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78" r:id="rId2"/>
    <p:sldId id="482" r:id="rId3"/>
    <p:sldId id="479" r:id="rId4"/>
    <p:sldId id="484" r:id="rId5"/>
    <p:sldId id="485" r:id="rId6"/>
    <p:sldId id="488" r:id="rId7"/>
    <p:sldId id="486" r:id="rId8"/>
    <p:sldId id="489" r:id="rId9"/>
    <p:sldId id="303" r:id="rId10"/>
    <p:sldId id="269" r:id="rId11"/>
    <p:sldId id="275" r:id="rId12"/>
    <p:sldId id="529" r:id="rId13"/>
    <p:sldId id="317" r:id="rId14"/>
    <p:sldId id="280" r:id="rId15"/>
    <p:sldId id="297" r:id="rId16"/>
    <p:sldId id="549" r:id="rId17"/>
    <p:sldId id="321" r:id="rId18"/>
    <p:sldId id="555" r:id="rId19"/>
    <p:sldId id="542" r:id="rId2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62F"/>
    <a:srgbClr val="F5DA4D"/>
    <a:srgbClr val="62B72E"/>
    <a:srgbClr val="49AE33"/>
    <a:srgbClr val="55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>
        <p:scale>
          <a:sx n="80" d="100"/>
          <a:sy n="80" d="100"/>
        </p:scale>
        <p:origin x="-2514" y="-1158"/>
      </p:cViewPr>
      <p:guideLst>
        <p:guide orient="horz" pos="16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image" Target="../media/image44.png"/><Relationship Id="rId16" Type="http://schemas.openxmlformats.org/officeDocument/2006/relationships/image" Target="../media/image22.png"/><Relationship Id="rId20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2248" y="725543"/>
            <a:ext cx="1347858" cy="56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丫头\png\小人\卡通类素材\dyt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931690">
            <a:off x="-463038" y="1773966"/>
            <a:ext cx="3734879" cy="317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 bwMode="auto">
          <a:xfrm rot="18355787">
            <a:off x="702593" y="3731241"/>
            <a:ext cx="571362" cy="2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 rot="1195425">
            <a:off x="5046822" y="1402267"/>
            <a:ext cx="720080" cy="4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丫头\png\小人\卡通类素材\dyt.pn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 rot="1248741">
            <a:off x="5447345" y="1277770"/>
            <a:ext cx="3385719" cy="28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 bwMode="auto">
          <a:xfrm rot="1493138">
            <a:off x="7171236" y="2186871"/>
            <a:ext cx="617930" cy="80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 bwMode="auto">
          <a:xfrm rot="20400233">
            <a:off x="2538965" y="1813509"/>
            <a:ext cx="571362" cy="2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 rot="20621572">
            <a:off x="2794104" y="1599066"/>
            <a:ext cx="720080" cy="4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 bwMode="auto">
          <a:xfrm flipH="1">
            <a:off x="6344321" y="1770020"/>
            <a:ext cx="343792" cy="4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 rot="15582419" flipV="1">
            <a:off x="8222451" y="3856623"/>
            <a:ext cx="419906" cy="7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 rot="320699">
            <a:off x="6722292" y="688022"/>
            <a:ext cx="1405762" cy="22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 rot="2576239" flipH="1">
            <a:off x="7736645" y="2288345"/>
            <a:ext cx="751098" cy="12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 rot="19307181" flipH="1">
            <a:off x="1519778" y="2052827"/>
            <a:ext cx="442272" cy="7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 rot="19023761">
            <a:off x="508918" y="2687402"/>
            <a:ext cx="751098" cy="12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 rot="18145106">
            <a:off x="1181949" y="563973"/>
            <a:ext cx="1405762" cy="22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E:\丫头\png\小人\卡通类素材\edt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 rot="19987890">
            <a:off x="3670699" y="20694"/>
            <a:ext cx="1940123" cy="31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16216" y="117849"/>
            <a:ext cx="1629202" cy="6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5" cstate="email"/>
          <a:srcRect/>
          <a:stretch>
            <a:fillRect/>
          </a:stretch>
        </p:blipFill>
        <p:spPr bwMode="auto">
          <a:xfrm rot="21306121">
            <a:off x="3343189" y="1226417"/>
            <a:ext cx="647670" cy="6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6" cstate="email"/>
          <a:srcRect/>
          <a:stretch>
            <a:fillRect/>
          </a:stretch>
        </p:blipFill>
        <p:spPr bwMode="auto">
          <a:xfrm rot="18282560">
            <a:off x="1259323" y="2820705"/>
            <a:ext cx="404324" cy="4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 bwMode="auto">
          <a:xfrm rot="4899745">
            <a:off x="7879241" y="3772839"/>
            <a:ext cx="571362" cy="2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 rot="4546963">
            <a:off x="7617634" y="3296025"/>
            <a:ext cx="720080" cy="4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7" cstate="email"/>
          <a:srcRect/>
          <a:stretch>
            <a:fillRect/>
          </a:stretch>
        </p:blipFill>
        <p:spPr bwMode="auto">
          <a:xfrm rot="18322211">
            <a:off x="1279842" y="2462572"/>
            <a:ext cx="461068" cy="6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8" cstate="email"/>
          <a:srcRect/>
          <a:stretch>
            <a:fillRect/>
          </a:stretch>
        </p:blipFill>
        <p:spPr bwMode="auto">
          <a:xfrm rot="2321278">
            <a:off x="5755804" y="1245639"/>
            <a:ext cx="602484" cy="7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9" cstate="email"/>
          <a:srcRect/>
          <a:stretch>
            <a:fillRect/>
          </a:stretch>
        </p:blipFill>
        <p:spPr bwMode="auto">
          <a:xfrm rot="588027">
            <a:off x="3938178" y="1318466"/>
            <a:ext cx="354388" cy="4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椭圆 30"/>
          <p:cNvSpPr/>
          <p:nvPr userDrawn="1"/>
        </p:nvSpPr>
        <p:spPr>
          <a:xfrm>
            <a:off x="702594" y="1635646"/>
            <a:ext cx="7704856" cy="7704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1650497" y="3848627"/>
            <a:ext cx="463503" cy="619473"/>
            <a:chOff x="1650497" y="3848627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0" cstate="email"/>
            <a:srcRect/>
            <a:stretch>
              <a:fillRect/>
            </a:stretch>
          </p:blipFill>
          <p:spPr bwMode="auto">
            <a:xfrm>
              <a:off x="1650497" y="3848627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1" cstate="email"/>
            <a:srcRect/>
            <a:stretch>
              <a:fillRect/>
            </a:stretch>
          </p:blipFill>
          <p:spPr bwMode="auto">
            <a:xfrm>
              <a:off x="1688968" y="4180100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2" cstate="email"/>
          <a:srcRect/>
          <a:stretch>
            <a:fillRect/>
          </a:stretch>
        </p:blipFill>
        <p:spPr bwMode="auto">
          <a:xfrm>
            <a:off x="1729252" y="3280236"/>
            <a:ext cx="31115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3" cstate="email"/>
          <a:srcRect/>
          <a:stretch>
            <a:fillRect/>
          </a:stretch>
        </p:blipFill>
        <p:spPr bwMode="auto">
          <a:xfrm>
            <a:off x="7207208" y="3307155"/>
            <a:ext cx="40005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4" cstate="email"/>
          <a:srcRect/>
          <a:stretch>
            <a:fillRect/>
          </a:stretch>
        </p:blipFill>
        <p:spPr bwMode="auto">
          <a:xfrm>
            <a:off x="2202470" y="2583182"/>
            <a:ext cx="26670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4" cstate="email"/>
          <a:srcRect/>
          <a:stretch>
            <a:fillRect/>
          </a:stretch>
        </p:blipFill>
        <p:spPr bwMode="auto">
          <a:xfrm>
            <a:off x="6658779" y="3758263"/>
            <a:ext cx="26670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组合 38"/>
          <p:cNvGrpSpPr/>
          <p:nvPr userDrawn="1"/>
        </p:nvGrpSpPr>
        <p:grpSpPr>
          <a:xfrm>
            <a:off x="977961" y="4036642"/>
            <a:ext cx="454576" cy="629459"/>
            <a:chOff x="977961" y="4036641"/>
            <a:chExt cx="454576" cy="629459"/>
          </a:xfrm>
        </p:grpSpPr>
        <p:pic>
          <p:nvPicPr>
            <p:cNvPr id="4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5" cstate="email"/>
            <a:srcRect/>
            <a:stretch>
              <a:fillRect/>
            </a:stretch>
          </p:blipFill>
          <p:spPr bwMode="auto">
            <a:xfrm>
              <a:off x="977961" y="4036641"/>
              <a:ext cx="454576" cy="52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3" cstate="email"/>
            <a:srcRect/>
            <a:stretch>
              <a:fillRect/>
            </a:stretch>
          </p:blipFill>
          <p:spPr bwMode="auto">
            <a:xfrm>
              <a:off x="997798" y="4342100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组合 41"/>
          <p:cNvGrpSpPr/>
          <p:nvPr userDrawn="1"/>
        </p:nvGrpSpPr>
        <p:grpSpPr>
          <a:xfrm>
            <a:off x="7394848" y="4146690"/>
            <a:ext cx="570762" cy="676730"/>
            <a:chOff x="7394848" y="4146689"/>
            <a:chExt cx="570762" cy="676730"/>
          </a:xfrm>
        </p:grpSpPr>
        <p:pic>
          <p:nvPicPr>
            <p:cNvPr id="4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6" cstate="email"/>
            <a:srcRect/>
            <a:stretch>
              <a:fillRect/>
            </a:stretch>
          </p:blipFill>
          <p:spPr bwMode="auto">
            <a:xfrm>
              <a:off x="7394848" y="4146689"/>
              <a:ext cx="570762" cy="664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3" cstate="email"/>
            <a:srcRect/>
            <a:stretch>
              <a:fillRect/>
            </a:stretch>
          </p:blipFill>
          <p:spPr bwMode="auto">
            <a:xfrm>
              <a:off x="7480200" y="4499419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7" cstate="email"/>
          <a:srcRect/>
          <a:stretch>
            <a:fillRect/>
          </a:stretch>
        </p:blipFill>
        <p:spPr bwMode="auto">
          <a:xfrm>
            <a:off x="6811179" y="2679698"/>
            <a:ext cx="222256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45"/>
          <p:cNvGrpSpPr/>
          <p:nvPr userDrawn="1"/>
        </p:nvGrpSpPr>
        <p:grpSpPr>
          <a:xfrm>
            <a:off x="5260516" y="81692"/>
            <a:ext cx="4092795" cy="3677183"/>
            <a:chOff x="5260515" y="81691"/>
            <a:chExt cx="4092795" cy="3677183"/>
          </a:xfrm>
        </p:grpSpPr>
        <p:grpSp>
          <p:nvGrpSpPr>
            <p:cNvPr id="47" name="组合 46"/>
            <p:cNvGrpSpPr/>
            <p:nvPr/>
          </p:nvGrpSpPr>
          <p:grpSpPr>
            <a:xfrm rot="1789715">
              <a:off x="5260515" y="1755031"/>
              <a:ext cx="4092795" cy="2003843"/>
              <a:chOff x="3797945" y="715526"/>
              <a:chExt cx="4092795" cy="2003843"/>
            </a:xfrm>
          </p:grpSpPr>
          <p:pic>
            <p:nvPicPr>
              <p:cNvPr id="49" name="Picture 11" descr="E:\丫头\png\小人\卡通类素材\fyt.png"/>
              <p:cNvPicPr>
                <a:picLocks noChangeAspect="1" noChangeArrowheads="1"/>
              </p:cNvPicPr>
              <p:nvPr/>
            </p:nvPicPr>
            <p:blipFill>
              <a:blip r:embed="rId28" cstate="email"/>
              <a:srcRect/>
              <a:stretch>
                <a:fillRect/>
              </a:stretch>
            </p:blipFill>
            <p:spPr bwMode="auto">
              <a:xfrm rot="1077304">
                <a:off x="4972468" y="737268"/>
                <a:ext cx="1031756" cy="115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12" descr="E:\丫头\png\小人\卡通类素材\sfe.png"/>
              <p:cNvPicPr>
                <a:picLocks noChangeAspect="1"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 rot="640899">
                <a:off x="3797945" y="715526"/>
                <a:ext cx="1235028" cy="11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3" descr="E:\丫头\png\小人\卡通类素材\fhj.png"/>
              <p:cNvPicPr>
                <a:picLocks noChangeAspect="1" noChangeArrowheads="1"/>
              </p:cNvPicPr>
              <p:nvPr/>
            </p:nvPicPr>
            <p:blipFill>
              <a:blip r:embed="rId30" cstate="email"/>
              <a:srcRect/>
              <a:stretch>
                <a:fillRect/>
              </a:stretch>
            </p:blipFill>
            <p:spPr bwMode="auto">
              <a:xfrm rot="1375128">
                <a:off x="5951969" y="963305"/>
                <a:ext cx="1033244" cy="1211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4" descr="E:\丫头\png\小人\卡通类素材\eth.png"/>
              <p:cNvPicPr>
                <a:picLocks noChangeAspect="1" noChangeArrowheads="1"/>
              </p:cNvPicPr>
              <p:nvPr/>
            </p:nvPicPr>
            <p:blipFill>
              <a:blip r:embed="rId31" cstate="email"/>
              <a:srcRect/>
              <a:stretch>
                <a:fillRect/>
              </a:stretch>
            </p:blipFill>
            <p:spPr bwMode="auto">
              <a:xfrm rot="2659501">
                <a:off x="6852980" y="1450121"/>
                <a:ext cx="1037760" cy="126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云形标注 47"/>
            <p:cNvSpPr/>
            <p:nvPr/>
          </p:nvSpPr>
          <p:spPr>
            <a:xfrm rot="2319260">
              <a:off x="6389678" y="81691"/>
              <a:ext cx="600301" cy="1026742"/>
            </a:xfrm>
            <a:prstGeom prst="cloudCallout">
              <a:avLst/>
            </a:prstGeom>
            <a:pattFill prst="wdDnDiag">
              <a:fgClr>
                <a:schemeClr val="bg1"/>
              </a:fgClr>
              <a:bgClr>
                <a:srgbClr val="00B0F0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50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01173 C 0.20226 0.26913 0.25608 0.81512 0.09931 1.20741 C -0.0566 1.60308 -0.36475 1.69444 -0.5868 1.41666 C -0.80607 1.1358 -0.85868 0.59136 -0.70121 0.1966 C -0.54392 -0.19846 -0.23646 -0.29074 -0.0151 -0.01173 Z " pathEditMode="relative" rAng="2122680" ptsTypes="fffff">
                                      <p:cBhvr>
                                        <p:cTn id="121" dur="18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7148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300000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120000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-300000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300000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-600000">
                                      <p:cBhvr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1200000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1200000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600000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600000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900000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-900000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600000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-1200000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9600000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-600000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animRot by="-300000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animRot by="-600000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animRot by="-300000"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-600000">
                                      <p:cBhvr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animRot by="-420000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2248" y="725543"/>
            <a:ext cx="1347858" cy="56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丫头\png\小人\卡通类素材\dyt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931690">
            <a:off x="-463038" y="1773966"/>
            <a:ext cx="3734879" cy="317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 bwMode="auto">
          <a:xfrm rot="18355787">
            <a:off x="702593" y="3731241"/>
            <a:ext cx="571362" cy="2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 rot="1195425">
            <a:off x="5046822" y="1402267"/>
            <a:ext cx="720080" cy="4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丫头\png\小人\卡通类素材\dyt.pn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 rot="1248741">
            <a:off x="5447345" y="1277770"/>
            <a:ext cx="3385719" cy="28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 bwMode="auto">
          <a:xfrm rot="1493138">
            <a:off x="7171236" y="2186871"/>
            <a:ext cx="617930" cy="80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 bwMode="auto">
          <a:xfrm rot="20400233">
            <a:off x="2538965" y="1813509"/>
            <a:ext cx="571362" cy="2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 rot="20621572">
            <a:off x="2794104" y="1599066"/>
            <a:ext cx="720080" cy="4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 bwMode="auto">
          <a:xfrm flipH="1">
            <a:off x="6344321" y="1770020"/>
            <a:ext cx="343792" cy="4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 rot="15582419" flipV="1">
            <a:off x="8222451" y="3856623"/>
            <a:ext cx="419906" cy="7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 rot="320699">
            <a:off x="6722292" y="688022"/>
            <a:ext cx="1405762" cy="22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 rot="2576239" flipH="1">
            <a:off x="7736645" y="2288345"/>
            <a:ext cx="751098" cy="12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 rot="19307181" flipH="1">
            <a:off x="1519778" y="2052827"/>
            <a:ext cx="442272" cy="7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 rot="19023761">
            <a:off x="508918" y="2687402"/>
            <a:ext cx="751098" cy="12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 rot="18145106">
            <a:off x="1181949" y="563973"/>
            <a:ext cx="1405762" cy="22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E:\丫头\png\小人\卡通类素材\edt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 rot="19987890">
            <a:off x="3670699" y="20694"/>
            <a:ext cx="1940123" cy="31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16216" y="117849"/>
            <a:ext cx="1629202" cy="6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5" cstate="email"/>
          <a:srcRect/>
          <a:stretch>
            <a:fillRect/>
          </a:stretch>
        </p:blipFill>
        <p:spPr bwMode="auto">
          <a:xfrm rot="21306121">
            <a:off x="3343189" y="1226417"/>
            <a:ext cx="647670" cy="6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6" cstate="email"/>
          <a:srcRect/>
          <a:stretch>
            <a:fillRect/>
          </a:stretch>
        </p:blipFill>
        <p:spPr bwMode="auto">
          <a:xfrm rot="18282560">
            <a:off x="1259323" y="2820705"/>
            <a:ext cx="404324" cy="4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 bwMode="auto">
          <a:xfrm rot="4899745">
            <a:off x="7879241" y="3772839"/>
            <a:ext cx="571362" cy="2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 rot="4546963">
            <a:off x="7617634" y="3296025"/>
            <a:ext cx="720080" cy="4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7" cstate="email"/>
          <a:srcRect/>
          <a:stretch>
            <a:fillRect/>
          </a:stretch>
        </p:blipFill>
        <p:spPr bwMode="auto">
          <a:xfrm rot="18322211">
            <a:off x="1279842" y="2462572"/>
            <a:ext cx="461068" cy="6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8" cstate="email"/>
          <a:srcRect/>
          <a:stretch>
            <a:fillRect/>
          </a:stretch>
        </p:blipFill>
        <p:spPr bwMode="auto">
          <a:xfrm rot="2321278">
            <a:off x="5755804" y="1245639"/>
            <a:ext cx="602484" cy="7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9" cstate="email"/>
          <a:srcRect/>
          <a:stretch>
            <a:fillRect/>
          </a:stretch>
        </p:blipFill>
        <p:spPr bwMode="auto">
          <a:xfrm rot="588027">
            <a:off x="3938178" y="1318466"/>
            <a:ext cx="354388" cy="4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椭圆 30"/>
          <p:cNvSpPr/>
          <p:nvPr userDrawn="1"/>
        </p:nvSpPr>
        <p:spPr>
          <a:xfrm>
            <a:off x="702594" y="1635646"/>
            <a:ext cx="7704856" cy="7704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1650497" y="3848627"/>
            <a:ext cx="463503" cy="619473"/>
            <a:chOff x="1650497" y="3848627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0" cstate="email"/>
            <a:srcRect/>
            <a:stretch>
              <a:fillRect/>
            </a:stretch>
          </p:blipFill>
          <p:spPr bwMode="auto">
            <a:xfrm>
              <a:off x="1650497" y="3848627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1" cstate="email"/>
            <a:srcRect/>
            <a:stretch>
              <a:fillRect/>
            </a:stretch>
          </p:blipFill>
          <p:spPr bwMode="auto">
            <a:xfrm>
              <a:off x="1688968" y="4180100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2" cstate="email"/>
          <a:srcRect/>
          <a:stretch>
            <a:fillRect/>
          </a:stretch>
        </p:blipFill>
        <p:spPr bwMode="auto">
          <a:xfrm>
            <a:off x="1729252" y="3280236"/>
            <a:ext cx="31115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3" cstate="email"/>
          <a:srcRect/>
          <a:stretch>
            <a:fillRect/>
          </a:stretch>
        </p:blipFill>
        <p:spPr bwMode="auto">
          <a:xfrm>
            <a:off x="7207208" y="3307155"/>
            <a:ext cx="40005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4" cstate="email"/>
          <a:srcRect/>
          <a:stretch>
            <a:fillRect/>
          </a:stretch>
        </p:blipFill>
        <p:spPr bwMode="auto">
          <a:xfrm>
            <a:off x="2202470" y="2583182"/>
            <a:ext cx="26670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4" cstate="email"/>
          <a:srcRect/>
          <a:stretch>
            <a:fillRect/>
          </a:stretch>
        </p:blipFill>
        <p:spPr bwMode="auto">
          <a:xfrm>
            <a:off x="6658779" y="3758263"/>
            <a:ext cx="26670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组合 38"/>
          <p:cNvGrpSpPr/>
          <p:nvPr userDrawn="1"/>
        </p:nvGrpSpPr>
        <p:grpSpPr>
          <a:xfrm>
            <a:off x="977961" y="4036642"/>
            <a:ext cx="454576" cy="629459"/>
            <a:chOff x="977961" y="4036641"/>
            <a:chExt cx="454576" cy="629459"/>
          </a:xfrm>
        </p:grpSpPr>
        <p:pic>
          <p:nvPicPr>
            <p:cNvPr id="4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5" cstate="email"/>
            <a:srcRect/>
            <a:stretch>
              <a:fillRect/>
            </a:stretch>
          </p:blipFill>
          <p:spPr bwMode="auto">
            <a:xfrm>
              <a:off x="977961" y="4036641"/>
              <a:ext cx="454576" cy="52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3" cstate="email"/>
            <a:srcRect/>
            <a:stretch>
              <a:fillRect/>
            </a:stretch>
          </p:blipFill>
          <p:spPr bwMode="auto">
            <a:xfrm>
              <a:off x="997798" y="4342100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组合 41"/>
          <p:cNvGrpSpPr/>
          <p:nvPr userDrawn="1"/>
        </p:nvGrpSpPr>
        <p:grpSpPr>
          <a:xfrm>
            <a:off x="7394848" y="4146690"/>
            <a:ext cx="570762" cy="676730"/>
            <a:chOff x="7394848" y="4146689"/>
            <a:chExt cx="570762" cy="676730"/>
          </a:xfrm>
        </p:grpSpPr>
        <p:pic>
          <p:nvPicPr>
            <p:cNvPr id="4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6" cstate="email"/>
            <a:srcRect/>
            <a:stretch>
              <a:fillRect/>
            </a:stretch>
          </p:blipFill>
          <p:spPr bwMode="auto">
            <a:xfrm>
              <a:off x="7394848" y="4146689"/>
              <a:ext cx="570762" cy="664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3" cstate="email"/>
            <a:srcRect/>
            <a:stretch>
              <a:fillRect/>
            </a:stretch>
          </p:blipFill>
          <p:spPr bwMode="auto">
            <a:xfrm>
              <a:off x="7480200" y="4499419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7" cstate="email"/>
          <a:srcRect/>
          <a:stretch>
            <a:fillRect/>
          </a:stretch>
        </p:blipFill>
        <p:spPr bwMode="auto">
          <a:xfrm>
            <a:off x="6811179" y="2679698"/>
            <a:ext cx="222256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45"/>
          <p:cNvGrpSpPr/>
          <p:nvPr userDrawn="1"/>
        </p:nvGrpSpPr>
        <p:grpSpPr>
          <a:xfrm>
            <a:off x="5203181" y="67904"/>
            <a:ext cx="4092795" cy="3677183"/>
            <a:chOff x="5260515" y="81691"/>
            <a:chExt cx="4092795" cy="3677183"/>
          </a:xfrm>
        </p:grpSpPr>
        <p:grpSp>
          <p:nvGrpSpPr>
            <p:cNvPr id="47" name="组合 46"/>
            <p:cNvGrpSpPr/>
            <p:nvPr/>
          </p:nvGrpSpPr>
          <p:grpSpPr>
            <a:xfrm rot="1789715">
              <a:off x="5260515" y="1755031"/>
              <a:ext cx="4092795" cy="2003843"/>
              <a:chOff x="3797945" y="715526"/>
              <a:chExt cx="4092795" cy="2003843"/>
            </a:xfrm>
          </p:grpSpPr>
          <p:pic>
            <p:nvPicPr>
              <p:cNvPr id="49" name="Picture 11" descr="E:\丫头\png\小人\卡通类素材\fyt.png"/>
              <p:cNvPicPr>
                <a:picLocks noChangeAspect="1" noChangeArrowheads="1"/>
              </p:cNvPicPr>
              <p:nvPr/>
            </p:nvPicPr>
            <p:blipFill>
              <a:blip r:embed="rId28" cstate="email"/>
              <a:srcRect/>
              <a:stretch>
                <a:fillRect/>
              </a:stretch>
            </p:blipFill>
            <p:spPr bwMode="auto">
              <a:xfrm rot="1077304">
                <a:off x="4972468" y="737268"/>
                <a:ext cx="1031756" cy="115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12" descr="E:\丫头\png\小人\卡通类素材\sfe.png"/>
              <p:cNvPicPr>
                <a:picLocks noChangeAspect="1"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 rot="640899">
                <a:off x="3797945" y="715526"/>
                <a:ext cx="1235028" cy="11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3" descr="E:\丫头\png\小人\卡通类素材\fhj.png"/>
              <p:cNvPicPr>
                <a:picLocks noChangeAspect="1" noChangeArrowheads="1"/>
              </p:cNvPicPr>
              <p:nvPr/>
            </p:nvPicPr>
            <p:blipFill>
              <a:blip r:embed="rId30" cstate="email"/>
              <a:srcRect/>
              <a:stretch>
                <a:fillRect/>
              </a:stretch>
            </p:blipFill>
            <p:spPr bwMode="auto">
              <a:xfrm rot="1375128">
                <a:off x="5951969" y="963305"/>
                <a:ext cx="1033244" cy="1211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4" descr="E:\丫头\png\小人\卡通类素材\eth.png"/>
              <p:cNvPicPr>
                <a:picLocks noChangeAspect="1" noChangeArrowheads="1"/>
              </p:cNvPicPr>
              <p:nvPr/>
            </p:nvPicPr>
            <p:blipFill>
              <a:blip r:embed="rId31" cstate="email"/>
              <a:srcRect/>
              <a:stretch>
                <a:fillRect/>
              </a:stretch>
            </p:blipFill>
            <p:spPr bwMode="auto">
              <a:xfrm rot="2659501">
                <a:off x="6852980" y="1450121"/>
                <a:ext cx="1037760" cy="126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云形标注 47"/>
            <p:cNvSpPr/>
            <p:nvPr/>
          </p:nvSpPr>
          <p:spPr>
            <a:xfrm rot="2319260">
              <a:off x="6389678" y="81691"/>
              <a:ext cx="600301" cy="1026742"/>
            </a:xfrm>
            <a:prstGeom prst="cloudCallout">
              <a:avLst/>
            </a:prstGeom>
            <a:pattFill prst="wdDnDiag">
              <a:fgClr>
                <a:schemeClr val="bg1"/>
              </a:fgClr>
              <a:bgClr>
                <a:srgbClr val="00B0F0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50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8.64198E-7 C -0.00711 -0.01914 -0.01562 -0.01111 -0.02499 -0.02222 C -0.02777 -0.02562 -0.03055 -0.02871 -0.03333 -0.0321 C -0.03576 -0.03488 -0.03923 -0.03426 -0.04166 -0.03704 C -0.04722 -0.04352 -0.0559 -0.05772 -0.06249 -0.06173 C -0.07586 -0.06976 -0.0894 -0.07593 -0.10277 -0.08395 C -0.10694 -0.08642 -0.11128 -0.09321 -0.11527 -0.0963 C -0.12447 -0.1034 -0.13489 -0.10803 -0.14444 -0.11358 C -0.15277 -0.11852 -0.16076 -0.1284 -0.16944 -0.13087 C -0.18472 -0.1355 -0.17499 -0.13303 -0.1986 -0.13581 C -0.21336 -0.14105 -0.22413 -0.14414 -0.24027 -0.14568 C -0.2802 -0.16327 -0.24756 -0.15062 -0.34027 -0.14815 C -0.35416 -0.13982 -0.36892 -0.13735 -0.38333 -0.13334 C -0.39374 -0.13056 -0.40329 -0.12562 -0.41388 -0.12346 C -0.42308 -0.1179 -0.43246 -0.1142 -0.44166 -0.10864 C -0.44322 -0.10772 -0.44426 -0.10494 -0.44583 -0.10371 C -0.44999 -0.10031 -0.45416 -0.09722 -0.45833 -0.09383 C -0.46093 -0.09167 -0.46423 -0.09167 -0.46666 -0.08889 C -0.47083 -0.08395 -0.47447 -0.07685 -0.47916 -0.07408 C -0.48558 -0.07037 -0.49218 -0.0679 -0.4986 -0.0642 C -0.4986 -0.0642 -0.50902 -0.05185 -0.5111 -0.04939 C -0.51614 -0.04352 -0.52586 -0.04074 -0.53194 -0.03704 C -0.53506 -0.03519 -0.53749 -0.03056 -0.54027 -0.02716 C -0.54166 -0.02562 -0.54444 -0.02222 -0.54444 -0.02222 C -0.54635 -0.01729 -0.54722 -0.01081 -0.54999 -0.00741 C -0.55694 0.00092 -0.56388 0.00895 -0.57083 0.01728 C -0.57517 0.02253 -0.57829 0.02901 -0.58333 0.0321 C -0.58419 0.03457 -0.58472 0.03765 -0.5861 0.0395 C -0.58732 0.04105 -0.58923 0.04012 -0.59027 0.04197 C -0.60642 0.07068 -0.58819 0.04784 -0.59999 0.06173 C -0.60642 0.07901 -0.61718 0.08858 -0.62638 0.10123 C -0.62899 0.10494 -0.63194 0.10771 -0.63472 0.11111 C -0.6361 0.11265 -0.63888 0.11605 -0.63888 0.11605 C -0.64183 0.1321 -0.63767 0.11636 -0.64444 0.12592 C -0.64583 0.12778 -0.64617 0.13117 -0.64722 0.13333 C -0.65069 0.14074 -0.65381 0.14784 -0.65833 0.15308 C -0.66215 0.17315 -0.66909 0.19784 -0.67916 0.20987 C -0.68003 0.21234 -0.68072 0.21512 -0.68194 0.21728 C -0.68315 0.21944 -0.68506 0.21975 -0.6861 0.22222 C -0.68697 0.22438 -0.6868 0.22747 -0.68749 0.22963 C -0.69097 0.24105 -0.69895 0.25401 -0.70138 0.26666 C -0.70451 0.28333 -0.7111 0.30617 -0.71805 0.31852 C -0.72239 0.34197 -0.73055 0.36265 -0.7361 0.38518 C -0.74079 0.40401 -0.74183 0.42253 -0.74444 0.44197 C -0.74704 0.46265 -0.75225 0.4824 -0.75694 0.50123 C -0.76336 0.52685 -0.76458 0.55432 -0.76944 0.58024 C -0.77308 0.64352 -0.77169 0.61296 -0.7736 0.6716 C -0.77239 0.74074 -0.77065 0.83086 -0.7611 0.89876 C -0.76058 0.91203 -0.76076 0.92531 -0.75972 0.93827 C -0.75867 0.95247 -0.75208 0.97006 -0.7486 0.98271 C -0.74669 0.98981 -0.74687 0.99722 -0.74583 1.00494 C -0.7434 1.0216 -0.73888 1.03549 -0.7361 1.05185 C -0.73489 1.05926 -0.73263 1.06636 -0.73194 1.07407 C -0.73038 1.09105 -0.73055 1.1037 -0.72222 1.11358 C -0.72135 1.11605 -0.72065 1.11882 -0.71944 1.12098 C -0.71822 1.12315 -0.71614 1.12345 -0.71527 1.12592 C -0.71371 1.13024 -0.71406 1.13642 -0.71249 1.14074 C -0.70711 1.15494 -0.70399 1.17068 -0.6986 1.18518 C -0.69774 1.18765 -0.69669 1.19012 -0.69583 1.19259 C -0.69496 1.19475 -0.69548 1.19815 -0.69444 1.2 C -0.68576 1.21543 -0.6861 1.20308 -0.6861 1.21234 " pathEditMode="relative" ptsTypes="ffffffffffffffffffffffffffffffffffffffffffffffffffffffffffffA">
                                      <p:cBhvr>
                                        <p:cTn id="121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300000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120000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-600000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300000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-1200000">
                                      <p:cBhvr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1200000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1200000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600000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600000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600000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-900000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300000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-720000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H="1">
            <a:off x="-9526" y="0"/>
            <a:ext cx="2645990" cy="141962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 flipH="1">
            <a:off x="2483768" y="0"/>
            <a:ext cx="1080120" cy="170765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1403649" y="0"/>
            <a:ext cx="3312368" cy="141962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6228184" y="0"/>
            <a:ext cx="1080120" cy="120359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619672" y="336578"/>
            <a:ext cx="465168" cy="2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 bwMode="auto">
          <a:xfrm rot="21247218">
            <a:off x="1900061" y="147392"/>
            <a:ext cx="555021" cy="3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/>
          <p:cNvCxnSpPr/>
          <p:nvPr userDrawn="1"/>
        </p:nvCxnSpPr>
        <p:spPr>
          <a:xfrm flipH="1">
            <a:off x="0" y="1"/>
            <a:ext cx="1259632" cy="69954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35496" y="1"/>
            <a:ext cx="2376264" cy="91556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7884368" y="0"/>
            <a:ext cx="914400" cy="9144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6516216" y="1"/>
            <a:ext cx="2627784" cy="34977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E:\丫头\png\小人\卡通类素材\kl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60" y="59676"/>
            <a:ext cx="85164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 rot="1786775">
            <a:off x="8465572" y="-56920"/>
            <a:ext cx="540482" cy="6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 rot="21347883">
            <a:off x="2538634" y="-19669"/>
            <a:ext cx="516042" cy="4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 bwMode="auto">
          <a:xfrm flipH="1">
            <a:off x="7271988" y="-19979"/>
            <a:ext cx="205624" cy="2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7849702" y="17127"/>
            <a:ext cx="261191" cy="34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9" cstate="email"/>
          <a:srcRect/>
          <a:stretch>
            <a:fillRect/>
          </a:stretch>
        </p:blipFill>
        <p:spPr bwMode="auto">
          <a:xfrm rot="21074484">
            <a:off x="3181153" y="-29199"/>
            <a:ext cx="334586" cy="3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0" cstate="email"/>
          <a:srcRect/>
          <a:stretch>
            <a:fillRect/>
          </a:stretch>
        </p:blipFill>
        <p:spPr bwMode="auto">
          <a:xfrm rot="1372338">
            <a:off x="6277728" y="159126"/>
            <a:ext cx="571362" cy="2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1" cstate="email"/>
          <a:srcRect/>
          <a:stretch>
            <a:fillRect/>
          </a:stretch>
        </p:blipFill>
        <p:spPr bwMode="auto">
          <a:xfrm rot="721682">
            <a:off x="6486538" y="-36569"/>
            <a:ext cx="563414" cy="3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2" cstate="email"/>
          <a:srcRect/>
          <a:stretch>
            <a:fillRect/>
          </a:stretch>
        </p:blipFill>
        <p:spPr bwMode="auto">
          <a:xfrm rot="21240259">
            <a:off x="917774" y="254316"/>
            <a:ext cx="458632" cy="5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椭圆 22"/>
          <p:cNvSpPr/>
          <p:nvPr userDrawn="1"/>
        </p:nvSpPr>
        <p:spPr>
          <a:xfrm>
            <a:off x="-9526" y="127796"/>
            <a:ext cx="9153525" cy="5015707"/>
          </a:xfrm>
          <a:custGeom>
            <a:avLst/>
            <a:gdLst>
              <a:gd name="connsiteX0" fmla="*/ 4869557 w 9153525"/>
              <a:gd name="connsiteY0" fmla="*/ 0 h 4876007"/>
              <a:gd name="connsiteX1" fmla="*/ 9153525 w 9153525"/>
              <a:gd name="connsiteY1" fmla="*/ 741494 h 4876007"/>
              <a:gd name="connsiteX2" fmla="*/ 9153525 w 9153525"/>
              <a:gd name="connsiteY2" fmla="*/ 4443082 h 4876007"/>
              <a:gd name="connsiteX3" fmla="*/ 7766785 w 9153525"/>
              <a:gd name="connsiteY3" fmla="*/ 4876007 h 4876007"/>
              <a:gd name="connsiteX4" fmla="*/ 1976549 w 9153525"/>
              <a:gd name="connsiteY4" fmla="*/ 4876007 h 4876007"/>
              <a:gd name="connsiteX5" fmla="*/ 0 w 9153525"/>
              <a:gd name="connsiteY5" fmla="*/ 4376929 h 4876007"/>
              <a:gd name="connsiteX6" fmla="*/ 9525 w 9153525"/>
              <a:gd name="connsiteY6" fmla="*/ 1017198 h 4876007"/>
              <a:gd name="connsiteX7" fmla="*/ 4869557 w 9153525"/>
              <a:gd name="connsiteY7" fmla="*/ 0 h 4876007"/>
              <a:gd name="connsiteX0-1" fmla="*/ 4869557 w 9153525"/>
              <a:gd name="connsiteY0-2" fmla="*/ 0 h 4876007"/>
              <a:gd name="connsiteX1-3" fmla="*/ 9153525 w 9153525"/>
              <a:gd name="connsiteY1-4" fmla="*/ 741494 h 4876007"/>
              <a:gd name="connsiteX2-5" fmla="*/ 9153525 w 9153525"/>
              <a:gd name="connsiteY2-6" fmla="*/ 4443082 h 4876007"/>
              <a:gd name="connsiteX3-7" fmla="*/ 7766785 w 9153525"/>
              <a:gd name="connsiteY3-8" fmla="*/ 4876007 h 4876007"/>
              <a:gd name="connsiteX4-9" fmla="*/ 1976549 w 9153525"/>
              <a:gd name="connsiteY4-10" fmla="*/ 4876007 h 4876007"/>
              <a:gd name="connsiteX5-11" fmla="*/ 0 w 9153525"/>
              <a:gd name="connsiteY5-12" fmla="*/ 4376929 h 4876007"/>
              <a:gd name="connsiteX6-13" fmla="*/ 9525 w 9153525"/>
              <a:gd name="connsiteY6-14" fmla="*/ 1360098 h 4876007"/>
              <a:gd name="connsiteX7-15" fmla="*/ 4869557 w 9153525"/>
              <a:gd name="connsiteY7-16" fmla="*/ 0 h 4876007"/>
              <a:gd name="connsiteX0-17" fmla="*/ 4869557 w 9153525"/>
              <a:gd name="connsiteY0-18" fmla="*/ 0 h 4876007"/>
              <a:gd name="connsiteX1-19" fmla="*/ 9153525 w 9153525"/>
              <a:gd name="connsiteY1-20" fmla="*/ 741494 h 4876007"/>
              <a:gd name="connsiteX2-21" fmla="*/ 9153525 w 9153525"/>
              <a:gd name="connsiteY2-22" fmla="*/ 4443082 h 4876007"/>
              <a:gd name="connsiteX3-23" fmla="*/ 7766785 w 9153525"/>
              <a:gd name="connsiteY3-24" fmla="*/ 4876007 h 4876007"/>
              <a:gd name="connsiteX4-25" fmla="*/ 1976549 w 9153525"/>
              <a:gd name="connsiteY4-26" fmla="*/ 4876007 h 4876007"/>
              <a:gd name="connsiteX5-27" fmla="*/ 0 w 9153525"/>
              <a:gd name="connsiteY5-28" fmla="*/ 4376929 h 4876007"/>
              <a:gd name="connsiteX6-29" fmla="*/ 9525 w 9153525"/>
              <a:gd name="connsiteY6-30" fmla="*/ 1360098 h 4876007"/>
              <a:gd name="connsiteX7-31" fmla="*/ 4869557 w 9153525"/>
              <a:gd name="connsiteY7-32" fmla="*/ 0 h 4876007"/>
              <a:gd name="connsiteX0-33" fmla="*/ 4894957 w 9153525"/>
              <a:gd name="connsiteY0-34" fmla="*/ 0 h 5015707"/>
              <a:gd name="connsiteX1-35" fmla="*/ 9153525 w 9153525"/>
              <a:gd name="connsiteY1-36" fmla="*/ 881194 h 5015707"/>
              <a:gd name="connsiteX2-37" fmla="*/ 9153525 w 9153525"/>
              <a:gd name="connsiteY2-38" fmla="*/ 4582782 h 5015707"/>
              <a:gd name="connsiteX3-39" fmla="*/ 7766785 w 9153525"/>
              <a:gd name="connsiteY3-40" fmla="*/ 5015707 h 5015707"/>
              <a:gd name="connsiteX4-41" fmla="*/ 1976549 w 9153525"/>
              <a:gd name="connsiteY4-42" fmla="*/ 5015707 h 5015707"/>
              <a:gd name="connsiteX5-43" fmla="*/ 0 w 9153525"/>
              <a:gd name="connsiteY5-44" fmla="*/ 4516629 h 5015707"/>
              <a:gd name="connsiteX6-45" fmla="*/ 9525 w 9153525"/>
              <a:gd name="connsiteY6-46" fmla="*/ 1499798 h 5015707"/>
              <a:gd name="connsiteX7-47" fmla="*/ 4894957 w 9153525"/>
              <a:gd name="connsiteY7-48" fmla="*/ 0 h 5015707"/>
              <a:gd name="connsiteX0-49" fmla="*/ 4894957 w 9153525"/>
              <a:gd name="connsiteY0-50" fmla="*/ 0 h 5015707"/>
              <a:gd name="connsiteX1-51" fmla="*/ 9140825 w 9153525"/>
              <a:gd name="connsiteY1-52" fmla="*/ 538294 h 5015707"/>
              <a:gd name="connsiteX2-53" fmla="*/ 9153525 w 9153525"/>
              <a:gd name="connsiteY2-54" fmla="*/ 4582782 h 5015707"/>
              <a:gd name="connsiteX3-55" fmla="*/ 7766785 w 9153525"/>
              <a:gd name="connsiteY3-56" fmla="*/ 5015707 h 5015707"/>
              <a:gd name="connsiteX4-57" fmla="*/ 1976549 w 9153525"/>
              <a:gd name="connsiteY4-58" fmla="*/ 5015707 h 5015707"/>
              <a:gd name="connsiteX5-59" fmla="*/ 0 w 9153525"/>
              <a:gd name="connsiteY5-60" fmla="*/ 4516629 h 5015707"/>
              <a:gd name="connsiteX6-61" fmla="*/ 9525 w 9153525"/>
              <a:gd name="connsiteY6-62" fmla="*/ 1499798 h 5015707"/>
              <a:gd name="connsiteX7-63" fmla="*/ 4894957 w 9153525"/>
              <a:gd name="connsiteY7-64" fmla="*/ 0 h 5015707"/>
              <a:gd name="connsiteX0-65" fmla="*/ 4894957 w 9153525"/>
              <a:gd name="connsiteY0-66" fmla="*/ 0 h 5015707"/>
              <a:gd name="connsiteX1-67" fmla="*/ 9140825 w 9153525"/>
              <a:gd name="connsiteY1-68" fmla="*/ 538294 h 5015707"/>
              <a:gd name="connsiteX2-69" fmla="*/ 9153525 w 9153525"/>
              <a:gd name="connsiteY2-70" fmla="*/ 4582782 h 5015707"/>
              <a:gd name="connsiteX3-71" fmla="*/ 7766785 w 9153525"/>
              <a:gd name="connsiteY3-72" fmla="*/ 5015707 h 5015707"/>
              <a:gd name="connsiteX4-73" fmla="*/ 1976549 w 9153525"/>
              <a:gd name="connsiteY4-74" fmla="*/ 5015707 h 5015707"/>
              <a:gd name="connsiteX5-75" fmla="*/ 0 w 9153525"/>
              <a:gd name="connsiteY5-76" fmla="*/ 4516629 h 5015707"/>
              <a:gd name="connsiteX6-77" fmla="*/ 9525 w 9153525"/>
              <a:gd name="connsiteY6-78" fmla="*/ 1233098 h 5015707"/>
              <a:gd name="connsiteX7-79" fmla="*/ 4894957 w 9153525"/>
              <a:gd name="connsiteY7-80" fmla="*/ 0 h 5015707"/>
              <a:gd name="connsiteX0-81" fmla="*/ 4894957 w 9153525"/>
              <a:gd name="connsiteY0-82" fmla="*/ 0 h 5015707"/>
              <a:gd name="connsiteX1-83" fmla="*/ 9140825 w 9153525"/>
              <a:gd name="connsiteY1-84" fmla="*/ 538294 h 5015707"/>
              <a:gd name="connsiteX2-85" fmla="*/ 9153525 w 9153525"/>
              <a:gd name="connsiteY2-86" fmla="*/ 4582782 h 5015707"/>
              <a:gd name="connsiteX3-87" fmla="*/ 7766785 w 9153525"/>
              <a:gd name="connsiteY3-88" fmla="*/ 5015707 h 5015707"/>
              <a:gd name="connsiteX4-89" fmla="*/ 1976549 w 9153525"/>
              <a:gd name="connsiteY4-90" fmla="*/ 5015707 h 5015707"/>
              <a:gd name="connsiteX5-91" fmla="*/ 0 w 9153525"/>
              <a:gd name="connsiteY5-92" fmla="*/ 4681729 h 5015707"/>
              <a:gd name="connsiteX6-93" fmla="*/ 9525 w 9153525"/>
              <a:gd name="connsiteY6-94" fmla="*/ 1233098 h 5015707"/>
              <a:gd name="connsiteX7-95" fmla="*/ 4894957 w 9153525"/>
              <a:gd name="connsiteY7-96" fmla="*/ 0 h 50157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53525" h="5015707">
                <a:moveTo>
                  <a:pt x="4894957" y="0"/>
                </a:moveTo>
                <a:cubicBezTo>
                  <a:pt x="6562986" y="0"/>
                  <a:pt x="8037072" y="79396"/>
                  <a:pt x="9140825" y="538294"/>
                </a:cubicBezTo>
                <a:cubicBezTo>
                  <a:pt x="9145058" y="1886457"/>
                  <a:pt x="9149292" y="3234619"/>
                  <a:pt x="9153525" y="4582782"/>
                </a:cubicBezTo>
                <a:cubicBezTo>
                  <a:pt x="8743370" y="4753309"/>
                  <a:pt x="8276816" y="4899491"/>
                  <a:pt x="7766785" y="5015707"/>
                </a:cubicBezTo>
                <a:lnTo>
                  <a:pt x="1976549" y="5015707"/>
                </a:lnTo>
                <a:cubicBezTo>
                  <a:pt x="1207329" y="4841697"/>
                  <a:pt x="527425" y="4973531"/>
                  <a:pt x="0" y="4681729"/>
                </a:cubicBezTo>
                <a:cubicBezTo>
                  <a:pt x="0" y="3631669"/>
                  <a:pt x="9525" y="2283158"/>
                  <a:pt x="9525" y="1233098"/>
                </a:cubicBezTo>
                <a:cubicBezTo>
                  <a:pt x="651581" y="557237"/>
                  <a:pt x="2914218" y="0"/>
                  <a:pt x="48949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2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3" cstate="email"/>
          <a:srcRect/>
          <a:stretch>
            <a:fillRect/>
          </a:stretch>
        </p:blipFill>
        <p:spPr bwMode="auto">
          <a:xfrm>
            <a:off x="377776" y="4729959"/>
            <a:ext cx="643482" cy="3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4" cstate="email"/>
          <a:srcRect/>
          <a:stretch>
            <a:fillRect/>
          </a:stretch>
        </p:blipFill>
        <p:spPr bwMode="auto">
          <a:xfrm rot="1000783">
            <a:off x="829991" y="4626824"/>
            <a:ext cx="800397" cy="5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丫头\png\小人\卡通类素材\gur.png"/>
          <p:cNvPicPr>
            <a:picLocks noChangeAspect="1" noChangeArrowheads="1"/>
          </p:cNvPicPr>
          <p:nvPr userDrawn="1"/>
        </p:nvPicPr>
        <p:blipFill rotWithShape="1">
          <a:blip r:embed="rId15" cstate="email"/>
          <a:srcRect/>
          <a:stretch>
            <a:fillRect/>
          </a:stretch>
        </p:blipFill>
        <p:spPr bwMode="auto">
          <a:xfrm rot="10800000" flipH="1" flipV="1">
            <a:off x="-9526" y="4155927"/>
            <a:ext cx="9153526" cy="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10C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 rot="963390">
            <a:off x="8431198" y="2740277"/>
            <a:ext cx="778548" cy="5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丫头\png\小人\卡通类素材\l;'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3" y="772433"/>
            <a:ext cx="4166407" cy="32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 bwMode="auto">
          <a:xfrm rot="20706780">
            <a:off x="4171675" y="2930569"/>
            <a:ext cx="1164698" cy="7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481173"/>
            <a:ext cx="2202726" cy="9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丫头\png\小人\卡通类素材\shu.pn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91914" y="36265"/>
            <a:ext cx="2306962" cy="32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丫头\png\小人\卡通类素材\trd.png"/>
          <p:cNvPicPr>
            <a:picLocks noChangeAspect="1" noChangeArrowheads="1"/>
          </p:cNvPicPr>
          <p:nvPr userDrawn="1"/>
        </p:nvPicPr>
        <p:blipFill rotWithShape="1">
          <a:blip r:embed="rId7" cstate="email"/>
          <a:srcRect b="2317"/>
          <a:stretch>
            <a:fillRect/>
          </a:stretch>
        </p:blipFill>
        <p:spPr bwMode="auto">
          <a:xfrm>
            <a:off x="2699794" y="3001252"/>
            <a:ext cx="6460604" cy="21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6651" y="772433"/>
            <a:ext cx="1800200" cy="7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E:\丫头\png\小人\卡通类素材\ad.png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43608" y="353307"/>
            <a:ext cx="19161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:\丫头\png\小人\卡通类素材\ryf.png"/>
          <p:cNvPicPr>
            <a:picLocks noChangeAspect="1" noChangeArrowheads="1"/>
          </p:cNvPicPr>
          <p:nvPr userDrawn="1"/>
        </p:nvPicPr>
        <p:blipFill rotWithShape="1">
          <a:blip r:embed="rId10" cstate="email"/>
          <a:srcRect/>
          <a:stretch>
            <a:fillRect/>
          </a:stretch>
        </p:blipFill>
        <p:spPr bwMode="auto">
          <a:xfrm>
            <a:off x="3347865" y="36811"/>
            <a:ext cx="1276598" cy="12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E:\丫头\png\小人\卡通类素材\ryf.png"/>
          <p:cNvPicPr>
            <a:picLocks noChangeAspect="1" noChangeArrowheads="1"/>
          </p:cNvPicPr>
          <p:nvPr userDrawn="1"/>
        </p:nvPicPr>
        <p:blipFill rotWithShape="1">
          <a:blip r:embed="rId11" cstate="email"/>
          <a:srcRect/>
          <a:stretch>
            <a:fillRect/>
          </a:stretch>
        </p:blipFill>
        <p:spPr bwMode="auto">
          <a:xfrm>
            <a:off x="4425480" y="3707043"/>
            <a:ext cx="1160570" cy="14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2" cstate="email"/>
          <a:srcRect/>
          <a:stretch>
            <a:fillRect/>
          </a:stretch>
        </p:blipFill>
        <p:spPr bwMode="auto">
          <a:xfrm>
            <a:off x="6029781" y="2657563"/>
            <a:ext cx="924154" cy="4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 bwMode="auto">
          <a:xfrm rot="504957">
            <a:off x="6557406" y="2503521"/>
            <a:ext cx="1164698" cy="7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:\丫头\png\小人\卡通类素材\ip'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61386" y="1525370"/>
            <a:ext cx="3059087" cy="32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 rot="505138">
            <a:off x="121610" y="3413026"/>
            <a:ext cx="1033530" cy="17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5" cstate="email"/>
          <a:srcRect/>
          <a:stretch>
            <a:fillRect/>
          </a:stretch>
        </p:blipFill>
        <p:spPr bwMode="auto">
          <a:xfrm>
            <a:off x="3835979" y="4274633"/>
            <a:ext cx="918748" cy="10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6" cstate="email"/>
          <a:srcRect/>
          <a:stretch>
            <a:fillRect/>
          </a:stretch>
        </p:blipFill>
        <p:spPr bwMode="auto">
          <a:xfrm>
            <a:off x="5386021" y="3446570"/>
            <a:ext cx="40005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6" cstate="email"/>
          <a:srcRect/>
          <a:stretch>
            <a:fillRect/>
          </a:stretch>
        </p:blipFill>
        <p:spPr bwMode="auto">
          <a:xfrm>
            <a:off x="6481445" y="4374327"/>
            <a:ext cx="40005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6" cstate="email"/>
          <a:srcRect/>
          <a:stretch>
            <a:fillRect/>
          </a:stretch>
        </p:blipFill>
        <p:spPr bwMode="auto">
          <a:xfrm>
            <a:off x="3291565" y="4581280"/>
            <a:ext cx="40005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6" cstate="email"/>
          <a:srcRect/>
          <a:stretch>
            <a:fillRect/>
          </a:stretch>
        </p:blipFill>
        <p:spPr bwMode="auto">
          <a:xfrm>
            <a:off x="8431163" y="4706620"/>
            <a:ext cx="40005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2" cstate="email"/>
          <a:srcRect/>
          <a:stretch>
            <a:fillRect/>
          </a:stretch>
        </p:blipFill>
        <p:spPr bwMode="auto">
          <a:xfrm rot="18896325">
            <a:off x="2354796" y="4428517"/>
            <a:ext cx="924154" cy="4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7" cstate="email"/>
          <a:srcRect/>
          <a:stretch>
            <a:fillRect/>
          </a:stretch>
        </p:blipFill>
        <p:spPr bwMode="auto">
          <a:xfrm rot="21326347">
            <a:off x="1083305" y="4308787"/>
            <a:ext cx="887346" cy="103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8" cstate="email"/>
          <a:srcRect/>
          <a:stretch>
            <a:fillRect/>
          </a:stretch>
        </p:blipFill>
        <p:spPr bwMode="auto">
          <a:xfrm rot="1377942">
            <a:off x="1692495" y="4784301"/>
            <a:ext cx="388060" cy="4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 rot="21094862" flipH="1">
            <a:off x="5640936" y="4153169"/>
            <a:ext cx="578316" cy="9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丫头\png\小人\卡通类素材\yunf.png"/>
          <p:cNvPicPr>
            <a:picLocks noChangeAspect="1" noChangeArrowheads="1"/>
          </p:cNvPicPr>
          <p:nvPr userDrawn="1"/>
        </p:nvPicPr>
        <p:blipFill rotWithShape="1">
          <a:blip r:embed="rId20" cstate="email"/>
          <a:srcRect/>
          <a:stretch>
            <a:fillRect/>
          </a:stretch>
        </p:blipFill>
        <p:spPr bwMode="auto">
          <a:xfrm>
            <a:off x="-1" y="2272633"/>
            <a:ext cx="695925" cy="7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9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817C-7B71-42AF-900A-2817BE836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5A3B-6662-4096-B8F1-4038B9AC7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microsoft.com/office/2007/relationships/hdphoto" Target="../media/hdphoto14.wdp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12" Type="http://schemas.openxmlformats.org/officeDocument/2006/relationships/image" Target="../media/image9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12.wdp"/><Relationship Id="rId11" Type="http://schemas.microsoft.com/office/2007/relationships/hdphoto" Target="../media/hdphoto13.wdp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microsoft.com/office/2007/relationships/hdphoto" Target="../media/hdphoto11.wdp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82.png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9.wdp"/><Relationship Id="rId7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701141" y="2421366"/>
            <a:ext cx="5397335" cy="14080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4 Healthy Food</a:t>
            </a: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</a:p>
          <a:p>
            <a:pPr algn="ctr" defTabSz="914400">
              <a:lnSpc>
                <a:spcPct val="120000"/>
              </a:lnSpc>
            </a:pP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Unit 1 We've got lots of apples.</a:t>
            </a:r>
            <a:r>
              <a:rPr lang="en-US" altLang="zh-C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8514" y="4354630"/>
            <a:ext cx="2474075" cy="3739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1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8588" y="1185863"/>
            <a:ext cx="9401175" cy="38176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92667" y="393859"/>
            <a:ext cx="5952173" cy="31765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800" b="1">
                <a:latin typeface="Times New Roman" panose="02020603050405020304" pitchFamily="18" charset="0"/>
              </a:rPr>
              <a:t>Label the food in the pictures with the words from the box.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5808" y="801053"/>
            <a:ext cx="8456771" cy="299085"/>
          </a:xfrm>
          <a:prstGeom prst="rect">
            <a:avLst/>
          </a:prstGeom>
          <a:solidFill>
            <a:srgbClr val="55B230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500">
                <a:solidFill>
                  <a:srgbClr val="FFFF00"/>
                </a:solidFill>
                <a:latin typeface="Times New Roman" panose="02020603050405020304" pitchFamily="18" charset="0"/>
              </a:rPr>
              <a:t>apple  beans   beef   carrot  chicken  chocolate  coffee   cola  juice  milk   orange  potato  tea   tomato  water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80248" y="2660809"/>
            <a:ext cx="1701165" cy="284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 fruit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65746" y="2720816"/>
            <a:ext cx="1701165" cy="284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candy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69041" y="2660809"/>
            <a:ext cx="1701165" cy="284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meat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80248" y="4727258"/>
            <a:ext cx="3255645" cy="284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vegetables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96817" y="-27146"/>
            <a:ext cx="997744" cy="284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55759" y="1803083"/>
            <a:ext cx="2456498" cy="284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apple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5759" y="2263616"/>
            <a:ext cx="1624489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orange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38838" y="1742599"/>
            <a:ext cx="1343501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beef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938837" y="2263616"/>
            <a:ext cx="1862138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chicken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79520" y="2316480"/>
            <a:ext cx="2159318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chocolate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5759" y="3208020"/>
            <a:ext cx="1553528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carrot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55759" y="3687604"/>
            <a:ext cx="1553528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potato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55759" y="4022884"/>
            <a:ext cx="1343501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bean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52902" y="4413885"/>
            <a:ext cx="1627346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tomato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806791" y="3066098"/>
            <a:ext cx="1345883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tea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806792" y="3411379"/>
            <a:ext cx="1239679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juice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806792" y="3687604"/>
            <a:ext cx="1627346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coffee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806792" y="4022884"/>
            <a:ext cx="1748314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water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889659" y="4537710"/>
            <a:ext cx="1345406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cola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889658" y="4299109"/>
            <a:ext cx="1345883" cy="284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milk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/>
      <p:bldP spid="20" grpId="0" bldLvl="0"/>
      <p:bldP spid="21" grpId="0" bldLvl="0"/>
      <p:bldP spid="22" grpId="0" bldLvl="0"/>
      <p:bldP spid="27" grpId="0" bldLvl="0"/>
      <p:bldP spid="28" grpId="0" bldLvl="0"/>
      <p:bldP spid="29" grpId="0" bldLvl="0"/>
      <p:bldP spid="30" grpId="0" bldLvl="0"/>
      <p:bldP spid="31" grpId="0" bldLvl="0"/>
      <p:bldP spid="32" grpId="0" bldLvl="0"/>
      <p:bldP spid="33" grpId="0" bldLvl="0"/>
      <p:bldP spid="34" grpId="0" bldLvl="0"/>
      <p:bldP spid="35" grpId="0" bldLvl="0"/>
      <p:bldP spid="36" grpId="0" bldLvl="0"/>
      <p:bldP spid="3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93520" y="689611"/>
            <a:ext cx="6503194" cy="3642836"/>
            <a:chOff x="3040" y="1446"/>
            <a:chExt cx="13655" cy="7649"/>
          </a:xfrm>
        </p:grpSpPr>
        <p:sp>
          <p:nvSpPr>
            <p:cNvPr id="22530" name="Text Box 2"/>
            <p:cNvSpPr txBox="1">
              <a:spLocks noChangeArrowheads="1"/>
            </p:cNvSpPr>
            <p:nvPr/>
          </p:nvSpPr>
          <p:spPr bwMode="auto">
            <a:xfrm>
              <a:off x="3040" y="1446"/>
              <a:ext cx="13655" cy="1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700" dirty="0">
                  <a:solidFill>
                    <a:srgbClr val="000000"/>
                  </a:solidFill>
                </a:rPr>
                <a:t>A4. Listen and check the food and drink that Betty and her mother have got.</a:t>
              </a:r>
            </a:p>
          </p:txBody>
        </p:sp>
        <p:sp useBgFill="1">
          <p:nvSpPr>
            <p:cNvPr id="22531" name="Text Box 6"/>
            <p:cNvSpPr txBox="1">
              <a:spLocks noChangeArrowheads="1"/>
            </p:cNvSpPr>
            <p:nvPr/>
          </p:nvSpPr>
          <p:spPr bwMode="auto">
            <a:xfrm>
              <a:off x="3040" y="3473"/>
              <a:ext cx="12927" cy="5622"/>
            </a:xfrm>
            <a:prstGeom prst="rect">
              <a:avLst/>
            </a:prstGeom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apples □	     juice  □ 	 beans □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milk □ 		    beef □ 	 oranges □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carrots □ 	    potatoes □ 	 chicken □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tea □ 	    coffee □ 	 tomatoes □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cola □      water □</a:t>
              </a:r>
            </a:p>
          </p:txBody>
        </p:sp>
      </p:grp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428876" y="1654969"/>
            <a:ext cx="469106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  <a:latin typeface="Showcard Gothic" panose="04020904020102020604" pitchFamily="82" charset="0"/>
              </a:rPr>
              <a:t>√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925241" y="3274219"/>
            <a:ext cx="400050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  <a:latin typeface="Showcard Gothic" panose="04020904020102020604" pitchFamily="82" charset="0"/>
              </a:rPr>
              <a:t>√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6125766" y="2190750"/>
            <a:ext cx="456009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  <a:latin typeface="Showcard Gothic" panose="04020904020102020604" pitchFamily="82" charset="0"/>
              </a:rPr>
              <a:t>√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982641" y="3268267"/>
            <a:ext cx="513159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  <a:latin typeface="Showcard Gothic" panose="04020904020102020604" pitchFamily="82" charset="0"/>
              </a:rPr>
              <a:t>√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261497" y="3274219"/>
            <a:ext cx="400050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  <a:latin typeface="Showcard Gothic" panose="04020904020102020604" pitchFamily="82" charset="0"/>
              </a:rPr>
              <a:t>√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768704" y="2731294"/>
            <a:ext cx="400050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  <a:latin typeface="Showcard Gothic" panose="04020904020102020604" pitchFamily="82" charset="0"/>
              </a:rPr>
              <a:t>√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1" grpId="0"/>
      <p:bldP spid="21522" grpId="0"/>
      <p:bldP spid="21523" grpId="0"/>
      <p:bldP spid="21524" grpId="0"/>
      <p:bldP spid="215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897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369" y="3536522"/>
            <a:ext cx="2051209" cy="1440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5417" l="6987" r="991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1395" y="3313491"/>
            <a:ext cx="1714976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727484" y="1896427"/>
            <a:ext cx="2243138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12291"/>
          <p:cNvPicPr>
            <a:picLocks noChangeAspect="1"/>
          </p:cNvPicPr>
          <p:nvPr/>
        </p:nvPicPr>
        <p:blipFill>
          <a:blip r:embed="rId8" cstate="email"/>
          <a:srcRect r="-979"/>
          <a:stretch>
            <a:fillRect/>
          </a:stretch>
        </p:blipFill>
        <p:spPr>
          <a:xfrm>
            <a:off x="6693144" y="757238"/>
            <a:ext cx="2308384" cy="16549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863691" y="339090"/>
            <a:ext cx="2299335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 say!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0870" y="1100540"/>
            <a:ext cx="3771482" cy="715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got 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…?</a:t>
            </a:r>
          </a:p>
          <a:p>
            <a:pPr algn="l"/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B:Yes, 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No, 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30543" y="1896427"/>
            <a:ext cx="1565910" cy="15716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41634" y="4318159"/>
            <a:ext cx="427040" cy="70019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4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14813" y="2637949"/>
            <a:ext cx="491160" cy="83869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80946" y="2558891"/>
            <a:ext cx="571024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4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296275" y="1773079"/>
            <a:ext cx="571024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4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22571" y="2464594"/>
            <a:ext cx="1065035" cy="117724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98882" y="3833336"/>
            <a:ext cx="1065035" cy="117724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×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313396" y="3833336"/>
            <a:ext cx="1065035" cy="117724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×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4167" l="3750" r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3995" y="1678781"/>
            <a:ext cx="17145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7500" l="1458" r="967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9909" y="3313492"/>
            <a:ext cx="1890713" cy="1644491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003935" y="900589"/>
            <a:ext cx="6941772" cy="4847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rgbClr val="000000"/>
                </a:solidFill>
              </a:rPr>
              <a:t>1. Listen to the tape and answer the questions.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50670" y="1644968"/>
            <a:ext cx="4865756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speakers are there?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33650" y="2273141"/>
            <a:ext cx="85337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97806" y="2946083"/>
            <a:ext cx="459164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talking about?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33651" y="3633788"/>
            <a:ext cx="2268891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and drink.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711291" y="1421606"/>
            <a:ext cx="4968479" cy="284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/>
              <a:t>1. They’ve got some apples.</a:t>
            </a:r>
          </a:p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/>
              <a:t>2. They haven’t got any meat.</a:t>
            </a:r>
          </a:p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/>
              <a:t>3. They haven’t got  any coffee.</a:t>
            </a:r>
          </a:p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/>
              <a:t>4. They have got some cola.</a:t>
            </a:r>
          </a:p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/>
              <a:t>5. They haven’t got some tea.</a:t>
            </a:r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1801654" y="637223"/>
            <a:ext cx="5941219" cy="483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cs typeface="Times New Roman" panose="02020603050405020304" pitchFamily="18" charset="0"/>
              </a:rPr>
              <a:t>Listen and decide true or false</a:t>
            </a:r>
            <a:r>
              <a:rPr lang="zh-CN" altLang="en-US" sz="2700" dirty="0"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cs typeface="Times New Roman" panose="02020603050405020304" pitchFamily="18" charset="0"/>
              </a:rPr>
              <a:t>T/F</a:t>
            </a:r>
            <a:r>
              <a:rPr lang="zh-CN" altLang="en-US" sz="2700" dirty="0">
                <a:cs typeface="Times New Roman" panose="02020603050405020304" pitchFamily="18" charset="0"/>
              </a:rPr>
              <a:t>）</a:t>
            </a:r>
            <a:r>
              <a:rPr lang="en-US" altLang="zh-CN" sz="27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314815" y="1572577"/>
            <a:ext cx="296465" cy="481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287429" y="2128600"/>
            <a:ext cx="296466" cy="481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2287429" y="2614375"/>
            <a:ext cx="296466" cy="4847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287429" y="3154918"/>
            <a:ext cx="296466" cy="481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2287429" y="3733562"/>
            <a:ext cx="296466" cy="481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700">
                <a:solidFill>
                  <a:srgbClr val="FF0000"/>
                </a:solidFill>
              </a:rPr>
              <a:t>T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bldLvl="0" animBg="1"/>
      <p:bldP spid="26645" grpId="0" bldLvl="0" animBg="1"/>
      <p:bldP spid="26646" grpId="0" bldLvl="0" animBg="1"/>
      <p:bldP spid="26647" grpId="0" bldLvl="0" animBg="1"/>
      <p:bldP spid="2664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2252663" y="501254"/>
            <a:ext cx="5672194" cy="4847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3.Listen, read and complete the table.</a:t>
            </a:r>
          </a:p>
        </p:txBody>
      </p:sp>
      <p:graphicFrame>
        <p:nvGraphicFramePr>
          <p:cNvPr id="45100" name="Group 4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76400" y="1072515"/>
          <a:ext cx="5918598" cy="3403045"/>
        </p:xfrm>
        <a:graphic>
          <a:graphicData uri="http://schemas.openxmlformats.org/drawingml/2006/table">
            <a:tbl>
              <a:tblPr/>
              <a:tblGrid>
                <a:gridCol w="129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B62F"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B62F"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B62F">
                        <a:alpha val="9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A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A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763554" y="985361"/>
            <a:ext cx="5687378" cy="3457575"/>
            <a:chOff x="3745" y="2375"/>
            <a:chExt cx="11942" cy="7260"/>
          </a:xfrm>
        </p:grpSpPr>
        <p:sp>
          <p:nvSpPr>
            <p:cNvPr id="25621" name="Text Box 28"/>
            <p:cNvSpPr txBox="1">
              <a:spLocks noChangeArrowheads="1"/>
            </p:cNvSpPr>
            <p:nvPr/>
          </p:nvSpPr>
          <p:spPr bwMode="auto">
            <a:xfrm>
              <a:off x="6501" y="2375"/>
              <a:ext cx="4423" cy="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000000"/>
                  </a:solidFill>
                </a:rPr>
                <a:t>Things Tony’s family has got at home</a:t>
              </a:r>
            </a:p>
          </p:txBody>
        </p:sp>
        <p:sp>
          <p:nvSpPr>
            <p:cNvPr id="25622" name="Text Box 29"/>
            <p:cNvSpPr txBox="1">
              <a:spLocks noChangeArrowheads="1"/>
            </p:cNvSpPr>
            <p:nvPr/>
          </p:nvSpPr>
          <p:spPr bwMode="auto">
            <a:xfrm>
              <a:off x="10924" y="2558"/>
              <a:ext cx="4763" cy="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000000"/>
                  </a:solidFill>
                </a:rPr>
                <a:t>Things Tony’s family hasn’t got at home</a:t>
              </a:r>
            </a:p>
          </p:txBody>
        </p:sp>
        <p:sp>
          <p:nvSpPr>
            <p:cNvPr id="25623" name="Text Box 30"/>
            <p:cNvSpPr txBox="1">
              <a:spLocks noChangeArrowheads="1"/>
            </p:cNvSpPr>
            <p:nvPr/>
          </p:nvSpPr>
          <p:spPr bwMode="auto">
            <a:xfrm>
              <a:off x="3745" y="5373"/>
              <a:ext cx="2468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000000"/>
                  </a:solidFill>
                </a:rPr>
                <a:t>Food </a:t>
              </a:r>
            </a:p>
          </p:txBody>
        </p:sp>
        <p:sp>
          <p:nvSpPr>
            <p:cNvPr id="25624" name="Text Box 31"/>
            <p:cNvSpPr txBox="1">
              <a:spLocks noChangeArrowheads="1"/>
            </p:cNvSpPr>
            <p:nvPr/>
          </p:nvSpPr>
          <p:spPr bwMode="auto">
            <a:xfrm>
              <a:off x="3761" y="7773"/>
              <a:ext cx="2804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000000"/>
                  </a:solidFill>
                </a:rPr>
                <a:t>Drink </a:t>
              </a:r>
            </a:p>
          </p:txBody>
        </p:sp>
        <p:sp>
          <p:nvSpPr>
            <p:cNvPr id="45099" name="Line 43"/>
            <p:cNvSpPr>
              <a:spLocks noChangeShapeType="1"/>
            </p:cNvSpPr>
            <p:nvPr/>
          </p:nvSpPr>
          <p:spPr bwMode="auto">
            <a:xfrm flipV="1">
              <a:off x="6274" y="7430"/>
              <a:ext cx="4475" cy="2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291840" y="2398395"/>
            <a:ext cx="1355884" cy="43767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chocolate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02330" y="3001327"/>
            <a:ext cx="759619" cy="39147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82089" y="2463165"/>
            <a:ext cx="780098" cy="43767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914400" fontAlgn="base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meat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10312" y="2463165"/>
            <a:ext cx="1136333" cy="43767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914400" fontAlgn="base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chicken</a:t>
            </a:r>
            <a:endParaRPr lang="zh-CN" altLang="en-US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5182553" y="2957989"/>
            <a:ext cx="1507464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oranges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30178" y="3540919"/>
            <a:ext cx="1736884" cy="43767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914400" fontAlgn="base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orange juice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33247" y="3546158"/>
            <a:ext cx="661988" cy="43767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914400" fontAlgn="base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cola</a:t>
            </a:r>
            <a:endParaRPr lang="zh-CN" altLang="en-US"/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5230177" y="4038124"/>
            <a:ext cx="1164421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coffee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38900" y="4038124"/>
            <a:ext cx="63960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400" fontAlgn="base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tea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6209" y="353854"/>
            <a:ext cx="2155508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85549" y="1028224"/>
            <a:ext cx="6482239" cy="397764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1.Let's get some...</a:t>
            </a:r>
          </a:p>
          <a:p>
            <a:pPr>
              <a:lnSpc>
                <a:spcPct val="110000"/>
              </a:lnSpc>
            </a:pP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about+n.</a:t>
            </a:r>
          </a:p>
          <a:p>
            <a:pPr>
              <a:lnSpc>
                <a:spcPct val="110000"/>
              </a:lnSpc>
            </a:pP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3.have/has got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hey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/We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    He has got....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—Have they/we got..?      Has he got...?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they have / No, they haven’t</a:t>
            </a:r>
          </a:p>
          <a:p>
            <a:pPr>
              <a:lnSpc>
                <a:spcPct val="110000"/>
              </a:lnSpc>
            </a:pP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4.“一些”：some肯，any否/疑。</a:t>
            </a:r>
          </a:p>
          <a:p>
            <a:pPr>
              <a:lnSpc>
                <a:spcPct val="11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3" descr="E:\丫头\png\小人\卡通类素材\Nipic_8062398_2013032614240107930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051" y="1606888"/>
            <a:ext cx="2809900" cy="33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7529" y="461181"/>
            <a:ext cx="3249207" cy="900247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zh-CN" altLang="en-US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9" name="云形标注 8"/>
          <p:cNvSpPr/>
          <p:nvPr/>
        </p:nvSpPr>
        <p:spPr bwMode="auto">
          <a:xfrm>
            <a:off x="4656773" y="1995964"/>
            <a:ext cx="2851309" cy="611407"/>
          </a:xfrm>
          <a:prstGeom prst="cloudCallout">
            <a:avLst>
              <a:gd name="adj1" fmla="val 19423"/>
              <a:gd name="adj2" fmla="val 87230"/>
            </a:avLst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68580" tIns="34290" rIns="68580" bIns="3429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 useBgFill="1">
        <p:nvSpPr>
          <p:cNvPr id="8" name="云形标注 7"/>
          <p:cNvSpPr/>
          <p:nvPr/>
        </p:nvSpPr>
        <p:spPr bwMode="auto">
          <a:xfrm>
            <a:off x="1390174" y="2080260"/>
            <a:ext cx="3128963" cy="614643"/>
          </a:xfrm>
          <a:prstGeom prst="cloudCallout">
            <a:avLst>
              <a:gd name="adj1" fmla="val -8372"/>
              <a:gd name="adj2" fmla="val 82392"/>
            </a:avLst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68580" tIns="34290" rIns="68580" bIns="3429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63522" y="1360952"/>
            <a:ext cx="4030266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rgbClr val="000000"/>
                </a:solidFill>
              </a:rPr>
              <a:t>Let's go shopping</a:t>
            </a:r>
            <a:r>
              <a:rPr lang="zh-CN" altLang="en-US" sz="2700" dirty="0">
                <a:solidFill>
                  <a:srgbClr val="000000"/>
                </a:solidFill>
              </a:rPr>
              <a:t>！</a:t>
            </a:r>
          </a:p>
        </p:txBody>
      </p:sp>
      <p:sp>
        <p:nvSpPr>
          <p:cNvPr id="47112" name="矩形 3"/>
          <p:cNvSpPr>
            <a:spLocks noChangeArrowheads="1"/>
          </p:cNvSpPr>
          <p:nvPr/>
        </p:nvSpPr>
        <p:spPr bwMode="auto">
          <a:xfrm>
            <a:off x="1093947" y="2080260"/>
            <a:ext cx="3758089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</a:rPr>
              <a:t>A: </a:t>
            </a:r>
            <a:r>
              <a:rPr lang="en-US" altLang="zh-CN" dirty="0">
                <a:solidFill>
                  <a:srgbClr val="FF0000"/>
                </a:solidFill>
              </a:rPr>
              <a:t>Have</a:t>
            </a:r>
            <a:r>
              <a:rPr lang="en-US" altLang="zh-CN" dirty="0">
                <a:solidFill>
                  <a:srgbClr val="000000"/>
                </a:solidFill>
              </a:rPr>
              <a:t> we</a:t>
            </a:r>
            <a:r>
              <a:rPr lang="en-US" altLang="zh-CN" dirty="0">
                <a:solidFill>
                  <a:srgbClr val="FF0000"/>
                </a:solidFill>
              </a:rPr>
              <a:t> got any</a:t>
            </a:r>
            <a:r>
              <a:rPr lang="en-US" altLang="zh-CN" dirty="0">
                <a:solidFill>
                  <a:schemeClr val="tx1"/>
                </a:solidFill>
              </a:rPr>
              <a:t>...?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47113" name="矩形 4"/>
          <p:cNvSpPr>
            <a:spLocks noChangeArrowheads="1"/>
          </p:cNvSpPr>
          <p:nvPr/>
        </p:nvSpPr>
        <p:spPr bwMode="auto">
          <a:xfrm>
            <a:off x="4852201" y="2168128"/>
            <a:ext cx="3670952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</a:rPr>
              <a:t>B: Yes, we </a:t>
            </a:r>
            <a:r>
              <a:rPr lang="en-US" altLang="zh-CN" dirty="0">
                <a:solidFill>
                  <a:srgbClr val="FF0000"/>
                </a:solidFill>
              </a:rPr>
              <a:t>have.</a:t>
            </a:r>
            <a:endParaRPr lang="en-US" altLang="zh-CN" dirty="0">
              <a:solidFill>
                <a:srgbClr val="0000FF"/>
              </a:solidFill>
            </a:endParaRPr>
          </a:p>
        </p:txBody>
      </p:sp>
      <p:pic>
        <p:nvPicPr>
          <p:cNvPr id="3" name="Picture 3" descr="E:\丫头\png\小人\卡通类素材\rw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1199" y="3194209"/>
            <a:ext cx="1292543" cy="16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:\丫头\png\小人\卡通类素材\rt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5837873" y="2951321"/>
            <a:ext cx="1670209" cy="18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7529" y="461181"/>
            <a:ext cx="3249207" cy="900247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zh-CN" altLang="en-US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9" name="云形标注 8"/>
          <p:cNvSpPr/>
          <p:nvPr/>
        </p:nvSpPr>
        <p:spPr bwMode="auto">
          <a:xfrm>
            <a:off x="4656773" y="1995964"/>
            <a:ext cx="2851309" cy="611407"/>
          </a:xfrm>
          <a:prstGeom prst="cloudCallout">
            <a:avLst>
              <a:gd name="adj1" fmla="val 19423"/>
              <a:gd name="adj2" fmla="val 87230"/>
            </a:avLst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68580" tIns="34290" rIns="68580" bIns="3429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 useBgFill="1">
        <p:nvSpPr>
          <p:cNvPr id="8" name="云形标注 7"/>
          <p:cNvSpPr/>
          <p:nvPr/>
        </p:nvSpPr>
        <p:spPr bwMode="auto">
          <a:xfrm>
            <a:off x="1390174" y="2080260"/>
            <a:ext cx="3128963" cy="614643"/>
          </a:xfrm>
          <a:prstGeom prst="cloudCallout">
            <a:avLst>
              <a:gd name="adj1" fmla="val -8372"/>
              <a:gd name="adj2" fmla="val 82392"/>
            </a:avLst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68580" tIns="34290" rIns="68580" bIns="3429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63522" y="1360952"/>
            <a:ext cx="4030266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rgbClr val="000000"/>
                </a:solidFill>
              </a:rPr>
              <a:t>Let's go shopping</a:t>
            </a:r>
          </a:p>
        </p:txBody>
      </p:sp>
      <p:sp>
        <p:nvSpPr>
          <p:cNvPr id="47112" name="矩形 3"/>
          <p:cNvSpPr>
            <a:spLocks noChangeArrowheads="1"/>
          </p:cNvSpPr>
          <p:nvPr/>
        </p:nvSpPr>
        <p:spPr bwMode="auto">
          <a:xfrm>
            <a:off x="1093947" y="2167890"/>
            <a:ext cx="3758089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</a:rPr>
              <a:t>A: </a:t>
            </a:r>
            <a:r>
              <a:rPr lang="en-US" altLang="zh-CN" dirty="0">
                <a:solidFill>
                  <a:srgbClr val="FF0000"/>
                </a:solidFill>
              </a:rPr>
              <a:t>Have</a:t>
            </a:r>
            <a:r>
              <a:rPr lang="en-US" altLang="zh-CN" dirty="0">
                <a:solidFill>
                  <a:srgbClr val="000000"/>
                </a:solidFill>
              </a:rPr>
              <a:t> we</a:t>
            </a:r>
            <a:r>
              <a:rPr lang="en-US" altLang="zh-CN" dirty="0">
                <a:solidFill>
                  <a:srgbClr val="FF0000"/>
                </a:solidFill>
              </a:rPr>
              <a:t> got any</a:t>
            </a:r>
            <a:r>
              <a:rPr lang="en-US" altLang="zh-CN" dirty="0">
                <a:solidFill>
                  <a:schemeClr val="tx1"/>
                </a:solidFill>
              </a:rPr>
              <a:t>...?</a:t>
            </a:r>
            <a:endParaRPr lang="en-US" altLang="zh-CN" dirty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zh-CN" dirty="0">
              <a:solidFill>
                <a:srgbClr val="0000FF"/>
              </a:solidFill>
            </a:endParaRPr>
          </a:p>
        </p:txBody>
      </p:sp>
      <p:sp>
        <p:nvSpPr>
          <p:cNvPr id="47113" name="矩形 4"/>
          <p:cNvSpPr>
            <a:spLocks noChangeArrowheads="1"/>
          </p:cNvSpPr>
          <p:nvPr/>
        </p:nvSpPr>
        <p:spPr bwMode="auto">
          <a:xfrm>
            <a:off x="4852036" y="2167890"/>
            <a:ext cx="4035266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000000"/>
                </a:solidFill>
              </a:rPr>
              <a:t>B: No, we </a:t>
            </a:r>
            <a:r>
              <a:rPr lang="en-US" altLang="zh-CN" sz="2100" dirty="0">
                <a:solidFill>
                  <a:srgbClr val="FF0000"/>
                </a:solidFill>
              </a:rPr>
              <a:t>haven't. Let's get some...</a:t>
            </a:r>
          </a:p>
        </p:txBody>
      </p:sp>
      <p:pic>
        <p:nvPicPr>
          <p:cNvPr id="3" name="Picture 6" descr="E:\丫头\png\小人\卡通类素材\rt.pn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5978367" y="2940844"/>
            <a:ext cx="1670209" cy="18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丫头\png\小人\卡通类素材\rw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952" y="3071813"/>
            <a:ext cx="1292543" cy="16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79507" y="837724"/>
            <a:ext cx="3002538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patterns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74620" y="1511618"/>
            <a:ext cx="6482239" cy="25874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 … is coming for dinner. Have we got 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</a:p>
          <a:p>
            <a:pPr>
              <a:lnSpc>
                <a:spcPct val="13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 Yes, we have got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3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Have we got 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	</a:t>
            </a:r>
          </a:p>
          <a:p>
            <a:pPr>
              <a:lnSpc>
                <a:spcPct val="13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 No, we haven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some for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…</a:t>
            </a:r>
          </a:p>
          <a:p>
            <a:pPr>
              <a:lnSpc>
                <a:spcPct val="13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Thanks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E:\丫头\png\小人\卡通类素材\Nipic_8062398_2013032614240107930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1" y="1606888"/>
            <a:ext cx="2809900" cy="33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504" y="994483"/>
            <a:ext cx="3694762" cy="5309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 eaLnBrk="0" fontAlgn="base" hangingPunct="0">
              <a:buClrTx/>
              <a:buSzTx/>
              <a:buFontTx/>
              <a:defRPr/>
            </a:pPr>
            <a:r>
              <a:rPr lang="en-US" altLang="zh-CN" sz="3000" b="1" dirty="0">
                <a:solidFill>
                  <a:srgbClr val="ED7D31">
                    <a:lumMod val="75000"/>
                  </a:srgbClr>
                </a:solidFill>
                <a:latin typeface="Trebuchet MS" panose="020B0603020202020204"/>
                <a:ea typeface="华文新魏" panose="02010800040101010101" pitchFamily="2" charset="-122"/>
                <a:cs typeface="+mn-ea"/>
                <a:sym typeface="+mn-ea"/>
              </a:rPr>
              <a:t>  Let’s have a party.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00" y="3996286"/>
            <a:ext cx="4572000" cy="53091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en-US" altLang="zh-CN" sz="3000" b="1" dirty="0">
                <a:solidFill>
                  <a:srgbClr val="ED7D31">
                    <a:lumMod val="75000"/>
                  </a:srgbClr>
                </a:solidFill>
                <a:latin typeface="Trebuchet MS" panose="020B0603020202020204"/>
                <a:ea typeface="华文新魏" panose="02010800040101010101" pitchFamily="2" charset="-122"/>
                <a:cs typeface="+mn-ea"/>
              </a:rPr>
              <a:t>     </a:t>
            </a:r>
            <a:r>
              <a:rPr lang="en-US" altLang="zh-CN" sz="3000" b="1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  <a:cs typeface="+mn-ea"/>
              </a:rPr>
              <a:t>food and drink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9FE">
                  <a:alpha val="100000"/>
                </a:srgbClr>
              </a:clrFrom>
              <a:clrTo>
                <a:srgbClr val="F6F9FE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9049" y="1662589"/>
            <a:ext cx="4655820" cy="33389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47248" y="871538"/>
            <a:ext cx="4465796" cy="29737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1702" y="1269207"/>
            <a:ext cx="1822133" cy="21893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72" b="99088" l="72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139" y="1269682"/>
            <a:ext cx="1690688" cy="2130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1703" y="458152"/>
            <a:ext cx="4203859" cy="566738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en-US" altLang="zh-CN" sz="27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What's your favourite food?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2468" y="3458528"/>
            <a:ext cx="754053" cy="715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</a:p>
          <a:p>
            <a:pPr algn="l"/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fru:t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29351" y="3458528"/>
            <a:ext cx="1493037" cy="715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l"/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/'</a:t>
            </a:r>
            <a:r>
              <a:rPr lang="en-US" altLang="zh-C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vedʒtəblez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24413" y="3458528"/>
            <a:ext cx="1116331" cy="7155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/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cand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ies</a:t>
            </a:r>
          </a:p>
          <a:p>
            <a:pPr algn="l"/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/'</a:t>
            </a:r>
            <a:r>
              <a:rPr lang="en-US" altLang="zh-C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kændiz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81299" y="1419702"/>
            <a:ext cx="2288381" cy="19807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14736" y="3458528"/>
            <a:ext cx="725199" cy="715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</a:p>
          <a:p>
            <a:pPr algn="l"/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mi:t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B9B7A2">
                  <a:alpha val="100000"/>
                </a:srgbClr>
              </a:clrFrom>
              <a:clrTo>
                <a:srgbClr val="B9B7A2">
                  <a:alpha val="100000"/>
                  <a:alpha val="0"/>
                </a:srgbClr>
              </a:clrTo>
            </a:clrChange>
          </a:blip>
          <a:srcRect r="1472" b="3871"/>
          <a:stretch>
            <a:fillRect/>
          </a:stretch>
        </p:blipFill>
        <p:spPr>
          <a:xfrm>
            <a:off x="4519613" y="1419701"/>
            <a:ext cx="1689259" cy="19040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2" b="93431" l="729" r="967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031" y="352425"/>
            <a:ext cx="2440305" cy="2602230"/>
          </a:xfrm>
          <a:prstGeom prst="rect">
            <a:avLst/>
          </a:prstGeom>
        </p:spPr>
      </p:pic>
      <p:sp>
        <p:nvSpPr>
          <p:cNvPr id="9218" name="云形标注 19"/>
          <p:cNvSpPr>
            <a:spLocks noChangeArrowheads="1"/>
          </p:cNvSpPr>
          <p:nvPr/>
        </p:nvSpPr>
        <p:spPr bwMode="auto">
          <a:xfrm>
            <a:off x="1831488" y="352314"/>
            <a:ext cx="3665935" cy="780071"/>
          </a:xfrm>
          <a:prstGeom prst="cloudCallout">
            <a:avLst>
              <a:gd name="adj1" fmla="val 57690"/>
              <a:gd name="adj2" fmla="val 47194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2464685" y="352313"/>
            <a:ext cx="2556510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/>
              <a:t>Let's get some</a:t>
            </a:r>
            <a:r>
              <a:rPr lang="zh-CN" altLang="zh-CN" sz="2700" dirty="0"/>
              <a:t>…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3750946" y="1293972"/>
            <a:ext cx="1833086" cy="10541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fruit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/fru:t/</a:t>
            </a:r>
          </a:p>
        </p:txBody>
      </p:sp>
      <p:pic>
        <p:nvPicPr>
          <p:cNvPr id="14342" name="图片 1434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1026" y="1851660"/>
            <a:ext cx="2351246" cy="22259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045845" y="4077653"/>
            <a:ext cx="142090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50494" y="4077653"/>
            <a:ext cx="1070610" cy="48387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BF6FA">
                  <a:alpha val="100000"/>
                </a:srgbClr>
              </a:clrFrom>
              <a:clrTo>
                <a:srgbClr val="FBF6FA">
                  <a:alpha val="100000"/>
                  <a:alpha val="0"/>
                </a:srgbClr>
              </a:clrTo>
            </a:clrChange>
          </a:blip>
          <a:srcRect r="-292" b="3506"/>
          <a:stretch>
            <a:fillRect/>
          </a:stretch>
        </p:blipFill>
        <p:spPr>
          <a:xfrm>
            <a:off x="3242310" y="2096453"/>
            <a:ext cx="1963579" cy="175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ldLvl="0" animBg="1"/>
      <p:bldP spid="8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2273" y="628121"/>
            <a:ext cx="3968840" cy="617273"/>
          </a:xfrm>
          <a:prstGeom prst="rect">
            <a:avLst/>
          </a:prstGeom>
        </p:spPr>
      </p:pic>
      <p:pic>
        <p:nvPicPr>
          <p:cNvPr id="66564" name="Picture 4" descr="carro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8" b="96610" l="0" r="9466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1494" y="2283024"/>
            <a:ext cx="1593056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tomato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9" b="95402" l="9426" r="893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96004" y="2606040"/>
            <a:ext cx="1990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u=1686723944,3230572777&amp;gp=-3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5812" l="4418" r="9759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91228" y="2358390"/>
            <a:ext cx="1846659" cy="141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6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91113" y="249231"/>
            <a:ext cx="2915840" cy="19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916805" y="2122170"/>
            <a:ext cx="4030980" cy="4838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vegetable</a:t>
            </a:r>
            <a:r>
              <a:rPr lang="zh-CN" altLang="zh-CN" sz="27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  <a:r>
              <a:rPr lang="en-US" altLang="zh-CN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/´vedʒtəble</a:t>
            </a:r>
            <a:r>
              <a:rPr lang="en-US" altLang="zh-CN" sz="27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en-US" altLang="zh-CN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49486" y="4172546"/>
            <a:ext cx="133707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chemeClr val="tx1"/>
                </a:solidFill>
              </a:rPr>
              <a:t>carrot</a:t>
            </a:r>
            <a:r>
              <a:rPr lang="en-US" altLang="zh-CN" sz="27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391073" y="4172427"/>
            <a:ext cx="153947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chemeClr val="tx1"/>
                </a:solidFill>
              </a:rPr>
              <a:t>potato</a:t>
            </a:r>
            <a:r>
              <a:rPr lang="en-US" altLang="zh-CN" sz="2700" dirty="0">
                <a:solidFill>
                  <a:srgbClr val="C00000"/>
                </a:solidFill>
              </a:rPr>
              <a:t>es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4821555" y="4172427"/>
            <a:ext cx="153947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chemeClr val="tx1"/>
                </a:solidFill>
              </a:rPr>
              <a:t>tomato</a:t>
            </a:r>
            <a:r>
              <a:rPr lang="en-US" altLang="zh-CN" sz="2700" dirty="0">
                <a:solidFill>
                  <a:srgbClr val="C00000"/>
                </a:solidFill>
              </a:rPr>
              <a:t>es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513681" y="637375"/>
            <a:ext cx="26744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/>
              <a:t>Let’s get </a:t>
            </a:r>
            <a:r>
              <a:rPr lang="zh-CN" altLang="zh-CN" sz="2700" dirty="0"/>
              <a:t> </a:t>
            </a:r>
            <a:r>
              <a:rPr lang="en-US" altLang="zh-CN" sz="2700" dirty="0"/>
              <a:t>some…</a:t>
            </a:r>
            <a:endParaRPr lang="zh-CN" altLang="zh-CN" sz="27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901339" y="2606040"/>
            <a:ext cx="1565910" cy="15716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02793" y="4196239"/>
            <a:ext cx="891911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bean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ldLvl="0" animBg="1"/>
      <p:bldP spid="25" grpId="0"/>
      <p:bldP spid="26" grpId="0"/>
      <p:bldP spid="2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howp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06102" y="918210"/>
            <a:ext cx="1606154" cy="153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showpic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9839" y="917974"/>
            <a:ext cx="1701404" cy="1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854417" y="1634014"/>
            <a:ext cx="1244441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>
                <a:solidFill>
                  <a:schemeClr val="tx1"/>
                </a:solidFill>
              </a:rPr>
              <a:t>cand</a:t>
            </a:r>
            <a:r>
              <a:rPr lang="en-US" altLang="zh-CN" sz="2700">
                <a:solidFill>
                  <a:srgbClr val="FF0000"/>
                </a:solidFill>
              </a:rPr>
              <a:t>ies</a:t>
            </a:r>
            <a:r>
              <a:rPr lang="en-US" altLang="zh-CN" sz="2700">
                <a:solidFill>
                  <a:srgbClr val="0000FF"/>
                </a:solidFill>
              </a:rPr>
              <a:t> </a:t>
            </a:r>
            <a:endParaRPr lang="en-US" altLang="zh-CN" sz="27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86452" y="3307795"/>
            <a:ext cx="18359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>
                <a:solidFill>
                  <a:schemeClr val="tx1"/>
                </a:solidFill>
              </a:rPr>
              <a:t>chocolate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90579" y="249334"/>
            <a:ext cx="3968840" cy="617273"/>
          </a:xfrm>
          <a:prstGeom prst="rect">
            <a:avLst/>
          </a:prstGeom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472417" y="317492"/>
            <a:ext cx="264223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/>
              <a:t>Let's</a:t>
            </a:r>
            <a:r>
              <a:rPr lang="zh-CN" altLang="zh-CN" sz="2700" dirty="0"/>
              <a:t> g</a:t>
            </a:r>
            <a:r>
              <a:rPr lang="en-US" altLang="zh-CN" sz="2700" dirty="0"/>
              <a:t>e</a:t>
            </a:r>
            <a:r>
              <a:rPr lang="zh-CN" altLang="zh-CN" sz="2700" dirty="0"/>
              <a:t>t some 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14800" y="3967639"/>
            <a:ext cx="4417748" cy="10387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Too much chocalate 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isn't good for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us!</a:t>
            </a:r>
          </a:p>
          <a:p>
            <a:pPr algn="l"/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Too much chocalate 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bad for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us!</a:t>
            </a:r>
          </a:p>
          <a:p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68693" y="2518410"/>
            <a:ext cx="2745105" cy="2253615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牛肉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13654" y="1626155"/>
            <a:ext cx="1997869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554254" y="1430655"/>
            <a:ext cx="12620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chemeClr val="tx1"/>
                </a:solidFill>
              </a:rPr>
              <a:t>chicken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771674" y="3518535"/>
            <a:ext cx="3064193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chemeClr val="tx1"/>
                </a:solidFill>
              </a:rPr>
              <a:t>beef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602686" y="818198"/>
            <a:ext cx="946785" cy="483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/>
              <a:t> meat</a:t>
            </a:r>
            <a:endParaRPr lang="zh-CN" altLang="zh-CN" sz="27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5919" y="230760"/>
            <a:ext cx="3968840" cy="617273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039631" y="297489"/>
            <a:ext cx="2556510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/>
              <a:t>Let's get</a:t>
            </a:r>
            <a:r>
              <a:rPr lang="zh-CN" altLang="zh-CN" sz="2700" dirty="0"/>
              <a:t> </a:t>
            </a:r>
            <a:r>
              <a:rPr lang="en-US" altLang="zh-CN" sz="2700" dirty="0"/>
              <a:t>some</a:t>
            </a:r>
            <a:r>
              <a:rPr lang="zh-CN" altLang="zh-CN" sz="2700" dirty="0"/>
              <a:t>…</a:t>
            </a:r>
          </a:p>
        </p:txBody>
      </p:sp>
      <p:pic>
        <p:nvPicPr>
          <p:cNvPr id="3" name="图片 2" descr="-153758197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9202" y="2978943"/>
            <a:ext cx="2060734" cy="1846898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378518" y="3518535"/>
            <a:ext cx="233886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chemeClr val="tx1"/>
                </a:solidFill>
              </a:rPr>
              <a:t>pork</a:t>
            </a:r>
          </a:p>
        </p:txBody>
      </p:sp>
      <p:pic>
        <p:nvPicPr>
          <p:cNvPr id="12292" name="图片 1229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03936" y="1022985"/>
            <a:ext cx="2275046" cy="16282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7" grpId="0" bldLvl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068467" y="4242752"/>
            <a:ext cx="92773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chemeClr val="tx1"/>
                </a:solidFill>
              </a:rPr>
              <a:t> juice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111517" y="4242946"/>
            <a:ext cx="803910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chemeClr val="tx1"/>
                </a:solidFill>
              </a:rPr>
              <a:t>milk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918612" y="3524006"/>
            <a:ext cx="106108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chemeClr val="tx1"/>
                </a:solidFill>
              </a:rPr>
              <a:t> water</a:t>
            </a:r>
          </a:p>
        </p:txBody>
      </p:sp>
      <p:pic>
        <p:nvPicPr>
          <p:cNvPr id="14357" name="Picture 21" descr="200967172711770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3" b="100000" l="9896" r="9947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22344" y="2543646"/>
            <a:ext cx="1782365" cy="169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6004" y="469768"/>
            <a:ext cx="3968840" cy="6172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11055" y="559113"/>
            <a:ext cx="239213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some …</a:t>
            </a:r>
            <a:endParaRPr lang="zh-CN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111" y="1335585"/>
            <a:ext cx="994503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drinks</a:t>
            </a:r>
          </a:p>
        </p:txBody>
      </p:sp>
      <p:pic>
        <p:nvPicPr>
          <p:cNvPr id="15364" name="图片 1536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55882" y="1462197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1536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3145" y="2543651"/>
            <a:ext cx="2278856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3555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0069" y="242549"/>
            <a:ext cx="2611316" cy="23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8021" y="834170"/>
            <a:ext cx="6953726" cy="3841763"/>
            <a:chOff x="1307" y="218"/>
            <a:chExt cx="14601" cy="8987"/>
          </a:xfrm>
        </p:grpSpPr>
        <p:pic>
          <p:nvPicPr>
            <p:cNvPr id="16386" name="Picture 2" descr="5DQ0034EO@XLOQS][I}[)G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EFE2">
                    <a:alpha val="100000"/>
                  </a:srgbClr>
                </a:clrFrom>
                <a:clrTo>
                  <a:srgbClr val="FFEFE2">
                    <a:alpha val="100000"/>
                    <a:alpha val="0"/>
                  </a:srgbClr>
                </a:clrTo>
              </a:clrChange>
            </a:blip>
            <a:srcRect b="-108"/>
            <a:stretch>
              <a:fillRect/>
            </a:stretch>
          </p:blipFill>
          <p:spPr bwMode="auto">
            <a:xfrm>
              <a:off x="1307" y="2210"/>
              <a:ext cx="2998" cy="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Picture 3" descr="XXN%MT2K65UL1WC)$2N6LUN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EADD">
                    <a:alpha val="100000"/>
                  </a:srgbClr>
                </a:clrFrom>
                <a:clrTo>
                  <a:srgbClr val="F8EADD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7" y="1907"/>
              <a:ext cx="3601" cy="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Picture 4" descr="~MC8I)6LMDDF}Q][RE1R(K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7E5">
                    <a:alpha val="100000"/>
                  </a:srgbClr>
                </a:clrFrom>
                <a:clrTo>
                  <a:srgbClr val="FEF7E5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64" y="1991"/>
              <a:ext cx="3195" cy="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Text Box 6"/>
            <p:cNvSpPr txBox="1">
              <a:spLocks noChangeArrowheads="1"/>
            </p:cNvSpPr>
            <p:nvPr/>
          </p:nvSpPr>
          <p:spPr bwMode="auto">
            <a:xfrm>
              <a:off x="3225" y="218"/>
              <a:ext cx="12683" cy="2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rgbClr val="000000"/>
                  </a:solidFill>
                </a:rPr>
                <a:t>Label the food in the pictures with the words from the box.</a:t>
              </a:r>
            </a:p>
          </p:txBody>
        </p:sp>
        <p:sp>
          <p:nvSpPr>
            <p:cNvPr id="16390" name="Text Box 7"/>
            <p:cNvSpPr txBox="1">
              <a:spLocks noChangeArrowheads="1"/>
            </p:cNvSpPr>
            <p:nvPr/>
          </p:nvSpPr>
          <p:spPr bwMode="auto">
            <a:xfrm>
              <a:off x="3910" y="6685"/>
              <a:ext cx="11859" cy="2520"/>
            </a:xfrm>
            <a:prstGeom prst="rect">
              <a:avLst/>
            </a:prstGeom>
            <a:gradFill>
              <a:gsLst>
                <a:gs pos="0">
                  <a:srgbClr val="60B62F"/>
                </a:gs>
                <a:gs pos="100000">
                  <a:srgbClr val="0B6E38"/>
                </a:gs>
              </a:gsLst>
              <a:lin ang="5400000" scaled="0"/>
            </a:gradFill>
            <a:ln w="9525">
              <a:solidFill>
                <a:schemeClr val="accent2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rgbClr val="FFFF00"/>
                  </a:solidFill>
                </a:rPr>
                <a:t>candy   fruit    meat   vegetables</a:t>
              </a:r>
            </a:p>
          </p:txBody>
        </p:sp>
      </p:grp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954626" y="3059871"/>
            <a:ext cx="66268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</a:rPr>
              <a:t>fruit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126675" y="2980078"/>
            <a:ext cx="818674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</a:rPr>
              <a:t>candy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907850" y="2979836"/>
            <a:ext cx="70716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</a:rPr>
              <a:t>meat</a:t>
            </a:r>
          </a:p>
        </p:txBody>
      </p:sp>
      <p:pic>
        <p:nvPicPr>
          <p:cNvPr id="12" name="Picture 9" descr="[D)V{]CR0Y{L~}DL{HTBQ2U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6F0FA">
                  <a:alpha val="100000"/>
                </a:srgbClr>
              </a:clrFrom>
              <a:clrTo>
                <a:srgbClr val="E6F0FA">
                  <a:alpha val="100000"/>
                  <a:alpha val="0"/>
                </a:srgbClr>
              </a:clrTo>
            </a:clrChange>
          </a:blip>
          <a:srcRect b="-1625"/>
          <a:stretch>
            <a:fillRect/>
          </a:stretch>
        </p:blipFill>
        <p:spPr bwMode="auto">
          <a:xfrm>
            <a:off x="6590348" y="1342073"/>
            <a:ext cx="1436846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8846" y="2976595"/>
            <a:ext cx="115159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</a:p>
        </p:txBody>
      </p:sp>
      <p:pic>
        <p:nvPicPr>
          <p:cNvPr id="4" name="Picture 3" descr="XXN%MT2K65UL1WC)$2N6LUN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8EADD">
                  <a:alpha val="100000"/>
                </a:srgbClr>
              </a:clrFrom>
              <a:clrTo>
                <a:srgbClr val="F8EAD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1267" y="2927509"/>
            <a:ext cx="1714976" cy="4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29" grpId="0"/>
      <p:bldP spid="5633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5d46486-db45-44ac-81e0-f51cc022910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华文琥珀"/>
        <a:ea typeface="华康少女文字W5"/>
        <a:cs typeface=""/>
      </a:majorFont>
      <a:minorFont>
        <a:latin typeface="华文琥珀"/>
        <a:ea typeface="华康少女文字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0</TotalTime>
  <Words>489</Words>
  <Application>Microsoft Office PowerPoint</Application>
  <PresentationFormat>全屏显示(16:9)</PresentationFormat>
  <Paragraphs>147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华康少女文字W5</vt:lpstr>
      <vt:lpstr>华文琥珀</vt:lpstr>
      <vt:lpstr>华文新魏</vt:lpstr>
      <vt:lpstr>宋体</vt:lpstr>
      <vt:lpstr>微软雅黑</vt:lpstr>
      <vt:lpstr>Arial</vt:lpstr>
      <vt:lpstr>Calibri</vt:lpstr>
      <vt:lpstr>Showcard Gothic</vt:lpstr>
      <vt:lpstr>Times New Roman</vt:lpstr>
      <vt:lpstr>Trebuchet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2018-11-07T09:15:00Z</dcterms:created>
  <dcterms:modified xsi:type="dcterms:W3CDTF">2023-01-16T19:25:15Z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F59BAA8DE56F4B318364C4BB8BE0094F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