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2" r:id="rId4"/>
    <p:sldId id="306" r:id="rId5"/>
    <p:sldId id="265" r:id="rId6"/>
    <p:sldId id="342" r:id="rId7"/>
    <p:sldId id="349" r:id="rId8"/>
    <p:sldId id="344" r:id="rId9"/>
    <p:sldId id="346" r:id="rId10"/>
    <p:sldId id="345" r:id="rId11"/>
    <p:sldId id="347" r:id="rId12"/>
    <p:sldId id="348" r:id="rId13"/>
    <p:sldId id="350" r:id="rId14"/>
    <p:sldId id="351" r:id="rId15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3312C-B73E-434A-84EE-80B29C7EAA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8144E-A667-4660-9FB1-A659551FF3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303610" y="1997076"/>
            <a:ext cx="8536781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zh-CN" altLang="en-US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6" name="文本框 5"/>
          <p:cNvSpPr txBox="1">
            <a:spLocks noChangeArrowheads="1"/>
          </p:cNvSpPr>
          <p:nvPr/>
        </p:nvSpPr>
        <p:spPr bwMode="auto">
          <a:xfrm>
            <a:off x="253604" y="222250"/>
            <a:ext cx="514111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Buying and Selling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0" y="3520530"/>
            <a:ext cx="9143999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FontTx/>
              <a:buNone/>
              <a:defRPr/>
            </a:pPr>
            <a:r>
              <a:rPr lang="en-US" altLang="zh-CN" sz="4400" b="1" dirty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[</a:t>
            </a:r>
            <a:r>
              <a:rPr lang="zh-CN" altLang="en-US" sz="4400" b="1" dirty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宾语从句</a:t>
            </a:r>
            <a:r>
              <a:rPr lang="en-US" altLang="zh-CN" sz="4400" b="1" dirty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(Ⅰ)]</a:t>
            </a:r>
            <a:endParaRPr lang="zh-CN" altLang="zh-CN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3" y="55638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516895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25042" y="690032"/>
            <a:ext cx="8687990" cy="45391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)3.2017·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乐山改编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—Do you know ________ next Friday, Lily?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—If it doesn't rain, we will.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A. if we will take a field trip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B. will we take a field trip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C. why we will take a field trip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D. why will we take a field trip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5047" y="5138208"/>
            <a:ext cx="8418909" cy="1292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考查宾语从句的用法。宾语从句要用陈述语序，排除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B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、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项；再由句意可知，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C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项中的连接词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why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与句意不符。故选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en-US" altLang="zh-CN" sz="2600" b="1" dirty="0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09600" y="1031875"/>
            <a:ext cx="3902869" cy="83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98860" y="1234127"/>
            <a:ext cx="8687990" cy="389286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)4.2017·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益阳改编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Could you please tell me________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？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A. how old are you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B. when he will come back 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C. where is he from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D. what are they doing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40569" y="1317626"/>
            <a:ext cx="390406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98860" y="1226782"/>
            <a:ext cx="8687990" cy="38885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)5.2017·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郴州改编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—Do you know ________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—Oh, she lives in London.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A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where does Jane live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B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where Jane lives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C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where Jane live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D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where did Jane live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0088" y="1287463"/>
            <a:ext cx="139779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5269" y="5227639"/>
            <a:ext cx="8418910" cy="1292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在宾语从句中，从句要用陈述语序，排除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、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项；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Jane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为第三人称单数，谓语动词需要用单数第三人称形式。故选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B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01229" y="1383361"/>
            <a:ext cx="8686800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Ⅱ.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将下面的简单句改为含宾语从句的复合句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know. He is a good person.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_________________________________________________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Do you know? Where does he live?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_________________________________________________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wonder. Can he speak English?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_________________________________________________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0087" y="2439988"/>
            <a:ext cx="4929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know (that) he is a good person.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40569" y="3591720"/>
            <a:ext cx="390406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 you know where he lives?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40569" y="4764386"/>
            <a:ext cx="50506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wonder if he can speak English.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01229" y="1502364"/>
            <a:ext cx="868680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don't know. When will we leave?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_________________________________________________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John asks. What's wrong?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_________________________________________________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40569" y="2066926"/>
            <a:ext cx="5288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don't know when we will leave.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40569" y="3198019"/>
            <a:ext cx="390406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John asks what's wrong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72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663" y="1766"/>
              <a:ext cx="2984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教材典据</a:t>
              </a: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47663" y="1644650"/>
            <a:ext cx="8293894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1. I think everybody likes cookies.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</a:rPr>
              <a:t>我认为每个人都喜欢曲奇饼干。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2. Do you know that business English can be different from everyday English?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</a:rPr>
              <a:t>你知道商务英语可能和日常英语不同吗？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3. I wondered if everyone would be honest.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</a:rPr>
              <a:t>我想知道是不是每个人都是诚实的。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700088" y="111452"/>
            <a:ext cx="30241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408385" y="1111251"/>
            <a:ext cx="8327231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4. Ms. Liu believed that most people want to be honest. </a:t>
            </a:r>
            <a:r>
              <a:rPr lang="zh-CN" altLang="en-US" sz="3000" b="1" dirty="0">
                <a:latin typeface="Times New Roman" panose="02020603050405020304" pitchFamily="18" charset="0"/>
              </a:rPr>
              <a:t>刘老师相信大多数人都想成为诚实的人。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5. So tell people what is special about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</a:rPr>
              <a:t>所以告诉人们它特殊的地方是什么。</a:t>
            </a:r>
          </a:p>
        </p:txBody>
      </p:sp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700088" y="111452"/>
            <a:ext cx="284321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9219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523875" y="107473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语法探究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348" y="1597025"/>
            <a:ext cx="8327231" cy="49398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英语中，在复合句中作宾语的句子叫作宾语从句。请注意以下问题：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宾语从句由连接代词或连接副词来引导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(1)that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引导宾语从句时，在句子中不充当任何成分，在口语和非正式文体中常被</a:t>
            </a: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said they had been there before.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他们说他们以前去过那儿。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700088" y="111452"/>
            <a:ext cx="30241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22960" y="4540251"/>
            <a:ext cx="149185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省略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27422" y="1323348"/>
            <a:ext cx="8333184" cy="50082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如果宾语从句是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，则由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if/whether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引导。例如：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don't know if/whether they will come here.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我不知道他们是否会来这儿。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本句是由“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don't know.”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Will they come here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？”合并而成， 后一句是一般疑问句，作从句时语序要发生变化， 应变为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语序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。此时需用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whether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来引导宾语从句。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注意： ①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whether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作“是否”讲时，用于引导宾语从句，常放在动词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know, ask, care, wonder, find out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等词或短语之后，介词后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14637" y="1343689"/>
            <a:ext cx="17651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81393" y="4306888"/>
            <a:ext cx="1491853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陈述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02431" y="977216"/>
            <a:ext cx="8535591" cy="58274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一般不用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②少数动词，如：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leave, put, discuss, doubt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后的宾语从句常用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whether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引导。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③whether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后可以加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not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，但是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不可以。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④在不定式前只能用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whether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can't decide whether to stay.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我不能决定是否留下。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如果宾语从句是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，则由特殊疑问词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what, how, which, when, where, why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等引导。例如：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36094" y="5305425"/>
            <a:ext cx="26598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特殊疑问句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27423" y="26907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90526" y="1346638"/>
            <a:ext cx="8536781" cy="38885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doesn't know when Tom will go there.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他不知道汤姆什么时候去那儿。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宾语从句应使用陈述语序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例如：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asked me how he could get to the nearest hospital.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他问我去最近的医院怎么走。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2"/>
          <p:cNvGrpSpPr/>
          <p:nvPr/>
        </p:nvGrpSpPr>
        <p:grpSpPr bwMode="auto">
          <a:xfrm>
            <a:off x="172641" y="976314"/>
            <a:ext cx="2708672" cy="674687"/>
            <a:chOff x="183" y="1646"/>
            <a:chExt cx="4986" cy="1063"/>
          </a:xfrm>
        </p:grpSpPr>
        <p:pic>
          <p:nvPicPr>
            <p:cNvPr id="13317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663" y="1766"/>
              <a:ext cx="2984" cy="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实战演练</a:t>
              </a:r>
            </a:p>
          </p:txBody>
        </p:sp>
      </p:grp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53617" y="1574801"/>
            <a:ext cx="8716565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)1.2017·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安徽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know ______ Ann goes to work every day?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—Usually by underground.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A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 		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C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 		D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2406" y="2374900"/>
            <a:ext cx="126801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endParaRPr lang="zh-CN" altLang="en-US" sz="2400" dirty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47649" y="1211497"/>
            <a:ext cx="868799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)2.2017·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泰安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—The light in Bill‘s office is still on. I wonder_____.</a:t>
            </a:r>
            <a:endParaRPr lang="zh-CN" altLang="en-US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Maybe at midnight again.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if will he stop working		B. why he works so hard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. how long will he work		D. when he will stop working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3882" y="1231901"/>
            <a:ext cx="754856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00088" y="111453"/>
            <a:ext cx="245983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单元语法聚焦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5040" y="4999038"/>
            <a:ext cx="8418909" cy="1292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考查宾语从句。宾语从句需用陈述语序，由此排除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A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、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C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项；由下一句“可能又要到午夜”可知，上一句是询问时间，应用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when</a:t>
            </a:r>
            <a:r>
              <a:rPr lang="zh-CN" altLang="en-US" sz="2600" b="1" dirty="0">
                <a:latin typeface="仿宋" panose="02010609060101010101" charset="-122"/>
                <a:ea typeface="仿宋" panose="02010609060101010101" charset="-122"/>
              </a:rPr>
              <a:t>引导宾语从句。故选</a:t>
            </a:r>
            <a:r>
              <a:rPr lang="en-US" altLang="zh-CN" sz="2600" b="1" dirty="0">
                <a:latin typeface="仿宋" panose="02010609060101010101" charset="-122"/>
                <a:ea typeface="仿宋" panose="02010609060101010101" charset="-122"/>
              </a:rPr>
              <a:t>D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en-US" altLang="zh-CN" sz="2600" b="1" dirty="0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2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769</Words>
  <Application>Microsoft Office PowerPoint</Application>
  <PresentationFormat>全屏显示(4:3)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D84672DB669E4D0CA47F584B9EF26516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