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60" r:id="rId3"/>
    <p:sldId id="259" r:id="rId4"/>
    <p:sldId id="264" r:id="rId5"/>
    <p:sldId id="265" r:id="rId6"/>
    <p:sldId id="267" r:id="rId7"/>
    <p:sldId id="268" r:id="rId8"/>
    <p:sldId id="269" r:id="rId9"/>
    <p:sldId id="261" r:id="rId10"/>
    <p:sldId id="270" r:id="rId11"/>
    <p:sldId id="273" r:id="rId12"/>
    <p:sldId id="271" r:id="rId13"/>
    <p:sldId id="272" r:id="rId14"/>
    <p:sldId id="276" r:id="rId15"/>
    <p:sldId id="262" r:id="rId16"/>
    <p:sldId id="274" r:id="rId17"/>
    <p:sldId id="275" r:id="rId18"/>
    <p:sldId id="277" r:id="rId19"/>
    <p:sldId id="278" r:id="rId20"/>
    <p:sldId id="263" r:id="rId21"/>
    <p:sldId id="279" r:id="rId22"/>
    <p:sldId id="280" r:id="rId23"/>
    <p:sldId id="281" r:id="rId24"/>
    <p:sldId id="282" r:id="rId25"/>
    <p:sldId id="34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05E"/>
    <a:srgbClr val="385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6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2"/>
            </a:solidFill>
            <a:ln w="28575">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E75-4667-B4E3-E1DE21AFD647}"/>
            </c:ext>
          </c:extLst>
        </c:ser>
        <c:ser>
          <c:idx val="1"/>
          <c:order val="1"/>
          <c:tx>
            <c:strRef>
              <c:f>Sheet1!$C$1</c:f>
              <c:strCache>
                <c:ptCount val="1"/>
                <c:pt idx="0">
                  <c:v>系列 2</c:v>
                </c:pt>
              </c:strCache>
            </c:strRef>
          </c:tx>
          <c:spPr>
            <a:solidFill>
              <a:schemeClr val="accent3"/>
            </a:solidFill>
            <a:ln w="28575">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E75-4667-B4E3-E1DE21AFD647}"/>
            </c:ext>
          </c:extLst>
        </c:ser>
        <c:ser>
          <c:idx val="2"/>
          <c:order val="2"/>
          <c:tx>
            <c:strRef>
              <c:f>Sheet1!$D$1</c:f>
              <c:strCache>
                <c:ptCount val="1"/>
                <c:pt idx="0">
                  <c:v>系列 3</c:v>
                </c:pt>
              </c:strCache>
            </c:strRef>
          </c:tx>
          <c:spPr>
            <a:solidFill>
              <a:schemeClr val="bg2">
                <a:lumMod val="90000"/>
              </a:schemeClr>
            </a:solidFill>
            <a:ln w="28575">
              <a:noFill/>
            </a:ln>
            <a:effectLst/>
          </c:spPr>
          <c:invertIfNegative val="0"/>
          <c:dPt>
            <c:idx val="0"/>
            <c:invertIfNegative val="0"/>
            <c:bubble3D val="0"/>
            <c:extLst>
              <c:ext xmlns:c16="http://schemas.microsoft.com/office/drawing/2014/chart" uri="{C3380CC4-5D6E-409C-BE32-E72D297353CC}">
                <c16:uniqueId val="{00000002-BE75-4667-B4E3-E1DE21AFD647}"/>
              </c:ext>
            </c:extLst>
          </c:dPt>
          <c:dPt>
            <c:idx val="1"/>
            <c:invertIfNegative val="0"/>
            <c:bubble3D val="0"/>
            <c:extLst>
              <c:ext xmlns:c16="http://schemas.microsoft.com/office/drawing/2014/chart" uri="{C3380CC4-5D6E-409C-BE32-E72D297353CC}">
                <c16:uniqueId val="{00000003-BE75-4667-B4E3-E1DE21AFD647}"/>
              </c:ext>
            </c:extLst>
          </c:dPt>
          <c:dPt>
            <c:idx val="2"/>
            <c:invertIfNegative val="0"/>
            <c:bubble3D val="0"/>
            <c:extLst>
              <c:ext xmlns:c16="http://schemas.microsoft.com/office/drawing/2014/chart" uri="{C3380CC4-5D6E-409C-BE32-E72D297353CC}">
                <c16:uniqueId val="{00000004-BE75-4667-B4E3-E1DE21AFD647}"/>
              </c:ext>
            </c:extLst>
          </c:dPt>
          <c:dPt>
            <c:idx val="3"/>
            <c:invertIfNegative val="0"/>
            <c:bubble3D val="0"/>
            <c:extLst>
              <c:ext xmlns:c16="http://schemas.microsoft.com/office/drawing/2014/chart" uri="{C3380CC4-5D6E-409C-BE32-E72D297353CC}">
                <c16:uniqueId val="{00000005-BE75-4667-B4E3-E1DE21AFD647}"/>
              </c:ext>
            </c:extLst>
          </c:dPt>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6-BE75-4667-B4E3-E1DE21AFD647}"/>
            </c:ext>
          </c:extLst>
        </c:ser>
        <c:dLbls>
          <c:showLegendKey val="0"/>
          <c:showVal val="0"/>
          <c:showCatName val="0"/>
          <c:showSerName val="0"/>
          <c:showPercent val="0"/>
          <c:showBubbleSize val="0"/>
        </c:dLbls>
        <c:gapWidth val="219"/>
        <c:overlap val="-27"/>
        <c:axId val="484467896"/>
        <c:axId val="484492472"/>
      </c:barChart>
      <c:catAx>
        <c:axId val="484467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1" i="0" u="none" strike="noStrike" kern="1200" baseline="0">
                <a:solidFill>
                  <a:schemeClr val="tx1">
                    <a:lumMod val="65000"/>
                    <a:lumOff val="35000"/>
                  </a:schemeClr>
                </a:solidFill>
                <a:effectLst>
                  <a:innerShdw blurRad="63500" dist="50800" dir="13500000">
                    <a:prstClr val="black">
                      <a:alpha val="50000"/>
                    </a:prstClr>
                  </a:innerShdw>
                </a:effectLst>
                <a:latin typeface="微软雅黑" panose="020B0503020204020204" charset="-122"/>
                <a:ea typeface="微软雅黑" panose="020B0503020204020204" charset="-122"/>
                <a:cs typeface="+mn-cs"/>
              </a:defRPr>
            </a:pPr>
            <a:endParaRPr lang="zh-CN"/>
          </a:p>
        </c:txPr>
        <c:crossAx val="484492472"/>
        <c:crosses val="autoZero"/>
        <c:auto val="1"/>
        <c:lblAlgn val="ctr"/>
        <c:lblOffset val="100"/>
        <c:noMultiLvlLbl val="0"/>
      </c:catAx>
      <c:valAx>
        <c:axId val="484492472"/>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400" b="1" i="0" u="none" strike="noStrike" kern="1200" baseline="0">
                <a:solidFill>
                  <a:schemeClr val="bg1">
                    <a:lumMod val="50000"/>
                  </a:schemeClr>
                </a:solidFill>
                <a:effectLst>
                  <a:innerShdw blurRad="63500" dist="50800" dir="13500000">
                    <a:prstClr val="black">
                      <a:alpha val="50000"/>
                    </a:prstClr>
                  </a:innerShdw>
                </a:effectLst>
                <a:latin typeface="微软雅黑" panose="020B0503020204020204" charset="-122"/>
                <a:ea typeface="微软雅黑" panose="020B0503020204020204" charset="-122"/>
                <a:cs typeface="+mn-cs"/>
              </a:defRPr>
            </a:pPr>
            <a:endParaRPr lang="zh-CN"/>
          </a:p>
        </c:txPr>
        <c:crossAx val="484467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200" b="1" i="0" u="none" strike="noStrike" kern="1200" baseline="0">
              <a:solidFill>
                <a:schemeClr val="bg1">
                  <a:lumMod val="50000"/>
                </a:schemeClr>
              </a:solidFill>
              <a:effectLst>
                <a:innerShdw blurRad="63500" dist="50800" dir="13500000">
                  <a:prstClr val="black">
                    <a:alpha val="50000"/>
                  </a:prstClr>
                </a:innerShdw>
              </a:effectLst>
              <a:latin typeface="微软雅黑" panose="020B0503020204020204" charset="-122"/>
              <a:ea typeface="微软雅黑" panose="020B050302020402020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AC69C-1FDA-4775-BB82-4B4FCCEDEF33}"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92214-52C3-41D0-A7C0-2463173843D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992214-52C3-41D0-A7C0-2463173843DA}"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74BC98-F68F-461B-A244-83F9B7E143A2}"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5F446-DB1A-4F01-A56D-7A8935C80C7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405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4BC98-F68F-461B-A244-83F9B7E143A2}"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F446-DB1A-4F01-A56D-7A8935C80C7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9.xml"/><Relationship Id="rId7"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8.png"/><Relationship Id="rId4" Type="http://schemas.openxmlformats.org/officeDocument/2006/relationships/tags" Target="../tags/tag10.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5246" y="194309"/>
            <a:ext cx="6120658" cy="6858000"/>
          </a:xfrm>
          <a:prstGeom prst="rect">
            <a:avLst/>
          </a:prstGeom>
        </p:spPr>
      </p:pic>
      <p:sp>
        <p:nvSpPr>
          <p:cNvPr id="13" name="文本框 12"/>
          <p:cNvSpPr txBox="1"/>
          <p:nvPr/>
        </p:nvSpPr>
        <p:spPr>
          <a:xfrm>
            <a:off x="4157868" y="1669025"/>
            <a:ext cx="2278380" cy="2308324"/>
          </a:xfrm>
          <a:prstGeom prst="rect">
            <a:avLst/>
          </a:prstGeom>
          <a:noFill/>
        </p:spPr>
        <p:txBody>
          <a:bodyPr wrap="square" rtlCol="0">
            <a:spAutoFit/>
          </a:bodyPr>
          <a:lstStyle/>
          <a:p>
            <a:r>
              <a:rPr lang="zh-CN" altLang="en-US" sz="14400" dirty="0">
                <a:solidFill>
                  <a:schemeClr val="bg1"/>
                </a:solidFill>
                <a:latin typeface="字魂71号-御守锦书" panose="00000500000000000000" pitchFamily="2" charset="-122"/>
                <a:ea typeface="字魂71号-御守锦书" panose="00000500000000000000" pitchFamily="2" charset="-122"/>
              </a:rPr>
              <a:t>潮</a:t>
            </a:r>
          </a:p>
        </p:txBody>
      </p:sp>
      <p:sp>
        <p:nvSpPr>
          <p:cNvPr id="14" name="文本框 13"/>
          <p:cNvSpPr txBox="1"/>
          <p:nvPr/>
        </p:nvSpPr>
        <p:spPr>
          <a:xfrm>
            <a:off x="4157868" y="145531"/>
            <a:ext cx="2278380" cy="2308324"/>
          </a:xfrm>
          <a:prstGeom prst="rect">
            <a:avLst/>
          </a:prstGeom>
          <a:noFill/>
        </p:spPr>
        <p:txBody>
          <a:bodyPr wrap="square" rtlCol="0">
            <a:spAutoFit/>
          </a:bodyPr>
          <a:lstStyle/>
          <a:p>
            <a:r>
              <a:rPr lang="zh-CN" altLang="en-US" sz="14400" dirty="0">
                <a:solidFill>
                  <a:schemeClr val="bg1"/>
                </a:solidFill>
                <a:latin typeface="字魂71号-御守锦书" panose="00000500000000000000" pitchFamily="2" charset="-122"/>
                <a:ea typeface="字魂71号-御守锦书" panose="00000500000000000000" pitchFamily="2" charset="-122"/>
              </a:rPr>
              <a:t>国</a:t>
            </a:r>
          </a:p>
        </p:txBody>
      </p:sp>
      <p:sp>
        <p:nvSpPr>
          <p:cNvPr id="16" name="文本框 15"/>
          <p:cNvSpPr txBox="1"/>
          <p:nvPr/>
        </p:nvSpPr>
        <p:spPr>
          <a:xfrm>
            <a:off x="5971428" y="1011193"/>
            <a:ext cx="805916" cy="4503797"/>
          </a:xfrm>
          <a:prstGeom prst="rect">
            <a:avLst/>
          </a:prstGeom>
          <a:noFill/>
        </p:spPr>
        <p:txBody>
          <a:bodyPr wrap="square" rtlCol="0">
            <a:spAutoFit/>
          </a:bodyPr>
          <a:lstStyle/>
          <a:p>
            <a:pPr>
              <a:lnSpc>
                <a:spcPts val="4300"/>
              </a:lnSpc>
            </a:pPr>
            <a:r>
              <a:rPr lang="zh-CN" altLang="en-US" sz="4400" spc="-150" dirty="0">
                <a:solidFill>
                  <a:schemeClr val="bg1"/>
                </a:solidFill>
                <a:latin typeface="字魂71号-御守锦书" panose="00000500000000000000" pitchFamily="2" charset="-122"/>
                <a:ea typeface="字魂71号-御守锦书" panose="00000500000000000000" pitchFamily="2" charset="-122"/>
              </a:rPr>
              <a:t>简历竞聘通用模板</a:t>
            </a:r>
          </a:p>
        </p:txBody>
      </p:sp>
      <p:sp>
        <p:nvSpPr>
          <p:cNvPr id="18" name="文本框 17"/>
          <p:cNvSpPr txBox="1"/>
          <p:nvPr/>
        </p:nvSpPr>
        <p:spPr>
          <a:xfrm>
            <a:off x="4388001" y="3720781"/>
            <a:ext cx="1364476" cy="2271254"/>
          </a:xfrm>
          <a:prstGeom prst="rect">
            <a:avLst/>
          </a:prstGeom>
          <a:noFill/>
        </p:spPr>
        <p:txBody>
          <a:bodyPr vert="eaVert" wrap="square" rtlCol="0">
            <a:spAutoFit/>
          </a:bodyPr>
          <a:lstStyle/>
          <a:p>
            <a:pPr>
              <a:lnSpc>
                <a:spcPts val="23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请在此处输入你的文本内容请在此处输入你的文本内容</a:t>
            </a:r>
          </a:p>
          <a:p>
            <a:pPr>
              <a:lnSpc>
                <a:spcPts val="2300"/>
              </a:lnSpc>
            </a:pPr>
            <a:endParaRPr lang="zh-CN" altLang="en-US" dirty="0">
              <a:solidFill>
                <a:schemeClr val="bg1"/>
              </a:solidFill>
              <a:latin typeface="思源黑体 CN Regular" panose="020B0500000000000000" pitchFamily="34" charset="-122"/>
              <a:ea typeface="思源黑体 CN Regular" panose="020B0500000000000000" pitchFamily="34" charset="-122"/>
            </a:endParaRPr>
          </a:p>
        </p:txBody>
      </p:sp>
      <p:pic>
        <p:nvPicPr>
          <p:cNvPr id="2" name="舒缓悠扬的古风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14418" y="547942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2"/>
                </p:tgtEl>
              </p:cMediaNode>
            </p:audio>
          </p:childTnLst>
        </p:cTn>
      </p:par>
    </p:tnLst>
    <p:bldLst>
      <p:bldP spid="13" grpId="0"/>
      <p:bldP spid="14" grpId="0"/>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教育背景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16" name="iṥḻîḋê"/>
          <p:cNvSpPr/>
          <p:nvPr/>
        </p:nvSpPr>
        <p:spPr bwMode="auto">
          <a:xfrm rot="20067445">
            <a:off x="3329177" y="6173768"/>
            <a:ext cx="950458" cy="942333"/>
          </a:xfrm>
          <a:custGeom>
            <a:avLst/>
            <a:gdLst>
              <a:gd name="T0" fmla="*/ 161 w 202"/>
              <a:gd name="T1" fmla="*/ 47 h 200"/>
              <a:gd name="T2" fmla="*/ 143 w 202"/>
              <a:gd name="T3" fmla="*/ 41 h 200"/>
              <a:gd name="T4" fmla="*/ 60 w 202"/>
              <a:gd name="T5" fmla="*/ 41 h 200"/>
              <a:gd name="T6" fmla="*/ 41 w 202"/>
              <a:gd name="T7" fmla="*/ 47 h 200"/>
              <a:gd name="T8" fmla="*/ 33 w 202"/>
              <a:gd name="T9" fmla="*/ 129 h 200"/>
              <a:gd name="T10" fmla="*/ 62 w 202"/>
              <a:gd name="T11" fmla="*/ 200 h 200"/>
              <a:gd name="T12" fmla="*/ 140 w 202"/>
              <a:gd name="T13" fmla="*/ 200 h 200"/>
              <a:gd name="T14" fmla="*/ 169 w 202"/>
              <a:gd name="T15" fmla="*/ 129 h 200"/>
              <a:gd name="T16" fmla="*/ 160 w 202"/>
              <a:gd name="T17" fmla="*/ 108 h 200"/>
              <a:gd name="T18" fmla="*/ 125 w 202"/>
              <a:gd name="T19" fmla="*/ 104 h 200"/>
              <a:gd name="T20" fmla="*/ 132 w 202"/>
              <a:gd name="T21" fmla="*/ 124 h 200"/>
              <a:gd name="T22" fmla="*/ 138 w 202"/>
              <a:gd name="T23" fmla="*/ 136 h 200"/>
              <a:gd name="T24" fmla="*/ 126 w 202"/>
              <a:gd name="T25" fmla="*/ 130 h 200"/>
              <a:gd name="T26" fmla="*/ 106 w 202"/>
              <a:gd name="T27" fmla="*/ 123 h 200"/>
              <a:gd name="T28" fmla="*/ 109 w 202"/>
              <a:gd name="T29" fmla="*/ 158 h 200"/>
              <a:gd name="T30" fmla="*/ 95 w 202"/>
              <a:gd name="T31" fmla="*/ 158 h 200"/>
              <a:gd name="T32" fmla="*/ 98 w 202"/>
              <a:gd name="T33" fmla="*/ 123 h 200"/>
              <a:gd name="T34" fmla="*/ 78 w 202"/>
              <a:gd name="T35" fmla="*/ 130 h 200"/>
              <a:gd name="T36" fmla="*/ 66 w 202"/>
              <a:gd name="T37" fmla="*/ 136 h 200"/>
              <a:gd name="T38" fmla="*/ 72 w 202"/>
              <a:gd name="T39" fmla="*/ 124 h 200"/>
              <a:gd name="T40" fmla="*/ 79 w 202"/>
              <a:gd name="T41" fmla="*/ 104 h 200"/>
              <a:gd name="T42" fmla="*/ 44 w 202"/>
              <a:gd name="T43" fmla="*/ 108 h 200"/>
              <a:gd name="T44" fmla="*/ 44 w 202"/>
              <a:gd name="T45" fmla="*/ 93 h 200"/>
              <a:gd name="T46" fmla="*/ 79 w 202"/>
              <a:gd name="T47" fmla="*/ 96 h 200"/>
              <a:gd name="T48" fmla="*/ 72 w 202"/>
              <a:gd name="T49" fmla="*/ 77 h 200"/>
              <a:gd name="T50" fmla="*/ 66 w 202"/>
              <a:gd name="T51" fmla="*/ 64 h 200"/>
              <a:gd name="T52" fmla="*/ 78 w 202"/>
              <a:gd name="T53" fmla="*/ 71 h 200"/>
              <a:gd name="T54" fmla="*/ 98 w 202"/>
              <a:gd name="T55" fmla="*/ 77 h 200"/>
              <a:gd name="T56" fmla="*/ 95 w 202"/>
              <a:gd name="T57" fmla="*/ 42 h 200"/>
              <a:gd name="T58" fmla="*/ 109 w 202"/>
              <a:gd name="T59" fmla="*/ 42 h 200"/>
              <a:gd name="T60" fmla="*/ 106 w 202"/>
              <a:gd name="T61" fmla="*/ 77 h 200"/>
              <a:gd name="T62" fmla="*/ 126 w 202"/>
              <a:gd name="T63" fmla="*/ 71 h 200"/>
              <a:gd name="T64" fmla="*/ 138 w 202"/>
              <a:gd name="T65" fmla="*/ 64 h 200"/>
              <a:gd name="T66" fmla="*/ 132 w 202"/>
              <a:gd name="T67" fmla="*/ 77 h 200"/>
              <a:gd name="T68" fmla="*/ 125 w 202"/>
              <a:gd name="T69" fmla="*/ 96 h 200"/>
              <a:gd name="T70" fmla="*/ 160 w 202"/>
              <a:gd name="T71" fmla="*/ 93 h 200"/>
              <a:gd name="T72" fmla="*/ 160 w 202"/>
              <a:gd name="T73" fmla="*/ 10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00">
                <a:moveTo>
                  <a:pt x="202" y="88"/>
                </a:moveTo>
                <a:cubicBezTo>
                  <a:pt x="202" y="65"/>
                  <a:pt x="184" y="47"/>
                  <a:pt x="161" y="47"/>
                </a:cubicBezTo>
                <a:cubicBezTo>
                  <a:pt x="154" y="47"/>
                  <a:pt x="147" y="48"/>
                  <a:pt x="141" y="52"/>
                </a:cubicBezTo>
                <a:cubicBezTo>
                  <a:pt x="142" y="48"/>
                  <a:pt x="143" y="45"/>
                  <a:pt x="143" y="41"/>
                </a:cubicBezTo>
                <a:cubicBezTo>
                  <a:pt x="143" y="18"/>
                  <a:pt x="124" y="0"/>
                  <a:pt x="101" y="0"/>
                </a:cubicBezTo>
                <a:cubicBezTo>
                  <a:pt x="78" y="0"/>
                  <a:pt x="60" y="18"/>
                  <a:pt x="60" y="41"/>
                </a:cubicBezTo>
                <a:cubicBezTo>
                  <a:pt x="60" y="45"/>
                  <a:pt x="60" y="48"/>
                  <a:pt x="61" y="52"/>
                </a:cubicBezTo>
                <a:cubicBezTo>
                  <a:pt x="55" y="48"/>
                  <a:pt x="48" y="47"/>
                  <a:pt x="41" y="47"/>
                </a:cubicBezTo>
                <a:cubicBezTo>
                  <a:pt x="18" y="47"/>
                  <a:pt x="0" y="65"/>
                  <a:pt x="0" y="88"/>
                </a:cubicBezTo>
                <a:cubicBezTo>
                  <a:pt x="0" y="108"/>
                  <a:pt x="14" y="125"/>
                  <a:pt x="33" y="129"/>
                </a:cubicBezTo>
                <a:cubicBezTo>
                  <a:pt x="26" y="136"/>
                  <a:pt x="21" y="147"/>
                  <a:pt x="21" y="158"/>
                </a:cubicBezTo>
                <a:cubicBezTo>
                  <a:pt x="21" y="181"/>
                  <a:pt x="39" y="200"/>
                  <a:pt x="62" y="200"/>
                </a:cubicBezTo>
                <a:cubicBezTo>
                  <a:pt x="80" y="200"/>
                  <a:pt x="95" y="189"/>
                  <a:pt x="101" y="173"/>
                </a:cubicBezTo>
                <a:cubicBezTo>
                  <a:pt x="107" y="189"/>
                  <a:pt x="122" y="200"/>
                  <a:pt x="140" y="200"/>
                </a:cubicBezTo>
                <a:cubicBezTo>
                  <a:pt x="163" y="200"/>
                  <a:pt x="181" y="181"/>
                  <a:pt x="181" y="158"/>
                </a:cubicBezTo>
                <a:cubicBezTo>
                  <a:pt x="181" y="147"/>
                  <a:pt x="176" y="136"/>
                  <a:pt x="169" y="129"/>
                </a:cubicBezTo>
                <a:cubicBezTo>
                  <a:pt x="188" y="125"/>
                  <a:pt x="202" y="108"/>
                  <a:pt x="202" y="88"/>
                </a:cubicBezTo>
                <a:close/>
                <a:moveTo>
                  <a:pt x="160" y="108"/>
                </a:moveTo>
                <a:cubicBezTo>
                  <a:pt x="158" y="108"/>
                  <a:pt x="156" y="106"/>
                  <a:pt x="154" y="104"/>
                </a:cubicBezTo>
                <a:cubicBezTo>
                  <a:pt x="125" y="104"/>
                  <a:pt x="125" y="104"/>
                  <a:pt x="125" y="104"/>
                </a:cubicBezTo>
                <a:cubicBezTo>
                  <a:pt x="124" y="108"/>
                  <a:pt x="123" y="111"/>
                  <a:pt x="121" y="114"/>
                </a:cubicBezTo>
                <a:cubicBezTo>
                  <a:pt x="132" y="124"/>
                  <a:pt x="132" y="124"/>
                  <a:pt x="132" y="124"/>
                </a:cubicBezTo>
                <a:cubicBezTo>
                  <a:pt x="134" y="124"/>
                  <a:pt x="136" y="124"/>
                  <a:pt x="138" y="126"/>
                </a:cubicBezTo>
                <a:cubicBezTo>
                  <a:pt x="141" y="129"/>
                  <a:pt x="141" y="133"/>
                  <a:pt x="138" y="136"/>
                </a:cubicBezTo>
                <a:cubicBezTo>
                  <a:pt x="135" y="139"/>
                  <a:pt x="131" y="139"/>
                  <a:pt x="128" y="136"/>
                </a:cubicBezTo>
                <a:cubicBezTo>
                  <a:pt x="126" y="135"/>
                  <a:pt x="126" y="132"/>
                  <a:pt x="126" y="130"/>
                </a:cubicBezTo>
                <a:cubicBezTo>
                  <a:pt x="115" y="120"/>
                  <a:pt x="115" y="120"/>
                  <a:pt x="115" y="120"/>
                </a:cubicBezTo>
                <a:cubicBezTo>
                  <a:pt x="113" y="122"/>
                  <a:pt x="110" y="123"/>
                  <a:pt x="106" y="123"/>
                </a:cubicBezTo>
                <a:cubicBezTo>
                  <a:pt x="106" y="153"/>
                  <a:pt x="106" y="153"/>
                  <a:pt x="106" y="153"/>
                </a:cubicBezTo>
                <a:cubicBezTo>
                  <a:pt x="108" y="154"/>
                  <a:pt x="109" y="156"/>
                  <a:pt x="109" y="158"/>
                </a:cubicBezTo>
                <a:cubicBezTo>
                  <a:pt x="109" y="162"/>
                  <a:pt x="106" y="166"/>
                  <a:pt x="102" y="166"/>
                </a:cubicBezTo>
                <a:cubicBezTo>
                  <a:pt x="98" y="166"/>
                  <a:pt x="95" y="162"/>
                  <a:pt x="95" y="158"/>
                </a:cubicBezTo>
                <a:cubicBezTo>
                  <a:pt x="95" y="156"/>
                  <a:pt x="96" y="154"/>
                  <a:pt x="98" y="153"/>
                </a:cubicBezTo>
                <a:cubicBezTo>
                  <a:pt x="98" y="123"/>
                  <a:pt x="98" y="123"/>
                  <a:pt x="98" y="123"/>
                </a:cubicBezTo>
                <a:cubicBezTo>
                  <a:pt x="95" y="123"/>
                  <a:pt x="91" y="122"/>
                  <a:pt x="89" y="120"/>
                </a:cubicBezTo>
                <a:cubicBezTo>
                  <a:pt x="78" y="130"/>
                  <a:pt x="78" y="130"/>
                  <a:pt x="78" y="130"/>
                </a:cubicBezTo>
                <a:cubicBezTo>
                  <a:pt x="79" y="132"/>
                  <a:pt x="78" y="135"/>
                  <a:pt x="76" y="136"/>
                </a:cubicBezTo>
                <a:cubicBezTo>
                  <a:pt x="74" y="139"/>
                  <a:pt x="69" y="139"/>
                  <a:pt x="66" y="136"/>
                </a:cubicBezTo>
                <a:cubicBezTo>
                  <a:pt x="63" y="133"/>
                  <a:pt x="63" y="129"/>
                  <a:pt x="66" y="126"/>
                </a:cubicBezTo>
                <a:cubicBezTo>
                  <a:pt x="68" y="124"/>
                  <a:pt x="70" y="124"/>
                  <a:pt x="72" y="124"/>
                </a:cubicBezTo>
                <a:cubicBezTo>
                  <a:pt x="83" y="114"/>
                  <a:pt x="83" y="114"/>
                  <a:pt x="83" y="114"/>
                </a:cubicBezTo>
                <a:cubicBezTo>
                  <a:pt x="81" y="111"/>
                  <a:pt x="80" y="108"/>
                  <a:pt x="79" y="104"/>
                </a:cubicBezTo>
                <a:cubicBezTo>
                  <a:pt x="50" y="104"/>
                  <a:pt x="50" y="104"/>
                  <a:pt x="50" y="104"/>
                </a:cubicBezTo>
                <a:cubicBezTo>
                  <a:pt x="49" y="106"/>
                  <a:pt x="47" y="108"/>
                  <a:pt x="44" y="108"/>
                </a:cubicBezTo>
                <a:cubicBezTo>
                  <a:pt x="40" y="108"/>
                  <a:pt x="37" y="104"/>
                  <a:pt x="37" y="100"/>
                </a:cubicBezTo>
                <a:cubicBezTo>
                  <a:pt x="37" y="96"/>
                  <a:pt x="40" y="93"/>
                  <a:pt x="44" y="93"/>
                </a:cubicBezTo>
                <a:cubicBezTo>
                  <a:pt x="47" y="93"/>
                  <a:pt x="49" y="94"/>
                  <a:pt x="50" y="96"/>
                </a:cubicBezTo>
                <a:cubicBezTo>
                  <a:pt x="79" y="96"/>
                  <a:pt x="79" y="96"/>
                  <a:pt x="79" y="96"/>
                </a:cubicBezTo>
                <a:cubicBezTo>
                  <a:pt x="80" y="93"/>
                  <a:pt x="81" y="90"/>
                  <a:pt x="83" y="87"/>
                </a:cubicBezTo>
                <a:cubicBezTo>
                  <a:pt x="72" y="77"/>
                  <a:pt x="72" y="77"/>
                  <a:pt x="72" y="77"/>
                </a:cubicBezTo>
                <a:cubicBezTo>
                  <a:pt x="70" y="77"/>
                  <a:pt x="68" y="76"/>
                  <a:pt x="66" y="75"/>
                </a:cubicBezTo>
                <a:cubicBezTo>
                  <a:pt x="63" y="72"/>
                  <a:pt x="63" y="67"/>
                  <a:pt x="66" y="64"/>
                </a:cubicBezTo>
                <a:cubicBezTo>
                  <a:pt x="69" y="62"/>
                  <a:pt x="74" y="62"/>
                  <a:pt x="76" y="64"/>
                </a:cubicBezTo>
                <a:cubicBezTo>
                  <a:pt x="78" y="66"/>
                  <a:pt x="79" y="69"/>
                  <a:pt x="78" y="71"/>
                </a:cubicBezTo>
                <a:cubicBezTo>
                  <a:pt x="89" y="81"/>
                  <a:pt x="89" y="81"/>
                  <a:pt x="89" y="81"/>
                </a:cubicBezTo>
                <a:cubicBezTo>
                  <a:pt x="91" y="79"/>
                  <a:pt x="95" y="78"/>
                  <a:pt x="98" y="77"/>
                </a:cubicBezTo>
                <a:cubicBezTo>
                  <a:pt x="98" y="48"/>
                  <a:pt x="98" y="48"/>
                  <a:pt x="98" y="48"/>
                </a:cubicBezTo>
                <a:cubicBezTo>
                  <a:pt x="96" y="47"/>
                  <a:pt x="95" y="45"/>
                  <a:pt x="95" y="42"/>
                </a:cubicBezTo>
                <a:cubicBezTo>
                  <a:pt x="95" y="38"/>
                  <a:pt x="98" y="35"/>
                  <a:pt x="102" y="35"/>
                </a:cubicBezTo>
                <a:cubicBezTo>
                  <a:pt x="106" y="35"/>
                  <a:pt x="109" y="38"/>
                  <a:pt x="109" y="42"/>
                </a:cubicBezTo>
                <a:cubicBezTo>
                  <a:pt x="109" y="45"/>
                  <a:pt x="108" y="47"/>
                  <a:pt x="106" y="48"/>
                </a:cubicBezTo>
                <a:cubicBezTo>
                  <a:pt x="106" y="77"/>
                  <a:pt x="106" y="77"/>
                  <a:pt x="106" y="77"/>
                </a:cubicBezTo>
                <a:cubicBezTo>
                  <a:pt x="110" y="78"/>
                  <a:pt x="113" y="79"/>
                  <a:pt x="115" y="81"/>
                </a:cubicBezTo>
                <a:cubicBezTo>
                  <a:pt x="126" y="71"/>
                  <a:pt x="126" y="71"/>
                  <a:pt x="126" y="71"/>
                </a:cubicBezTo>
                <a:cubicBezTo>
                  <a:pt x="126" y="69"/>
                  <a:pt x="126" y="66"/>
                  <a:pt x="128" y="64"/>
                </a:cubicBezTo>
                <a:cubicBezTo>
                  <a:pt x="131" y="62"/>
                  <a:pt x="135" y="62"/>
                  <a:pt x="138" y="64"/>
                </a:cubicBezTo>
                <a:cubicBezTo>
                  <a:pt x="141" y="67"/>
                  <a:pt x="141" y="72"/>
                  <a:pt x="138" y="75"/>
                </a:cubicBezTo>
                <a:cubicBezTo>
                  <a:pt x="136" y="76"/>
                  <a:pt x="134" y="77"/>
                  <a:pt x="132" y="77"/>
                </a:cubicBezTo>
                <a:cubicBezTo>
                  <a:pt x="121" y="87"/>
                  <a:pt x="121" y="87"/>
                  <a:pt x="121" y="87"/>
                </a:cubicBezTo>
                <a:cubicBezTo>
                  <a:pt x="123" y="90"/>
                  <a:pt x="124" y="93"/>
                  <a:pt x="125" y="96"/>
                </a:cubicBezTo>
                <a:cubicBezTo>
                  <a:pt x="154" y="96"/>
                  <a:pt x="154" y="96"/>
                  <a:pt x="154" y="96"/>
                </a:cubicBezTo>
                <a:cubicBezTo>
                  <a:pt x="156" y="94"/>
                  <a:pt x="158" y="93"/>
                  <a:pt x="160" y="93"/>
                </a:cubicBezTo>
                <a:cubicBezTo>
                  <a:pt x="164" y="93"/>
                  <a:pt x="167" y="96"/>
                  <a:pt x="167" y="100"/>
                </a:cubicBezTo>
                <a:cubicBezTo>
                  <a:pt x="167" y="104"/>
                  <a:pt x="164" y="108"/>
                  <a:pt x="160" y="108"/>
                </a:cubicBezTo>
                <a:close/>
              </a:path>
            </a:pathLst>
          </a:custGeom>
          <a:solidFill>
            <a:srgbClr val="EFABAC">
              <a:alpha val="81000"/>
            </a:srgbClr>
          </a:solidFill>
          <a:ln>
            <a:noFill/>
          </a:ln>
          <a:effectLst>
            <a:softEdge rad="63500"/>
          </a:effectLst>
        </p:spPr>
        <p:txBody>
          <a:bodyPr anchor="ctr"/>
          <a:lstStyle/>
          <a:p>
            <a:pPr algn="ctr"/>
            <a:endParaRPr>
              <a:solidFill>
                <a:schemeClr val="bg1"/>
              </a:solidFill>
            </a:endParaRPr>
          </a:p>
        </p:txBody>
      </p:sp>
      <p:grpSp>
        <p:nvGrpSpPr>
          <p:cNvPr id="17" name="组合 16"/>
          <p:cNvGrpSpPr/>
          <p:nvPr/>
        </p:nvGrpSpPr>
        <p:grpSpPr>
          <a:xfrm>
            <a:off x="4147355" y="4071613"/>
            <a:ext cx="3763436" cy="1970283"/>
            <a:chOff x="3246438" y="1068388"/>
            <a:chExt cx="5711825" cy="4678363"/>
          </a:xfrm>
          <a:solidFill>
            <a:schemeClr val="accent2"/>
          </a:solidFill>
        </p:grpSpPr>
        <p:sp>
          <p:nvSpPr>
            <p:cNvPr id="1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nvGrpSpPr>
            <p:cNvPr id="25" name="组合 24"/>
            <p:cNvGrpSpPr/>
            <p:nvPr/>
          </p:nvGrpSpPr>
          <p:grpSpPr>
            <a:xfrm>
              <a:off x="3517901" y="1225551"/>
              <a:ext cx="5260975" cy="4090987"/>
              <a:chOff x="3517901" y="1225551"/>
              <a:chExt cx="5260975" cy="4090987"/>
            </a:xfrm>
            <a:grpFill/>
          </p:grpSpPr>
          <p:sp>
            <p:nvSpPr>
              <p:cNvPr id="2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3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4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5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6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7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8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9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0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grpSp>
      <p:sp>
        <p:nvSpPr>
          <p:cNvPr id="107" name="矩形 106"/>
          <p:cNvSpPr/>
          <p:nvPr/>
        </p:nvSpPr>
        <p:spPr>
          <a:xfrm>
            <a:off x="5328205" y="4252801"/>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08" name="矩形 107"/>
          <p:cNvSpPr/>
          <p:nvPr/>
        </p:nvSpPr>
        <p:spPr>
          <a:xfrm>
            <a:off x="4568294" y="4689832"/>
            <a:ext cx="2976162"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109" name="矩形 108"/>
          <p:cNvSpPr/>
          <p:nvPr/>
        </p:nvSpPr>
        <p:spPr>
          <a:xfrm>
            <a:off x="2554652" y="2201261"/>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10" name="矩形 109"/>
          <p:cNvSpPr/>
          <p:nvPr/>
        </p:nvSpPr>
        <p:spPr>
          <a:xfrm>
            <a:off x="1794741" y="2638292"/>
            <a:ext cx="2976162"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111" name="矩形 110"/>
          <p:cNvSpPr/>
          <p:nvPr/>
        </p:nvSpPr>
        <p:spPr>
          <a:xfrm>
            <a:off x="8275439" y="2201261"/>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12" name="矩形 111"/>
          <p:cNvSpPr/>
          <p:nvPr/>
        </p:nvSpPr>
        <p:spPr>
          <a:xfrm>
            <a:off x="7515528" y="2638292"/>
            <a:ext cx="2976162"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grpSp>
        <p:nvGrpSpPr>
          <p:cNvPr id="113" name="组合 112"/>
          <p:cNvGrpSpPr/>
          <p:nvPr/>
        </p:nvGrpSpPr>
        <p:grpSpPr>
          <a:xfrm>
            <a:off x="1265681" y="1937088"/>
            <a:ext cx="3763436" cy="1970283"/>
            <a:chOff x="3246438" y="1068388"/>
            <a:chExt cx="5711825" cy="4678363"/>
          </a:xfrm>
          <a:solidFill>
            <a:schemeClr val="accent2"/>
          </a:solidFill>
        </p:grpSpPr>
        <p:sp>
          <p:nvSpPr>
            <p:cNvPr id="114"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15"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16"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17"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18"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19"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0"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nvGrpSpPr>
            <p:cNvPr id="121" name="组合 120"/>
            <p:cNvGrpSpPr/>
            <p:nvPr/>
          </p:nvGrpSpPr>
          <p:grpSpPr>
            <a:xfrm>
              <a:off x="3517901" y="1225551"/>
              <a:ext cx="5260975" cy="4090987"/>
              <a:chOff x="3517901" y="1225551"/>
              <a:chExt cx="5260975" cy="4090987"/>
            </a:xfrm>
            <a:grpFill/>
          </p:grpSpPr>
          <p:sp>
            <p:nvSpPr>
              <p:cNvPr id="122"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3"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4"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5"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6"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7"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8"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29"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0"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1"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2"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3"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4"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5"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6"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7"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8"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39"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0"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1"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2"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3"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4"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5"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6"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7"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8"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49"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0"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1"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2"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3"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4"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5"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6"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7"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8"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59"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0"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1"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2"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3"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4"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5"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6"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7"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8"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69"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0"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1"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2"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3"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4"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5"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6"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7"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8"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79"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0"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1"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2"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3"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4"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5"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6"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7"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8"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89"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0"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1"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2"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3"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4"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5"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6"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7"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8"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199"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0"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1"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2"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grpSp>
      <p:grpSp>
        <p:nvGrpSpPr>
          <p:cNvPr id="203" name="组合 202"/>
          <p:cNvGrpSpPr/>
          <p:nvPr/>
        </p:nvGrpSpPr>
        <p:grpSpPr>
          <a:xfrm>
            <a:off x="7042303" y="2026191"/>
            <a:ext cx="3763436" cy="1970283"/>
            <a:chOff x="3246438" y="1068388"/>
            <a:chExt cx="5711825" cy="4678363"/>
          </a:xfrm>
          <a:solidFill>
            <a:schemeClr val="accent2"/>
          </a:solidFill>
        </p:grpSpPr>
        <p:sp>
          <p:nvSpPr>
            <p:cNvPr id="204"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5"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6"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7"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8"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09"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0"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nvGrpSpPr>
            <p:cNvPr id="211" name="组合 210"/>
            <p:cNvGrpSpPr/>
            <p:nvPr/>
          </p:nvGrpSpPr>
          <p:grpSpPr>
            <a:xfrm>
              <a:off x="3517901" y="1225551"/>
              <a:ext cx="5260975" cy="4090987"/>
              <a:chOff x="3517901" y="1225551"/>
              <a:chExt cx="5260975" cy="4090987"/>
            </a:xfrm>
            <a:grpFill/>
          </p:grpSpPr>
          <p:sp>
            <p:nvSpPr>
              <p:cNvPr id="212"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3"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4"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5"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6"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7"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8"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19"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0"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1"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2"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3"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4"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5"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6"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7"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8"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29"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0"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1"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2"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3"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4"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5"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6"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7"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8"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39"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0"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1"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2"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3"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4"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5"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6"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7"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8"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49"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0"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1"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2"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3"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4"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5"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6"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7"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8"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59"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0"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1"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2"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3"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4"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5"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6"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7"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8"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69"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0"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1"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2"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3"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4"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5"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6"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7"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8"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79"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0"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1"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2"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3"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4"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5"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6"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7"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8"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89"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90"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91"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sp>
            <p:nvSpPr>
              <p:cNvPr id="292"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bg1"/>
                  </a:solidFill>
                  <a:latin typeface="方正静蕾简体" panose="02000000000000000000" pitchFamily="2" charset="-122"/>
                  <a:ea typeface="方正静蕾简体" panose="02000000000000000000" pitchFamily="2" charset="-122"/>
                </a:endParaRPr>
              </a:p>
            </p:txBody>
          </p:sp>
        </p:grpSp>
      </p:grpSp>
      <p:grpSp>
        <p:nvGrpSpPr>
          <p:cNvPr id="293" name="组合 292"/>
          <p:cNvGrpSpPr/>
          <p:nvPr/>
        </p:nvGrpSpPr>
        <p:grpSpPr>
          <a:xfrm>
            <a:off x="5648013" y="-29468"/>
            <a:ext cx="806636" cy="3855937"/>
            <a:chOff x="3011047" y="1599705"/>
            <a:chExt cx="646992" cy="2681818"/>
          </a:xfrm>
        </p:grpSpPr>
        <p:sp>
          <p:nvSpPr>
            <p:cNvPr id="294" name="îş1iḓe"/>
            <p:cNvSpPr/>
            <p:nvPr/>
          </p:nvSpPr>
          <p:spPr bwMode="auto">
            <a:xfrm>
              <a:off x="3138223" y="2960370"/>
              <a:ext cx="376589" cy="1086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295" name="iṣľíḋe"/>
            <p:cNvSpPr/>
            <p:nvPr/>
          </p:nvSpPr>
          <p:spPr bwMode="auto">
            <a:xfrm>
              <a:off x="3138223" y="4032109"/>
              <a:ext cx="376589" cy="1086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296" name="îSļídè"/>
            <p:cNvSpPr/>
            <p:nvPr/>
          </p:nvSpPr>
          <p:spPr bwMode="auto">
            <a:xfrm>
              <a:off x="3011047" y="3802451"/>
              <a:ext cx="646992" cy="119768"/>
            </a:xfrm>
            <a:custGeom>
              <a:avLst/>
              <a:gdLst>
                <a:gd name="T0" fmla="*/ 0 w 432"/>
                <a:gd name="T1" fmla="*/ 67 h 80"/>
                <a:gd name="T2" fmla="*/ 1 w 432"/>
                <a:gd name="T3" fmla="*/ 80 h 80"/>
                <a:gd name="T4" fmla="*/ 431 w 432"/>
                <a:gd name="T5" fmla="*/ 80 h 80"/>
                <a:gd name="T6" fmla="*/ 432 w 432"/>
                <a:gd name="T7" fmla="*/ 67 h 80"/>
                <a:gd name="T8" fmla="*/ 432 w 432"/>
                <a:gd name="T9" fmla="*/ 0 h 80"/>
                <a:gd name="T10" fmla="*/ 0 w 432"/>
                <a:gd name="T11" fmla="*/ 0 h 80"/>
                <a:gd name="T12" fmla="*/ 0 w 432"/>
                <a:gd name="T13" fmla="*/ 67 h 80"/>
              </a:gdLst>
              <a:ahLst/>
              <a:cxnLst>
                <a:cxn ang="0">
                  <a:pos x="T0" y="T1"/>
                </a:cxn>
                <a:cxn ang="0">
                  <a:pos x="T2" y="T3"/>
                </a:cxn>
                <a:cxn ang="0">
                  <a:pos x="T4" y="T5"/>
                </a:cxn>
                <a:cxn ang="0">
                  <a:pos x="T6" y="T7"/>
                </a:cxn>
                <a:cxn ang="0">
                  <a:pos x="T8" y="T9"/>
                </a:cxn>
                <a:cxn ang="0">
                  <a:pos x="T10" y="T11"/>
                </a:cxn>
                <a:cxn ang="0">
                  <a:pos x="T12" y="T13"/>
                </a:cxn>
              </a:cxnLst>
              <a:rect l="0" t="0" r="r" b="b"/>
              <a:pathLst>
                <a:path w="432" h="80">
                  <a:moveTo>
                    <a:pt x="0" y="67"/>
                  </a:moveTo>
                  <a:cubicBezTo>
                    <a:pt x="0" y="71"/>
                    <a:pt x="0" y="76"/>
                    <a:pt x="1" y="80"/>
                  </a:cubicBezTo>
                  <a:cubicBezTo>
                    <a:pt x="431" y="80"/>
                    <a:pt x="431" y="80"/>
                    <a:pt x="431" y="80"/>
                  </a:cubicBezTo>
                  <a:cubicBezTo>
                    <a:pt x="432" y="76"/>
                    <a:pt x="432" y="71"/>
                    <a:pt x="432" y="67"/>
                  </a:cubicBezTo>
                  <a:cubicBezTo>
                    <a:pt x="432" y="0"/>
                    <a:pt x="432" y="0"/>
                    <a:pt x="432" y="0"/>
                  </a:cubicBezTo>
                  <a:cubicBezTo>
                    <a:pt x="0" y="0"/>
                    <a:pt x="0" y="0"/>
                    <a:pt x="0" y="0"/>
                  </a:cubicBezTo>
                  <a:lnTo>
                    <a:pt x="0" y="67"/>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297" name="íşļiḓe"/>
            <p:cNvSpPr/>
            <p:nvPr/>
          </p:nvSpPr>
          <p:spPr bwMode="auto">
            <a:xfrm>
              <a:off x="3011047" y="3511056"/>
              <a:ext cx="646992" cy="118533"/>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298" name="i$1îḍe"/>
            <p:cNvSpPr/>
            <p:nvPr/>
          </p:nvSpPr>
          <p:spPr bwMode="auto">
            <a:xfrm>
              <a:off x="3011047" y="3364124"/>
              <a:ext cx="646992" cy="118533"/>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299" name="ísḷïḓê"/>
            <p:cNvSpPr/>
            <p:nvPr/>
          </p:nvSpPr>
          <p:spPr bwMode="auto">
            <a:xfrm>
              <a:off x="3019690" y="3949383"/>
              <a:ext cx="629706" cy="88900"/>
            </a:xfrm>
            <a:custGeom>
              <a:avLst/>
              <a:gdLst>
                <a:gd name="T0" fmla="*/ 84 w 420"/>
                <a:gd name="T1" fmla="*/ 59 h 59"/>
                <a:gd name="T2" fmla="*/ 336 w 420"/>
                <a:gd name="T3" fmla="*/ 59 h 59"/>
                <a:gd name="T4" fmla="*/ 420 w 420"/>
                <a:gd name="T5" fmla="*/ 0 h 59"/>
                <a:gd name="T6" fmla="*/ 0 w 420"/>
                <a:gd name="T7" fmla="*/ 0 h 59"/>
                <a:gd name="T8" fmla="*/ 84 w 420"/>
                <a:gd name="T9" fmla="*/ 59 h 59"/>
              </a:gdLst>
              <a:ahLst/>
              <a:cxnLst>
                <a:cxn ang="0">
                  <a:pos x="T0" y="T1"/>
                </a:cxn>
                <a:cxn ang="0">
                  <a:pos x="T2" y="T3"/>
                </a:cxn>
                <a:cxn ang="0">
                  <a:pos x="T4" y="T5"/>
                </a:cxn>
                <a:cxn ang="0">
                  <a:pos x="T6" y="T7"/>
                </a:cxn>
                <a:cxn ang="0">
                  <a:pos x="T8" y="T9"/>
                </a:cxn>
              </a:cxnLst>
              <a:rect l="0" t="0" r="r" b="b"/>
              <a:pathLst>
                <a:path w="420" h="59">
                  <a:moveTo>
                    <a:pt x="84" y="59"/>
                  </a:moveTo>
                  <a:cubicBezTo>
                    <a:pt x="336" y="59"/>
                    <a:pt x="336" y="59"/>
                    <a:pt x="336" y="59"/>
                  </a:cubicBezTo>
                  <a:cubicBezTo>
                    <a:pt x="375" y="59"/>
                    <a:pt x="408" y="35"/>
                    <a:pt x="420" y="0"/>
                  </a:cubicBezTo>
                  <a:cubicBezTo>
                    <a:pt x="0" y="0"/>
                    <a:pt x="0" y="0"/>
                    <a:pt x="0" y="0"/>
                  </a:cubicBezTo>
                  <a:cubicBezTo>
                    <a:pt x="12" y="35"/>
                    <a:pt x="45" y="59"/>
                    <a:pt x="84" y="5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00" name="ïṥḻïdé"/>
            <p:cNvSpPr/>
            <p:nvPr/>
          </p:nvSpPr>
          <p:spPr bwMode="auto">
            <a:xfrm>
              <a:off x="3011047" y="3217192"/>
              <a:ext cx="646992" cy="118533"/>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01" name="ïśľíḍê"/>
            <p:cNvSpPr/>
            <p:nvPr/>
          </p:nvSpPr>
          <p:spPr bwMode="auto">
            <a:xfrm>
              <a:off x="3011047" y="3657988"/>
              <a:ext cx="646992" cy="11729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02" name="ïṧlíḍè"/>
            <p:cNvSpPr/>
            <p:nvPr/>
          </p:nvSpPr>
          <p:spPr bwMode="auto">
            <a:xfrm>
              <a:off x="3012282" y="3069025"/>
              <a:ext cx="644523" cy="119768"/>
            </a:xfrm>
            <a:custGeom>
              <a:avLst/>
              <a:gdLst>
                <a:gd name="T0" fmla="*/ 341 w 430"/>
                <a:gd name="T1" fmla="*/ 0 h 80"/>
                <a:gd name="T2" fmla="*/ 89 w 430"/>
                <a:gd name="T3" fmla="*/ 0 h 80"/>
                <a:gd name="T4" fmla="*/ 0 w 430"/>
                <a:gd name="T5" fmla="*/ 80 h 80"/>
                <a:gd name="T6" fmla="*/ 430 w 430"/>
                <a:gd name="T7" fmla="*/ 80 h 80"/>
                <a:gd name="T8" fmla="*/ 341 w 430"/>
                <a:gd name="T9" fmla="*/ 0 h 80"/>
              </a:gdLst>
              <a:ahLst/>
              <a:cxnLst>
                <a:cxn ang="0">
                  <a:pos x="T0" y="T1"/>
                </a:cxn>
                <a:cxn ang="0">
                  <a:pos x="T2" y="T3"/>
                </a:cxn>
                <a:cxn ang="0">
                  <a:pos x="T4" y="T5"/>
                </a:cxn>
                <a:cxn ang="0">
                  <a:pos x="T6" y="T7"/>
                </a:cxn>
                <a:cxn ang="0">
                  <a:pos x="T8" y="T9"/>
                </a:cxn>
              </a:cxnLst>
              <a:rect l="0" t="0" r="r" b="b"/>
              <a:pathLst>
                <a:path w="430" h="80">
                  <a:moveTo>
                    <a:pt x="341" y="0"/>
                  </a:moveTo>
                  <a:cubicBezTo>
                    <a:pt x="89" y="0"/>
                    <a:pt x="89" y="0"/>
                    <a:pt x="89" y="0"/>
                  </a:cubicBezTo>
                  <a:cubicBezTo>
                    <a:pt x="43" y="0"/>
                    <a:pt x="5" y="35"/>
                    <a:pt x="0" y="80"/>
                  </a:cubicBezTo>
                  <a:cubicBezTo>
                    <a:pt x="430" y="80"/>
                    <a:pt x="430" y="80"/>
                    <a:pt x="430" y="80"/>
                  </a:cubicBezTo>
                  <a:cubicBezTo>
                    <a:pt x="425" y="35"/>
                    <a:pt x="387" y="0"/>
                    <a:pt x="34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03" name="îŝ1ïďé"/>
            <p:cNvSpPr/>
            <p:nvPr/>
          </p:nvSpPr>
          <p:spPr bwMode="auto">
            <a:xfrm>
              <a:off x="3011047" y="3188793"/>
              <a:ext cx="646992" cy="28399"/>
            </a:xfrm>
            <a:custGeom>
              <a:avLst/>
              <a:gdLst>
                <a:gd name="T0" fmla="*/ 432 w 432"/>
                <a:gd name="T1" fmla="*/ 10 h 19"/>
                <a:gd name="T2" fmla="*/ 431 w 432"/>
                <a:gd name="T3" fmla="*/ 0 h 19"/>
                <a:gd name="T4" fmla="*/ 1 w 432"/>
                <a:gd name="T5" fmla="*/ 0 h 19"/>
                <a:gd name="T6" fmla="*/ 0 w 432"/>
                <a:gd name="T7" fmla="*/ 10 h 19"/>
                <a:gd name="T8" fmla="*/ 0 w 432"/>
                <a:gd name="T9" fmla="*/ 19 h 19"/>
                <a:gd name="T10" fmla="*/ 432 w 432"/>
                <a:gd name="T11" fmla="*/ 19 h 19"/>
                <a:gd name="T12" fmla="*/ 432 w 432"/>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432" h="19">
                  <a:moveTo>
                    <a:pt x="432" y="10"/>
                  </a:moveTo>
                  <a:cubicBezTo>
                    <a:pt x="432" y="7"/>
                    <a:pt x="432" y="4"/>
                    <a:pt x="431" y="0"/>
                  </a:cubicBezTo>
                  <a:cubicBezTo>
                    <a:pt x="1" y="0"/>
                    <a:pt x="1" y="0"/>
                    <a:pt x="1" y="0"/>
                  </a:cubicBezTo>
                  <a:cubicBezTo>
                    <a:pt x="0" y="4"/>
                    <a:pt x="0" y="7"/>
                    <a:pt x="0" y="10"/>
                  </a:cubicBezTo>
                  <a:cubicBezTo>
                    <a:pt x="0" y="19"/>
                    <a:pt x="0" y="19"/>
                    <a:pt x="0" y="19"/>
                  </a:cubicBezTo>
                  <a:cubicBezTo>
                    <a:pt x="432" y="19"/>
                    <a:pt x="432" y="19"/>
                    <a:pt x="432" y="19"/>
                  </a:cubicBezTo>
                  <a:lnTo>
                    <a:pt x="432" y="10"/>
                  </a:lnTo>
                  <a:close/>
                </a:path>
              </a:pathLst>
            </a:custGeom>
            <a:solidFill>
              <a:srgbClr val="CEE0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04" name="ïślíďe"/>
            <p:cNvSpPr/>
            <p:nvPr/>
          </p:nvSpPr>
          <p:spPr bwMode="auto">
            <a:xfrm>
              <a:off x="3011047" y="3335725"/>
              <a:ext cx="646992" cy="28399"/>
            </a:xfrm>
            <a:prstGeom prst="rect">
              <a:avLst/>
            </a:prstGeom>
            <a:solidFill>
              <a:srgbClr val="CEE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05" name="íṥlîḑé"/>
            <p:cNvSpPr/>
            <p:nvPr/>
          </p:nvSpPr>
          <p:spPr bwMode="auto">
            <a:xfrm>
              <a:off x="3011047" y="3482657"/>
              <a:ext cx="646992" cy="28399"/>
            </a:xfrm>
            <a:prstGeom prst="rect">
              <a:avLst/>
            </a:prstGeom>
            <a:solidFill>
              <a:srgbClr val="CEE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06" name="îṩḻïḋé"/>
            <p:cNvSpPr/>
            <p:nvPr/>
          </p:nvSpPr>
          <p:spPr bwMode="auto">
            <a:xfrm>
              <a:off x="3011047" y="3629590"/>
              <a:ext cx="646992" cy="28399"/>
            </a:xfrm>
            <a:prstGeom prst="rect">
              <a:avLst/>
            </a:prstGeom>
            <a:solidFill>
              <a:srgbClr val="CEE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07" name="ïṧḷíďé"/>
            <p:cNvSpPr/>
            <p:nvPr/>
          </p:nvSpPr>
          <p:spPr bwMode="auto">
            <a:xfrm>
              <a:off x="3658039" y="3775287"/>
              <a:ext cx="0" cy="27164"/>
            </a:xfrm>
            <a:custGeom>
              <a:avLst/>
              <a:gdLst>
                <a:gd name="T0" fmla="*/ 0 h 22"/>
                <a:gd name="T1" fmla="*/ 22 h 22"/>
                <a:gd name="T2" fmla="*/ 0 h 22"/>
              </a:gdLst>
              <a:ahLst/>
              <a:cxnLst>
                <a:cxn ang="0">
                  <a:pos x="0" y="T0"/>
                </a:cxn>
                <a:cxn ang="0">
                  <a:pos x="0" y="T1"/>
                </a:cxn>
                <a:cxn ang="0">
                  <a:pos x="0" y="T2"/>
                </a:cxn>
              </a:cxnLst>
              <a:rect l="0" t="0" r="r" b="b"/>
              <a:pathLst>
                <a:path h="22">
                  <a:moveTo>
                    <a:pt x="0" y="0"/>
                  </a:moveTo>
                  <a:lnTo>
                    <a:pt x="0" y="22"/>
                  </a:lnTo>
                  <a:lnTo>
                    <a:pt x="0" y="0"/>
                  </a:lnTo>
                  <a:close/>
                </a:path>
              </a:pathLst>
            </a:custGeom>
            <a:solidFill>
              <a:srgbClr val="B221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08" name="ïSļíḍe"/>
            <p:cNvSpPr/>
            <p:nvPr/>
          </p:nvSpPr>
          <p:spPr bwMode="auto">
            <a:xfrm>
              <a:off x="3658039" y="3775287"/>
              <a:ext cx="0" cy="2716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09" name="ïšļíďê"/>
            <p:cNvSpPr/>
            <p:nvPr/>
          </p:nvSpPr>
          <p:spPr bwMode="auto">
            <a:xfrm>
              <a:off x="3011047" y="3775287"/>
              <a:ext cx="646992" cy="27164"/>
            </a:xfrm>
            <a:prstGeom prst="rect">
              <a:avLst/>
            </a:prstGeom>
            <a:solidFill>
              <a:srgbClr val="CEE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10" name="íṡľiďê"/>
            <p:cNvSpPr/>
            <p:nvPr/>
          </p:nvSpPr>
          <p:spPr bwMode="auto">
            <a:xfrm>
              <a:off x="3012282" y="3922219"/>
              <a:ext cx="644523" cy="27164"/>
            </a:xfrm>
            <a:custGeom>
              <a:avLst/>
              <a:gdLst>
                <a:gd name="T0" fmla="*/ 5 w 430"/>
                <a:gd name="T1" fmla="*/ 18 h 18"/>
                <a:gd name="T2" fmla="*/ 425 w 430"/>
                <a:gd name="T3" fmla="*/ 18 h 18"/>
                <a:gd name="T4" fmla="*/ 430 w 430"/>
                <a:gd name="T5" fmla="*/ 0 h 18"/>
                <a:gd name="T6" fmla="*/ 0 w 430"/>
                <a:gd name="T7" fmla="*/ 0 h 18"/>
                <a:gd name="T8" fmla="*/ 5 w 430"/>
                <a:gd name="T9" fmla="*/ 18 h 18"/>
              </a:gdLst>
              <a:ahLst/>
              <a:cxnLst>
                <a:cxn ang="0">
                  <a:pos x="T0" y="T1"/>
                </a:cxn>
                <a:cxn ang="0">
                  <a:pos x="T2" y="T3"/>
                </a:cxn>
                <a:cxn ang="0">
                  <a:pos x="T4" y="T5"/>
                </a:cxn>
                <a:cxn ang="0">
                  <a:pos x="T6" y="T7"/>
                </a:cxn>
                <a:cxn ang="0">
                  <a:pos x="T8" y="T9"/>
                </a:cxn>
              </a:cxnLst>
              <a:rect l="0" t="0" r="r" b="b"/>
              <a:pathLst>
                <a:path w="430" h="18">
                  <a:moveTo>
                    <a:pt x="5" y="18"/>
                  </a:moveTo>
                  <a:cubicBezTo>
                    <a:pt x="425" y="18"/>
                    <a:pt x="425" y="18"/>
                    <a:pt x="425" y="18"/>
                  </a:cubicBezTo>
                  <a:cubicBezTo>
                    <a:pt x="428" y="12"/>
                    <a:pt x="429" y="6"/>
                    <a:pt x="430" y="0"/>
                  </a:cubicBezTo>
                  <a:cubicBezTo>
                    <a:pt x="0" y="0"/>
                    <a:pt x="0" y="0"/>
                    <a:pt x="0" y="0"/>
                  </a:cubicBezTo>
                  <a:cubicBezTo>
                    <a:pt x="1" y="6"/>
                    <a:pt x="2" y="12"/>
                    <a:pt x="5" y="18"/>
                  </a:cubicBezTo>
                  <a:close/>
                </a:path>
              </a:pathLst>
            </a:custGeom>
            <a:solidFill>
              <a:srgbClr val="CEE0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1" name="î$lîďê"/>
            <p:cNvSpPr/>
            <p:nvPr/>
          </p:nvSpPr>
          <p:spPr bwMode="auto">
            <a:xfrm>
              <a:off x="3317257" y="1599705"/>
              <a:ext cx="17286" cy="1401411"/>
            </a:xfrm>
            <a:prstGeom prst="rect">
              <a:avLst/>
            </a:prstGeom>
            <a:solidFill>
              <a:srgbClr val="A6333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312" name="îṣľîde"/>
            <p:cNvSpPr/>
            <p:nvPr/>
          </p:nvSpPr>
          <p:spPr bwMode="auto">
            <a:xfrm>
              <a:off x="3317257" y="1599705"/>
              <a:ext cx="17286" cy="1401411"/>
            </a:xfrm>
            <a:custGeom>
              <a:avLst/>
              <a:gdLst>
                <a:gd name="T0" fmla="*/ 14 w 14"/>
                <a:gd name="T1" fmla="*/ 1135 h 1135"/>
                <a:gd name="T2" fmla="*/ 14 w 14"/>
                <a:gd name="T3" fmla="*/ 0 h 1135"/>
                <a:gd name="T4" fmla="*/ 0 w 14"/>
                <a:gd name="T5" fmla="*/ 0 h 1135"/>
                <a:gd name="T6" fmla="*/ 0 w 14"/>
                <a:gd name="T7" fmla="*/ 1135 h 1135"/>
              </a:gdLst>
              <a:ahLst/>
              <a:cxnLst>
                <a:cxn ang="0">
                  <a:pos x="T0" y="T1"/>
                </a:cxn>
                <a:cxn ang="0">
                  <a:pos x="T2" y="T3"/>
                </a:cxn>
                <a:cxn ang="0">
                  <a:pos x="T4" y="T5"/>
                </a:cxn>
                <a:cxn ang="0">
                  <a:pos x="T6" y="T7"/>
                </a:cxn>
              </a:cxnLst>
              <a:rect l="0" t="0" r="r" b="b"/>
              <a:pathLst>
                <a:path w="14" h="1135">
                  <a:moveTo>
                    <a:pt x="14" y="1135"/>
                  </a:moveTo>
                  <a:lnTo>
                    <a:pt x="14" y="0"/>
                  </a:lnTo>
                  <a:lnTo>
                    <a:pt x="0" y="0"/>
                  </a:lnTo>
                  <a:lnTo>
                    <a:pt x="0" y="1135"/>
                  </a:lnTo>
                </a:path>
              </a:pathLst>
            </a:custGeom>
            <a:solidFill>
              <a:schemeClr val="accent3"/>
            </a:solidFill>
            <a:ln w="9525">
              <a:noFill/>
              <a:round/>
            </a:ln>
          </p:spPr>
          <p:txBody>
            <a:bodyPr anchor="ctr"/>
            <a:lstStyle/>
            <a:p>
              <a:pPr algn="ctr"/>
              <a:endParaRPr>
                <a:solidFill>
                  <a:schemeClr val="bg1"/>
                </a:solidFill>
              </a:endParaRPr>
            </a:p>
          </p:txBody>
        </p:sp>
        <p:sp>
          <p:nvSpPr>
            <p:cNvPr id="313" name="îŝľîḑê"/>
            <p:cNvSpPr/>
            <p:nvPr/>
          </p:nvSpPr>
          <p:spPr bwMode="auto">
            <a:xfrm>
              <a:off x="3166622" y="3367828"/>
              <a:ext cx="342017" cy="327202"/>
            </a:xfrm>
            <a:custGeom>
              <a:avLst/>
              <a:gdLst>
                <a:gd name="T0" fmla="*/ 221 w 228"/>
                <a:gd name="T1" fmla="*/ 80 h 219"/>
                <a:gd name="T2" fmla="*/ 170 w 228"/>
                <a:gd name="T3" fmla="*/ 52 h 219"/>
                <a:gd name="T4" fmla="*/ 151 w 228"/>
                <a:gd name="T5" fmla="*/ 61 h 219"/>
                <a:gd name="T6" fmla="*/ 154 w 228"/>
                <a:gd name="T7" fmla="*/ 41 h 219"/>
                <a:gd name="T8" fmla="*/ 113 w 228"/>
                <a:gd name="T9" fmla="*/ 0 h 219"/>
                <a:gd name="T10" fmla="*/ 72 w 228"/>
                <a:gd name="T11" fmla="*/ 41 h 219"/>
                <a:gd name="T12" fmla="*/ 73 w 228"/>
                <a:gd name="T13" fmla="*/ 52 h 219"/>
                <a:gd name="T14" fmla="*/ 64 w 228"/>
                <a:gd name="T15" fmla="*/ 47 h 219"/>
                <a:gd name="T16" fmla="*/ 9 w 228"/>
                <a:gd name="T17" fmla="*/ 68 h 219"/>
                <a:gd name="T18" fmla="*/ 31 w 228"/>
                <a:gd name="T19" fmla="*/ 122 h 219"/>
                <a:gd name="T20" fmla="*/ 51 w 228"/>
                <a:gd name="T21" fmla="*/ 128 h 219"/>
                <a:gd name="T22" fmla="*/ 36 w 228"/>
                <a:gd name="T23" fmla="*/ 141 h 219"/>
                <a:gd name="T24" fmla="*/ 41 w 228"/>
                <a:gd name="T25" fmla="*/ 199 h 219"/>
                <a:gd name="T26" fmla="*/ 99 w 228"/>
                <a:gd name="T27" fmla="*/ 194 h 219"/>
                <a:gd name="T28" fmla="*/ 110 w 228"/>
                <a:gd name="T29" fmla="*/ 176 h 219"/>
                <a:gd name="T30" fmla="*/ 118 w 228"/>
                <a:gd name="T31" fmla="*/ 195 h 219"/>
                <a:gd name="T32" fmla="*/ 175 w 228"/>
                <a:gd name="T33" fmla="*/ 207 h 219"/>
                <a:gd name="T34" fmla="*/ 187 w 228"/>
                <a:gd name="T35" fmla="*/ 149 h 219"/>
                <a:gd name="T36" fmla="*/ 173 w 228"/>
                <a:gd name="T37" fmla="*/ 134 h 219"/>
                <a:gd name="T38" fmla="*/ 193 w 228"/>
                <a:gd name="T39" fmla="*/ 131 h 219"/>
                <a:gd name="T40" fmla="*/ 221 w 228"/>
                <a:gd name="T41" fmla="*/ 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19">
                  <a:moveTo>
                    <a:pt x="221" y="80"/>
                  </a:moveTo>
                  <a:cubicBezTo>
                    <a:pt x="214" y="58"/>
                    <a:pt x="191" y="46"/>
                    <a:pt x="170" y="52"/>
                  </a:cubicBezTo>
                  <a:cubicBezTo>
                    <a:pt x="164" y="54"/>
                    <a:pt x="158" y="57"/>
                    <a:pt x="151" y="61"/>
                  </a:cubicBezTo>
                  <a:cubicBezTo>
                    <a:pt x="153" y="54"/>
                    <a:pt x="154" y="47"/>
                    <a:pt x="154" y="41"/>
                  </a:cubicBezTo>
                  <a:cubicBezTo>
                    <a:pt x="154" y="18"/>
                    <a:pt x="136" y="0"/>
                    <a:pt x="113" y="0"/>
                  </a:cubicBezTo>
                  <a:cubicBezTo>
                    <a:pt x="90" y="0"/>
                    <a:pt x="72" y="18"/>
                    <a:pt x="72" y="41"/>
                  </a:cubicBezTo>
                  <a:cubicBezTo>
                    <a:pt x="72" y="44"/>
                    <a:pt x="72" y="48"/>
                    <a:pt x="73" y="52"/>
                  </a:cubicBezTo>
                  <a:cubicBezTo>
                    <a:pt x="69" y="49"/>
                    <a:pt x="66" y="48"/>
                    <a:pt x="64" y="47"/>
                  </a:cubicBezTo>
                  <a:cubicBezTo>
                    <a:pt x="43" y="38"/>
                    <a:pt x="18" y="47"/>
                    <a:pt x="9" y="68"/>
                  </a:cubicBezTo>
                  <a:cubicBezTo>
                    <a:pt x="0" y="89"/>
                    <a:pt x="10" y="114"/>
                    <a:pt x="31" y="122"/>
                  </a:cubicBezTo>
                  <a:cubicBezTo>
                    <a:pt x="36" y="125"/>
                    <a:pt x="43" y="126"/>
                    <a:pt x="51" y="128"/>
                  </a:cubicBezTo>
                  <a:cubicBezTo>
                    <a:pt x="44" y="132"/>
                    <a:pt x="39" y="137"/>
                    <a:pt x="36" y="141"/>
                  </a:cubicBezTo>
                  <a:cubicBezTo>
                    <a:pt x="21" y="158"/>
                    <a:pt x="23" y="184"/>
                    <a:pt x="41" y="199"/>
                  </a:cubicBezTo>
                  <a:cubicBezTo>
                    <a:pt x="58" y="214"/>
                    <a:pt x="84" y="211"/>
                    <a:pt x="99" y="194"/>
                  </a:cubicBezTo>
                  <a:cubicBezTo>
                    <a:pt x="103" y="190"/>
                    <a:pt x="106" y="183"/>
                    <a:pt x="110" y="176"/>
                  </a:cubicBezTo>
                  <a:cubicBezTo>
                    <a:pt x="112" y="184"/>
                    <a:pt x="115" y="190"/>
                    <a:pt x="118" y="195"/>
                  </a:cubicBezTo>
                  <a:cubicBezTo>
                    <a:pt x="131" y="214"/>
                    <a:pt x="156" y="219"/>
                    <a:pt x="175" y="207"/>
                  </a:cubicBezTo>
                  <a:cubicBezTo>
                    <a:pt x="194" y="194"/>
                    <a:pt x="199" y="168"/>
                    <a:pt x="187" y="149"/>
                  </a:cubicBezTo>
                  <a:cubicBezTo>
                    <a:pt x="184" y="145"/>
                    <a:pt x="179" y="139"/>
                    <a:pt x="173" y="134"/>
                  </a:cubicBezTo>
                  <a:cubicBezTo>
                    <a:pt x="181" y="134"/>
                    <a:pt x="188" y="133"/>
                    <a:pt x="193" y="131"/>
                  </a:cubicBezTo>
                  <a:cubicBezTo>
                    <a:pt x="215" y="125"/>
                    <a:pt x="228" y="102"/>
                    <a:pt x="221" y="8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4" name="îsliḓé"/>
            <p:cNvSpPr/>
            <p:nvPr/>
          </p:nvSpPr>
          <p:spPr bwMode="auto">
            <a:xfrm>
              <a:off x="3304910" y="3492535"/>
              <a:ext cx="67909" cy="67910"/>
            </a:xfrm>
            <a:prstGeom prst="ellipse">
              <a:avLst/>
            </a:prstGeom>
            <a:solidFill>
              <a:srgbClr val="B221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5" name="ïsľiḓê"/>
            <p:cNvSpPr/>
            <p:nvPr/>
          </p:nvSpPr>
          <p:spPr bwMode="auto">
            <a:xfrm>
              <a:off x="3136989" y="4140765"/>
              <a:ext cx="55562" cy="140758"/>
            </a:xfrm>
            <a:custGeom>
              <a:avLst/>
              <a:gdLst>
                <a:gd name="T0" fmla="*/ 12 w 45"/>
                <a:gd name="T1" fmla="*/ 114 h 114"/>
                <a:gd name="T2" fmla="*/ 0 w 45"/>
                <a:gd name="T3" fmla="*/ 114 h 114"/>
                <a:gd name="T4" fmla="*/ 35 w 45"/>
                <a:gd name="T5" fmla="*/ 0 h 114"/>
                <a:gd name="T6" fmla="*/ 45 w 45"/>
                <a:gd name="T7" fmla="*/ 0 h 114"/>
                <a:gd name="T8" fmla="*/ 12 w 45"/>
                <a:gd name="T9" fmla="*/ 114 h 114"/>
              </a:gdLst>
              <a:ahLst/>
              <a:cxnLst>
                <a:cxn ang="0">
                  <a:pos x="T0" y="T1"/>
                </a:cxn>
                <a:cxn ang="0">
                  <a:pos x="T2" y="T3"/>
                </a:cxn>
                <a:cxn ang="0">
                  <a:pos x="T4" y="T5"/>
                </a:cxn>
                <a:cxn ang="0">
                  <a:pos x="T6" y="T7"/>
                </a:cxn>
                <a:cxn ang="0">
                  <a:pos x="T8" y="T9"/>
                </a:cxn>
              </a:cxnLst>
              <a:rect l="0" t="0" r="r" b="b"/>
              <a:pathLst>
                <a:path w="45" h="114">
                  <a:moveTo>
                    <a:pt x="12" y="114"/>
                  </a:moveTo>
                  <a:lnTo>
                    <a:pt x="0" y="114"/>
                  </a:lnTo>
                  <a:lnTo>
                    <a:pt x="35" y="0"/>
                  </a:lnTo>
                  <a:lnTo>
                    <a:pt x="45"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6" name="iŝḻïḑé"/>
            <p:cNvSpPr/>
            <p:nvPr/>
          </p:nvSpPr>
          <p:spPr bwMode="auto">
            <a:xfrm>
              <a:off x="3162918" y="4140765"/>
              <a:ext cx="49389" cy="140758"/>
            </a:xfrm>
            <a:custGeom>
              <a:avLst/>
              <a:gdLst>
                <a:gd name="T0" fmla="*/ 12 w 40"/>
                <a:gd name="T1" fmla="*/ 114 h 114"/>
                <a:gd name="T2" fmla="*/ 0 w 40"/>
                <a:gd name="T3" fmla="*/ 114 h 114"/>
                <a:gd name="T4" fmla="*/ 30 w 40"/>
                <a:gd name="T5" fmla="*/ 0 h 114"/>
                <a:gd name="T6" fmla="*/ 40 w 40"/>
                <a:gd name="T7" fmla="*/ 0 h 114"/>
                <a:gd name="T8" fmla="*/ 12 w 40"/>
                <a:gd name="T9" fmla="*/ 114 h 114"/>
              </a:gdLst>
              <a:ahLst/>
              <a:cxnLst>
                <a:cxn ang="0">
                  <a:pos x="T0" y="T1"/>
                </a:cxn>
                <a:cxn ang="0">
                  <a:pos x="T2" y="T3"/>
                </a:cxn>
                <a:cxn ang="0">
                  <a:pos x="T4" y="T5"/>
                </a:cxn>
                <a:cxn ang="0">
                  <a:pos x="T6" y="T7"/>
                </a:cxn>
                <a:cxn ang="0">
                  <a:pos x="T8" y="T9"/>
                </a:cxn>
              </a:cxnLst>
              <a:rect l="0" t="0" r="r" b="b"/>
              <a:pathLst>
                <a:path w="40" h="114">
                  <a:moveTo>
                    <a:pt x="12" y="114"/>
                  </a:moveTo>
                  <a:lnTo>
                    <a:pt x="0" y="114"/>
                  </a:lnTo>
                  <a:lnTo>
                    <a:pt x="30" y="0"/>
                  </a:lnTo>
                  <a:lnTo>
                    <a:pt x="40"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7" name="í$1îḓé"/>
            <p:cNvSpPr/>
            <p:nvPr/>
          </p:nvSpPr>
          <p:spPr bwMode="auto">
            <a:xfrm>
              <a:off x="3190081" y="4140765"/>
              <a:ext cx="41980" cy="140758"/>
            </a:xfrm>
            <a:custGeom>
              <a:avLst/>
              <a:gdLst>
                <a:gd name="T0" fmla="*/ 12 w 34"/>
                <a:gd name="T1" fmla="*/ 114 h 114"/>
                <a:gd name="T2" fmla="*/ 0 w 34"/>
                <a:gd name="T3" fmla="*/ 114 h 114"/>
                <a:gd name="T4" fmla="*/ 25 w 34"/>
                <a:gd name="T5" fmla="*/ 0 h 114"/>
                <a:gd name="T6" fmla="*/ 34 w 34"/>
                <a:gd name="T7" fmla="*/ 0 h 114"/>
                <a:gd name="T8" fmla="*/ 12 w 34"/>
                <a:gd name="T9" fmla="*/ 114 h 114"/>
              </a:gdLst>
              <a:ahLst/>
              <a:cxnLst>
                <a:cxn ang="0">
                  <a:pos x="T0" y="T1"/>
                </a:cxn>
                <a:cxn ang="0">
                  <a:pos x="T2" y="T3"/>
                </a:cxn>
                <a:cxn ang="0">
                  <a:pos x="T4" y="T5"/>
                </a:cxn>
                <a:cxn ang="0">
                  <a:pos x="T6" y="T7"/>
                </a:cxn>
                <a:cxn ang="0">
                  <a:pos x="T8" y="T9"/>
                </a:cxn>
              </a:cxnLst>
              <a:rect l="0" t="0" r="r" b="b"/>
              <a:pathLst>
                <a:path w="34" h="114">
                  <a:moveTo>
                    <a:pt x="12" y="114"/>
                  </a:moveTo>
                  <a:lnTo>
                    <a:pt x="0" y="114"/>
                  </a:lnTo>
                  <a:lnTo>
                    <a:pt x="25" y="0"/>
                  </a:lnTo>
                  <a:lnTo>
                    <a:pt x="34"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8" name="îśḻíḓè"/>
            <p:cNvSpPr/>
            <p:nvPr/>
          </p:nvSpPr>
          <p:spPr bwMode="auto">
            <a:xfrm>
              <a:off x="3214776" y="4140765"/>
              <a:ext cx="38276" cy="140758"/>
            </a:xfrm>
            <a:custGeom>
              <a:avLst/>
              <a:gdLst>
                <a:gd name="T0" fmla="*/ 12 w 31"/>
                <a:gd name="T1" fmla="*/ 114 h 114"/>
                <a:gd name="T2" fmla="*/ 0 w 31"/>
                <a:gd name="T3" fmla="*/ 114 h 114"/>
                <a:gd name="T4" fmla="*/ 21 w 31"/>
                <a:gd name="T5" fmla="*/ 0 h 114"/>
                <a:gd name="T6" fmla="*/ 31 w 31"/>
                <a:gd name="T7" fmla="*/ 0 h 114"/>
                <a:gd name="T8" fmla="*/ 12 w 31"/>
                <a:gd name="T9" fmla="*/ 114 h 114"/>
              </a:gdLst>
              <a:ahLst/>
              <a:cxnLst>
                <a:cxn ang="0">
                  <a:pos x="T0" y="T1"/>
                </a:cxn>
                <a:cxn ang="0">
                  <a:pos x="T2" y="T3"/>
                </a:cxn>
                <a:cxn ang="0">
                  <a:pos x="T4" y="T5"/>
                </a:cxn>
                <a:cxn ang="0">
                  <a:pos x="T6" y="T7"/>
                </a:cxn>
                <a:cxn ang="0">
                  <a:pos x="T8" y="T9"/>
                </a:cxn>
              </a:cxnLst>
              <a:rect l="0" t="0" r="r" b="b"/>
              <a:pathLst>
                <a:path w="31" h="114">
                  <a:moveTo>
                    <a:pt x="12" y="114"/>
                  </a:moveTo>
                  <a:lnTo>
                    <a:pt x="0" y="114"/>
                  </a:lnTo>
                  <a:lnTo>
                    <a:pt x="21" y="0"/>
                  </a:lnTo>
                  <a:lnTo>
                    <a:pt x="31"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19" name="íṥḷîḑê"/>
            <p:cNvSpPr/>
            <p:nvPr/>
          </p:nvSpPr>
          <p:spPr bwMode="auto">
            <a:xfrm>
              <a:off x="3240705" y="4140765"/>
              <a:ext cx="30868" cy="140758"/>
            </a:xfrm>
            <a:custGeom>
              <a:avLst/>
              <a:gdLst>
                <a:gd name="T0" fmla="*/ 12 w 25"/>
                <a:gd name="T1" fmla="*/ 114 h 114"/>
                <a:gd name="T2" fmla="*/ 0 w 25"/>
                <a:gd name="T3" fmla="*/ 114 h 114"/>
                <a:gd name="T4" fmla="*/ 16 w 25"/>
                <a:gd name="T5" fmla="*/ 0 h 114"/>
                <a:gd name="T6" fmla="*/ 25 w 25"/>
                <a:gd name="T7" fmla="*/ 0 h 114"/>
                <a:gd name="T8" fmla="*/ 12 w 25"/>
                <a:gd name="T9" fmla="*/ 114 h 114"/>
              </a:gdLst>
              <a:ahLst/>
              <a:cxnLst>
                <a:cxn ang="0">
                  <a:pos x="T0" y="T1"/>
                </a:cxn>
                <a:cxn ang="0">
                  <a:pos x="T2" y="T3"/>
                </a:cxn>
                <a:cxn ang="0">
                  <a:pos x="T4" y="T5"/>
                </a:cxn>
                <a:cxn ang="0">
                  <a:pos x="T6" y="T7"/>
                </a:cxn>
                <a:cxn ang="0">
                  <a:pos x="T8" y="T9"/>
                </a:cxn>
              </a:cxnLst>
              <a:rect l="0" t="0" r="r" b="b"/>
              <a:pathLst>
                <a:path w="25" h="114">
                  <a:moveTo>
                    <a:pt x="12" y="114"/>
                  </a:moveTo>
                  <a:lnTo>
                    <a:pt x="0" y="114"/>
                  </a:lnTo>
                  <a:lnTo>
                    <a:pt x="16" y="0"/>
                  </a:lnTo>
                  <a:lnTo>
                    <a:pt x="25"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0" name="îṡľîḑê"/>
            <p:cNvSpPr/>
            <p:nvPr/>
          </p:nvSpPr>
          <p:spPr bwMode="auto">
            <a:xfrm>
              <a:off x="3265399" y="4140765"/>
              <a:ext cx="25929" cy="140758"/>
            </a:xfrm>
            <a:custGeom>
              <a:avLst/>
              <a:gdLst>
                <a:gd name="T0" fmla="*/ 14 w 21"/>
                <a:gd name="T1" fmla="*/ 114 h 114"/>
                <a:gd name="T2" fmla="*/ 0 w 21"/>
                <a:gd name="T3" fmla="*/ 114 h 114"/>
                <a:gd name="T4" fmla="*/ 13 w 21"/>
                <a:gd name="T5" fmla="*/ 0 h 114"/>
                <a:gd name="T6" fmla="*/ 21 w 21"/>
                <a:gd name="T7" fmla="*/ 0 h 114"/>
                <a:gd name="T8" fmla="*/ 14 w 21"/>
                <a:gd name="T9" fmla="*/ 114 h 114"/>
              </a:gdLst>
              <a:ahLst/>
              <a:cxnLst>
                <a:cxn ang="0">
                  <a:pos x="T0" y="T1"/>
                </a:cxn>
                <a:cxn ang="0">
                  <a:pos x="T2" y="T3"/>
                </a:cxn>
                <a:cxn ang="0">
                  <a:pos x="T4" y="T5"/>
                </a:cxn>
                <a:cxn ang="0">
                  <a:pos x="T6" y="T7"/>
                </a:cxn>
                <a:cxn ang="0">
                  <a:pos x="T8" y="T9"/>
                </a:cxn>
              </a:cxnLst>
              <a:rect l="0" t="0" r="r" b="b"/>
              <a:pathLst>
                <a:path w="21" h="114">
                  <a:moveTo>
                    <a:pt x="14" y="114"/>
                  </a:moveTo>
                  <a:lnTo>
                    <a:pt x="0" y="114"/>
                  </a:lnTo>
                  <a:lnTo>
                    <a:pt x="13" y="0"/>
                  </a:lnTo>
                  <a:lnTo>
                    <a:pt x="21" y="0"/>
                  </a:lnTo>
                  <a:lnTo>
                    <a:pt x="14"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1" name="îṡḻîḍè"/>
            <p:cNvSpPr/>
            <p:nvPr/>
          </p:nvSpPr>
          <p:spPr bwMode="auto">
            <a:xfrm>
              <a:off x="3292563" y="4140765"/>
              <a:ext cx="19755" cy="140758"/>
            </a:xfrm>
            <a:custGeom>
              <a:avLst/>
              <a:gdLst>
                <a:gd name="T0" fmla="*/ 12 w 16"/>
                <a:gd name="T1" fmla="*/ 114 h 114"/>
                <a:gd name="T2" fmla="*/ 0 w 16"/>
                <a:gd name="T3" fmla="*/ 114 h 114"/>
                <a:gd name="T4" fmla="*/ 6 w 16"/>
                <a:gd name="T5" fmla="*/ 0 h 114"/>
                <a:gd name="T6" fmla="*/ 16 w 16"/>
                <a:gd name="T7" fmla="*/ 0 h 114"/>
                <a:gd name="T8" fmla="*/ 12 w 16"/>
                <a:gd name="T9" fmla="*/ 114 h 114"/>
              </a:gdLst>
              <a:ahLst/>
              <a:cxnLst>
                <a:cxn ang="0">
                  <a:pos x="T0" y="T1"/>
                </a:cxn>
                <a:cxn ang="0">
                  <a:pos x="T2" y="T3"/>
                </a:cxn>
                <a:cxn ang="0">
                  <a:pos x="T4" y="T5"/>
                </a:cxn>
                <a:cxn ang="0">
                  <a:pos x="T6" y="T7"/>
                </a:cxn>
                <a:cxn ang="0">
                  <a:pos x="T8" y="T9"/>
                </a:cxn>
              </a:cxnLst>
              <a:rect l="0" t="0" r="r" b="b"/>
              <a:pathLst>
                <a:path w="16" h="114">
                  <a:moveTo>
                    <a:pt x="12" y="114"/>
                  </a:moveTo>
                  <a:lnTo>
                    <a:pt x="0" y="114"/>
                  </a:lnTo>
                  <a:lnTo>
                    <a:pt x="6" y="0"/>
                  </a:lnTo>
                  <a:lnTo>
                    <a:pt x="16"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2" name="iṧ1ïḍè"/>
            <p:cNvSpPr/>
            <p:nvPr/>
          </p:nvSpPr>
          <p:spPr bwMode="auto">
            <a:xfrm>
              <a:off x="3318492" y="4140765"/>
              <a:ext cx="14817" cy="140758"/>
            </a:xfrm>
            <a:custGeom>
              <a:avLst/>
              <a:gdLst>
                <a:gd name="T0" fmla="*/ 12 w 12"/>
                <a:gd name="T1" fmla="*/ 114 h 114"/>
                <a:gd name="T2" fmla="*/ 0 w 12"/>
                <a:gd name="T3" fmla="*/ 114 h 114"/>
                <a:gd name="T4" fmla="*/ 1 w 12"/>
                <a:gd name="T5" fmla="*/ 0 h 114"/>
                <a:gd name="T6" fmla="*/ 11 w 12"/>
                <a:gd name="T7" fmla="*/ 0 h 114"/>
                <a:gd name="T8" fmla="*/ 12 w 12"/>
                <a:gd name="T9" fmla="*/ 114 h 114"/>
              </a:gdLst>
              <a:ahLst/>
              <a:cxnLst>
                <a:cxn ang="0">
                  <a:pos x="T0" y="T1"/>
                </a:cxn>
                <a:cxn ang="0">
                  <a:pos x="T2" y="T3"/>
                </a:cxn>
                <a:cxn ang="0">
                  <a:pos x="T4" y="T5"/>
                </a:cxn>
                <a:cxn ang="0">
                  <a:pos x="T6" y="T7"/>
                </a:cxn>
                <a:cxn ang="0">
                  <a:pos x="T8" y="T9"/>
                </a:cxn>
              </a:cxnLst>
              <a:rect l="0" t="0" r="r" b="b"/>
              <a:pathLst>
                <a:path w="12" h="114">
                  <a:moveTo>
                    <a:pt x="12" y="114"/>
                  </a:moveTo>
                  <a:lnTo>
                    <a:pt x="0" y="114"/>
                  </a:lnTo>
                  <a:lnTo>
                    <a:pt x="1" y="0"/>
                  </a:lnTo>
                  <a:lnTo>
                    <a:pt x="11" y="0"/>
                  </a:lnTo>
                  <a:lnTo>
                    <a:pt x="12"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3" name="îšľíḑé"/>
            <p:cNvSpPr/>
            <p:nvPr/>
          </p:nvSpPr>
          <p:spPr bwMode="auto">
            <a:xfrm>
              <a:off x="3340717" y="4140765"/>
              <a:ext cx="18521" cy="140758"/>
            </a:xfrm>
            <a:custGeom>
              <a:avLst/>
              <a:gdLst>
                <a:gd name="T0" fmla="*/ 15 w 15"/>
                <a:gd name="T1" fmla="*/ 114 h 114"/>
                <a:gd name="T2" fmla="*/ 3 w 15"/>
                <a:gd name="T3" fmla="*/ 114 h 114"/>
                <a:gd name="T4" fmla="*/ 0 w 15"/>
                <a:gd name="T5" fmla="*/ 0 h 114"/>
                <a:gd name="T6" fmla="*/ 9 w 15"/>
                <a:gd name="T7" fmla="*/ 0 h 114"/>
                <a:gd name="T8" fmla="*/ 15 w 15"/>
                <a:gd name="T9" fmla="*/ 114 h 114"/>
              </a:gdLst>
              <a:ahLst/>
              <a:cxnLst>
                <a:cxn ang="0">
                  <a:pos x="T0" y="T1"/>
                </a:cxn>
                <a:cxn ang="0">
                  <a:pos x="T2" y="T3"/>
                </a:cxn>
                <a:cxn ang="0">
                  <a:pos x="T4" y="T5"/>
                </a:cxn>
                <a:cxn ang="0">
                  <a:pos x="T6" y="T7"/>
                </a:cxn>
                <a:cxn ang="0">
                  <a:pos x="T8" y="T9"/>
                </a:cxn>
              </a:cxnLst>
              <a:rect l="0" t="0" r="r" b="b"/>
              <a:pathLst>
                <a:path w="15" h="114">
                  <a:moveTo>
                    <a:pt x="15" y="114"/>
                  </a:moveTo>
                  <a:lnTo>
                    <a:pt x="3" y="114"/>
                  </a:lnTo>
                  <a:lnTo>
                    <a:pt x="0" y="0"/>
                  </a:lnTo>
                  <a:lnTo>
                    <a:pt x="9" y="0"/>
                  </a:lnTo>
                  <a:lnTo>
                    <a:pt x="15"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4" name="îṩľiḓe"/>
            <p:cNvSpPr/>
            <p:nvPr/>
          </p:nvSpPr>
          <p:spPr bwMode="auto">
            <a:xfrm>
              <a:off x="3360473" y="4140765"/>
              <a:ext cx="25929" cy="140758"/>
            </a:xfrm>
            <a:custGeom>
              <a:avLst/>
              <a:gdLst>
                <a:gd name="T0" fmla="*/ 21 w 21"/>
                <a:gd name="T1" fmla="*/ 114 h 114"/>
                <a:gd name="T2" fmla="*/ 8 w 21"/>
                <a:gd name="T3" fmla="*/ 114 h 114"/>
                <a:gd name="T4" fmla="*/ 0 w 21"/>
                <a:gd name="T5" fmla="*/ 0 h 114"/>
                <a:gd name="T6" fmla="*/ 10 w 21"/>
                <a:gd name="T7" fmla="*/ 0 h 114"/>
                <a:gd name="T8" fmla="*/ 21 w 21"/>
                <a:gd name="T9" fmla="*/ 114 h 114"/>
              </a:gdLst>
              <a:ahLst/>
              <a:cxnLst>
                <a:cxn ang="0">
                  <a:pos x="T0" y="T1"/>
                </a:cxn>
                <a:cxn ang="0">
                  <a:pos x="T2" y="T3"/>
                </a:cxn>
                <a:cxn ang="0">
                  <a:pos x="T4" y="T5"/>
                </a:cxn>
                <a:cxn ang="0">
                  <a:pos x="T6" y="T7"/>
                </a:cxn>
                <a:cxn ang="0">
                  <a:pos x="T8" y="T9"/>
                </a:cxn>
              </a:cxnLst>
              <a:rect l="0" t="0" r="r" b="b"/>
              <a:pathLst>
                <a:path w="21" h="114">
                  <a:moveTo>
                    <a:pt x="21" y="114"/>
                  </a:moveTo>
                  <a:lnTo>
                    <a:pt x="8" y="114"/>
                  </a:lnTo>
                  <a:lnTo>
                    <a:pt x="0" y="0"/>
                  </a:lnTo>
                  <a:lnTo>
                    <a:pt x="10" y="0"/>
                  </a:lnTo>
                  <a:lnTo>
                    <a:pt x="21"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5" name="iṥ1iḋè"/>
            <p:cNvSpPr/>
            <p:nvPr/>
          </p:nvSpPr>
          <p:spPr bwMode="auto">
            <a:xfrm>
              <a:off x="3380228" y="4140765"/>
              <a:ext cx="30868" cy="140758"/>
            </a:xfrm>
            <a:custGeom>
              <a:avLst/>
              <a:gdLst>
                <a:gd name="T0" fmla="*/ 25 w 25"/>
                <a:gd name="T1" fmla="*/ 114 h 114"/>
                <a:gd name="T2" fmla="*/ 13 w 25"/>
                <a:gd name="T3" fmla="*/ 114 h 114"/>
                <a:gd name="T4" fmla="*/ 0 w 25"/>
                <a:gd name="T5" fmla="*/ 0 h 114"/>
                <a:gd name="T6" fmla="*/ 9 w 25"/>
                <a:gd name="T7" fmla="*/ 0 h 114"/>
                <a:gd name="T8" fmla="*/ 25 w 25"/>
                <a:gd name="T9" fmla="*/ 114 h 114"/>
              </a:gdLst>
              <a:ahLst/>
              <a:cxnLst>
                <a:cxn ang="0">
                  <a:pos x="T0" y="T1"/>
                </a:cxn>
                <a:cxn ang="0">
                  <a:pos x="T2" y="T3"/>
                </a:cxn>
                <a:cxn ang="0">
                  <a:pos x="T4" y="T5"/>
                </a:cxn>
                <a:cxn ang="0">
                  <a:pos x="T6" y="T7"/>
                </a:cxn>
                <a:cxn ang="0">
                  <a:pos x="T8" y="T9"/>
                </a:cxn>
              </a:cxnLst>
              <a:rect l="0" t="0" r="r" b="b"/>
              <a:pathLst>
                <a:path w="25" h="114">
                  <a:moveTo>
                    <a:pt x="25" y="114"/>
                  </a:moveTo>
                  <a:lnTo>
                    <a:pt x="13" y="114"/>
                  </a:lnTo>
                  <a:lnTo>
                    <a:pt x="0" y="0"/>
                  </a:lnTo>
                  <a:lnTo>
                    <a:pt x="9" y="0"/>
                  </a:lnTo>
                  <a:lnTo>
                    <a:pt x="25"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6" name="iṥļídè"/>
            <p:cNvSpPr/>
            <p:nvPr/>
          </p:nvSpPr>
          <p:spPr bwMode="auto">
            <a:xfrm>
              <a:off x="3401218" y="4140765"/>
              <a:ext cx="35807" cy="140758"/>
            </a:xfrm>
            <a:custGeom>
              <a:avLst/>
              <a:gdLst>
                <a:gd name="T0" fmla="*/ 29 w 29"/>
                <a:gd name="T1" fmla="*/ 114 h 114"/>
                <a:gd name="T2" fmla="*/ 17 w 29"/>
                <a:gd name="T3" fmla="*/ 114 h 114"/>
                <a:gd name="T4" fmla="*/ 0 w 29"/>
                <a:gd name="T5" fmla="*/ 0 h 114"/>
                <a:gd name="T6" fmla="*/ 8 w 29"/>
                <a:gd name="T7" fmla="*/ 0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17" y="114"/>
                  </a:lnTo>
                  <a:lnTo>
                    <a:pt x="0" y="0"/>
                  </a:lnTo>
                  <a:lnTo>
                    <a:pt x="8" y="0"/>
                  </a:lnTo>
                  <a:lnTo>
                    <a:pt x="29"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7" name="ïSḷîḋê"/>
            <p:cNvSpPr/>
            <p:nvPr/>
          </p:nvSpPr>
          <p:spPr bwMode="auto">
            <a:xfrm>
              <a:off x="3419739" y="4140765"/>
              <a:ext cx="44450" cy="140758"/>
            </a:xfrm>
            <a:custGeom>
              <a:avLst/>
              <a:gdLst>
                <a:gd name="T0" fmla="*/ 36 w 36"/>
                <a:gd name="T1" fmla="*/ 114 h 114"/>
                <a:gd name="T2" fmla="*/ 24 w 36"/>
                <a:gd name="T3" fmla="*/ 114 h 114"/>
                <a:gd name="T4" fmla="*/ 0 w 36"/>
                <a:gd name="T5" fmla="*/ 0 h 114"/>
                <a:gd name="T6" fmla="*/ 10 w 36"/>
                <a:gd name="T7" fmla="*/ 0 h 114"/>
                <a:gd name="T8" fmla="*/ 36 w 36"/>
                <a:gd name="T9" fmla="*/ 114 h 114"/>
              </a:gdLst>
              <a:ahLst/>
              <a:cxnLst>
                <a:cxn ang="0">
                  <a:pos x="T0" y="T1"/>
                </a:cxn>
                <a:cxn ang="0">
                  <a:pos x="T2" y="T3"/>
                </a:cxn>
                <a:cxn ang="0">
                  <a:pos x="T4" y="T5"/>
                </a:cxn>
                <a:cxn ang="0">
                  <a:pos x="T6" y="T7"/>
                </a:cxn>
                <a:cxn ang="0">
                  <a:pos x="T8" y="T9"/>
                </a:cxn>
              </a:cxnLst>
              <a:rect l="0" t="0" r="r" b="b"/>
              <a:pathLst>
                <a:path w="36" h="114">
                  <a:moveTo>
                    <a:pt x="36" y="114"/>
                  </a:moveTo>
                  <a:lnTo>
                    <a:pt x="24" y="114"/>
                  </a:lnTo>
                  <a:lnTo>
                    <a:pt x="0" y="0"/>
                  </a:lnTo>
                  <a:lnTo>
                    <a:pt x="10" y="0"/>
                  </a:lnTo>
                  <a:lnTo>
                    <a:pt x="36"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8" name="iṩ1íďê"/>
            <p:cNvSpPr/>
            <p:nvPr/>
          </p:nvSpPr>
          <p:spPr bwMode="auto">
            <a:xfrm>
              <a:off x="3439494" y="4140765"/>
              <a:ext cx="49389" cy="140758"/>
            </a:xfrm>
            <a:custGeom>
              <a:avLst/>
              <a:gdLst>
                <a:gd name="T0" fmla="*/ 40 w 40"/>
                <a:gd name="T1" fmla="*/ 114 h 114"/>
                <a:gd name="T2" fmla="*/ 28 w 40"/>
                <a:gd name="T3" fmla="*/ 114 h 114"/>
                <a:gd name="T4" fmla="*/ 0 w 40"/>
                <a:gd name="T5" fmla="*/ 0 h 114"/>
                <a:gd name="T6" fmla="*/ 10 w 40"/>
                <a:gd name="T7" fmla="*/ 0 h 114"/>
                <a:gd name="T8" fmla="*/ 40 w 40"/>
                <a:gd name="T9" fmla="*/ 114 h 114"/>
              </a:gdLst>
              <a:ahLst/>
              <a:cxnLst>
                <a:cxn ang="0">
                  <a:pos x="T0" y="T1"/>
                </a:cxn>
                <a:cxn ang="0">
                  <a:pos x="T2" y="T3"/>
                </a:cxn>
                <a:cxn ang="0">
                  <a:pos x="T4" y="T5"/>
                </a:cxn>
                <a:cxn ang="0">
                  <a:pos x="T6" y="T7"/>
                </a:cxn>
                <a:cxn ang="0">
                  <a:pos x="T8" y="T9"/>
                </a:cxn>
              </a:cxnLst>
              <a:rect l="0" t="0" r="r" b="b"/>
              <a:pathLst>
                <a:path w="40" h="114">
                  <a:moveTo>
                    <a:pt x="40" y="114"/>
                  </a:moveTo>
                  <a:lnTo>
                    <a:pt x="28" y="114"/>
                  </a:lnTo>
                  <a:lnTo>
                    <a:pt x="0" y="0"/>
                  </a:lnTo>
                  <a:lnTo>
                    <a:pt x="10" y="0"/>
                  </a:lnTo>
                  <a:lnTo>
                    <a:pt x="40"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29" name="í$ḻïde"/>
            <p:cNvSpPr/>
            <p:nvPr/>
          </p:nvSpPr>
          <p:spPr bwMode="auto">
            <a:xfrm>
              <a:off x="3459250" y="4140765"/>
              <a:ext cx="55562" cy="140758"/>
            </a:xfrm>
            <a:custGeom>
              <a:avLst/>
              <a:gdLst>
                <a:gd name="T0" fmla="*/ 45 w 45"/>
                <a:gd name="T1" fmla="*/ 114 h 114"/>
                <a:gd name="T2" fmla="*/ 33 w 45"/>
                <a:gd name="T3" fmla="*/ 114 h 114"/>
                <a:gd name="T4" fmla="*/ 0 w 45"/>
                <a:gd name="T5" fmla="*/ 0 h 114"/>
                <a:gd name="T6" fmla="*/ 10 w 45"/>
                <a:gd name="T7" fmla="*/ 0 h 114"/>
                <a:gd name="T8" fmla="*/ 45 w 45"/>
                <a:gd name="T9" fmla="*/ 114 h 114"/>
              </a:gdLst>
              <a:ahLst/>
              <a:cxnLst>
                <a:cxn ang="0">
                  <a:pos x="T0" y="T1"/>
                </a:cxn>
                <a:cxn ang="0">
                  <a:pos x="T2" y="T3"/>
                </a:cxn>
                <a:cxn ang="0">
                  <a:pos x="T4" y="T5"/>
                </a:cxn>
                <a:cxn ang="0">
                  <a:pos x="T6" y="T7"/>
                </a:cxn>
                <a:cxn ang="0">
                  <a:pos x="T8" y="T9"/>
                </a:cxn>
              </a:cxnLst>
              <a:rect l="0" t="0" r="r" b="b"/>
              <a:pathLst>
                <a:path w="45" h="114">
                  <a:moveTo>
                    <a:pt x="45" y="114"/>
                  </a:moveTo>
                  <a:lnTo>
                    <a:pt x="33" y="114"/>
                  </a:lnTo>
                  <a:lnTo>
                    <a:pt x="0" y="0"/>
                  </a:lnTo>
                  <a:lnTo>
                    <a:pt x="10" y="0"/>
                  </a:lnTo>
                  <a:lnTo>
                    <a:pt x="45" y="114"/>
                  </a:lnTo>
                  <a:close/>
                </a:path>
              </a:pathLst>
            </a:custGeom>
            <a:solidFill>
              <a:srgbClr val="FCC6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30" name="íśļïḍê"/>
            <p:cNvSpPr/>
            <p:nvPr/>
          </p:nvSpPr>
          <p:spPr bwMode="auto">
            <a:xfrm>
              <a:off x="3275277" y="2412153"/>
              <a:ext cx="101247" cy="102482"/>
            </a:xfrm>
            <a:prstGeom prst="ellipse">
              <a:avLst/>
            </a:pr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sp>
          <p:nvSpPr>
            <p:cNvPr id="331" name="isľïḓê"/>
            <p:cNvSpPr/>
            <p:nvPr/>
          </p:nvSpPr>
          <p:spPr bwMode="auto">
            <a:xfrm>
              <a:off x="3275277" y="2593657"/>
              <a:ext cx="101247" cy="101247"/>
            </a:xfrm>
            <a:prstGeom prst="ellipse">
              <a:avLst/>
            </a:pr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2000">
        <p14:ripp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93"/>
                                        </p:tgtEl>
                                        <p:attrNameLst>
                                          <p:attrName>style.visibility</p:attrName>
                                        </p:attrNameLst>
                                      </p:cBhvr>
                                      <p:to>
                                        <p:strVal val="visible"/>
                                      </p:to>
                                    </p:set>
                                    <p:animEffect transition="in" filter="wipe(up)">
                                      <p:cBhvr>
                                        <p:cTn id="29" dur="500"/>
                                        <p:tgtEl>
                                          <p:spTgt spid="293"/>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p:cTn id="39" dur="500" fill="hold"/>
                                        <p:tgtEl>
                                          <p:spTgt spid="107"/>
                                        </p:tgtEl>
                                        <p:attrNameLst>
                                          <p:attrName>ppt_w</p:attrName>
                                        </p:attrNameLst>
                                      </p:cBhvr>
                                      <p:tavLst>
                                        <p:tav tm="0">
                                          <p:val>
                                            <p:fltVal val="0"/>
                                          </p:val>
                                        </p:tav>
                                        <p:tav tm="100000">
                                          <p:val>
                                            <p:strVal val="#ppt_w"/>
                                          </p:val>
                                        </p:tav>
                                      </p:tavLst>
                                    </p:anim>
                                    <p:anim calcmode="lin" valueType="num">
                                      <p:cBhvr>
                                        <p:cTn id="40" dur="500" fill="hold"/>
                                        <p:tgtEl>
                                          <p:spTgt spid="107"/>
                                        </p:tgtEl>
                                        <p:attrNameLst>
                                          <p:attrName>ppt_h</p:attrName>
                                        </p:attrNameLst>
                                      </p:cBhvr>
                                      <p:tavLst>
                                        <p:tav tm="0">
                                          <p:val>
                                            <p:fltVal val="0"/>
                                          </p:val>
                                        </p:tav>
                                        <p:tav tm="100000">
                                          <p:val>
                                            <p:strVal val="#ppt_h"/>
                                          </p:val>
                                        </p:tav>
                                      </p:tavLst>
                                    </p:anim>
                                    <p:animEffect transition="in" filter="fade">
                                      <p:cBhvr>
                                        <p:cTn id="41" dur="500"/>
                                        <p:tgtEl>
                                          <p:spTgt spid="107"/>
                                        </p:tgtEl>
                                      </p:cBhvr>
                                    </p:animEffect>
                                  </p:childTnLst>
                                </p:cTn>
                              </p:par>
                            </p:childTnLst>
                          </p:cTn>
                        </p:par>
                        <p:par>
                          <p:cTn id="42" fill="hold">
                            <p:stCondLst>
                              <p:cond delay="4000"/>
                            </p:stCondLst>
                            <p:childTnLst>
                              <p:par>
                                <p:cTn id="43" presetID="14" presetClass="entr" presetSubtype="10" fill="hold" grpId="0"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randombar(horizontal)">
                                      <p:cBhvr>
                                        <p:cTn id="45" dur="500"/>
                                        <p:tgtEl>
                                          <p:spTgt spid="108"/>
                                        </p:tgtEl>
                                      </p:cBhvr>
                                    </p:animEffect>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fade">
                                      <p:cBhvr>
                                        <p:cTn id="49" dur="1000"/>
                                        <p:tgtEl>
                                          <p:spTgt spid="113"/>
                                        </p:tgtEl>
                                      </p:cBhvr>
                                    </p:animEffect>
                                    <p:anim calcmode="lin" valueType="num">
                                      <p:cBhvr>
                                        <p:cTn id="50" dur="1000" fill="hold"/>
                                        <p:tgtEl>
                                          <p:spTgt spid="113"/>
                                        </p:tgtEl>
                                        <p:attrNameLst>
                                          <p:attrName>ppt_x</p:attrName>
                                        </p:attrNameLst>
                                      </p:cBhvr>
                                      <p:tavLst>
                                        <p:tav tm="0">
                                          <p:val>
                                            <p:strVal val="#ppt_x"/>
                                          </p:val>
                                        </p:tav>
                                        <p:tav tm="100000">
                                          <p:val>
                                            <p:strVal val="#ppt_x"/>
                                          </p:val>
                                        </p:tav>
                                      </p:tavLst>
                                    </p:anim>
                                    <p:anim calcmode="lin" valueType="num">
                                      <p:cBhvr>
                                        <p:cTn id="51" dur="1000" fill="hold"/>
                                        <p:tgtEl>
                                          <p:spTgt spid="113"/>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p:cTn id="55" dur="500" fill="hold"/>
                                        <p:tgtEl>
                                          <p:spTgt spid="109"/>
                                        </p:tgtEl>
                                        <p:attrNameLst>
                                          <p:attrName>ppt_w</p:attrName>
                                        </p:attrNameLst>
                                      </p:cBhvr>
                                      <p:tavLst>
                                        <p:tav tm="0">
                                          <p:val>
                                            <p:fltVal val="0"/>
                                          </p:val>
                                        </p:tav>
                                        <p:tav tm="100000">
                                          <p:val>
                                            <p:strVal val="#ppt_w"/>
                                          </p:val>
                                        </p:tav>
                                      </p:tavLst>
                                    </p:anim>
                                    <p:anim calcmode="lin" valueType="num">
                                      <p:cBhvr>
                                        <p:cTn id="56" dur="500" fill="hold"/>
                                        <p:tgtEl>
                                          <p:spTgt spid="109"/>
                                        </p:tgtEl>
                                        <p:attrNameLst>
                                          <p:attrName>ppt_h</p:attrName>
                                        </p:attrNameLst>
                                      </p:cBhvr>
                                      <p:tavLst>
                                        <p:tav tm="0">
                                          <p:val>
                                            <p:fltVal val="0"/>
                                          </p:val>
                                        </p:tav>
                                        <p:tav tm="100000">
                                          <p:val>
                                            <p:strVal val="#ppt_h"/>
                                          </p:val>
                                        </p:tav>
                                      </p:tavLst>
                                    </p:anim>
                                    <p:animEffect transition="in" filter="fade">
                                      <p:cBhvr>
                                        <p:cTn id="57" dur="500"/>
                                        <p:tgtEl>
                                          <p:spTgt spid="109"/>
                                        </p:tgtEl>
                                      </p:cBhvr>
                                    </p:animEffect>
                                  </p:childTnLst>
                                </p:cTn>
                              </p:par>
                            </p:childTnLst>
                          </p:cTn>
                        </p:par>
                        <p:par>
                          <p:cTn id="58" fill="hold">
                            <p:stCondLst>
                              <p:cond delay="6000"/>
                            </p:stCondLst>
                            <p:childTnLst>
                              <p:par>
                                <p:cTn id="59" presetID="14" presetClass="entr" presetSubtype="10" fill="hold" grpId="0" nodeType="afterEffect">
                                  <p:stCondLst>
                                    <p:cond delay="0"/>
                                  </p:stCondLst>
                                  <p:childTnLst>
                                    <p:set>
                                      <p:cBhvr>
                                        <p:cTn id="60" dur="1" fill="hold">
                                          <p:stCondLst>
                                            <p:cond delay="0"/>
                                          </p:stCondLst>
                                        </p:cTn>
                                        <p:tgtEl>
                                          <p:spTgt spid="110"/>
                                        </p:tgtEl>
                                        <p:attrNameLst>
                                          <p:attrName>style.visibility</p:attrName>
                                        </p:attrNameLst>
                                      </p:cBhvr>
                                      <p:to>
                                        <p:strVal val="visible"/>
                                      </p:to>
                                    </p:set>
                                    <p:animEffect transition="in" filter="randombar(horizontal)">
                                      <p:cBhvr>
                                        <p:cTn id="61" dur="500"/>
                                        <p:tgtEl>
                                          <p:spTgt spid="110"/>
                                        </p:tgtEl>
                                      </p:cBhvr>
                                    </p:animEffect>
                                  </p:childTnLst>
                                </p:cTn>
                              </p:par>
                            </p:childTnLst>
                          </p:cTn>
                        </p:par>
                        <p:par>
                          <p:cTn id="62" fill="hold">
                            <p:stCondLst>
                              <p:cond delay="6500"/>
                            </p:stCondLst>
                            <p:childTnLst>
                              <p:par>
                                <p:cTn id="63" presetID="42" presetClass="entr" presetSubtype="0" fill="hold" nodeType="afterEffect">
                                  <p:stCondLst>
                                    <p:cond delay="0"/>
                                  </p:stCondLst>
                                  <p:childTnLst>
                                    <p:set>
                                      <p:cBhvr>
                                        <p:cTn id="64" dur="1" fill="hold">
                                          <p:stCondLst>
                                            <p:cond delay="0"/>
                                          </p:stCondLst>
                                        </p:cTn>
                                        <p:tgtEl>
                                          <p:spTgt spid="203"/>
                                        </p:tgtEl>
                                        <p:attrNameLst>
                                          <p:attrName>style.visibility</p:attrName>
                                        </p:attrNameLst>
                                      </p:cBhvr>
                                      <p:to>
                                        <p:strVal val="visible"/>
                                      </p:to>
                                    </p:set>
                                    <p:animEffect transition="in" filter="fade">
                                      <p:cBhvr>
                                        <p:cTn id="65" dur="1000"/>
                                        <p:tgtEl>
                                          <p:spTgt spid="203"/>
                                        </p:tgtEl>
                                      </p:cBhvr>
                                    </p:animEffect>
                                    <p:anim calcmode="lin" valueType="num">
                                      <p:cBhvr>
                                        <p:cTn id="66" dur="1000" fill="hold"/>
                                        <p:tgtEl>
                                          <p:spTgt spid="203"/>
                                        </p:tgtEl>
                                        <p:attrNameLst>
                                          <p:attrName>ppt_x</p:attrName>
                                        </p:attrNameLst>
                                      </p:cBhvr>
                                      <p:tavLst>
                                        <p:tav tm="0">
                                          <p:val>
                                            <p:strVal val="#ppt_x"/>
                                          </p:val>
                                        </p:tav>
                                        <p:tav tm="100000">
                                          <p:val>
                                            <p:strVal val="#ppt_x"/>
                                          </p:val>
                                        </p:tav>
                                      </p:tavLst>
                                    </p:anim>
                                    <p:anim calcmode="lin" valueType="num">
                                      <p:cBhvr>
                                        <p:cTn id="67" dur="1000" fill="hold"/>
                                        <p:tgtEl>
                                          <p:spTgt spid="203"/>
                                        </p:tgtEl>
                                        <p:attrNameLst>
                                          <p:attrName>ppt_y</p:attrName>
                                        </p:attrNameLst>
                                      </p:cBhvr>
                                      <p:tavLst>
                                        <p:tav tm="0">
                                          <p:val>
                                            <p:strVal val="#ppt_y+.1"/>
                                          </p:val>
                                        </p:tav>
                                        <p:tav tm="100000">
                                          <p:val>
                                            <p:strVal val="#ppt_y"/>
                                          </p:val>
                                        </p:tav>
                                      </p:tavLst>
                                    </p:anim>
                                  </p:childTnLst>
                                </p:cTn>
                              </p:par>
                            </p:childTnLst>
                          </p:cTn>
                        </p:par>
                        <p:par>
                          <p:cTn id="68" fill="hold">
                            <p:stCondLst>
                              <p:cond delay="7500"/>
                            </p:stCondLst>
                            <p:childTnLst>
                              <p:par>
                                <p:cTn id="69" presetID="53" presetClass="entr" presetSubtype="16" fill="hold" grpId="0" nodeType="afterEffect">
                                  <p:stCondLst>
                                    <p:cond delay="0"/>
                                  </p:stCondLst>
                                  <p:childTnLst>
                                    <p:set>
                                      <p:cBhvr>
                                        <p:cTn id="70" dur="1" fill="hold">
                                          <p:stCondLst>
                                            <p:cond delay="0"/>
                                          </p:stCondLst>
                                        </p:cTn>
                                        <p:tgtEl>
                                          <p:spTgt spid="111"/>
                                        </p:tgtEl>
                                        <p:attrNameLst>
                                          <p:attrName>style.visibility</p:attrName>
                                        </p:attrNameLst>
                                      </p:cBhvr>
                                      <p:to>
                                        <p:strVal val="visible"/>
                                      </p:to>
                                    </p:set>
                                    <p:anim calcmode="lin" valueType="num">
                                      <p:cBhvr>
                                        <p:cTn id="71" dur="500" fill="hold"/>
                                        <p:tgtEl>
                                          <p:spTgt spid="111"/>
                                        </p:tgtEl>
                                        <p:attrNameLst>
                                          <p:attrName>ppt_w</p:attrName>
                                        </p:attrNameLst>
                                      </p:cBhvr>
                                      <p:tavLst>
                                        <p:tav tm="0">
                                          <p:val>
                                            <p:fltVal val="0"/>
                                          </p:val>
                                        </p:tav>
                                        <p:tav tm="100000">
                                          <p:val>
                                            <p:strVal val="#ppt_w"/>
                                          </p:val>
                                        </p:tav>
                                      </p:tavLst>
                                    </p:anim>
                                    <p:anim calcmode="lin" valueType="num">
                                      <p:cBhvr>
                                        <p:cTn id="72" dur="500" fill="hold"/>
                                        <p:tgtEl>
                                          <p:spTgt spid="111"/>
                                        </p:tgtEl>
                                        <p:attrNameLst>
                                          <p:attrName>ppt_h</p:attrName>
                                        </p:attrNameLst>
                                      </p:cBhvr>
                                      <p:tavLst>
                                        <p:tav tm="0">
                                          <p:val>
                                            <p:fltVal val="0"/>
                                          </p:val>
                                        </p:tav>
                                        <p:tav tm="100000">
                                          <p:val>
                                            <p:strVal val="#ppt_h"/>
                                          </p:val>
                                        </p:tav>
                                      </p:tavLst>
                                    </p:anim>
                                    <p:animEffect transition="in" filter="fade">
                                      <p:cBhvr>
                                        <p:cTn id="73" dur="500"/>
                                        <p:tgtEl>
                                          <p:spTgt spid="111"/>
                                        </p:tgtEl>
                                      </p:cBhvr>
                                    </p:animEffect>
                                  </p:childTnLst>
                                </p:cTn>
                              </p:par>
                            </p:childTnLst>
                          </p:cTn>
                        </p:par>
                        <p:par>
                          <p:cTn id="74" fill="hold">
                            <p:stCondLst>
                              <p:cond delay="8000"/>
                            </p:stCondLst>
                            <p:childTnLst>
                              <p:par>
                                <p:cTn id="75" presetID="14" presetClass="entr" presetSubtype="10" fill="hold" grpId="0" nodeType="after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randombar(horizontal)">
                                      <p:cBhvr>
                                        <p:cTn id="7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07" grpId="0"/>
      <p:bldP spid="108" grpId="0"/>
      <p:bldP spid="109" grpId="0"/>
      <p:bldP spid="110" grpId="0"/>
      <p:bldP spid="111" grpId="0"/>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教育背景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aphicFrame>
        <p:nvGraphicFramePr>
          <p:cNvPr id="7" name="图表 6"/>
          <p:cNvGraphicFramePr/>
          <p:nvPr/>
        </p:nvGraphicFramePr>
        <p:xfrm>
          <a:off x="1910371" y="2601865"/>
          <a:ext cx="8371257" cy="3317465"/>
        </p:xfrm>
        <a:graphic>
          <a:graphicData uri="http://schemas.openxmlformats.org/drawingml/2006/chart">
            <c:chart xmlns:c="http://schemas.openxmlformats.org/drawingml/2006/chart" xmlns:r="http://schemas.openxmlformats.org/officeDocument/2006/relationships" r:id="rId4"/>
          </a:graphicData>
        </a:graphic>
      </p:graphicFrame>
      <p:sp>
        <p:nvSpPr>
          <p:cNvPr id="9" name="矩形 8"/>
          <p:cNvSpPr/>
          <p:nvPr/>
        </p:nvSpPr>
        <p:spPr>
          <a:xfrm>
            <a:off x="2062470" y="1431521"/>
            <a:ext cx="7510371" cy="792653"/>
          </a:xfrm>
          <a:prstGeom prst="rect">
            <a:avLst/>
          </a:prstGeom>
        </p:spPr>
        <p:txBody>
          <a:bodyPr wrap="square">
            <a:spAutoFit/>
          </a:bodyPr>
          <a:lstStyle/>
          <a:p>
            <a:pPr lvl="0">
              <a:lnSpc>
                <a:spcPct val="150000"/>
              </a:lnSpc>
              <a:defRPr/>
            </a:pPr>
            <a:r>
              <a:rPr lang="zh-CN" altLang="en-US" sz="1600" kern="0" dirty="0">
                <a:solidFill>
                  <a:schemeClr val="bg1"/>
                </a:solidFill>
                <a:latin typeface="+mn-ea"/>
              </a:rPr>
              <a:t>请在此处填入你需要的内容。请在此处填入你需要的内容。请在此处填入你需要的内容。请在此处填入你需要的内容。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4400" advClick="0" advTm="2000">
        <p14:honeycomb/>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7" grpId="0">
        <p:bldAsOne/>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教育背景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029726" y="1636410"/>
            <a:ext cx="1318648" cy="1557383"/>
            <a:chOff x="1801013" y="4920701"/>
            <a:chExt cx="645651" cy="762543"/>
          </a:xfrm>
        </p:grpSpPr>
        <p:sp>
          <p:nvSpPr>
            <p:cNvPr id="9" name="ïšľiḑé"/>
            <p:cNvSpPr/>
            <p:nvPr/>
          </p:nvSpPr>
          <p:spPr bwMode="auto">
            <a:xfrm>
              <a:off x="2142560" y="4920701"/>
              <a:ext cx="3653" cy="6393"/>
            </a:xfrm>
            <a:custGeom>
              <a:avLst/>
              <a:gdLst>
                <a:gd name="T0" fmla="*/ 2 w 2"/>
                <a:gd name="T1" fmla="*/ 1 h 3"/>
                <a:gd name="T2" fmla="*/ 2 w 2"/>
                <a:gd name="T3" fmla="*/ 1 h 3"/>
                <a:gd name="T4" fmla="*/ 2 w 2"/>
                <a:gd name="T5" fmla="*/ 1 h 3"/>
                <a:gd name="T6" fmla="*/ 2 w 2"/>
                <a:gd name="T7" fmla="*/ 1 h 3"/>
                <a:gd name="T8" fmla="*/ 2 w 2"/>
                <a:gd name="T9" fmla="*/ 1 h 3"/>
                <a:gd name="T10" fmla="*/ 1 w 2"/>
                <a:gd name="T11" fmla="*/ 3 h 3"/>
                <a:gd name="T12" fmla="*/ 1 w 2"/>
                <a:gd name="T13" fmla="*/ 3 h 3"/>
                <a:gd name="T14" fmla="*/ 0 w 2"/>
                <a:gd name="T15" fmla="*/ 0 h 3"/>
                <a:gd name="T16" fmla="*/ 2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1"/>
                  </a:moveTo>
                  <a:cubicBezTo>
                    <a:pt x="2" y="1"/>
                    <a:pt x="2" y="1"/>
                    <a:pt x="2" y="1"/>
                  </a:cubicBezTo>
                  <a:cubicBezTo>
                    <a:pt x="2" y="1"/>
                    <a:pt x="2" y="1"/>
                    <a:pt x="2" y="1"/>
                  </a:cubicBezTo>
                  <a:cubicBezTo>
                    <a:pt x="2" y="1"/>
                    <a:pt x="2" y="1"/>
                    <a:pt x="2" y="1"/>
                  </a:cubicBezTo>
                  <a:cubicBezTo>
                    <a:pt x="2" y="1"/>
                    <a:pt x="2" y="1"/>
                    <a:pt x="2" y="1"/>
                  </a:cubicBezTo>
                  <a:cubicBezTo>
                    <a:pt x="2" y="2"/>
                    <a:pt x="2" y="2"/>
                    <a:pt x="1" y="3"/>
                  </a:cubicBezTo>
                  <a:cubicBezTo>
                    <a:pt x="1" y="3"/>
                    <a:pt x="1" y="3"/>
                    <a:pt x="1" y="3"/>
                  </a:cubicBezTo>
                  <a:cubicBezTo>
                    <a:pt x="0" y="2"/>
                    <a:pt x="0" y="1"/>
                    <a:pt x="0" y="0"/>
                  </a:cubicBezTo>
                  <a:cubicBezTo>
                    <a:pt x="1" y="0"/>
                    <a:pt x="2" y="0"/>
                    <a:pt x="2"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ïŝļîḋè"/>
            <p:cNvSpPr/>
            <p:nvPr/>
          </p:nvSpPr>
          <p:spPr bwMode="auto">
            <a:xfrm>
              <a:off x="2429312" y="5154487"/>
              <a:ext cx="17352" cy="151596"/>
            </a:xfrm>
            <a:custGeom>
              <a:avLst/>
              <a:gdLst>
                <a:gd name="T0" fmla="*/ 8 w 9"/>
                <a:gd name="T1" fmla="*/ 19 h 80"/>
                <a:gd name="T2" fmla="*/ 7 w 9"/>
                <a:gd name="T3" fmla="*/ 39 h 80"/>
                <a:gd name="T4" fmla="*/ 2 w 9"/>
                <a:gd name="T5" fmla="*/ 79 h 80"/>
                <a:gd name="T6" fmla="*/ 0 w 9"/>
                <a:gd name="T7" fmla="*/ 79 h 80"/>
                <a:gd name="T8" fmla="*/ 5 w 9"/>
                <a:gd name="T9" fmla="*/ 39 h 80"/>
                <a:gd name="T10" fmla="*/ 6 w 9"/>
                <a:gd name="T11" fmla="*/ 19 h 80"/>
                <a:gd name="T12" fmla="*/ 7 w 9"/>
                <a:gd name="T13" fmla="*/ 10 h 80"/>
                <a:gd name="T14" fmla="*/ 7 w 9"/>
                <a:gd name="T15" fmla="*/ 5 h 80"/>
                <a:gd name="T16" fmla="*/ 7 w 9"/>
                <a:gd name="T17" fmla="*/ 0 h 80"/>
                <a:gd name="T18" fmla="*/ 8 w 9"/>
                <a:gd name="T19" fmla="*/ 0 h 80"/>
                <a:gd name="T20" fmla="*/ 9 w 9"/>
                <a:gd name="T21" fmla="*/ 9 h 80"/>
                <a:gd name="T22" fmla="*/ 8 w 9"/>
                <a:gd name="T2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0">
                  <a:moveTo>
                    <a:pt x="8" y="19"/>
                  </a:moveTo>
                  <a:cubicBezTo>
                    <a:pt x="8" y="26"/>
                    <a:pt x="8" y="32"/>
                    <a:pt x="7" y="39"/>
                  </a:cubicBezTo>
                  <a:cubicBezTo>
                    <a:pt x="7" y="52"/>
                    <a:pt x="4" y="66"/>
                    <a:pt x="2" y="79"/>
                  </a:cubicBezTo>
                  <a:cubicBezTo>
                    <a:pt x="2" y="80"/>
                    <a:pt x="0" y="80"/>
                    <a:pt x="0" y="79"/>
                  </a:cubicBezTo>
                  <a:cubicBezTo>
                    <a:pt x="3" y="66"/>
                    <a:pt x="4" y="52"/>
                    <a:pt x="5" y="39"/>
                  </a:cubicBezTo>
                  <a:cubicBezTo>
                    <a:pt x="5" y="32"/>
                    <a:pt x="6" y="26"/>
                    <a:pt x="6" y="19"/>
                  </a:cubicBezTo>
                  <a:cubicBezTo>
                    <a:pt x="6" y="16"/>
                    <a:pt x="6" y="13"/>
                    <a:pt x="7" y="10"/>
                  </a:cubicBezTo>
                  <a:cubicBezTo>
                    <a:pt x="7" y="8"/>
                    <a:pt x="7" y="7"/>
                    <a:pt x="7" y="5"/>
                  </a:cubicBezTo>
                  <a:cubicBezTo>
                    <a:pt x="7" y="4"/>
                    <a:pt x="7" y="2"/>
                    <a:pt x="7" y="0"/>
                  </a:cubicBezTo>
                  <a:cubicBezTo>
                    <a:pt x="7" y="0"/>
                    <a:pt x="8" y="0"/>
                    <a:pt x="8" y="0"/>
                  </a:cubicBezTo>
                  <a:cubicBezTo>
                    <a:pt x="9" y="3"/>
                    <a:pt x="9" y="6"/>
                    <a:pt x="9" y="9"/>
                  </a:cubicBezTo>
                  <a:cubicBezTo>
                    <a:pt x="9" y="12"/>
                    <a:pt x="9" y="16"/>
                    <a:pt x="8"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ṩļiḓe"/>
            <p:cNvSpPr/>
            <p:nvPr/>
          </p:nvSpPr>
          <p:spPr bwMode="auto">
            <a:xfrm>
              <a:off x="2441184" y="5133483"/>
              <a:ext cx="3653" cy="7306"/>
            </a:xfrm>
            <a:custGeom>
              <a:avLst/>
              <a:gdLst>
                <a:gd name="T0" fmla="*/ 0 w 2"/>
                <a:gd name="T1" fmla="*/ 2 h 4"/>
                <a:gd name="T2" fmla="*/ 0 w 2"/>
                <a:gd name="T3" fmla="*/ 2 h 4"/>
                <a:gd name="T4" fmla="*/ 0 w 2"/>
                <a:gd name="T5" fmla="*/ 2 h 4"/>
                <a:gd name="T6" fmla="*/ 0 w 2"/>
                <a:gd name="T7" fmla="*/ 2 h 4"/>
                <a:gd name="T8" fmla="*/ 0 w 2"/>
                <a:gd name="T9" fmla="*/ 2 h 4"/>
                <a:gd name="T10" fmla="*/ 0 w 2"/>
                <a:gd name="T11" fmla="*/ 0 h 4"/>
                <a:gd name="T12" fmla="*/ 1 w 2"/>
                <a:gd name="T13" fmla="*/ 0 h 4"/>
                <a:gd name="T14" fmla="*/ 1 w 2"/>
                <a:gd name="T15" fmla="*/ 3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cubicBezTo>
                    <a:pt x="0" y="2"/>
                    <a:pt x="0" y="2"/>
                    <a:pt x="0" y="2"/>
                  </a:cubicBezTo>
                  <a:cubicBezTo>
                    <a:pt x="0" y="2"/>
                    <a:pt x="0" y="2"/>
                    <a:pt x="0" y="2"/>
                  </a:cubicBezTo>
                  <a:cubicBezTo>
                    <a:pt x="0" y="2"/>
                    <a:pt x="0" y="2"/>
                    <a:pt x="0" y="2"/>
                  </a:cubicBezTo>
                  <a:cubicBezTo>
                    <a:pt x="0" y="2"/>
                    <a:pt x="0" y="2"/>
                    <a:pt x="0" y="2"/>
                  </a:cubicBezTo>
                  <a:cubicBezTo>
                    <a:pt x="0" y="1"/>
                    <a:pt x="0" y="1"/>
                    <a:pt x="0" y="0"/>
                  </a:cubicBezTo>
                  <a:cubicBezTo>
                    <a:pt x="0" y="0"/>
                    <a:pt x="1" y="0"/>
                    <a:pt x="1" y="0"/>
                  </a:cubicBezTo>
                  <a:cubicBezTo>
                    <a:pt x="2" y="1"/>
                    <a:pt x="2" y="2"/>
                    <a:pt x="1" y="3"/>
                  </a:cubicBezTo>
                  <a:cubicBezTo>
                    <a:pt x="1" y="4"/>
                    <a:pt x="0" y="3"/>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íṡľíďé"/>
            <p:cNvSpPr/>
            <p:nvPr/>
          </p:nvSpPr>
          <p:spPr bwMode="auto">
            <a:xfrm>
              <a:off x="1801013" y="5089648"/>
              <a:ext cx="461179" cy="593596"/>
            </a:xfrm>
            <a:custGeom>
              <a:avLst/>
              <a:gdLst>
                <a:gd name="T0" fmla="*/ 224 w 243"/>
                <a:gd name="T1" fmla="*/ 228 h 313"/>
                <a:gd name="T2" fmla="*/ 219 w 243"/>
                <a:gd name="T3" fmla="*/ 219 h 313"/>
                <a:gd name="T4" fmla="*/ 212 w 243"/>
                <a:gd name="T5" fmla="*/ 198 h 313"/>
                <a:gd name="T6" fmla="*/ 206 w 243"/>
                <a:gd name="T7" fmla="*/ 178 h 313"/>
                <a:gd name="T8" fmla="*/ 210 w 243"/>
                <a:gd name="T9" fmla="*/ 178 h 313"/>
                <a:gd name="T10" fmla="*/ 222 w 243"/>
                <a:gd name="T11" fmla="*/ 181 h 313"/>
                <a:gd name="T12" fmla="*/ 225 w 243"/>
                <a:gd name="T13" fmla="*/ 183 h 313"/>
                <a:gd name="T14" fmla="*/ 216 w 243"/>
                <a:gd name="T15" fmla="*/ 220 h 313"/>
                <a:gd name="T16" fmla="*/ 208 w 243"/>
                <a:gd name="T17" fmla="*/ 200 h 313"/>
                <a:gd name="T18" fmla="*/ 202 w 243"/>
                <a:gd name="T19" fmla="*/ 178 h 313"/>
                <a:gd name="T20" fmla="*/ 197 w 243"/>
                <a:gd name="T21" fmla="*/ 178 h 313"/>
                <a:gd name="T22" fmla="*/ 194 w 243"/>
                <a:gd name="T23" fmla="*/ 179 h 313"/>
                <a:gd name="T24" fmla="*/ 181 w 243"/>
                <a:gd name="T25" fmla="*/ 183 h 313"/>
                <a:gd name="T26" fmla="*/ 177 w 243"/>
                <a:gd name="T27" fmla="*/ 185 h 313"/>
                <a:gd name="T28" fmla="*/ 201 w 243"/>
                <a:gd name="T29" fmla="*/ 219 h 313"/>
                <a:gd name="T30" fmla="*/ 218 w 243"/>
                <a:gd name="T31" fmla="*/ 231 h 313"/>
                <a:gd name="T32" fmla="*/ 158 w 243"/>
                <a:gd name="T33" fmla="*/ 270 h 313"/>
                <a:gd name="T34" fmla="*/ 167 w 243"/>
                <a:gd name="T35" fmla="*/ 265 h 313"/>
                <a:gd name="T36" fmla="*/ 195 w 243"/>
                <a:gd name="T37" fmla="*/ 261 h 313"/>
                <a:gd name="T38" fmla="*/ 178 w 243"/>
                <a:gd name="T39" fmla="*/ 267 h 313"/>
                <a:gd name="T40" fmla="*/ 158 w 243"/>
                <a:gd name="T41" fmla="*/ 270 h 313"/>
                <a:gd name="T42" fmla="*/ 142 w 243"/>
                <a:gd name="T43" fmla="*/ 226 h 313"/>
                <a:gd name="T44" fmla="*/ 144 w 243"/>
                <a:gd name="T45" fmla="*/ 217 h 313"/>
                <a:gd name="T46" fmla="*/ 149 w 243"/>
                <a:gd name="T47" fmla="*/ 208 h 313"/>
                <a:gd name="T48" fmla="*/ 164 w 243"/>
                <a:gd name="T49" fmla="*/ 216 h 313"/>
                <a:gd name="T50" fmla="*/ 203 w 243"/>
                <a:gd name="T51" fmla="*/ 245 h 313"/>
                <a:gd name="T52" fmla="*/ 159 w 243"/>
                <a:gd name="T53" fmla="*/ 234 h 313"/>
                <a:gd name="T54" fmla="*/ 194 w 243"/>
                <a:gd name="T55" fmla="*/ 257 h 313"/>
                <a:gd name="T56" fmla="*/ 195 w 243"/>
                <a:gd name="T57" fmla="*/ 257 h 313"/>
                <a:gd name="T58" fmla="*/ 167 w 243"/>
                <a:gd name="T59" fmla="*/ 260 h 313"/>
                <a:gd name="T60" fmla="*/ 152 w 243"/>
                <a:gd name="T61" fmla="*/ 254 h 313"/>
                <a:gd name="T62" fmla="*/ 184 w 243"/>
                <a:gd name="T63" fmla="*/ 256 h 313"/>
                <a:gd name="T64" fmla="*/ 208 w 243"/>
                <a:gd name="T65" fmla="*/ 237 h 313"/>
                <a:gd name="T66" fmla="*/ 173 w 243"/>
                <a:gd name="T67" fmla="*/ 187 h 313"/>
                <a:gd name="T68" fmla="*/ 163 w 243"/>
                <a:gd name="T69" fmla="*/ 193 h 313"/>
                <a:gd name="T70" fmla="*/ 156 w 243"/>
                <a:gd name="T71" fmla="*/ 199 h 313"/>
                <a:gd name="T72" fmla="*/ 167 w 243"/>
                <a:gd name="T73" fmla="*/ 210 h 313"/>
                <a:gd name="T74" fmla="*/ 206 w 243"/>
                <a:gd name="T75" fmla="*/ 240 h 313"/>
                <a:gd name="T76" fmla="*/ 141 w 243"/>
                <a:gd name="T77" fmla="*/ 233 h 313"/>
                <a:gd name="T78" fmla="*/ 144 w 243"/>
                <a:gd name="T79" fmla="*/ 233 h 313"/>
                <a:gd name="T80" fmla="*/ 165 w 243"/>
                <a:gd name="T81" fmla="*/ 242 h 313"/>
                <a:gd name="T82" fmla="*/ 199 w 243"/>
                <a:gd name="T83" fmla="*/ 251 h 313"/>
                <a:gd name="T84" fmla="*/ 184 w 243"/>
                <a:gd name="T85" fmla="*/ 250 h 313"/>
                <a:gd name="T86" fmla="*/ 152 w 243"/>
                <a:gd name="T87" fmla="*/ 248 h 313"/>
                <a:gd name="T88" fmla="*/ 141 w 243"/>
                <a:gd name="T89" fmla="*/ 235 h 313"/>
                <a:gd name="T90" fmla="*/ 93 w 243"/>
                <a:gd name="T91" fmla="*/ 22 h 313"/>
                <a:gd name="T92" fmla="*/ 54 w 243"/>
                <a:gd name="T93" fmla="*/ 52 h 313"/>
                <a:gd name="T94" fmla="*/ 15 w 243"/>
                <a:gd name="T95" fmla="*/ 271 h 313"/>
                <a:gd name="T96" fmla="*/ 35 w 243"/>
                <a:gd name="T97" fmla="*/ 311 h 313"/>
                <a:gd name="T98" fmla="*/ 44 w 243"/>
                <a:gd name="T99" fmla="*/ 312 h 313"/>
                <a:gd name="T100" fmla="*/ 58 w 243"/>
                <a:gd name="T101" fmla="*/ 308 h 313"/>
                <a:gd name="T102" fmla="*/ 100 w 243"/>
                <a:gd name="T103" fmla="*/ 298 h 313"/>
                <a:gd name="T104" fmla="*/ 207 w 243"/>
                <a:gd name="T105" fmla="*/ 268 h 313"/>
                <a:gd name="T106" fmla="*/ 230 w 243"/>
                <a:gd name="T107" fmla="*/ 250 h 313"/>
                <a:gd name="T108" fmla="*/ 232 w 243"/>
                <a:gd name="T109" fmla="*/ 240 h 313"/>
                <a:gd name="T110" fmla="*/ 232 w 243"/>
                <a:gd name="T111" fmla="*/ 237 h 313"/>
                <a:gd name="T112" fmla="*/ 233 w 243"/>
                <a:gd name="T113" fmla="*/ 230 h 313"/>
                <a:gd name="T114" fmla="*/ 235 w 243"/>
                <a:gd name="T115" fmla="*/ 197 h 313"/>
                <a:gd name="T116" fmla="*/ 239 w 243"/>
                <a:gd name="T117" fmla="*/ 109 h 313"/>
                <a:gd name="T118" fmla="*/ 241 w 243"/>
                <a:gd name="T119" fmla="*/ 44 h 313"/>
                <a:gd name="T120" fmla="*/ 241 w 243"/>
                <a:gd name="T121" fmla="*/ 15 h 313"/>
                <a:gd name="T122" fmla="*/ 93 w 243"/>
                <a:gd name="T123"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13">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218" y="231"/>
                  </a:moveTo>
                  <a:cubicBezTo>
                    <a:pt x="217" y="227"/>
                    <a:pt x="216" y="223"/>
                    <a:pt x="216" y="220"/>
                  </a:cubicBezTo>
                  <a:cubicBezTo>
                    <a:pt x="215" y="218"/>
                    <a:pt x="215" y="216"/>
                    <a:pt x="214" y="214"/>
                  </a:cubicBezTo>
                  <a:cubicBezTo>
                    <a:pt x="214" y="213"/>
                    <a:pt x="213" y="211"/>
                    <a:pt x="213" y="209"/>
                  </a:cubicBezTo>
                  <a:cubicBezTo>
                    <a:pt x="211" y="206"/>
                    <a:pt x="209" y="203"/>
                    <a:pt x="208" y="200"/>
                  </a:cubicBezTo>
                  <a:cubicBezTo>
                    <a:pt x="207" y="196"/>
                    <a:pt x="207" y="193"/>
                    <a:pt x="206" y="190"/>
                  </a:cubicBezTo>
                  <a:cubicBezTo>
                    <a:pt x="205" y="187"/>
                    <a:pt x="204" y="184"/>
                    <a:pt x="203" y="182"/>
                  </a:cubicBezTo>
                  <a:cubicBezTo>
                    <a:pt x="203" y="180"/>
                    <a:pt x="202" y="179"/>
                    <a:pt x="202" y="178"/>
                  </a:cubicBezTo>
                  <a:cubicBezTo>
                    <a:pt x="201" y="178"/>
                    <a:pt x="201" y="178"/>
                    <a:pt x="201" y="178"/>
                  </a:cubicBezTo>
                  <a:cubicBezTo>
                    <a:pt x="200" y="178"/>
                    <a:pt x="200" y="178"/>
                    <a:pt x="199" y="178"/>
                  </a:cubicBezTo>
                  <a:cubicBezTo>
                    <a:pt x="198" y="178"/>
                    <a:pt x="198" y="178"/>
                    <a:pt x="197" y="178"/>
                  </a:cubicBezTo>
                  <a:cubicBezTo>
                    <a:pt x="197" y="178"/>
                    <a:pt x="197" y="178"/>
                    <a:pt x="197" y="178"/>
                  </a:cubicBezTo>
                  <a:cubicBezTo>
                    <a:pt x="196" y="178"/>
                    <a:pt x="196" y="178"/>
                    <a:pt x="196" y="178"/>
                  </a:cubicBezTo>
                  <a:cubicBezTo>
                    <a:pt x="195" y="178"/>
                    <a:pt x="194" y="179"/>
                    <a:pt x="194" y="179"/>
                  </a:cubicBezTo>
                  <a:cubicBezTo>
                    <a:pt x="193" y="179"/>
                    <a:pt x="191" y="179"/>
                    <a:pt x="190" y="180"/>
                  </a:cubicBezTo>
                  <a:cubicBezTo>
                    <a:pt x="188" y="180"/>
                    <a:pt x="185" y="181"/>
                    <a:pt x="183" y="182"/>
                  </a:cubicBezTo>
                  <a:cubicBezTo>
                    <a:pt x="182" y="182"/>
                    <a:pt x="181" y="183"/>
                    <a:pt x="181" y="183"/>
                  </a:cubicBezTo>
                  <a:cubicBezTo>
                    <a:pt x="181" y="183"/>
                    <a:pt x="180" y="183"/>
                    <a:pt x="179" y="183"/>
                  </a:cubicBezTo>
                  <a:cubicBezTo>
                    <a:pt x="179" y="184"/>
                    <a:pt x="178" y="184"/>
                    <a:pt x="177" y="185"/>
                  </a:cubicBezTo>
                  <a:cubicBezTo>
                    <a:pt x="177" y="185"/>
                    <a:pt x="177" y="185"/>
                    <a:pt x="177" y="185"/>
                  </a:cubicBezTo>
                  <a:cubicBezTo>
                    <a:pt x="179" y="191"/>
                    <a:pt x="183" y="197"/>
                    <a:pt x="187" y="202"/>
                  </a:cubicBezTo>
                  <a:cubicBezTo>
                    <a:pt x="190" y="205"/>
                    <a:pt x="192" y="208"/>
                    <a:pt x="194" y="211"/>
                  </a:cubicBezTo>
                  <a:cubicBezTo>
                    <a:pt x="196" y="214"/>
                    <a:pt x="198" y="216"/>
                    <a:pt x="201" y="219"/>
                  </a:cubicBezTo>
                  <a:cubicBezTo>
                    <a:pt x="205" y="224"/>
                    <a:pt x="208" y="229"/>
                    <a:pt x="212" y="234"/>
                  </a:cubicBezTo>
                  <a:cubicBezTo>
                    <a:pt x="213" y="233"/>
                    <a:pt x="215" y="232"/>
                    <a:pt x="216" y="231"/>
                  </a:cubicBezTo>
                  <a:cubicBezTo>
                    <a:pt x="217" y="231"/>
                    <a:pt x="217" y="231"/>
                    <a:pt x="218" y="231"/>
                  </a:cubicBezTo>
                  <a:cubicBezTo>
                    <a:pt x="218" y="231"/>
                    <a:pt x="218" y="231"/>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07" y="239"/>
                  </a:moveTo>
                  <a:cubicBezTo>
                    <a:pt x="207" y="238"/>
                    <a:pt x="208" y="238"/>
                    <a:pt x="208" y="237"/>
                  </a:cubicBezTo>
                  <a:cubicBezTo>
                    <a:pt x="204" y="232"/>
                    <a:pt x="201" y="226"/>
                    <a:pt x="196" y="221"/>
                  </a:cubicBezTo>
                  <a:cubicBezTo>
                    <a:pt x="191" y="216"/>
                    <a:pt x="187" y="210"/>
                    <a:pt x="183" y="204"/>
                  </a:cubicBezTo>
                  <a:cubicBezTo>
                    <a:pt x="179" y="199"/>
                    <a:pt x="175" y="193"/>
                    <a:pt x="173" y="187"/>
                  </a:cubicBezTo>
                  <a:cubicBezTo>
                    <a:pt x="171" y="188"/>
                    <a:pt x="170" y="189"/>
                    <a:pt x="169" y="189"/>
                  </a:cubicBezTo>
                  <a:cubicBezTo>
                    <a:pt x="167" y="190"/>
                    <a:pt x="166" y="191"/>
                    <a:pt x="165" y="192"/>
                  </a:cubicBezTo>
                  <a:cubicBezTo>
                    <a:pt x="164" y="192"/>
                    <a:pt x="164" y="193"/>
                    <a:pt x="163" y="193"/>
                  </a:cubicBezTo>
                  <a:cubicBezTo>
                    <a:pt x="163" y="193"/>
                    <a:pt x="163" y="193"/>
                    <a:pt x="163" y="193"/>
                  </a:cubicBezTo>
                  <a:cubicBezTo>
                    <a:pt x="163" y="194"/>
                    <a:pt x="163" y="194"/>
                    <a:pt x="162" y="194"/>
                  </a:cubicBezTo>
                  <a:cubicBezTo>
                    <a:pt x="160" y="195"/>
                    <a:pt x="158" y="197"/>
                    <a:pt x="156" y="199"/>
                  </a:cubicBezTo>
                  <a:cubicBezTo>
                    <a:pt x="155" y="200"/>
                    <a:pt x="154" y="201"/>
                    <a:pt x="153" y="202"/>
                  </a:cubicBezTo>
                  <a:cubicBezTo>
                    <a:pt x="155" y="203"/>
                    <a:pt x="157" y="204"/>
                    <a:pt x="158" y="205"/>
                  </a:cubicBezTo>
                  <a:cubicBezTo>
                    <a:pt x="161" y="207"/>
                    <a:pt x="164" y="209"/>
                    <a:pt x="167" y="210"/>
                  </a:cubicBezTo>
                  <a:cubicBezTo>
                    <a:pt x="170" y="212"/>
                    <a:pt x="173" y="214"/>
                    <a:pt x="175" y="216"/>
                  </a:cubicBezTo>
                  <a:cubicBezTo>
                    <a:pt x="181" y="221"/>
                    <a:pt x="185" y="225"/>
                    <a:pt x="191" y="230"/>
                  </a:cubicBezTo>
                  <a:cubicBezTo>
                    <a:pt x="195" y="234"/>
                    <a:pt x="201" y="236"/>
                    <a:pt x="206" y="240"/>
                  </a:cubicBezTo>
                  <a:cubicBezTo>
                    <a:pt x="206" y="240"/>
                    <a:pt x="207" y="239"/>
                    <a:pt x="207" y="239"/>
                  </a:cubicBezTo>
                  <a:cubicBezTo>
                    <a:pt x="207" y="239"/>
                    <a:pt x="207" y="239"/>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ṩ1ïde"/>
            <p:cNvSpPr/>
            <p:nvPr/>
          </p:nvSpPr>
          <p:spPr bwMode="auto">
            <a:xfrm>
              <a:off x="1820192" y="5108826"/>
              <a:ext cx="424650" cy="561634"/>
            </a:xfrm>
            <a:custGeom>
              <a:avLst/>
              <a:gdLst>
                <a:gd name="T0" fmla="*/ 168 w 224"/>
                <a:gd name="T1" fmla="*/ 0 h 296"/>
                <a:gd name="T2" fmla="*/ 168 w 224"/>
                <a:gd name="T3" fmla="*/ 18 h 296"/>
                <a:gd name="T4" fmla="*/ 172 w 224"/>
                <a:gd name="T5" fmla="*/ 42 h 296"/>
                <a:gd name="T6" fmla="*/ 170 w 224"/>
                <a:gd name="T7" fmla="*/ 3 h 296"/>
                <a:gd name="T8" fmla="*/ 223 w 224"/>
                <a:gd name="T9" fmla="*/ 19 h 296"/>
                <a:gd name="T10" fmla="*/ 219 w 224"/>
                <a:gd name="T11" fmla="*/ 105 h 296"/>
                <a:gd name="T12" fmla="*/ 216 w 224"/>
                <a:gd name="T13" fmla="*/ 158 h 296"/>
                <a:gd name="T14" fmla="*/ 195 w 224"/>
                <a:gd name="T15" fmla="*/ 154 h 296"/>
                <a:gd name="T16" fmla="*/ 186 w 224"/>
                <a:gd name="T17" fmla="*/ 126 h 296"/>
                <a:gd name="T18" fmla="*/ 177 w 224"/>
                <a:gd name="T19" fmla="*/ 92 h 296"/>
                <a:gd name="T20" fmla="*/ 187 w 224"/>
                <a:gd name="T21" fmla="*/ 144 h 296"/>
                <a:gd name="T22" fmla="*/ 189 w 224"/>
                <a:gd name="T23" fmla="*/ 157 h 296"/>
                <a:gd name="T24" fmla="*/ 165 w 224"/>
                <a:gd name="T25" fmla="*/ 161 h 296"/>
                <a:gd name="T26" fmla="*/ 160 w 224"/>
                <a:gd name="T27" fmla="*/ 167 h 296"/>
                <a:gd name="T28" fmla="*/ 134 w 224"/>
                <a:gd name="T29" fmla="*/ 134 h 296"/>
                <a:gd name="T30" fmla="*/ 123 w 224"/>
                <a:gd name="T31" fmla="*/ 121 h 296"/>
                <a:gd name="T32" fmla="*/ 142 w 224"/>
                <a:gd name="T33" fmla="*/ 148 h 296"/>
                <a:gd name="T34" fmla="*/ 150 w 224"/>
                <a:gd name="T35" fmla="*/ 168 h 296"/>
                <a:gd name="T36" fmla="*/ 135 w 224"/>
                <a:gd name="T37" fmla="*/ 187 h 296"/>
                <a:gd name="T38" fmla="*/ 77 w 224"/>
                <a:gd name="T39" fmla="*/ 146 h 296"/>
                <a:gd name="T40" fmla="*/ 134 w 224"/>
                <a:gd name="T41" fmla="*/ 188 h 296"/>
                <a:gd name="T42" fmla="*/ 121 w 224"/>
                <a:gd name="T43" fmla="*/ 212 h 296"/>
                <a:gd name="T44" fmla="*/ 89 w 224"/>
                <a:gd name="T45" fmla="*/ 208 h 296"/>
                <a:gd name="T46" fmla="*/ 124 w 224"/>
                <a:gd name="T47" fmla="*/ 218 h 296"/>
                <a:gd name="T48" fmla="*/ 121 w 224"/>
                <a:gd name="T49" fmla="*/ 229 h 296"/>
                <a:gd name="T50" fmla="*/ 124 w 224"/>
                <a:gd name="T51" fmla="*/ 235 h 296"/>
                <a:gd name="T52" fmla="*/ 127 w 224"/>
                <a:gd name="T53" fmla="*/ 240 h 296"/>
                <a:gd name="T54" fmla="*/ 75 w 224"/>
                <a:gd name="T55" fmla="*/ 245 h 296"/>
                <a:gd name="T56" fmla="*/ 120 w 224"/>
                <a:gd name="T57" fmla="*/ 243 h 296"/>
                <a:gd name="T58" fmla="*/ 130 w 224"/>
                <a:gd name="T59" fmla="*/ 250 h 296"/>
                <a:gd name="T60" fmla="*/ 133 w 224"/>
                <a:gd name="T61" fmla="*/ 254 h 296"/>
                <a:gd name="T62" fmla="*/ 96 w 224"/>
                <a:gd name="T63" fmla="*/ 262 h 296"/>
                <a:gd name="T64" fmla="*/ 95 w 224"/>
                <a:gd name="T65" fmla="*/ 264 h 296"/>
                <a:gd name="T66" fmla="*/ 133 w 224"/>
                <a:gd name="T67" fmla="*/ 256 h 296"/>
                <a:gd name="T68" fmla="*/ 139 w 224"/>
                <a:gd name="T69" fmla="*/ 262 h 296"/>
                <a:gd name="T70" fmla="*/ 101 w 224"/>
                <a:gd name="T71" fmla="*/ 276 h 296"/>
                <a:gd name="T72" fmla="*/ 61 w 224"/>
                <a:gd name="T73" fmla="*/ 287 h 296"/>
                <a:gd name="T74" fmla="*/ 45 w 224"/>
                <a:gd name="T75" fmla="*/ 291 h 296"/>
                <a:gd name="T76" fmla="*/ 26 w 224"/>
                <a:gd name="T77" fmla="*/ 296 h 296"/>
                <a:gd name="T78" fmla="*/ 20 w 224"/>
                <a:gd name="T79" fmla="*/ 281 h 296"/>
                <a:gd name="T80" fmla="*/ 29 w 224"/>
                <a:gd name="T81" fmla="*/ 279 h 296"/>
                <a:gd name="T82" fmla="*/ 17 w 224"/>
                <a:gd name="T83" fmla="*/ 274 h 296"/>
                <a:gd name="T84" fmla="*/ 37 w 224"/>
                <a:gd name="T85" fmla="*/ 252 h 296"/>
                <a:gd name="T86" fmla="*/ 9 w 224"/>
                <a:gd name="T87" fmla="*/ 251 h 296"/>
                <a:gd name="T88" fmla="*/ 1 w 224"/>
                <a:gd name="T89" fmla="*/ 197 h 296"/>
                <a:gd name="T90" fmla="*/ 30 w 224"/>
                <a:gd name="T91" fmla="*/ 205 h 296"/>
                <a:gd name="T92" fmla="*/ 71 w 224"/>
                <a:gd name="T93" fmla="*/ 213 h 296"/>
                <a:gd name="T94" fmla="*/ 52 w 224"/>
                <a:gd name="T95" fmla="*/ 208 h 296"/>
                <a:gd name="T96" fmla="*/ 1 w 224"/>
                <a:gd name="T97" fmla="*/ 194 h 296"/>
                <a:gd name="T98" fmla="*/ 20 w 224"/>
                <a:gd name="T99" fmla="*/ 108 h 296"/>
                <a:gd name="T100" fmla="*/ 42 w 224"/>
                <a:gd name="T101" fmla="*/ 128 h 296"/>
                <a:gd name="T102" fmla="*/ 27 w 224"/>
                <a:gd name="T103" fmla="*/ 113 h 296"/>
                <a:gd name="T104" fmla="*/ 20 w 224"/>
                <a:gd name="T105" fmla="*/ 94 h 296"/>
                <a:gd name="T106" fmla="*/ 38 w 224"/>
                <a:gd name="T107" fmla="*/ 63 h 296"/>
                <a:gd name="T108" fmla="*/ 39 w 224"/>
                <a:gd name="T109" fmla="*/ 62 h 296"/>
                <a:gd name="T110" fmla="*/ 58 w 224"/>
                <a:gd name="T111" fmla="*/ 41 h 296"/>
                <a:gd name="T112" fmla="*/ 65 w 224"/>
                <a:gd name="T113" fmla="*/ 35 h 296"/>
                <a:gd name="T114" fmla="*/ 86 w 224"/>
                <a:gd name="T115" fmla="*/ 64 h 296"/>
                <a:gd name="T116" fmla="*/ 76 w 224"/>
                <a:gd name="T117" fmla="*/ 46 h 296"/>
                <a:gd name="T118" fmla="*/ 87 w 224"/>
                <a:gd name="T119"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29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1" y="155"/>
                    <a:pt x="177" y="155"/>
                    <a:pt x="174" y="156"/>
                  </a:cubicBezTo>
                  <a:cubicBezTo>
                    <a:pt x="171" y="157"/>
                    <a:pt x="167" y="159"/>
                    <a:pt x="165" y="161"/>
                  </a:cubicBezTo>
                  <a:cubicBezTo>
                    <a:pt x="164" y="162"/>
                    <a:pt x="162" y="164"/>
                    <a:pt x="161" y="166"/>
                  </a:cubicBezTo>
                  <a:cubicBezTo>
                    <a:pt x="161" y="166"/>
                    <a:pt x="161" y="166"/>
                    <a:pt x="161" y="167"/>
                  </a:cubicBezTo>
                  <a:cubicBezTo>
                    <a:pt x="160" y="167"/>
                    <a:pt x="160" y="167"/>
                    <a:pt x="160" y="167"/>
                  </a:cubicBezTo>
                  <a:cubicBezTo>
                    <a:pt x="159" y="165"/>
                    <a:pt x="157" y="162"/>
                    <a:pt x="155" y="160"/>
                  </a:cubicBezTo>
                  <a:cubicBezTo>
                    <a:pt x="152" y="155"/>
                    <a:pt x="148" y="151"/>
                    <a:pt x="145" y="147"/>
                  </a:cubicBezTo>
                  <a:cubicBezTo>
                    <a:pt x="141" y="142"/>
                    <a:pt x="137" y="138"/>
                    <a:pt x="134" y="134"/>
                  </a:cubicBezTo>
                  <a:cubicBezTo>
                    <a:pt x="132" y="131"/>
                    <a:pt x="131" y="129"/>
                    <a:pt x="129" y="127"/>
                  </a:cubicBezTo>
                  <a:cubicBezTo>
                    <a:pt x="128" y="125"/>
                    <a:pt x="126" y="123"/>
                    <a:pt x="124" y="120"/>
                  </a:cubicBezTo>
                  <a:cubicBezTo>
                    <a:pt x="124" y="120"/>
                    <a:pt x="123" y="120"/>
                    <a:pt x="123" y="121"/>
                  </a:cubicBezTo>
                  <a:cubicBezTo>
                    <a:pt x="124" y="123"/>
                    <a:pt x="126" y="126"/>
                    <a:pt x="127" y="128"/>
                  </a:cubicBezTo>
                  <a:cubicBezTo>
                    <a:pt x="128" y="130"/>
                    <a:pt x="130" y="133"/>
                    <a:pt x="132" y="135"/>
                  </a:cubicBezTo>
                  <a:cubicBezTo>
                    <a:pt x="135" y="139"/>
                    <a:pt x="139" y="144"/>
                    <a:pt x="142" y="148"/>
                  </a:cubicBezTo>
                  <a:cubicBezTo>
                    <a:pt x="146" y="152"/>
                    <a:pt x="149" y="156"/>
                    <a:pt x="153" y="161"/>
                  </a:cubicBezTo>
                  <a:cubicBezTo>
                    <a:pt x="155" y="163"/>
                    <a:pt x="156" y="165"/>
                    <a:pt x="158" y="168"/>
                  </a:cubicBezTo>
                  <a:cubicBezTo>
                    <a:pt x="156" y="167"/>
                    <a:pt x="153" y="167"/>
                    <a:pt x="150" y="168"/>
                  </a:cubicBezTo>
                  <a:cubicBezTo>
                    <a:pt x="147" y="168"/>
                    <a:pt x="143" y="170"/>
                    <a:pt x="141" y="173"/>
                  </a:cubicBezTo>
                  <a:cubicBezTo>
                    <a:pt x="139" y="175"/>
                    <a:pt x="137" y="178"/>
                    <a:pt x="136" y="182"/>
                  </a:cubicBezTo>
                  <a:cubicBezTo>
                    <a:pt x="136" y="183"/>
                    <a:pt x="135" y="185"/>
                    <a:pt x="135" y="187"/>
                  </a:cubicBezTo>
                  <a:cubicBezTo>
                    <a:pt x="127" y="181"/>
                    <a:pt x="118" y="174"/>
                    <a:pt x="109" y="167"/>
                  </a:cubicBezTo>
                  <a:cubicBezTo>
                    <a:pt x="99" y="160"/>
                    <a:pt x="89" y="151"/>
                    <a:pt x="78" y="145"/>
                  </a:cubicBezTo>
                  <a:cubicBezTo>
                    <a:pt x="77" y="144"/>
                    <a:pt x="76" y="145"/>
                    <a:pt x="77" y="146"/>
                  </a:cubicBezTo>
                  <a:cubicBezTo>
                    <a:pt x="87" y="154"/>
                    <a:pt x="97" y="161"/>
                    <a:pt x="107" y="169"/>
                  </a:cubicBezTo>
                  <a:cubicBezTo>
                    <a:pt x="112" y="173"/>
                    <a:pt x="118" y="177"/>
                    <a:pt x="123" y="181"/>
                  </a:cubicBezTo>
                  <a:cubicBezTo>
                    <a:pt x="126" y="183"/>
                    <a:pt x="130" y="186"/>
                    <a:pt x="134" y="188"/>
                  </a:cubicBezTo>
                  <a:cubicBezTo>
                    <a:pt x="131" y="188"/>
                    <a:pt x="129" y="189"/>
                    <a:pt x="127" y="191"/>
                  </a:cubicBezTo>
                  <a:cubicBezTo>
                    <a:pt x="123" y="193"/>
                    <a:pt x="121" y="197"/>
                    <a:pt x="120" y="201"/>
                  </a:cubicBezTo>
                  <a:cubicBezTo>
                    <a:pt x="119" y="204"/>
                    <a:pt x="119" y="208"/>
                    <a:pt x="121" y="212"/>
                  </a:cubicBezTo>
                  <a:cubicBezTo>
                    <a:pt x="121" y="213"/>
                    <a:pt x="122" y="215"/>
                    <a:pt x="122" y="216"/>
                  </a:cubicBezTo>
                  <a:cubicBezTo>
                    <a:pt x="118" y="215"/>
                    <a:pt x="113" y="214"/>
                    <a:pt x="108" y="213"/>
                  </a:cubicBezTo>
                  <a:cubicBezTo>
                    <a:pt x="101" y="212"/>
                    <a:pt x="95" y="210"/>
                    <a:pt x="89" y="208"/>
                  </a:cubicBezTo>
                  <a:cubicBezTo>
                    <a:pt x="88" y="208"/>
                    <a:pt x="87" y="209"/>
                    <a:pt x="88" y="210"/>
                  </a:cubicBezTo>
                  <a:cubicBezTo>
                    <a:pt x="94" y="212"/>
                    <a:pt x="101" y="214"/>
                    <a:pt x="107" y="215"/>
                  </a:cubicBezTo>
                  <a:cubicBezTo>
                    <a:pt x="113" y="216"/>
                    <a:pt x="118" y="217"/>
                    <a:pt x="124" y="218"/>
                  </a:cubicBezTo>
                  <a:cubicBezTo>
                    <a:pt x="124" y="218"/>
                    <a:pt x="124" y="218"/>
                    <a:pt x="124" y="218"/>
                  </a:cubicBezTo>
                  <a:cubicBezTo>
                    <a:pt x="123" y="219"/>
                    <a:pt x="122" y="221"/>
                    <a:pt x="122" y="222"/>
                  </a:cubicBezTo>
                  <a:cubicBezTo>
                    <a:pt x="121" y="224"/>
                    <a:pt x="121" y="227"/>
                    <a:pt x="121" y="229"/>
                  </a:cubicBezTo>
                  <a:cubicBezTo>
                    <a:pt x="122" y="231"/>
                    <a:pt x="123" y="232"/>
                    <a:pt x="123" y="234"/>
                  </a:cubicBezTo>
                  <a:cubicBezTo>
                    <a:pt x="123" y="234"/>
                    <a:pt x="123" y="234"/>
                    <a:pt x="123" y="234"/>
                  </a:cubicBezTo>
                  <a:cubicBezTo>
                    <a:pt x="123" y="234"/>
                    <a:pt x="123" y="234"/>
                    <a:pt x="124" y="235"/>
                  </a:cubicBezTo>
                  <a:cubicBezTo>
                    <a:pt x="124" y="236"/>
                    <a:pt x="124" y="236"/>
                    <a:pt x="125" y="237"/>
                  </a:cubicBezTo>
                  <a:cubicBezTo>
                    <a:pt x="125" y="238"/>
                    <a:pt x="126" y="239"/>
                    <a:pt x="127" y="240"/>
                  </a:cubicBezTo>
                  <a:cubicBezTo>
                    <a:pt x="127" y="240"/>
                    <a:pt x="127" y="240"/>
                    <a:pt x="127" y="240"/>
                  </a:cubicBezTo>
                  <a:cubicBezTo>
                    <a:pt x="124" y="240"/>
                    <a:pt x="122" y="241"/>
                    <a:pt x="120" y="241"/>
                  </a:cubicBezTo>
                  <a:cubicBezTo>
                    <a:pt x="115" y="241"/>
                    <a:pt x="110" y="242"/>
                    <a:pt x="105" y="242"/>
                  </a:cubicBezTo>
                  <a:cubicBezTo>
                    <a:pt x="95" y="243"/>
                    <a:pt x="85" y="243"/>
                    <a:pt x="75" y="245"/>
                  </a:cubicBezTo>
                  <a:cubicBezTo>
                    <a:pt x="74" y="245"/>
                    <a:pt x="74" y="246"/>
                    <a:pt x="75" y="246"/>
                  </a:cubicBezTo>
                  <a:cubicBezTo>
                    <a:pt x="85" y="246"/>
                    <a:pt x="95" y="245"/>
                    <a:pt x="105" y="244"/>
                  </a:cubicBezTo>
                  <a:cubicBezTo>
                    <a:pt x="110" y="244"/>
                    <a:pt x="115" y="244"/>
                    <a:pt x="120" y="243"/>
                  </a:cubicBezTo>
                  <a:cubicBezTo>
                    <a:pt x="122" y="243"/>
                    <a:pt x="124" y="242"/>
                    <a:pt x="126" y="242"/>
                  </a:cubicBezTo>
                  <a:cubicBezTo>
                    <a:pt x="127" y="242"/>
                    <a:pt x="128" y="242"/>
                    <a:pt x="128" y="242"/>
                  </a:cubicBezTo>
                  <a:cubicBezTo>
                    <a:pt x="128" y="244"/>
                    <a:pt x="128" y="247"/>
                    <a:pt x="130" y="250"/>
                  </a:cubicBezTo>
                  <a:cubicBezTo>
                    <a:pt x="130" y="251"/>
                    <a:pt x="132" y="253"/>
                    <a:pt x="133" y="253"/>
                  </a:cubicBezTo>
                  <a:cubicBezTo>
                    <a:pt x="134" y="254"/>
                    <a:pt x="134" y="254"/>
                    <a:pt x="134" y="254"/>
                  </a:cubicBezTo>
                  <a:cubicBezTo>
                    <a:pt x="134" y="254"/>
                    <a:pt x="134" y="254"/>
                    <a:pt x="133" y="254"/>
                  </a:cubicBezTo>
                  <a:cubicBezTo>
                    <a:pt x="131" y="255"/>
                    <a:pt x="128" y="255"/>
                    <a:pt x="126" y="256"/>
                  </a:cubicBezTo>
                  <a:cubicBezTo>
                    <a:pt x="121" y="257"/>
                    <a:pt x="116" y="258"/>
                    <a:pt x="111" y="259"/>
                  </a:cubicBezTo>
                  <a:cubicBezTo>
                    <a:pt x="106" y="260"/>
                    <a:pt x="101" y="261"/>
                    <a:pt x="96" y="262"/>
                  </a:cubicBezTo>
                  <a:cubicBezTo>
                    <a:pt x="91" y="263"/>
                    <a:pt x="86" y="264"/>
                    <a:pt x="81" y="265"/>
                  </a:cubicBezTo>
                  <a:cubicBezTo>
                    <a:pt x="80" y="266"/>
                    <a:pt x="80" y="267"/>
                    <a:pt x="81" y="267"/>
                  </a:cubicBezTo>
                  <a:cubicBezTo>
                    <a:pt x="86" y="266"/>
                    <a:pt x="91" y="265"/>
                    <a:pt x="95" y="264"/>
                  </a:cubicBezTo>
                  <a:cubicBezTo>
                    <a:pt x="101" y="263"/>
                    <a:pt x="106" y="262"/>
                    <a:pt x="111" y="261"/>
                  </a:cubicBezTo>
                  <a:cubicBezTo>
                    <a:pt x="116" y="260"/>
                    <a:pt x="121" y="259"/>
                    <a:pt x="126" y="258"/>
                  </a:cubicBezTo>
                  <a:cubicBezTo>
                    <a:pt x="128" y="257"/>
                    <a:pt x="131" y="257"/>
                    <a:pt x="133" y="256"/>
                  </a:cubicBezTo>
                  <a:cubicBezTo>
                    <a:pt x="134" y="256"/>
                    <a:pt x="136" y="256"/>
                    <a:pt x="137" y="255"/>
                  </a:cubicBezTo>
                  <a:cubicBezTo>
                    <a:pt x="137" y="256"/>
                    <a:pt x="137" y="256"/>
                    <a:pt x="137" y="257"/>
                  </a:cubicBezTo>
                  <a:cubicBezTo>
                    <a:pt x="137" y="259"/>
                    <a:pt x="138" y="261"/>
                    <a:pt x="139" y="262"/>
                  </a:cubicBezTo>
                  <a:cubicBezTo>
                    <a:pt x="139" y="263"/>
                    <a:pt x="140" y="264"/>
                    <a:pt x="141" y="265"/>
                  </a:cubicBezTo>
                  <a:cubicBezTo>
                    <a:pt x="135" y="267"/>
                    <a:pt x="128" y="269"/>
                    <a:pt x="121" y="271"/>
                  </a:cubicBezTo>
                  <a:cubicBezTo>
                    <a:pt x="114" y="272"/>
                    <a:pt x="108" y="274"/>
                    <a:pt x="101" y="276"/>
                  </a:cubicBezTo>
                  <a:cubicBezTo>
                    <a:pt x="94" y="277"/>
                    <a:pt x="87" y="279"/>
                    <a:pt x="81" y="281"/>
                  </a:cubicBezTo>
                  <a:cubicBezTo>
                    <a:pt x="77" y="282"/>
                    <a:pt x="74" y="283"/>
                    <a:pt x="71" y="284"/>
                  </a:cubicBezTo>
                  <a:cubicBezTo>
                    <a:pt x="67" y="285"/>
                    <a:pt x="64" y="286"/>
                    <a:pt x="61" y="287"/>
                  </a:cubicBezTo>
                  <a:cubicBezTo>
                    <a:pt x="60" y="287"/>
                    <a:pt x="60" y="287"/>
                    <a:pt x="59" y="287"/>
                  </a:cubicBezTo>
                  <a:cubicBezTo>
                    <a:pt x="58" y="288"/>
                    <a:pt x="58" y="288"/>
                    <a:pt x="57" y="288"/>
                  </a:cubicBezTo>
                  <a:cubicBezTo>
                    <a:pt x="53" y="288"/>
                    <a:pt x="49" y="290"/>
                    <a:pt x="45" y="291"/>
                  </a:cubicBezTo>
                  <a:cubicBezTo>
                    <a:pt x="41" y="292"/>
                    <a:pt x="37" y="293"/>
                    <a:pt x="33" y="294"/>
                  </a:cubicBezTo>
                  <a:cubicBezTo>
                    <a:pt x="31" y="294"/>
                    <a:pt x="28" y="295"/>
                    <a:pt x="27" y="296"/>
                  </a:cubicBezTo>
                  <a:cubicBezTo>
                    <a:pt x="26" y="296"/>
                    <a:pt x="26" y="296"/>
                    <a:pt x="26" y="296"/>
                  </a:cubicBezTo>
                  <a:cubicBezTo>
                    <a:pt x="26" y="295"/>
                    <a:pt x="26" y="294"/>
                    <a:pt x="25" y="294"/>
                  </a:cubicBezTo>
                  <a:cubicBezTo>
                    <a:pt x="24" y="291"/>
                    <a:pt x="24" y="289"/>
                    <a:pt x="23" y="287"/>
                  </a:cubicBezTo>
                  <a:cubicBezTo>
                    <a:pt x="22" y="285"/>
                    <a:pt x="21" y="283"/>
                    <a:pt x="20" y="281"/>
                  </a:cubicBezTo>
                  <a:cubicBezTo>
                    <a:pt x="20" y="281"/>
                    <a:pt x="20" y="281"/>
                    <a:pt x="20" y="281"/>
                  </a:cubicBezTo>
                  <a:cubicBezTo>
                    <a:pt x="21" y="280"/>
                    <a:pt x="22" y="280"/>
                    <a:pt x="24" y="280"/>
                  </a:cubicBezTo>
                  <a:cubicBezTo>
                    <a:pt x="25" y="279"/>
                    <a:pt x="27" y="279"/>
                    <a:pt x="29" y="279"/>
                  </a:cubicBezTo>
                  <a:cubicBezTo>
                    <a:pt x="29" y="278"/>
                    <a:pt x="29" y="277"/>
                    <a:pt x="29" y="277"/>
                  </a:cubicBezTo>
                  <a:cubicBezTo>
                    <a:pt x="26" y="277"/>
                    <a:pt x="22" y="278"/>
                    <a:pt x="20" y="279"/>
                  </a:cubicBezTo>
                  <a:cubicBezTo>
                    <a:pt x="19" y="278"/>
                    <a:pt x="18" y="276"/>
                    <a:pt x="17" y="274"/>
                  </a:cubicBezTo>
                  <a:cubicBezTo>
                    <a:pt x="15" y="267"/>
                    <a:pt x="12" y="260"/>
                    <a:pt x="10" y="253"/>
                  </a:cubicBezTo>
                  <a:cubicBezTo>
                    <a:pt x="14" y="253"/>
                    <a:pt x="19" y="253"/>
                    <a:pt x="23" y="253"/>
                  </a:cubicBezTo>
                  <a:cubicBezTo>
                    <a:pt x="28" y="253"/>
                    <a:pt x="33" y="253"/>
                    <a:pt x="37" y="252"/>
                  </a:cubicBezTo>
                  <a:cubicBezTo>
                    <a:pt x="38" y="252"/>
                    <a:pt x="38" y="251"/>
                    <a:pt x="37" y="251"/>
                  </a:cubicBezTo>
                  <a:cubicBezTo>
                    <a:pt x="33" y="251"/>
                    <a:pt x="28" y="251"/>
                    <a:pt x="23" y="251"/>
                  </a:cubicBezTo>
                  <a:cubicBezTo>
                    <a:pt x="18" y="251"/>
                    <a:pt x="14" y="251"/>
                    <a:pt x="9" y="251"/>
                  </a:cubicBezTo>
                  <a:cubicBezTo>
                    <a:pt x="9" y="250"/>
                    <a:pt x="9" y="250"/>
                    <a:pt x="9" y="249"/>
                  </a:cubicBezTo>
                  <a:cubicBezTo>
                    <a:pt x="4" y="232"/>
                    <a:pt x="2" y="215"/>
                    <a:pt x="1" y="198"/>
                  </a:cubicBezTo>
                  <a:cubicBezTo>
                    <a:pt x="1" y="198"/>
                    <a:pt x="1" y="197"/>
                    <a:pt x="1" y="197"/>
                  </a:cubicBezTo>
                  <a:cubicBezTo>
                    <a:pt x="1" y="197"/>
                    <a:pt x="1" y="197"/>
                    <a:pt x="2" y="197"/>
                  </a:cubicBezTo>
                  <a:cubicBezTo>
                    <a:pt x="5" y="198"/>
                    <a:pt x="8" y="199"/>
                    <a:pt x="10" y="199"/>
                  </a:cubicBezTo>
                  <a:cubicBezTo>
                    <a:pt x="17" y="201"/>
                    <a:pt x="23" y="204"/>
                    <a:pt x="30" y="205"/>
                  </a:cubicBezTo>
                  <a:cubicBezTo>
                    <a:pt x="37" y="207"/>
                    <a:pt x="44" y="209"/>
                    <a:pt x="51" y="210"/>
                  </a:cubicBezTo>
                  <a:cubicBezTo>
                    <a:pt x="54" y="211"/>
                    <a:pt x="57" y="211"/>
                    <a:pt x="61" y="212"/>
                  </a:cubicBezTo>
                  <a:cubicBezTo>
                    <a:pt x="64" y="212"/>
                    <a:pt x="68" y="213"/>
                    <a:pt x="71" y="213"/>
                  </a:cubicBezTo>
                  <a:cubicBezTo>
                    <a:pt x="72" y="213"/>
                    <a:pt x="72" y="212"/>
                    <a:pt x="71" y="212"/>
                  </a:cubicBezTo>
                  <a:cubicBezTo>
                    <a:pt x="68" y="211"/>
                    <a:pt x="65" y="211"/>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path>
              </a:pathLst>
            </a:custGeom>
            <a:solidFill>
              <a:srgbClr val="E444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ṧľiḓe"/>
            <p:cNvSpPr/>
            <p:nvPr/>
          </p:nvSpPr>
          <p:spPr bwMode="auto">
            <a:xfrm>
              <a:off x="1820192" y="5108826"/>
              <a:ext cx="424650" cy="410039"/>
            </a:xfrm>
            <a:custGeom>
              <a:avLst/>
              <a:gdLst>
                <a:gd name="T0" fmla="*/ 157 w 224"/>
                <a:gd name="T1" fmla="*/ 0 h 216"/>
                <a:gd name="T2" fmla="*/ 167 w 224"/>
                <a:gd name="T3" fmla="*/ 2 h 216"/>
                <a:gd name="T4" fmla="*/ 168 w 224"/>
                <a:gd name="T5" fmla="*/ 18 h 216"/>
                <a:gd name="T6" fmla="*/ 171 w 224"/>
                <a:gd name="T7" fmla="*/ 42 h 216"/>
                <a:gd name="T8" fmla="*/ 170 w 224"/>
                <a:gd name="T9" fmla="*/ 18 h 216"/>
                <a:gd name="T10" fmla="*/ 170 w 224"/>
                <a:gd name="T11" fmla="*/ 3 h 216"/>
                <a:gd name="T12" fmla="*/ 224 w 224"/>
                <a:gd name="T13" fmla="*/ 10 h 216"/>
                <a:gd name="T14" fmla="*/ 222 w 224"/>
                <a:gd name="T15" fmla="*/ 31 h 216"/>
                <a:gd name="T16" fmla="*/ 219 w 224"/>
                <a:gd name="T17" fmla="*/ 105 h 216"/>
                <a:gd name="T18" fmla="*/ 216 w 224"/>
                <a:gd name="T19" fmla="*/ 155 h 216"/>
                <a:gd name="T20" fmla="*/ 207 w 224"/>
                <a:gd name="T21" fmla="*/ 153 h 216"/>
                <a:gd name="T22" fmla="*/ 195 w 224"/>
                <a:gd name="T23" fmla="*/ 154 h 216"/>
                <a:gd name="T24" fmla="*/ 190 w 224"/>
                <a:gd name="T25" fmla="*/ 144 h 216"/>
                <a:gd name="T26" fmla="*/ 183 w 224"/>
                <a:gd name="T27" fmla="*/ 109 h 216"/>
                <a:gd name="T28" fmla="*/ 177 w 224"/>
                <a:gd name="T29" fmla="*/ 92 h 216"/>
                <a:gd name="T30" fmla="*/ 183 w 224"/>
                <a:gd name="T31" fmla="*/ 127 h 216"/>
                <a:gd name="T32" fmla="*/ 189 w 224"/>
                <a:gd name="T33" fmla="*/ 152 h 216"/>
                <a:gd name="T34" fmla="*/ 189 w 224"/>
                <a:gd name="T35" fmla="*/ 157 h 216"/>
                <a:gd name="T36" fmla="*/ 183 w 224"/>
                <a:gd name="T37" fmla="*/ 155 h 216"/>
                <a:gd name="T38" fmla="*/ 180 w 224"/>
                <a:gd name="T39" fmla="*/ 88 h 216"/>
                <a:gd name="T40" fmla="*/ 200 w 224"/>
                <a:gd name="T41" fmla="*/ 52 h 216"/>
                <a:gd name="T42" fmla="*/ 172 w 224"/>
                <a:gd name="T43" fmla="*/ 53 h 216"/>
                <a:gd name="T44" fmla="*/ 151 w 224"/>
                <a:gd name="T45" fmla="*/ 13 h 216"/>
                <a:gd name="T46" fmla="*/ 94 w 224"/>
                <a:gd name="T47" fmla="*/ 81 h 216"/>
                <a:gd name="T48" fmla="*/ 28 w 224"/>
                <a:gd name="T49" fmla="*/ 110 h 216"/>
                <a:gd name="T50" fmla="*/ 22 w 224"/>
                <a:gd name="T51" fmla="*/ 119 h 216"/>
                <a:gd name="T52" fmla="*/ 27 w 224"/>
                <a:gd name="T53" fmla="*/ 199 h 216"/>
                <a:gd name="T54" fmla="*/ 62 w 224"/>
                <a:gd name="T55" fmla="*/ 210 h 216"/>
                <a:gd name="T56" fmla="*/ 32 w 224"/>
                <a:gd name="T57" fmla="*/ 203 h 216"/>
                <a:gd name="T58" fmla="*/ 1 w 224"/>
                <a:gd name="T59" fmla="*/ 194 h 216"/>
                <a:gd name="T60" fmla="*/ 16 w 224"/>
                <a:gd name="T61" fmla="*/ 104 h 216"/>
                <a:gd name="T62" fmla="*/ 26 w 224"/>
                <a:gd name="T63" fmla="*/ 115 h 216"/>
                <a:gd name="T64" fmla="*/ 42 w 224"/>
                <a:gd name="T65" fmla="*/ 128 h 216"/>
                <a:gd name="T66" fmla="*/ 35 w 224"/>
                <a:gd name="T67" fmla="*/ 120 h 216"/>
                <a:gd name="T68" fmla="*/ 17 w 224"/>
                <a:gd name="T69" fmla="*/ 102 h 216"/>
                <a:gd name="T70" fmla="*/ 20 w 224"/>
                <a:gd name="T71" fmla="*/ 94 h 216"/>
                <a:gd name="T72" fmla="*/ 37 w 224"/>
                <a:gd name="T73" fmla="*/ 66 h 216"/>
                <a:gd name="T74" fmla="*/ 39 w 224"/>
                <a:gd name="T75" fmla="*/ 62 h 216"/>
                <a:gd name="T76" fmla="*/ 39 w 224"/>
                <a:gd name="T77" fmla="*/ 62 h 216"/>
                <a:gd name="T78" fmla="*/ 50 w 224"/>
                <a:gd name="T79" fmla="*/ 49 h 216"/>
                <a:gd name="T80" fmla="*/ 62 w 224"/>
                <a:gd name="T81" fmla="*/ 38 h 216"/>
                <a:gd name="T82" fmla="*/ 65 w 224"/>
                <a:gd name="T83" fmla="*/ 35 h 216"/>
                <a:gd name="T84" fmla="*/ 79 w 224"/>
                <a:gd name="T85" fmla="*/ 56 h 216"/>
                <a:gd name="T86" fmla="*/ 87 w 224"/>
                <a:gd name="T87" fmla="*/ 64 h 216"/>
                <a:gd name="T88" fmla="*/ 76 w 224"/>
                <a:gd name="T89" fmla="*/ 46 h 216"/>
                <a:gd name="T90" fmla="*/ 67 w 224"/>
                <a:gd name="T91" fmla="*/ 33 h 216"/>
                <a:gd name="T92" fmla="*/ 109 w 224"/>
                <a:gd name="T93" fmla="*/ 10 h 216"/>
                <a:gd name="T94" fmla="*/ 2 w 224"/>
                <a:gd name="T95" fmla="*/ 210 h 216"/>
                <a:gd name="T96" fmla="*/ 74 w 224"/>
                <a:gd name="T97" fmla="*/ 215 h 216"/>
                <a:gd name="T98" fmla="*/ 71 w 224"/>
                <a:gd name="T99" fmla="*/ 213 h 216"/>
                <a:gd name="T100" fmla="*/ 51 w 224"/>
                <a:gd name="T101" fmla="*/ 210 h 216"/>
                <a:gd name="T102" fmla="*/ 10 w 224"/>
                <a:gd name="T103" fmla="*/ 199 h 216"/>
                <a:gd name="T104" fmla="*/ 1 w 224"/>
                <a:gd name="T105" fmla="*/ 197 h 216"/>
                <a:gd name="T106" fmla="*/ 2 w 224"/>
                <a:gd name="T107"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1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4" y="155"/>
                    <a:pt x="184" y="155"/>
                    <a:pt x="183" y="155"/>
                  </a:cubicBezTo>
                  <a:cubicBezTo>
                    <a:pt x="184" y="148"/>
                    <a:pt x="183" y="140"/>
                    <a:pt x="181" y="129"/>
                  </a:cubicBezTo>
                  <a:cubicBezTo>
                    <a:pt x="173" y="83"/>
                    <a:pt x="178" y="82"/>
                    <a:pt x="180" y="88"/>
                  </a:cubicBezTo>
                  <a:cubicBezTo>
                    <a:pt x="181" y="94"/>
                    <a:pt x="197" y="151"/>
                    <a:pt x="203" y="143"/>
                  </a:cubicBezTo>
                  <a:cubicBezTo>
                    <a:pt x="208" y="136"/>
                    <a:pt x="204" y="93"/>
                    <a:pt x="200" y="52"/>
                  </a:cubicBezTo>
                  <a:cubicBezTo>
                    <a:pt x="195" y="11"/>
                    <a:pt x="176" y="21"/>
                    <a:pt x="174" y="25"/>
                  </a:cubicBezTo>
                  <a:cubicBezTo>
                    <a:pt x="173" y="28"/>
                    <a:pt x="175" y="49"/>
                    <a:pt x="172" y="53"/>
                  </a:cubicBezTo>
                  <a:cubicBezTo>
                    <a:pt x="170" y="56"/>
                    <a:pt x="166" y="44"/>
                    <a:pt x="163" y="28"/>
                  </a:cubicBezTo>
                  <a:cubicBezTo>
                    <a:pt x="161" y="13"/>
                    <a:pt x="151" y="13"/>
                    <a:pt x="151" y="13"/>
                  </a:cubicBezTo>
                  <a:cubicBezTo>
                    <a:pt x="108" y="23"/>
                    <a:pt x="83" y="41"/>
                    <a:pt x="83" y="48"/>
                  </a:cubicBezTo>
                  <a:cubicBezTo>
                    <a:pt x="84" y="55"/>
                    <a:pt x="100" y="85"/>
                    <a:pt x="94" y="81"/>
                  </a:cubicBezTo>
                  <a:cubicBezTo>
                    <a:pt x="89" y="76"/>
                    <a:pt x="72" y="52"/>
                    <a:pt x="59" y="59"/>
                  </a:cubicBezTo>
                  <a:cubicBezTo>
                    <a:pt x="45" y="66"/>
                    <a:pt x="20" y="102"/>
                    <a:pt x="28" y="110"/>
                  </a:cubicBezTo>
                  <a:cubicBezTo>
                    <a:pt x="36" y="117"/>
                    <a:pt x="48" y="131"/>
                    <a:pt x="44" y="131"/>
                  </a:cubicBezTo>
                  <a:cubicBezTo>
                    <a:pt x="40" y="130"/>
                    <a:pt x="26" y="118"/>
                    <a:pt x="22" y="119"/>
                  </a:cubicBezTo>
                  <a:cubicBezTo>
                    <a:pt x="19" y="120"/>
                    <a:pt x="11" y="139"/>
                    <a:pt x="8" y="162"/>
                  </a:cubicBezTo>
                  <a:cubicBezTo>
                    <a:pt x="6" y="186"/>
                    <a:pt x="16" y="195"/>
                    <a:pt x="27" y="199"/>
                  </a:cubicBezTo>
                  <a:cubicBezTo>
                    <a:pt x="34" y="202"/>
                    <a:pt x="55" y="207"/>
                    <a:pt x="67" y="211"/>
                  </a:cubicBezTo>
                  <a:cubicBezTo>
                    <a:pt x="65" y="211"/>
                    <a:pt x="63" y="210"/>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moveTo>
                    <a:pt x="2" y="210"/>
                  </a:moveTo>
                  <a:cubicBezTo>
                    <a:pt x="2" y="210"/>
                    <a:pt x="3" y="204"/>
                    <a:pt x="8" y="203"/>
                  </a:cubicBezTo>
                  <a:cubicBezTo>
                    <a:pt x="14" y="201"/>
                    <a:pt x="69" y="216"/>
                    <a:pt x="74" y="215"/>
                  </a:cubicBezTo>
                  <a:cubicBezTo>
                    <a:pt x="75" y="214"/>
                    <a:pt x="74" y="214"/>
                    <a:pt x="72" y="213"/>
                  </a:cubicBezTo>
                  <a:cubicBezTo>
                    <a:pt x="72" y="213"/>
                    <a:pt x="72" y="213"/>
                    <a:pt x="71" y="213"/>
                  </a:cubicBezTo>
                  <a:cubicBezTo>
                    <a:pt x="68" y="213"/>
                    <a:pt x="64" y="212"/>
                    <a:pt x="61" y="212"/>
                  </a:cubicBezTo>
                  <a:cubicBezTo>
                    <a:pt x="57" y="211"/>
                    <a:pt x="54" y="211"/>
                    <a:pt x="51" y="210"/>
                  </a:cubicBezTo>
                  <a:cubicBezTo>
                    <a:pt x="44" y="209"/>
                    <a:pt x="37" y="207"/>
                    <a:pt x="30" y="205"/>
                  </a:cubicBezTo>
                  <a:cubicBezTo>
                    <a:pt x="23" y="204"/>
                    <a:pt x="17" y="201"/>
                    <a:pt x="10" y="199"/>
                  </a:cubicBezTo>
                  <a:cubicBezTo>
                    <a:pt x="8" y="199"/>
                    <a:pt x="5" y="198"/>
                    <a:pt x="2" y="197"/>
                  </a:cubicBezTo>
                  <a:cubicBezTo>
                    <a:pt x="1" y="197"/>
                    <a:pt x="1" y="197"/>
                    <a:pt x="1" y="197"/>
                  </a:cubicBezTo>
                  <a:cubicBezTo>
                    <a:pt x="1" y="197"/>
                    <a:pt x="1" y="198"/>
                    <a:pt x="1" y="198"/>
                  </a:cubicBezTo>
                  <a:cubicBezTo>
                    <a:pt x="1" y="202"/>
                    <a:pt x="1" y="206"/>
                    <a:pt x="2" y="210"/>
                  </a:cubicBezTo>
                  <a:close/>
                </a:path>
              </a:pathLst>
            </a:custGeom>
            <a:solidFill>
              <a:srgbClr val="DB2A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sliḓé"/>
            <p:cNvSpPr/>
            <p:nvPr/>
          </p:nvSpPr>
          <p:spPr bwMode="auto">
            <a:xfrm>
              <a:off x="2193700" y="5535302"/>
              <a:ext cx="32876" cy="34703"/>
            </a:xfrm>
            <a:custGeom>
              <a:avLst/>
              <a:gdLst>
                <a:gd name="T0" fmla="*/ 17 w 17"/>
                <a:gd name="T1" fmla="*/ 3 h 18"/>
                <a:gd name="T2" fmla="*/ 17 w 17"/>
                <a:gd name="T3" fmla="*/ 3 h 18"/>
                <a:gd name="T4" fmla="*/ 16 w 17"/>
                <a:gd name="T5" fmla="*/ 8 h 18"/>
                <a:gd name="T6" fmla="*/ 16 w 17"/>
                <a:gd name="T7" fmla="*/ 9 h 18"/>
                <a:gd name="T8" fmla="*/ 15 w 17"/>
                <a:gd name="T9" fmla="*/ 0 h 18"/>
                <a:gd name="T10" fmla="*/ 17 w 17"/>
                <a:gd name="T11" fmla="*/ 0 h 18"/>
                <a:gd name="T12" fmla="*/ 17 w 17"/>
                <a:gd name="T13" fmla="*/ 3 h 18"/>
                <a:gd name="T14" fmla="*/ 0 w 17"/>
                <a:gd name="T15" fmla="*/ 12 h 18"/>
                <a:gd name="T16" fmla="*/ 0 w 17"/>
                <a:gd name="T17" fmla="*/ 12 h 18"/>
                <a:gd name="T18" fmla="*/ 3 w 17"/>
                <a:gd name="T19" fmla="*/ 14 h 18"/>
                <a:gd name="T20" fmla="*/ 7 w 17"/>
                <a:gd name="T21" fmla="*/ 17 h 18"/>
                <a:gd name="T22" fmla="*/ 9 w 17"/>
                <a:gd name="T23" fmla="*/ 18 h 18"/>
                <a:gd name="T24" fmla="*/ 9 w 17"/>
                <a:gd name="T25" fmla="*/ 18 h 18"/>
                <a:gd name="T26" fmla="*/ 8 w 17"/>
                <a:gd name="T27" fmla="*/ 18 h 18"/>
                <a:gd name="T28" fmla="*/ 7 w 17"/>
                <a:gd name="T29" fmla="*/ 17 h 18"/>
                <a:gd name="T30" fmla="*/ 2 w 17"/>
                <a:gd name="T31" fmla="*/ 15 h 18"/>
                <a:gd name="T32" fmla="*/ 0 w 17"/>
                <a:gd name="T33" fmla="*/ 14 h 18"/>
                <a:gd name="T34" fmla="*/ 0 w 17"/>
                <a:gd name="T35" fmla="*/ 12 h 18"/>
                <a:gd name="T36" fmla="*/ 6 w 17"/>
                <a:gd name="T37" fmla="*/ 11 h 18"/>
                <a:gd name="T38" fmla="*/ 9 w 17"/>
                <a:gd name="T39" fmla="*/ 13 h 18"/>
                <a:gd name="T40" fmla="*/ 8 w 17"/>
                <a:gd name="T41" fmla="*/ 12 h 18"/>
                <a:gd name="T42" fmla="*/ 4 w 17"/>
                <a:gd name="T43" fmla="*/ 7 h 18"/>
                <a:gd name="T44" fmla="*/ 3 w 17"/>
                <a:gd name="T45" fmla="*/ 8 h 18"/>
                <a:gd name="T46" fmla="*/ 3 w 17"/>
                <a:gd name="T47" fmla="*/ 8 h 18"/>
                <a:gd name="T48" fmla="*/ 6 w 17"/>
                <a:gd name="T49" fmla="*/ 11 h 18"/>
                <a:gd name="T50" fmla="*/ 6 w 17"/>
                <a:gd name="T51" fmla="*/ 11 h 18"/>
                <a:gd name="T52" fmla="*/ 14 w 17"/>
                <a:gd name="T53" fmla="*/ 15 h 18"/>
                <a:gd name="T54" fmla="*/ 12 w 17"/>
                <a:gd name="T55" fmla="*/ 1 h 18"/>
                <a:gd name="T56" fmla="*/ 11 w 17"/>
                <a:gd name="T57" fmla="*/ 2 h 18"/>
                <a:gd name="T58" fmla="*/ 8 w 17"/>
                <a:gd name="T59" fmla="*/ 3 h 18"/>
                <a:gd name="T60" fmla="*/ 12 w 17"/>
                <a:gd name="T61" fmla="*/ 10 h 18"/>
                <a:gd name="T62" fmla="*/ 14 w 17"/>
                <a:gd name="T63" fmla="*/ 14 h 18"/>
                <a:gd name="T64" fmla="*/ 14 w 17"/>
                <a:gd name="T6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18">
                  <a:moveTo>
                    <a:pt x="17" y="3"/>
                  </a:moveTo>
                  <a:cubicBezTo>
                    <a:pt x="17" y="3"/>
                    <a:pt x="17" y="3"/>
                    <a:pt x="17" y="3"/>
                  </a:cubicBezTo>
                  <a:cubicBezTo>
                    <a:pt x="17" y="5"/>
                    <a:pt x="17" y="6"/>
                    <a:pt x="16" y="8"/>
                  </a:cubicBezTo>
                  <a:cubicBezTo>
                    <a:pt x="16" y="8"/>
                    <a:pt x="16" y="8"/>
                    <a:pt x="16" y="9"/>
                  </a:cubicBezTo>
                  <a:cubicBezTo>
                    <a:pt x="16" y="6"/>
                    <a:pt x="15" y="3"/>
                    <a:pt x="15" y="0"/>
                  </a:cubicBezTo>
                  <a:cubicBezTo>
                    <a:pt x="15" y="0"/>
                    <a:pt x="16" y="0"/>
                    <a:pt x="17" y="0"/>
                  </a:cubicBezTo>
                  <a:cubicBezTo>
                    <a:pt x="17" y="1"/>
                    <a:pt x="17" y="2"/>
                    <a:pt x="17" y="3"/>
                  </a:cubicBezTo>
                  <a:close/>
                  <a:moveTo>
                    <a:pt x="0" y="12"/>
                  </a:moveTo>
                  <a:cubicBezTo>
                    <a:pt x="0" y="12"/>
                    <a:pt x="0" y="12"/>
                    <a:pt x="0" y="12"/>
                  </a:cubicBezTo>
                  <a:cubicBezTo>
                    <a:pt x="1" y="13"/>
                    <a:pt x="2" y="14"/>
                    <a:pt x="3" y="14"/>
                  </a:cubicBezTo>
                  <a:cubicBezTo>
                    <a:pt x="4" y="15"/>
                    <a:pt x="6" y="16"/>
                    <a:pt x="7" y="17"/>
                  </a:cubicBezTo>
                  <a:cubicBezTo>
                    <a:pt x="8" y="17"/>
                    <a:pt x="8" y="17"/>
                    <a:pt x="9" y="18"/>
                  </a:cubicBezTo>
                  <a:cubicBezTo>
                    <a:pt x="9" y="18"/>
                    <a:pt x="9" y="18"/>
                    <a:pt x="9" y="18"/>
                  </a:cubicBezTo>
                  <a:cubicBezTo>
                    <a:pt x="8" y="18"/>
                    <a:pt x="8" y="18"/>
                    <a:pt x="8" y="18"/>
                  </a:cubicBezTo>
                  <a:cubicBezTo>
                    <a:pt x="8" y="17"/>
                    <a:pt x="7" y="17"/>
                    <a:pt x="7" y="17"/>
                  </a:cubicBezTo>
                  <a:cubicBezTo>
                    <a:pt x="5" y="16"/>
                    <a:pt x="4" y="16"/>
                    <a:pt x="2" y="15"/>
                  </a:cubicBezTo>
                  <a:cubicBezTo>
                    <a:pt x="1" y="15"/>
                    <a:pt x="0" y="15"/>
                    <a:pt x="0" y="14"/>
                  </a:cubicBezTo>
                  <a:cubicBezTo>
                    <a:pt x="0" y="14"/>
                    <a:pt x="0" y="13"/>
                    <a:pt x="0" y="12"/>
                  </a:cubicBezTo>
                  <a:close/>
                  <a:moveTo>
                    <a:pt x="6" y="11"/>
                  </a:moveTo>
                  <a:cubicBezTo>
                    <a:pt x="7" y="12"/>
                    <a:pt x="8" y="12"/>
                    <a:pt x="9" y="13"/>
                  </a:cubicBezTo>
                  <a:cubicBezTo>
                    <a:pt x="8" y="13"/>
                    <a:pt x="8" y="12"/>
                    <a:pt x="8" y="12"/>
                  </a:cubicBezTo>
                  <a:cubicBezTo>
                    <a:pt x="7" y="10"/>
                    <a:pt x="6" y="8"/>
                    <a:pt x="4" y="7"/>
                  </a:cubicBezTo>
                  <a:cubicBezTo>
                    <a:pt x="4" y="7"/>
                    <a:pt x="3" y="8"/>
                    <a:pt x="3" y="8"/>
                  </a:cubicBezTo>
                  <a:cubicBezTo>
                    <a:pt x="3" y="8"/>
                    <a:pt x="3" y="8"/>
                    <a:pt x="3" y="8"/>
                  </a:cubicBezTo>
                  <a:cubicBezTo>
                    <a:pt x="4" y="9"/>
                    <a:pt x="5" y="10"/>
                    <a:pt x="6" y="11"/>
                  </a:cubicBezTo>
                  <a:cubicBezTo>
                    <a:pt x="6" y="11"/>
                    <a:pt x="6" y="11"/>
                    <a:pt x="6" y="11"/>
                  </a:cubicBezTo>
                  <a:close/>
                  <a:moveTo>
                    <a:pt x="14" y="15"/>
                  </a:moveTo>
                  <a:cubicBezTo>
                    <a:pt x="14" y="10"/>
                    <a:pt x="12" y="6"/>
                    <a:pt x="12" y="1"/>
                  </a:cubicBezTo>
                  <a:cubicBezTo>
                    <a:pt x="11" y="1"/>
                    <a:pt x="11" y="1"/>
                    <a:pt x="11" y="2"/>
                  </a:cubicBezTo>
                  <a:cubicBezTo>
                    <a:pt x="10" y="2"/>
                    <a:pt x="9" y="3"/>
                    <a:pt x="8" y="3"/>
                  </a:cubicBezTo>
                  <a:cubicBezTo>
                    <a:pt x="9" y="5"/>
                    <a:pt x="11" y="8"/>
                    <a:pt x="12" y="10"/>
                  </a:cubicBezTo>
                  <a:cubicBezTo>
                    <a:pt x="12" y="11"/>
                    <a:pt x="13" y="13"/>
                    <a:pt x="14" y="14"/>
                  </a:cubicBezTo>
                  <a:cubicBezTo>
                    <a:pt x="14" y="14"/>
                    <a:pt x="14" y="15"/>
                    <a:pt x="14" y="15"/>
                  </a:cubicBezTo>
                  <a:close/>
                </a:path>
              </a:pathLst>
            </a:custGeom>
            <a:solidFill>
              <a:srgbClr val="D88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Slîdê"/>
            <p:cNvSpPr/>
            <p:nvPr/>
          </p:nvSpPr>
          <p:spPr bwMode="auto">
            <a:xfrm>
              <a:off x="1801013" y="5089648"/>
              <a:ext cx="461179" cy="593596"/>
            </a:xfrm>
            <a:custGeom>
              <a:avLst/>
              <a:gdLst>
                <a:gd name="T0" fmla="*/ 15 w 243"/>
                <a:gd name="T1" fmla="*/ 271 h 313"/>
                <a:gd name="T2" fmla="*/ 51 w 243"/>
                <a:gd name="T3" fmla="*/ 310 h 313"/>
                <a:gd name="T4" fmla="*/ 188 w 243"/>
                <a:gd name="T5" fmla="*/ 274 h 313"/>
                <a:gd name="T6" fmla="*/ 232 w 243"/>
                <a:gd name="T7" fmla="*/ 240 h 313"/>
                <a:gd name="T8" fmla="*/ 233 w 243"/>
                <a:gd name="T9" fmla="*/ 227 h 313"/>
                <a:gd name="T10" fmla="*/ 239 w 243"/>
                <a:gd name="T11" fmla="*/ 72 h 313"/>
                <a:gd name="T12" fmla="*/ 93 w 243"/>
                <a:gd name="T13" fmla="*/ 22 h 313"/>
                <a:gd name="T14" fmla="*/ 187 w 243"/>
                <a:gd name="T15" fmla="*/ 202 h 313"/>
                <a:gd name="T16" fmla="*/ 194 w 243"/>
                <a:gd name="T17" fmla="*/ 179 h 313"/>
                <a:gd name="T18" fmla="*/ 203 w 243"/>
                <a:gd name="T19" fmla="*/ 182 h 313"/>
                <a:gd name="T20" fmla="*/ 158 w 243"/>
                <a:gd name="T21" fmla="*/ 270 h 313"/>
                <a:gd name="T22" fmla="*/ 195 w 243"/>
                <a:gd name="T23" fmla="*/ 261 h 313"/>
                <a:gd name="T24" fmla="*/ 142 w 243"/>
                <a:gd name="T25" fmla="*/ 226 h 313"/>
                <a:gd name="T26" fmla="*/ 147 w 243"/>
                <a:gd name="T27" fmla="*/ 211 h 313"/>
                <a:gd name="T28" fmla="*/ 203 w 243"/>
                <a:gd name="T29" fmla="*/ 245 h 313"/>
                <a:gd name="T30" fmla="*/ 207 w 243"/>
                <a:gd name="T31" fmla="*/ 247 h 313"/>
                <a:gd name="T32" fmla="*/ 209 w 243"/>
                <a:gd name="T33" fmla="*/ 250 h 313"/>
                <a:gd name="T34" fmla="*/ 211 w 243"/>
                <a:gd name="T35" fmla="*/ 242 h 313"/>
                <a:gd name="T36" fmla="*/ 195 w 243"/>
                <a:gd name="T37" fmla="*/ 257 h 313"/>
                <a:gd name="T38" fmla="*/ 163 w 243"/>
                <a:gd name="T39" fmla="*/ 255 h 313"/>
                <a:gd name="T40" fmla="*/ 219 w 243"/>
                <a:gd name="T41" fmla="*/ 245 h 313"/>
                <a:gd name="T42" fmla="*/ 206 w 243"/>
                <a:gd name="T43" fmla="*/ 240 h 313"/>
                <a:gd name="T44" fmla="*/ 162 w 243"/>
                <a:gd name="T45" fmla="*/ 194 h 313"/>
                <a:gd name="T46" fmla="*/ 196 w 243"/>
                <a:gd name="T47" fmla="*/ 221 h 313"/>
                <a:gd name="T48" fmla="*/ 148 w 243"/>
                <a:gd name="T49" fmla="*/ 235 h 313"/>
                <a:gd name="T50" fmla="*/ 194 w 243"/>
                <a:gd name="T51" fmla="*/ 251 h 313"/>
                <a:gd name="T52" fmla="*/ 141 w 243"/>
                <a:gd name="T53" fmla="*/ 235 h 313"/>
                <a:gd name="T54" fmla="*/ 222 w 243"/>
                <a:gd name="T55" fmla="*/ 235 h 313"/>
                <a:gd name="T56" fmla="*/ 221 w 243"/>
                <a:gd name="T57" fmla="*/ 230 h 313"/>
                <a:gd name="T58" fmla="*/ 206 w 243"/>
                <a:gd name="T59" fmla="*/ 178 h 313"/>
                <a:gd name="T60" fmla="*/ 223 w 243"/>
                <a:gd name="T61" fmla="*/ 182 h 313"/>
                <a:gd name="T62" fmla="*/ 177 w 243"/>
                <a:gd name="T63" fmla="*/ 12 h 313"/>
                <a:gd name="T64" fmla="*/ 180 w 243"/>
                <a:gd name="T65" fmla="*/ 18 h 313"/>
                <a:gd name="T66" fmla="*/ 229 w 243"/>
                <a:gd name="T67" fmla="*/ 115 h 313"/>
                <a:gd name="T68" fmla="*/ 202 w 243"/>
                <a:gd name="T69" fmla="*/ 166 h 313"/>
                <a:gd name="T70" fmla="*/ 193 w 243"/>
                <a:gd name="T71" fmla="*/ 137 h 313"/>
                <a:gd name="T72" fmla="*/ 175 w 243"/>
                <a:gd name="T73" fmla="*/ 171 h 313"/>
                <a:gd name="T74" fmla="*/ 139 w 243"/>
                <a:gd name="T75" fmla="*/ 137 h 313"/>
                <a:gd name="T76" fmla="*/ 168 w 243"/>
                <a:gd name="T77" fmla="*/ 178 h 313"/>
                <a:gd name="T78" fmla="*/ 87 w 243"/>
                <a:gd name="T79" fmla="*/ 156 h 313"/>
                <a:gd name="T80" fmla="*/ 132 w 243"/>
                <a:gd name="T81" fmla="*/ 226 h 313"/>
                <a:gd name="T82" fmla="*/ 132 w 243"/>
                <a:gd name="T83" fmla="*/ 232 h 313"/>
                <a:gd name="T84" fmla="*/ 137 w 243"/>
                <a:gd name="T85" fmla="*/ 250 h 313"/>
                <a:gd name="T86" fmla="*/ 136 w 243"/>
                <a:gd name="T87" fmla="*/ 252 h 313"/>
                <a:gd name="T88" fmla="*/ 121 w 243"/>
                <a:gd name="T89" fmla="*/ 269 h 313"/>
                <a:gd name="T90" fmla="*/ 143 w 243"/>
                <a:gd name="T91" fmla="*/ 266 h 313"/>
                <a:gd name="T92" fmla="*/ 91 w 243"/>
                <a:gd name="T93" fmla="*/ 291 h 313"/>
                <a:gd name="T94" fmla="*/ 37 w 243"/>
                <a:gd name="T95" fmla="*/ 306 h 313"/>
                <a:gd name="T96" fmla="*/ 39 w 243"/>
                <a:gd name="T97" fmla="*/ 289 h 313"/>
                <a:gd name="T98" fmla="*/ 47 w 243"/>
                <a:gd name="T99" fmla="*/ 261 h 313"/>
                <a:gd name="T100" fmla="*/ 20 w 243"/>
                <a:gd name="T101" fmla="*/ 209 h 313"/>
                <a:gd name="T102" fmla="*/ 62 w 243"/>
                <a:gd name="T103" fmla="*/ 218 h 313"/>
                <a:gd name="T104" fmla="*/ 36 w 243"/>
                <a:gd name="T105" fmla="*/ 125 h 313"/>
                <a:gd name="T106" fmla="*/ 28 w 243"/>
                <a:gd name="T107" fmla="*/ 110 h 313"/>
                <a:gd name="T108" fmla="*/ 49 w 243"/>
                <a:gd name="T109" fmla="*/ 72 h 313"/>
                <a:gd name="T110" fmla="*/ 84 w 243"/>
                <a:gd name="T111" fmla="*/ 56 h 313"/>
                <a:gd name="T112" fmla="*/ 77 w 243"/>
                <a:gd name="T113" fmla="*/ 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13">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moveTo>
                    <a:pt x="218" y="231"/>
                  </a:moveTo>
                  <a:cubicBezTo>
                    <a:pt x="218" y="231"/>
                    <a:pt x="218" y="231"/>
                    <a:pt x="218" y="231"/>
                  </a:cubicBezTo>
                  <a:cubicBezTo>
                    <a:pt x="217" y="231"/>
                    <a:pt x="217" y="231"/>
                    <a:pt x="216" y="231"/>
                  </a:cubicBezTo>
                  <a:cubicBezTo>
                    <a:pt x="215" y="232"/>
                    <a:pt x="213" y="233"/>
                    <a:pt x="212" y="234"/>
                  </a:cubicBezTo>
                  <a:cubicBezTo>
                    <a:pt x="208" y="229"/>
                    <a:pt x="205" y="224"/>
                    <a:pt x="201" y="219"/>
                  </a:cubicBezTo>
                  <a:cubicBezTo>
                    <a:pt x="198" y="216"/>
                    <a:pt x="196" y="214"/>
                    <a:pt x="194" y="211"/>
                  </a:cubicBezTo>
                  <a:cubicBezTo>
                    <a:pt x="192" y="208"/>
                    <a:pt x="190" y="205"/>
                    <a:pt x="187" y="202"/>
                  </a:cubicBezTo>
                  <a:cubicBezTo>
                    <a:pt x="183" y="197"/>
                    <a:pt x="179" y="191"/>
                    <a:pt x="177" y="185"/>
                  </a:cubicBezTo>
                  <a:cubicBezTo>
                    <a:pt x="177" y="185"/>
                    <a:pt x="177" y="185"/>
                    <a:pt x="177" y="185"/>
                  </a:cubicBezTo>
                  <a:cubicBezTo>
                    <a:pt x="178" y="184"/>
                    <a:pt x="179" y="184"/>
                    <a:pt x="179" y="183"/>
                  </a:cubicBezTo>
                  <a:cubicBezTo>
                    <a:pt x="180" y="183"/>
                    <a:pt x="181" y="183"/>
                    <a:pt x="181" y="183"/>
                  </a:cubicBezTo>
                  <a:cubicBezTo>
                    <a:pt x="181" y="183"/>
                    <a:pt x="182" y="182"/>
                    <a:pt x="183" y="182"/>
                  </a:cubicBezTo>
                  <a:cubicBezTo>
                    <a:pt x="185" y="181"/>
                    <a:pt x="188" y="180"/>
                    <a:pt x="190" y="180"/>
                  </a:cubicBezTo>
                  <a:cubicBezTo>
                    <a:pt x="191" y="179"/>
                    <a:pt x="193" y="179"/>
                    <a:pt x="194" y="179"/>
                  </a:cubicBezTo>
                  <a:cubicBezTo>
                    <a:pt x="194" y="179"/>
                    <a:pt x="195" y="178"/>
                    <a:pt x="196" y="178"/>
                  </a:cubicBezTo>
                  <a:cubicBezTo>
                    <a:pt x="196" y="178"/>
                    <a:pt x="196" y="178"/>
                    <a:pt x="197" y="178"/>
                  </a:cubicBezTo>
                  <a:cubicBezTo>
                    <a:pt x="197" y="178"/>
                    <a:pt x="197" y="178"/>
                    <a:pt x="197" y="178"/>
                  </a:cubicBezTo>
                  <a:cubicBezTo>
                    <a:pt x="198" y="178"/>
                    <a:pt x="198" y="178"/>
                    <a:pt x="199" y="178"/>
                  </a:cubicBezTo>
                  <a:cubicBezTo>
                    <a:pt x="200" y="178"/>
                    <a:pt x="200" y="178"/>
                    <a:pt x="201" y="178"/>
                  </a:cubicBezTo>
                  <a:cubicBezTo>
                    <a:pt x="201" y="178"/>
                    <a:pt x="201" y="178"/>
                    <a:pt x="202" y="178"/>
                  </a:cubicBezTo>
                  <a:cubicBezTo>
                    <a:pt x="202" y="179"/>
                    <a:pt x="203" y="180"/>
                    <a:pt x="203" y="182"/>
                  </a:cubicBezTo>
                  <a:cubicBezTo>
                    <a:pt x="204" y="184"/>
                    <a:pt x="205" y="187"/>
                    <a:pt x="206" y="190"/>
                  </a:cubicBezTo>
                  <a:cubicBezTo>
                    <a:pt x="207" y="193"/>
                    <a:pt x="207" y="196"/>
                    <a:pt x="208" y="200"/>
                  </a:cubicBezTo>
                  <a:cubicBezTo>
                    <a:pt x="209" y="203"/>
                    <a:pt x="211" y="206"/>
                    <a:pt x="213" y="209"/>
                  </a:cubicBezTo>
                  <a:cubicBezTo>
                    <a:pt x="213" y="211"/>
                    <a:pt x="214" y="213"/>
                    <a:pt x="214" y="214"/>
                  </a:cubicBezTo>
                  <a:cubicBezTo>
                    <a:pt x="215" y="216"/>
                    <a:pt x="215" y="218"/>
                    <a:pt x="216" y="220"/>
                  </a:cubicBezTo>
                  <a:cubicBezTo>
                    <a:pt x="216" y="223"/>
                    <a:pt x="217" y="227"/>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207" y="247"/>
                  </a:moveTo>
                  <a:cubicBezTo>
                    <a:pt x="207" y="247"/>
                    <a:pt x="207" y="247"/>
                    <a:pt x="207" y="247"/>
                  </a:cubicBezTo>
                  <a:cubicBezTo>
                    <a:pt x="208" y="248"/>
                    <a:pt x="209" y="249"/>
                    <a:pt x="210" y="249"/>
                  </a:cubicBezTo>
                  <a:cubicBezTo>
                    <a:pt x="211" y="250"/>
                    <a:pt x="213" y="251"/>
                    <a:pt x="214" y="252"/>
                  </a:cubicBezTo>
                  <a:cubicBezTo>
                    <a:pt x="215" y="252"/>
                    <a:pt x="215" y="252"/>
                    <a:pt x="216" y="253"/>
                  </a:cubicBezTo>
                  <a:cubicBezTo>
                    <a:pt x="216" y="253"/>
                    <a:pt x="216" y="253"/>
                    <a:pt x="216" y="253"/>
                  </a:cubicBezTo>
                  <a:cubicBezTo>
                    <a:pt x="215" y="253"/>
                    <a:pt x="215" y="253"/>
                    <a:pt x="215" y="253"/>
                  </a:cubicBezTo>
                  <a:cubicBezTo>
                    <a:pt x="215" y="252"/>
                    <a:pt x="214" y="252"/>
                    <a:pt x="214" y="252"/>
                  </a:cubicBezTo>
                  <a:cubicBezTo>
                    <a:pt x="212" y="251"/>
                    <a:pt x="211" y="251"/>
                    <a:pt x="209" y="250"/>
                  </a:cubicBezTo>
                  <a:cubicBezTo>
                    <a:pt x="208" y="250"/>
                    <a:pt x="207" y="250"/>
                    <a:pt x="207" y="249"/>
                  </a:cubicBezTo>
                  <a:cubicBezTo>
                    <a:pt x="207" y="249"/>
                    <a:pt x="207" y="248"/>
                    <a:pt x="207" y="247"/>
                  </a:cubicBezTo>
                  <a:close/>
                  <a:moveTo>
                    <a:pt x="213" y="246"/>
                  </a:moveTo>
                  <a:cubicBezTo>
                    <a:pt x="213" y="246"/>
                    <a:pt x="213" y="246"/>
                    <a:pt x="213" y="246"/>
                  </a:cubicBezTo>
                  <a:cubicBezTo>
                    <a:pt x="212" y="245"/>
                    <a:pt x="211" y="244"/>
                    <a:pt x="210" y="243"/>
                  </a:cubicBezTo>
                  <a:cubicBezTo>
                    <a:pt x="210" y="243"/>
                    <a:pt x="210" y="243"/>
                    <a:pt x="210" y="243"/>
                  </a:cubicBezTo>
                  <a:cubicBezTo>
                    <a:pt x="210" y="243"/>
                    <a:pt x="211" y="242"/>
                    <a:pt x="211" y="242"/>
                  </a:cubicBezTo>
                  <a:cubicBezTo>
                    <a:pt x="213" y="243"/>
                    <a:pt x="214" y="245"/>
                    <a:pt x="215" y="247"/>
                  </a:cubicBezTo>
                  <a:cubicBezTo>
                    <a:pt x="215" y="247"/>
                    <a:pt x="215" y="248"/>
                    <a:pt x="216" y="248"/>
                  </a:cubicBezTo>
                  <a:cubicBezTo>
                    <a:pt x="215" y="247"/>
                    <a:pt x="214" y="247"/>
                    <a:pt x="213" y="24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21" y="250"/>
                  </a:moveTo>
                  <a:cubicBezTo>
                    <a:pt x="221" y="250"/>
                    <a:pt x="221" y="250"/>
                    <a:pt x="221" y="250"/>
                  </a:cubicBezTo>
                  <a:cubicBezTo>
                    <a:pt x="221" y="250"/>
                    <a:pt x="221" y="249"/>
                    <a:pt x="221" y="249"/>
                  </a:cubicBezTo>
                  <a:cubicBezTo>
                    <a:pt x="220" y="248"/>
                    <a:pt x="219" y="246"/>
                    <a:pt x="219" y="245"/>
                  </a:cubicBezTo>
                  <a:cubicBezTo>
                    <a:pt x="218" y="243"/>
                    <a:pt x="216" y="240"/>
                    <a:pt x="215" y="238"/>
                  </a:cubicBezTo>
                  <a:cubicBezTo>
                    <a:pt x="216" y="238"/>
                    <a:pt x="217" y="237"/>
                    <a:pt x="218" y="237"/>
                  </a:cubicBezTo>
                  <a:cubicBezTo>
                    <a:pt x="218" y="236"/>
                    <a:pt x="218" y="236"/>
                    <a:pt x="219" y="236"/>
                  </a:cubicBezTo>
                  <a:cubicBezTo>
                    <a:pt x="219" y="241"/>
                    <a:pt x="221" y="245"/>
                    <a:pt x="221" y="250"/>
                  </a:cubicBezTo>
                  <a:close/>
                  <a:moveTo>
                    <a:pt x="207" y="239"/>
                  </a:moveTo>
                  <a:cubicBezTo>
                    <a:pt x="207" y="239"/>
                    <a:pt x="207" y="239"/>
                    <a:pt x="207" y="239"/>
                  </a:cubicBezTo>
                  <a:cubicBezTo>
                    <a:pt x="207" y="239"/>
                    <a:pt x="206" y="240"/>
                    <a:pt x="206" y="240"/>
                  </a:cubicBezTo>
                  <a:cubicBezTo>
                    <a:pt x="201" y="236"/>
                    <a:pt x="195" y="234"/>
                    <a:pt x="191" y="230"/>
                  </a:cubicBezTo>
                  <a:cubicBezTo>
                    <a:pt x="185" y="225"/>
                    <a:pt x="181" y="221"/>
                    <a:pt x="175" y="216"/>
                  </a:cubicBezTo>
                  <a:cubicBezTo>
                    <a:pt x="173" y="214"/>
                    <a:pt x="170" y="212"/>
                    <a:pt x="167" y="210"/>
                  </a:cubicBezTo>
                  <a:cubicBezTo>
                    <a:pt x="164" y="209"/>
                    <a:pt x="161" y="207"/>
                    <a:pt x="158" y="205"/>
                  </a:cubicBezTo>
                  <a:cubicBezTo>
                    <a:pt x="157" y="204"/>
                    <a:pt x="155" y="203"/>
                    <a:pt x="153" y="202"/>
                  </a:cubicBezTo>
                  <a:cubicBezTo>
                    <a:pt x="154" y="201"/>
                    <a:pt x="155" y="200"/>
                    <a:pt x="156" y="199"/>
                  </a:cubicBezTo>
                  <a:cubicBezTo>
                    <a:pt x="158" y="197"/>
                    <a:pt x="160" y="195"/>
                    <a:pt x="162" y="194"/>
                  </a:cubicBezTo>
                  <a:cubicBezTo>
                    <a:pt x="163" y="194"/>
                    <a:pt x="163" y="194"/>
                    <a:pt x="163" y="193"/>
                  </a:cubicBezTo>
                  <a:cubicBezTo>
                    <a:pt x="163" y="193"/>
                    <a:pt x="163" y="193"/>
                    <a:pt x="163" y="193"/>
                  </a:cubicBezTo>
                  <a:cubicBezTo>
                    <a:pt x="164" y="193"/>
                    <a:pt x="164" y="192"/>
                    <a:pt x="165" y="192"/>
                  </a:cubicBezTo>
                  <a:cubicBezTo>
                    <a:pt x="166" y="191"/>
                    <a:pt x="167" y="190"/>
                    <a:pt x="169" y="189"/>
                  </a:cubicBezTo>
                  <a:cubicBezTo>
                    <a:pt x="170" y="189"/>
                    <a:pt x="171" y="188"/>
                    <a:pt x="173" y="187"/>
                  </a:cubicBezTo>
                  <a:cubicBezTo>
                    <a:pt x="175" y="193"/>
                    <a:pt x="179" y="199"/>
                    <a:pt x="183" y="204"/>
                  </a:cubicBezTo>
                  <a:cubicBezTo>
                    <a:pt x="187" y="210"/>
                    <a:pt x="191" y="216"/>
                    <a:pt x="196" y="221"/>
                  </a:cubicBezTo>
                  <a:cubicBezTo>
                    <a:pt x="201" y="226"/>
                    <a:pt x="204" y="232"/>
                    <a:pt x="208" y="237"/>
                  </a:cubicBezTo>
                  <a:cubicBezTo>
                    <a:pt x="208" y="238"/>
                    <a:pt x="207" y="238"/>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224" y="238"/>
                  </a:moveTo>
                  <a:cubicBezTo>
                    <a:pt x="224" y="238"/>
                    <a:pt x="224" y="238"/>
                    <a:pt x="224" y="238"/>
                  </a:cubicBezTo>
                  <a:cubicBezTo>
                    <a:pt x="224" y="240"/>
                    <a:pt x="224" y="241"/>
                    <a:pt x="223" y="243"/>
                  </a:cubicBezTo>
                  <a:cubicBezTo>
                    <a:pt x="223" y="243"/>
                    <a:pt x="223" y="243"/>
                    <a:pt x="223" y="244"/>
                  </a:cubicBezTo>
                  <a:cubicBezTo>
                    <a:pt x="223" y="241"/>
                    <a:pt x="222" y="238"/>
                    <a:pt x="222" y="235"/>
                  </a:cubicBezTo>
                  <a:cubicBezTo>
                    <a:pt x="222" y="235"/>
                    <a:pt x="223" y="235"/>
                    <a:pt x="224" y="235"/>
                  </a:cubicBezTo>
                  <a:cubicBezTo>
                    <a:pt x="224" y="236"/>
                    <a:pt x="224" y="237"/>
                    <a:pt x="224" y="238"/>
                  </a:cubicBezTo>
                  <a:close/>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167" y="10"/>
                  </a:moveTo>
                  <a:cubicBezTo>
                    <a:pt x="167" y="10"/>
                    <a:pt x="167" y="10"/>
                    <a:pt x="167" y="10"/>
                  </a:cubicBezTo>
                  <a:cubicBezTo>
                    <a:pt x="171" y="10"/>
                    <a:pt x="174" y="10"/>
                    <a:pt x="178" y="10"/>
                  </a:cubicBezTo>
                  <a:cubicBezTo>
                    <a:pt x="177" y="11"/>
                    <a:pt x="177" y="12"/>
                    <a:pt x="177" y="12"/>
                  </a:cubicBezTo>
                  <a:cubicBezTo>
                    <a:pt x="177" y="14"/>
                    <a:pt x="177" y="16"/>
                    <a:pt x="177" y="18"/>
                  </a:cubicBezTo>
                  <a:cubicBezTo>
                    <a:pt x="177" y="21"/>
                    <a:pt x="178" y="25"/>
                    <a:pt x="178" y="28"/>
                  </a:cubicBezTo>
                  <a:cubicBezTo>
                    <a:pt x="178" y="32"/>
                    <a:pt x="178" y="36"/>
                    <a:pt x="179" y="40"/>
                  </a:cubicBezTo>
                  <a:cubicBezTo>
                    <a:pt x="179" y="44"/>
                    <a:pt x="180" y="48"/>
                    <a:pt x="181" y="52"/>
                  </a:cubicBezTo>
                  <a:cubicBezTo>
                    <a:pt x="181" y="52"/>
                    <a:pt x="182" y="52"/>
                    <a:pt x="182" y="52"/>
                  </a:cubicBezTo>
                  <a:cubicBezTo>
                    <a:pt x="180" y="44"/>
                    <a:pt x="181" y="36"/>
                    <a:pt x="180" y="28"/>
                  </a:cubicBezTo>
                  <a:cubicBezTo>
                    <a:pt x="180" y="25"/>
                    <a:pt x="180" y="21"/>
                    <a:pt x="180" y="18"/>
                  </a:cubicBezTo>
                  <a:cubicBezTo>
                    <a:pt x="180" y="17"/>
                    <a:pt x="180" y="15"/>
                    <a:pt x="180" y="13"/>
                  </a:cubicBezTo>
                  <a:cubicBezTo>
                    <a:pt x="180" y="12"/>
                    <a:pt x="181" y="11"/>
                    <a:pt x="181" y="10"/>
                  </a:cubicBezTo>
                  <a:cubicBezTo>
                    <a:pt x="199" y="11"/>
                    <a:pt x="217" y="16"/>
                    <a:pt x="234" y="20"/>
                  </a:cubicBezTo>
                  <a:cubicBezTo>
                    <a:pt x="234" y="23"/>
                    <a:pt x="233" y="26"/>
                    <a:pt x="233" y="29"/>
                  </a:cubicBezTo>
                  <a:cubicBezTo>
                    <a:pt x="233" y="33"/>
                    <a:pt x="232" y="37"/>
                    <a:pt x="232" y="41"/>
                  </a:cubicBezTo>
                  <a:cubicBezTo>
                    <a:pt x="231" y="49"/>
                    <a:pt x="231" y="57"/>
                    <a:pt x="230" y="65"/>
                  </a:cubicBezTo>
                  <a:cubicBezTo>
                    <a:pt x="229" y="82"/>
                    <a:pt x="229" y="99"/>
                    <a:pt x="229" y="115"/>
                  </a:cubicBezTo>
                  <a:cubicBezTo>
                    <a:pt x="229" y="124"/>
                    <a:pt x="228" y="132"/>
                    <a:pt x="228" y="140"/>
                  </a:cubicBezTo>
                  <a:cubicBezTo>
                    <a:pt x="227" y="149"/>
                    <a:pt x="227" y="157"/>
                    <a:pt x="226" y="165"/>
                  </a:cubicBezTo>
                  <a:cubicBezTo>
                    <a:pt x="226" y="166"/>
                    <a:pt x="226" y="167"/>
                    <a:pt x="226" y="168"/>
                  </a:cubicBezTo>
                  <a:cubicBezTo>
                    <a:pt x="223" y="166"/>
                    <a:pt x="220" y="165"/>
                    <a:pt x="217" y="163"/>
                  </a:cubicBezTo>
                  <a:cubicBezTo>
                    <a:pt x="215" y="163"/>
                    <a:pt x="214" y="162"/>
                    <a:pt x="212" y="162"/>
                  </a:cubicBezTo>
                  <a:cubicBezTo>
                    <a:pt x="209" y="162"/>
                    <a:pt x="207" y="163"/>
                    <a:pt x="205" y="164"/>
                  </a:cubicBezTo>
                  <a:cubicBezTo>
                    <a:pt x="204" y="164"/>
                    <a:pt x="203" y="165"/>
                    <a:pt x="202" y="166"/>
                  </a:cubicBezTo>
                  <a:cubicBezTo>
                    <a:pt x="202" y="162"/>
                    <a:pt x="201" y="158"/>
                    <a:pt x="200" y="154"/>
                  </a:cubicBezTo>
                  <a:cubicBezTo>
                    <a:pt x="199" y="148"/>
                    <a:pt x="198" y="142"/>
                    <a:pt x="196" y="136"/>
                  </a:cubicBezTo>
                  <a:cubicBezTo>
                    <a:pt x="195" y="130"/>
                    <a:pt x="194" y="125"/>
                    <a:pt x="193" y="119"/>
                  </a:cubicBezTo>
                  <a:cubicBezTo>
                    <a:pt x="191" y="113"/>
                    <a:pt x="190" y="107"/>
                    <a:pt x="188" y="101"/>
                  </a:cubicBezTo>
                  <a:cubicBezTo>
                    <a:pt x="188" y="101"/>
                    <a:pt x="187" y="101"/>
                    <a:pt x="187" y="102"/>
                  </a:cubicBezTo>
                  <a:cubicBezTo>
                    <a:pt x="188" y="107"/>
                    <a:pt x="189" y="113"/>
                    <a:pt x="190" y="119"/>
                  </a:cubicBezTo>
                  <a:cubicBezTo>
                    <a:pt x="191" y="125"/>
                    <a:pt x="192" y="131"/>
                    <a:pt x="193" y="137"/>
                  </a:cubicBezTo>
                  <a:cubicBezTo>
                    <a:pt x="195" y="142"/>
                    <a:pt x="196" y="148"/>
                    <a:pt x="197" y="154"/>
                  </a:cubicBezTo>
                  <a:cubicBezTo>
                    <a:pt x="198" y="157"/>
                    <a:pt x="199" y="160"/>
                    <a:pt x="199" y="162"/>
                  </a:cubicBezTo>
                  <a:cubicBezTo>
                    <a:pt x="199" y="164"/>
                    <a:pt x="200" y="166"/>
                    <a:pt x="200" y="168"/>
                  </a:cubicBezTo>
                  <a:cubicBezTo>
                    <a:pt x="200" y="167"/>
                    <a:pt x="200" y="167"/>
                    <a:pt x="199" y="167"/>
                  </a:cubicBezTo>
                  <a:cubicBezTo>
                    <a:pt x="198" y="166"/>
                    <a:pt x="196" y="166"/>
                    <a:pt x="194" y="165"/>
                  </a:cubicBezTo>
                  <a:cubicBezTo>
                    <a:pt x="191" y="165"/>
                    <a:pt x="187" y="165"/>
                    <a:pt x="184" y="166"/>
                  </a:cubicBezTo>
                  <a:cubicBezTo>
                    <a:pt x="181" y="167"/>
                    <a:pt x="177" y="169"/>
                    <a:pt x="175" y="171"/>
                  </a:cubicBezTo>
                  <a:cubicBezTo>
                    <a:pt x="174" y="172"/>
                    <a:pt x="172" y="174"/>
                    <a:pt x="171" y="176"/>
                  </a:cubicBezTo>
                  <a:cubicBezTo>
                    <a:pt x="171" y="176"/>
                    <a:pt x="171" y="176"/>
                    <a:pt x="171" y="177"/>
                  </a:cubicBezTo>
                  <a:cubicBezTo>
                    <a:pt x="170" y="177"/>
                    <a:pt x="170" y="177"/>
                    <a:pt x="170" y="177"/>
                  </a:cubicBezTo>
                  <a:cubicBezTo>
                    <a:pt x="169" y="175"/>
                    <a:pt x="167" y="172"/>
                    <a:pt x="165" y="170"/>
                  </a:cubicBezTo>
                  <a:cubicBezTo>
                    <a:pt x="162" y="165"/>
                    <a:pt x="158" y="161"/>
                    <a:pt x="155" y="157"/>
                  </a:cubicBezTo>
                  <a:cubicBezTo>
                    <a:pt x="151" y="152"/>
                    <a:pt x="147" y="148"/>
                    <a:pt x="144" y="144"/>
                  </a:cubicBezTo>
                  <a:cubicBezTo>
                    <a:pt x="142" y="141"/>
                    <a:pt x="141" y="139"/>
                    <a:pt x="139" y="137"/>
                  </a:cubicBezTo>
                  <a:cubicBezTo>
                    <a:pt x="138" y="135"/>
                    <a:pt x="136" y="133"/>
                    <a:pt x="134" y="130"/>
                  </a:cubicBezTo>
                  <a:cubicBezTo>
                    <a:pt x="134" y="130"/>
                    <a:pt x="133" y="130"/>
                    <a:pt x="133" y="131"/>
                  </a:cubicBezTo>
                  <a:cubicBezTo>
                    <a:pt x="134" y="133"/>
                    <a:pt x="136" y="136"/>
                    <a:pt x="137" y="138"/>
                  </a:cubicBezTo>
                  <a:cubicBezTo>
                    <a:pt x="138" y="140"/>
                    <a:pt x="140" y="143"/>
                    <a:pt x="142" y="145"/>
                  </a:cubicBezTo>
                  <a:cubicBezTo>
                    <a:pt x="145" y="149"/>
                    <a:pt x="149" y="154"/>
                    <a:pt x="152" y="158"/>
                  </a:cubicBezTo>
                  <a:cubicBezTo>
                    <a:pt x="156" y="162"/>
                    <a:pt x="159" y="166"/>
                    <a:pt x="163" y="171"/>
                  </a:cubicBezTo>
                  <a:cubicBezTo>
                    <a:pt x="165" y="173"/>
                    <a:pt x="166" y="175"/>
                    <a:pt x="168" y="178"/>
                  </a:cubicBezTo>
                  <a:cubicBezTo>
                    <a:pt x="166" y="177"/>
                    <a:pt x="163" y="177"/>
                    <a:pt x="160" y="178"/>
                  </a:cubicBezTo>
                  <a:cubicBezTo>
                    <a:pt x="157" y="178"/>
                    <a:pt x="153" y="180"/>
                    <a:pt x="151" y="183"/>
                  </a:cubicBezTo>
                  <a:cubicBezTo>
                    <a:pt x="149" y="185"/>
                    <a:pt x="147" y="188"/>
                    <a:pt x="146" y="192"/>
                  </a:cubicBezTo>
                  <a:cubicBezTo>
                    <a:pt x="146" y="193"/>
                    <a:pt x="145" y="195"/>
                    <a:pt x="145" y="197"/>
                  </a:cubicBezTo>
                  <a:cubicBezTo>
                    <a:pt x="137" y="191"/>
                    <a:pt x="128" y="184"/>
                    <a:pt x="119" y="177"/>
                  </a:cubicBezTo>
                  <a:cubicBezTo>
                    <a:pt x="109" y="170"/>
                    <a:pt x="99" y="161"/>
                    <a:pt x="88" y="155"/>
                  </a:cubicBezTo>
                  <a:cubicBezTo>
                    <a:pt x="87" y="154"/>
                    <a:pt x="86" y="155"/>
                    <a:pt x="87" y="156"/>
                  </a:cubicBezTo>
                  <a:cubicBezTo>
                    <a:pt x="97" y="164"/>
                    <a:pt x="107" y="171"/>
                    <a:pt x="117" y="179"/>
                  </a:cubicBezTo>
                  <a:cubicBezTo>
                    <a:pt x="122" y="183"/>
                    <a:pt x="128" y="187"/>
                    <a:pt x="133" y="191"/>
                  </a:cubicBezTo>
                  <a:cubicBezTo>
                    <a:pt x="136" y="193"/>
                    <a:pt x="140" y="196"/>
                    <a:pt x="144" y="198"/>
                  </a:cubicBezTo>
                  <a:cubicBezTo>
                    <a:pt x="141" y="198"/>
                    <a:pt x="139" y="199"/>
                    <a:pt x="137" y="201"/>
                  </a:cubicBezTo>
                  <a:cubicBezTo>
                    <a:pt x="133" y="203"/>
                    <a:pt x="131" y="207"/>
                    <a:pt x="130" y="211"/>
                  </a:cubicBezTo>
                  <a:cubicBezTo>
                    <a:pt x="129" y="214"/>
                    <a:pt x="129" y="218"/>
                    <a:pt x="131" y="222"/>
                  </a:cubicBezTo>
                  <a:cubicBezTo>
                    <a:pt x="131" y="223"/>
                    <a:pt x="132" y="225"/>
                    <a:pt x="132" y="226"/>
                  </a:cubicBezTo>
                  <a:cubicBezTo>
                    <a:pt x="128" y="225"/>
                    <a:pt x="123" y="224"/>
                    <a:pt x="118" y="223"/>
                  </a:cubicBezTo>
                  <a:cubicBezTo>
                    <a:pt x="111" y="222"/>
                    <a:pt x="105" y="220"/>
                    <a:pt x="99" y="218"/>
                  </a:cubicBezTo>
                  <a:cubicBezTo>
                    <a:pt x="98" y="218"/>
                    <a:pt x="97" y="219"/>
                    <a:pt x="98" y="220"/>
                  </a:cubicBezTo>
                  <a:cubicBezTo>
                    <a:pt x="104" y="222"/>
                    <a:pt x="111" y="224"/>
                    <a:pt x="117" y="225"/>
                  </a:cubicBezTo>
                  <a:cubicBezTo>
                    <a:pt x="123" y="226"/>
                    <a:pt x="128" y="227"/>
                    <a:pt x="134" y="228"/>
                  </a:cubicBezTo>
                  <a:cubicBezTo>
                    <a:pt x="134" y="228"/>
                    <a:pt x="134" y="228"/>
                    <a:pt x="134" y="228"/>
                  </a:cubicBezTo>
                  <a:cubicBezTo>
                    <a:pt x="133" y="229"/>
                    <a:pt x="132" y="231"/>
                    <a:pt x="132" y="232"/>
                  </a:cubicBezTo>
                  <a:cubicBezTo>
                    <a:pt x="131" y="234"/>
                    <a:pt x="131" y="237"/>
                    <a:pt x="131" y="239"/>
                  </a:cubicBezTo>
                  <a:cubicBezTo>
                    <a:pt x="132" y="241"/>
                    <a:pt x="133" y="242"/>
                    <a:pt x="133" y="244"/>
                  </a:cubicBezTo>
                  <a:cubicBezTo>
                    <a:pt x="133" y="244"/>
                    <a:pt x="133" y="244"/>
                    <a:pt x="133" y="244"/>
                  </a:cubicBezTo>
                  <a:cubicBezTo>
                    <a:pt x="133" y="244"/>
                    <a:pt x="133" y="244"/>
                    <a:pt x="134" y="245"/>
                  </a:cubicBezTo>
                  <a:cubicBezTo>
                    <a:pt x="134" y="246"/>
                    <a:pt x="134" y="246"/>
                    <a:pt x="135" y="247"/>
                  </a:cubicBezTo>
                  <a:cubicBezTo>
                    <a:pt x="135" y="248"/>
                    <a:pt x="136" y="249"/>
                    <a:pt x="137" y="250"/>
                  </a:cubicBezTo>
                  <a:cubicBezTo>
                    <a:pt x="137" y="250"/>
                    <a:pt x="137" y="250"/>
                    <a:pt x="137" y="250"/>
                  </a:cubicBezTo>
                  <a:cubicBezTo>
                    <a:pt x="134" y="250"/>
                    <a:pt x="132" y="251"/>
                    <a:pt x="130" y="251"/>
                  </a:cubicBezTo>
                  <a:cubicBezTo>
                    <a:pt x="125" y="251"/>
                    <a:pt x="120" y="252"/>
                    <a:pt x="115" y="252"/>
                  </a:cubicBezTo>
                  <a:cubicBezTo>
                    <a:pt x="105" y="253"/>
                    <a:pt x="95" y="253"/>
                    <a:pt x="85" y="255"/>
                  </a:cubicBezTo>
                  <a:cubicBezTo>
                    <a:pt x="84" y="255"/>
                    <a:pt x="84" y="256"/>
                    <a:pt x="85" y="256"/>
                  </a:cubicBezTo>
                  <a:cubicBezTo>
                    <a:pt x="95" y="256"/>
                    <a:pt x="105" y="255"/>
                    <a:pt x="115" y="254"/>
                  </a:cubicBezTo>
                  <a:cubicBezTo>
                    <a:pt x="120" y="254"/>
                    <a:pt x="125" y="254"/>
                    <a:pt x="130" y="253"/>
                  </a:cubicBezTo>
                  <a:cubicBezTo>
                    <a:pt x="132" y="253"/>
                    <a:pt x="134" y="252"/>
                    <a:pt x="136" y="252"/>
                  </a:cubicBezTo>
                  <a:cubicBezTo>
                    <a:pt x="137" y="252"/>
                    <a:pt x="138" y="252"/>
                    <a:pt x="138" y="252"/>
                  </a:cubicBezTo>
                  <a:cubicBezTo>
                    <a:pt x="138" y="254"/>
                    <a:pt x="138" y="257"/>
                    <a:pt x="140" y="260"/>
                  </a:cubicBezTo>
                  <a:cubicBezTo>
                    <a:pt x="140" y="261"/>
                    <a:pt x="142" y="263"/>
                    <a:pt x="143" y="263"/>
                  </a:cubicBezTo>
                  <a:cubicBezTo>
                    <a:pt x="144" y="264"/>
                    <a:pt x="144" y="264"/>
                    <a:pt x="144" y="264"/>
                  </a:cubicBezTo>
                  <a:cubicBezTo>
                    <a:pt x="144" y="264"/>
                    <a:pt x="144" y="264"/>
                    <a:pt x="143" y="264"/>
                  </a:cubicBezTo>
                  <a:cubicBezTo>
                    <a:pt x="141" y="265"/>
                    <a:pt x="138" y="265"/>
                    <a:pt x="136" y="266"/>
                  </a:cubicBezTo>
                  <a:cubicBezTo>
                    <a:pt x="131" y="267"/>
                    <a:pt x="126" y="268"/>
                    <a:pt x="121" y="269"/>
                  </a:cubicBezTo>
                  <a:cubicBezTo>
                    <a:pt x="116" y="270"/>
                    <a:pt x="111" y="271"/>
                    <a:pt x="106" y="272"/>
                  </a:cubicBezTo>
                  <a:cubicBezTo>
                    <a:pt x="101" y="273"/>
                    <a:pt x="96" y="274"/>
                    <a:pt x="91" y="275"/>
                  </a:cubicBezTo>
                  <a:cubicBezTo>
                    <a:pt x="90" y="276"/>
                    <a:pt x="90" y="277"/>
                    <a:pt x="91" y="277"/>
                  </a:cubicBezTo>
                  <a:cubicBezTo>
                    <a:pt x="96" y="276"/>
                    <a:pt x="101" y="275"/>
                    <a:pt x="105" y="274"/>
                  </a:cubicBezTo>
                  <a:cubicBezTo>
                    <a:pt x="111" y="273"/>
                    <a:pt x="116" y="272"/>
                    <a:pt x="121" y="271"/>
                  </a:cubicBezTo>
                  <a:cubicBezTo>
                    <a:pt x="126" y="270"/>
                    <a:pt x="131" y="269"/>
                    <a:pt x="136" y="268"/>
                  </a:cubicBezTo>
                  <a:cubicBezTo>
                    <a:pt x="138" y="267"/>
                    <a:pt x="141" y="267"/>
                    <a:pt x="143" y="266"/>
                  </a:cubicBezTo>
                  <a:cubicBezTo>
                    <a:pt x="144" y="266"/>
                    <a:pt x="146" y="266"/>
                    <a:pt x="147" y="265"/>
                  </a:cubicBezTo>
                  <a:cubicBezTo>
                    <a:pt x="147" y="266"/>
                    <a:pt x="147" y="266"/>
                    <a:pt x="147" y="267"/>
                  </a:cubicBezTo>
                  <a:cubicBezTo>
                    <a:pt x="147" y="269"/>
                    <a:pt x="148" y="271"/>
                    <a:pt x="149" y="272"/>
                  </a:cubicBezTo>
                  <a:cubicBezTo>
                    <a:pt x="149" y="273"/>
                    <a:pt x="150" y="274"/>
                    <a:pt x="151" y="275"/>
                  </a:cubicBezTo>
                  <a:cubicBezTo>
                    <a:pt x="145" y="277"/>
                    <a:pt x="138" y="279"/>
                    <a:pt x="131" y="281"/>
                  </a:cubicBezTo>
                  <a:cubicBezTo>
                    <a:pt x="124" y="282"/>
                    <a:pt x="118" y="284"/>
                    <a:pt x="111" y="286"/>
                  </a:cubicBezTo>
                  <a:cubicBezTo>
                    <a:pt x="104" y="287"/>
                    <a:pt x="97" y="289"/>
                    <a:pt x="91" y="291"/>
                  </a:cubicBezTo>
                  <a:cubicBezTo>
                    <a:pt x="87" y="292"/>
                    <a:pt x="84" y="293"/>
                    <a:pt x="81" y="294"/>
                  </a:cubicBezTo>
                  <a:cubicBezTo>
                    <a:pt x="77" y="295"/>
                    <a:pt x="74" y="296"/>
                    <a:pt x="71" y="297"/>
                  </a:cubicBezTo>
                  <a:cubicBezTo>
                    <a:pt x="70" y="297"/>
                    <a:pt x="70" y="297"/>
                    <a:pt x="69" y="297"/>
                  </a:cubicBezTo>
                  <a:cubicBezTo>
                    <a:pt x="68" y="298"/>
                    <a:pt x="68" y="298"/>
                    <a:pt x="67" y="298"/>
                  </a:cubicBezTo>
                  <a:cubicBezTo>
                    <a:pt x="63" y="298"/>
                    <a:pt x="59" y="300"/>
                    <a:pt x="55" y="301"/>
                  </a:cubicBezTo>
                  <a:cubicBezTo>
                    <a:pt x="51" y="302"/>
                    <a:pt x="47" y="303"/>
                    <a:pt x="43" y="304"/>
                  </a:cubicBezTo>
                  <a:cubicBezTo>
                    <a:pt x="41" y="304"/>
                    <a:pt x="38" y="305"/>
                    <a:pt x="37" y="306"/>
                  </a:cubicBezTo>
                  <a:cubicBezTo>
                    <a:pt x="36" y="306"/>
                    <a:pt x="36" y="306"/>
                    <a:pt x="36" y="306"/>
                  </a:cubicBezTo>
                  <a:cubicBezTo>
                    <a:pt x="36" y="305"/>
                    <a:pt x="36" y="304"/>
                    <a:pt x="35" y="304"/>
                  </a:cubicBezTo>
                  <a:cubicBezTo>
                    <a:pt x="34" y="301"/>
                    <a:pt x="34" y="299"/>
                    <a:pt x="33" y="297"/>
                  </a:cubicBezTo>
                  <a:cubicBezTo>
                    <a:pt x="32" y="295"/>
                    <a:pt x="31" y="293"/>
                    <a:pt x="30" y="291"/>
                  </a:cubicBezTo>
                  <a:cubicBezTo>
                    <a:pt x="30" y="291"/>
                    <a:pt x="30" y="291"/>
                    <a:pt x="30" y="291"/>
                  </a:cubicBezTo>
                  <a:cubicBezTo>
                    <a:pt x="31" y="290"/>
                    <a:pt x="32" y="290"/>
                    <a:pt x="34" y="290"/>
                  </a:cubicBezTo>
                  <a:cubicBezTo>
                    <a:pt x="35" y="289"/>
                    <a:pt x="37" y="289"/>
                    <a:pt x="39" y="289"/>
                  </a:cubicBezTo>
                  <a:cubicBezTo>
                    <a:pt x="39" y="288"/>
                    <a:pt x="39" y="287"/>
                    <a:pt x="39" y="287"/>
                  </a:cubicBezTo>
                  <a:cubicBezTo>
                    <a:pt x="36" y="287"/>
                    <a:pt x="32" y="288"/>
                    <a:pt x="30" y="289"/>
                  </a:cubicBezTo>
                  <a:cubicBezTo>
                    <a:pt x="29" y="288"/>
                    <a:pt x="28" y="286"/>
                    <a:pt x="27" y="284"/>
                  </a:cubicBezTo>
                  <a:cubicBezTo>
                    <a:pt x="25" y="277"/>
                    <a:pt x="22" y="270"/>
                    <a:pt x="20" y="263"/>
                  </a:cubicBezTo>
                  <a:cubicBezTo>
                    <a:pt x="24" y="263"/>
                    <a:pt x="29" y="263"/>
                    <a:pt x="33" y="263"/>
                  </a:cubicBezTo>
                  <a:cubicBezTo>
                    <a:pt x="38" y="263"/>
                    <a:pt x="43" y="263"/>
                    <a:pt x="47" y="262"/>
                  </a:cubicBezTo>
                  <a:cubicBezTo>
                    <a:pt x="48" y="262"/>
                    <a:pt x="48" y="261"/>
                    <a:pt x="47" y="261"/>
                  </a:cubicBezTo>
                  <a:cubicBezTo>
                    <a:pt x="43" y="261"/>
                    <a:pt x="38" y="261"/>
                    <a:pt x="33" y="261"/>
                  </a:cubicBezTo>
                  <a:cubicBezTo>
                    <a:pt x="28" y="261"/>
                    <a:pt x="24" y="261"/>
                    <a:pt x="19" y="261"/>
                  </a:cubicBezTo>
                  <a:cubicBezTo>
                    <a:pt x="19" y="260"/>
                    <a:pt x="19" y="260"/>
                    <a:pt x="19" y="259"/>
                  </a:cubicBezTo>
                  <a:cubicBezTo>
                    <a:pt x="14" y="242"/>
                    <a:pt x="12" y="225"/>
                    <a:pt x="11" y="208"/>
                  </a:cubicBezTo>
                  <a:cubicBezTo>
                    <a:pt x="11" y="208"/>
                    <a:pt x="11" y="207"/>
                    <a:pt x="11" y="207"/>
                  </a:cubicBezTo>
                  <a:cubicBezTo>
                    <a:pt x="11" y="207"/>
                    <a:pt x="11" y="207"/>
                    <a:pt x="12" y="207"/>
                  </a:cubicBezTo>
                  <a:cubicBezTo>
                    <a:pt x="15" y="208"/>
                    <a:pt x="18" y="209"/>
                    <a:pt x="20" y="209"/>
                  </a:cubicBezTo>
                  <a:cubicBezTo>
                    <a:pt x="27" y="211"/>
                    <a:pt x="33" y="214"/>
                    <a:pt x="40" y="215"/>
                  </a:cubicBezTo>
                  <a:cubicBezTo>
                    <a:pt x="47" y="217"/>
                    <a:pt x="54" y="219"/>
                    <a:pt x="61" y="220"/>
                  </a:cubicBezTo>
                  <a:cubicBezTo>
                    <a:pt x="64" y="221"/>
                    <a:pt x="67" y="221"/>
                    <a:pt x="71" y="222"/>
                  </a:cubicBezTo>
                  <a:cubicBezTo>
                    <a:pt x="74" y="222"/>
                    <a:pt x="78" y="223"/>
                    <a:pt x="81" y="223"/>
                  </a:cubicBezTo>
                  <a:cubicBezTo>
                    <a:pt x="82" y="223"/>
                    <a:pt x="82" y="222"/>
                    <a:pt x="81" y="222"/>
                  </a:cubicBezTo>
                  <a:cubicBezTo>
                    <a:pt x="78" y="221"/>
                    <a:pt x="75" y="221"/>
                    <a:pt x="72" y="220"/>
                  </a:cubicBezTo>
                  <a:cubicBezTo>
                    <a:pt x="68" y="219"/>
                    <a:pt x="65" y="219"/>
                    <a:pt x="62" y="218"/>
                  </a:cubicBezTo>
                  <a:cubicBezTo>
                    <a:pt x="55" y="217"/>
                    <a:pt x="48" y="215"/>
                    <a:pt x="42" y="213"/>
                  </a:cubicBezTo>
                  <a:cubicBezTo>
                    <a:pt x="35" y="212"/>
                    <a:pt x="29" y="210"/>
                    <a:pt x="22" y="208"/>
                  </a:cubicBezTo>
                  <a:cubicBezTo>
                    <a:pt x="18" y="206"/>
                    <a:pt x="14" y="206"/>
                    <a:pt x="11" y="204"/>
                  </a:cubicBezTo>
                  <a:cubicBezTo>
                    <a:pt x="10" y="173"/>
                    <a:pt x="14" y="143"/>
                    <a:pt x="26" y="114"/>
                  </a:cubicBezTo>
                  <a:cubicBezTo>
                    <a:pt x="26" y="114"/>
                    <a:pt x="26" y="114"/>
                    <a:pt x="26" y="114"/>
                  </a:cubicBezTo>
                  <a:cubicBezTo>
                    <a:pt x="27" y="115"/>
                    <a:pt x="29" y="117"/>
                    <a:pt x="30" y="118"/>
                  </a:cubicBezTo>
                  <a:cubicBezTo>
                    <a:pt x="32" y="121"/>
                    <a:pt x="34" y="123"/>
                    <a:pt x="36" y="125"/>
                  </a:cubicBezTo>
                  <a:cubicBezTo>
                    <a:pt x="38" y="127"/>
                    <a:pt x="41" y="130"/>
                    <a:pt x="43" y="132"/>
                  </a:cubicBezTo>
                  <a:cubicBezTo>
                    <a:pt x="46" y="134"/>
                    <a:pt x="49" y="136"/>
                    <a:pt x="52" y="138"/>
                  </a:cubicBezTo>
                  <a:cubicBezTo>
                    <a:pt x="52" y="138"/>
                    <a:pt x="53" y="137"/>
                    <a:pt x="52" y="137"/>
                  </a:cubicBezTo>
                  <a:cubicBezTo>
                    <a:pt x="50" y="134"/>
                    <a:pt x="47" y="132"/>
                    <a:pt x="45" y="130"/>
                  </a:cubicBezTo>
                  <a:cubicBezTo>
                    <a:pt x="42" y="128"/>
                    <a:pt x="40" y="125"/>
                    <a:pt x="37" y="123"/>
                  </a:cubicBezTo>
                  <a:cubicBezTo>
                    <a:pt x="34" y="119"/>
                    <a:pt x="31" y="115"/>
                    <a:pt x="27" y="112"/>
                  </a:cubicBezTo>
                  <a:cubicBezTo>
                    <a:pt x="27" y="111"/>
                    <a:pt x="27" y="110"/>
                    <a:pt x="28" y="110"/>
                  </a:cubicBezTo>
                  <a:cubicBezTo>
                    <a:pt x="28" y="108"/>
                    <a:pt x="29" y="106"/>
                    <a:pt x="30" y="104"/>
                  </a:cubicBezTo>
                  <a:cubicBezTo>
                    <a:pt x="32" y="101"/>
                    <a:pt x="33" y="98"/>
                    <a:pt x="35" y="94"/>
                  </a:cubicBezTo>
                  <a:cubicBezTo>
                    <a:pt x="38" y="88"/>
                    <a:pt x="42" y="82"/>
                    <a:pt x="47" y="76"/>
                  </a:cubicBezTo>
                  <a:cubicBezTo>
                    <a:pt x="47" y="75"/>
                    <a:pt x="48" y="74"/>
                    <a:pt x="48" y="73"/>
                  </a:cubicBezTo>
                  <a:cubicBezTo>
                    <a:pt x="48" y="73"/>
                    <a:pt x="49" y="73"/>
                    <a:pt x="49" y="72"/>
                  </a:cubicBezTo>
                  <a:cubicBezTo>
                    <a:pt x="49" y="72"/>
                    <a:pt x="49" y="72"/>
                    <a:pt x="49" y="72"/>
                  </a:cubicBezTo>
                  <a:cubicBezTo>
                    <a:pt x="49" y="72"/>
                    <a:pt x="49" y="72"/>
                    <a:pt x="49" y="72"/>
                  </a:cubicBezTo>
                  <a:cubicBezTo>
                    <a:pt x="51" y="70"/>
                    <a:pt x="52" y="69"/>
                    <a:pt x="53" y="67"/>
                  </a:cubicBezTo>
                  <a:cubicBezTo>
                    <a:pt x="55" y="64"/>
                    <a:pt x="58" y="62"/>
                    <a:pt x="60" y="59"/>
                  </a:cubicBezTo>
                  <a:cubicBezTo>
                    <a:pt x="63" y="56"/>
                    <a:pt x="65" y="54"/>
                    <a:pt x="68" y="51"/>
                  </a:cubicBezTo>
                  <a:cubicBezTo>
                    <a:pt x="69" y="50"/>
                    <a:pt x="71" y="49"/>
                    <a:pt x="72" y="48"/>
                  </a:cubicBezTo>
                  <a:cubicBezTo>
                    <a:pt x="73" y="47"/>
                    <a:pt x="74" y="47"/>
                    <a:pt x="74" y="46"/>
                  </a:cubicBezTo>
                  <a:cubicBezTo>
                    <a:pt x="75" y="46"/>
                    <a:pt x="75" y="46"/>
                    <a:pt x="75" y="45"/>
                  </a:cubicBezTo>
                  <a:cubicBezTo>
                    <a:pt x="78" y="49"/>
                    <a:pt x="81" y="53"/>
                    <a:pt x="84" y="56"/>
                  </a:cubicBezTo>
                  <a:cubicBezTo>
                    <a:pt x="86" y="59"/>
                    <a:pt x="87" y="63"/>
                    <a:pt x="89" y="66"/>
                  </a:cubicBezTo>
                  <a:cubicBezTo>
                    <a:pt x="91" y="68"/>
                    <a:pt x="95" y="71"/>
                    <a:pt x="96" y="74"/>
                  </a:cubicBezTo>
                  <a:cubicBezTo>
                    <a:pt x="96" y="75"/>
                    <a:pt x="97" y="75"/>
                    <a:pt x="97" y="74"/>
                  </a:cubicBezTo>
                  <a:cubicBezTo>
                    <a:pt x="96" y="71"/>
                    <a:pt x="93" y="68"/>
                    <a:pt x="91" y="65"/>
                  </a:cubicBezTo>
                  <a:cubicBezTo>
                    <a:pt x="89" y="62"/>
                    <a:pt x="88" y="59"/>
                    <a:pt x="86" y="56"/>
                  </a:cubicBezTo>
                  <a:cubicBezTo>
                    <a:pt x="84" y="52"/>
                    <a:pt x="82" y="49"/>
                    <a:pt x="79" y="46"/>
                  </a:cubicBezTo>
                  <a:cubicBezTo>
                    <a:pt x="79" y="45"/>
                    <a:pt x="78" y="44"/>
                    <a:pt x="77" y="43"/>
                  </a:cubicBezTo>
                  <a:cubicBezTo>
                    <a:pt x="84" y="39"/>
                    <a:pt x="90" y="34"/>
                    <a:pt x="97" y="30"/>
                  </a:cubicBezTo>
                  <a:cubicBezTo>
                    <a:pt x="105" y="26"/>
                    <a:pt x="112" y="23"/>
                    <a:pt x="119" y="20"/>
                  </a:cubicBezTo>
                  <a:cubicBezTo>
                    <a:pt x="135" y="14"/>
                    <a:pt x="151" y="11"/>
                    <a:pt x="167" y="10"/>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ľîďé"/>
            <p:cNvSpPr/>
            <p:nvPr/>
          </p:nvSpPr>
          <p:spPr bwMode="auto">
            <a:xfrm>
              <a:off x="1973613" y="5499686"/>
              <a:ext cx="3653" cy="3653"/>
            </a:xfrm>
            <a:custGeom>
              <a:avLst/>
              <a:gdLst>
                <a:gd name="T0" fmla="*/ 0 w 2"/>
                <a:gd name="T1" fmla="*/ 2 h 2"/>
                <a:gd name="T2" fmla="*/ 0 w 2"/>
                <a:gd name="T3" fmla="*/ 2 h 2"/>
                <a:gd name="T4" fmla="*/ 1 w 2"/>
                <a:gd name="T5" fmla="*/ 2 h 2"/>
                <a:gd name="T6" fmla="*/ 1 w 2"/>
                <a:gd name="T7" fmla="*/ 2 h 2"/>
                <a:gd name="T8" fmla="*/ 1 w 2"/>
                <a:gd name="T9" fmla="*/ 2 h 2"/>
                <a:gd name="T10" fmla="*/ 1 w 2"/>
                <a:gd name="T11" fmla="*/ 2 h 2"/>
                <a:gd name="T12" fmla="*/ 1 w 2"/>
                <a:gd name="T13" fmla="*/ 2 h 2"/>
                <a:gd name="T14" fmla="*/ 1 w 2"/>
                <a:gd name="T15" fmla="*/ 2 h 2"/>
                <a:gd name="T16" fmla="*/ 1 w 2"/>
                <a:gd name="T17" fmla="*/ 2 h 2"/>
                <a:gd name="T18" fmla="*/ 2 w 2"/>
                <a:gd name="T19" fmla="*/ 2 h 2"/>
                <a:gd name="T20" fmla="*/ 2 w 2"/>
                <a:gd name="T21" fmla="*/ 1 h 2"/>
                <a:gd name="T22" fmla="*/ 0 w 2"/>
                <a:gd name="T23" fmla="*/ 1 h 2"/>
                <a:gd name="T24" fmla="*/ 0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2"/>
                  </a:moveTo>
                  <a:cubicBezTo>
                    <a:pt x="0" y="2"/>
                    <a:pt x="0" y="2"/>
                    <a:pt x="0" y="2"/>
                  </a:cubicBez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1"/>
                    <a:pt x="2" y="1"/>
                    <a:pt x="2" y="1"/>
                  </a:cubicBezTo>
                  <a:cubicBezTo>
                    <a:pt x="1" y="0"/>
                    <a:pt x="0" y="0"/>
                    <a:pt x="0" y="1"/>
                  </a:cubicBezTo>
                  <a:cubicBezTo>
                    <a:pt x="0" y="1"/>
                    <a:pt x="0" y="2"/>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şlïḑe"/>
            <p:cNvSpPr/>
            <p:nvPr/>
          </p:nvSpPr>
          <p:spPr bwMode="auto">
            <a:xfrm>
              <a:off x="1992791" y="5241243"/>
              <a:ext cx="3653" cy="8220"/>
            </a:xfrm>
            <a:custGeom>
              <a:avLst/>
              <a:gdLst>
                <a:gd name="T0" fmla="*/ 2 w 2"/>
                <a:gd name="T1" fmla="*/ 2 h 4"/>
                <a:gd name="T2" fmla="*/ 0 w 2"/>
                <a:gd name="T3" fmla="*/ 2 h 4"/>
                <a:gd name="T4" fmla="*/ 2 w 2"/>
                <a:gd name="T5" fmla="*/ 2 h 4"/>
              </a:gdLst>
              <a:ahLst/>
              <a:cxnLst>
                <a:cxn ang="0">
                  <a:pos x="T0" y="T1"/>
                </a:cxn>
                <a:cxn ang="0">
                  <a:pos x="T2" y="T3"/>
                </a:cxn>
                <a:cxn ang="0">
                  <a:pos x="T4" y="T5"/>
                </a:cxn>
              </a:cxnLst>
              <a:rect l="0" t="0" r="r" b="b"/>
              <a:pathLst>
                <a:path w="2" h="4">
                  <a:moveTo>
                    <a:pt x="2" y="2"/>
                  </a:moveTo>
                  <a:cubicBezTo>
                    <a:pt x="2" y="0"/>
                    <a:pt x="0" y="1"/>
                    <a:pt x="0" y="2"/>
                  </a:cubicBezTo>
                  <a:cubicBezTo>
                    <a:pt x="0" y="4"/>
                    <a:pt x="2" y="3"/>
                    <a:pt x="2"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sļíḓè"/>
            <p:cNvSpPr/>
            <p:nvPr/>
          </p:nvSpPr>
          <p:spPr bwMode="auto">
            <a:xfrm>
              <a:off x="1862200" y="5588269"/>
              <a:ext cx="179905" cy="36529"/>
            </a:xfrm>
            <a:custGeom>
              <a:avLst/>
              <a:gdLst>
                <a:gd name="T0" fmla="*/ 1 w 95"/>
                <a:gd name="T1" fmla="*/ 19 h 19"/>
                <a:gd name="T2" fmla="*/ 12 w 95"/>
                <a:gd name="T3" fmla="*/ 17 h 19"/>
                <a:gd name="T4" fmla="*/ 24 w 95"/>
                <a:gd name="T5" fmla="*/ 15 h 19"/>
                <a:gd name="T6" fmla="*/ 48 w 95"/>
                <a:gd name="T7" fmla="*/ 11 h 19"/>
                <a:gd name="T8" fmla="*/ 72 w 95"/>
                <a:gd name="T9" fmla="*/ 6 h 19"/>
                <a:gd name="T10" fmla="*/ 94 w 95"/>
                <a:gd name="T11" fmla="*/ 0 h 19"/>
                <a:gd name="T12" fmla="*/ 94 w 95"/>
                <a:gd name="T13" fmla="*/ 0 h 19"/>
                <a:gd name="T14" fmla="*/ 72 w 95"/>
                <a:gd name="T15" fmla="*/ 5 h 19"/>
                <a:gd name="T16" fmla="*/ 48 w 95"/>
                <a:gd name="T17" fmla="*/ 9 h 19"/>
                <a:gd name="T18" fmla="*/ 24 w 95"/>
                <a:gd name="T19" fmla="*/ 13 h 19"/>
                <a:gd name="T20" fmla="*/ 12 w 95"/>
                <a:gd name="T21" fmla="*/ 15 h 19"/>
                <a:gd name="T22" fmla="*/ 1 w 95"/>
                <a:gd name="T23" fmla="*/ 18 h 19"/>
                <a:gd name="T24" fmla="*/ 1 w 9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9">
                  <a:moveTo>
                    <a:pt x="1" y="19"/>
                  </a:moveTo>
                  <a:cubicBezTo>
                    <a:pt x="5" y="19"/>
                    <a:pt x="9" y="18"/>
                    <a:pt x="12" y="17"/>
                  </a:cubicBezTo>
                  <a:cubicBezTo>
                    <a:pt x="16" y="16"/>
                    <a:pt x="20" y="16"/>
                    <a:pt x="24" y="15"/>
                  </a:cubicBezTo>
                  <a:cubicBezTo>
                    <a:pt x="32" y="14"/>
                    <a:pt x="40" y="12"/>
                    <a:pt x="48" y="11"/>
                  </a:cubicBezTo>
                  <a:cubicBezTo>
                    <a:pt x="56" y="9"/>
                    <a:pt x="64" y="8"/>
                    <a:pt x="72" y="6"/>
                  </a:cubicBezTo>
                  <a:cubicBezTo>
                    <a:pt x="79" y="4"/>
                    <a:pt x="87" y="3"/>
                    <a:pt x="94" y="0"/>
                  </a:cubicBezTo>
                  <a:cubicBezTo>
                    <a:pt x="95" y="0"/>
                    <a:pt x="95" y="0"/>
                    <a:pt x="94" y="0"/>
                  </a:cubicBezTo>
                  <a:cubicBezTo>
                    <a:pt x="87" y="2"/>
                    <a:pt x="79" y="3"/>
                    <a:pt x="72" y="5"/>
                  </a:cubicBezTo>
                  <a:cubicBezTo>
                    <a:pt x="64" y="6"/>
                    <a:pt x="56" y="8"/>
                    <a:pt x="48" y="9"/>
                  </a:cubicBezTo>
                  <a:cubicBezTo>
                    <a:pt x="40" y="11"/>
                    <a:pt x="32" y="12"/>
                    <a:pt x="24" y="13"/>
                  </a:cubicBezTo>
                  <a:cubicBezTo>
                    <a:pt x="20" y="14"/>
                    <a:pt x="16" y="15"/>
                    <a:pt x="12" y="15"/>
                  </a:cubicBezTo>
                  <a:cubicBezTo>
                    <a:pt x="9" y="16"/>
                    <a:pt x="5" y="17"/>
                    <a:pt x="1" y="18"/>
                  </a:cubicBezTo>
                  <a:cubicBezTo>
                    <a:pt x="0" y="18"/>
                    <a:pt x="0" y="19"/>
                    <a:pt x="1"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ṥḷîďé"/>
            <p:cNvSpPr/>
            <p:nvPr/>
          </p:nvSpPr>
          <p:spPr bwMode="auto">
            <a:xfrm>
              <a:off x="1878638" y="5561785"/>
              <a:ext cx="123286" cy="11872"/>
            </a:xfrm>
            <a:custGeom>
              <a:avLst/>
              <a:gdLst>
                <a:gd name="T0" fmla="*/ 0 w 65"/>
                <a:gd name="T1" fmla="*/ 5 h 6"/>
                <a:gd name="T2" fmla="*/ 16 w 65"/>
                <a:gd name="T3" fmla="*/ 5 h 6"/>
                <a:gd name="T4" fmla="*/ 32 w 65"/>
                <a:gd name="T5" fmla="*/ 3 h 6"/>
                <a:gd name="T6" fmla="*/ 64 w 65"/>
                <a:gd name="T7" fmla="*/ 1 h 6"/>
                <a:gd name="T8" fmla="*/ 64 w 65"/>
                <a:gd name="T9" fmla="*/ 0 h 6"/>
                <a:gd name="T10" fmla="*/ 32 w 65"/>
                <a:gd name="T11" fmla="*/ 1 h 6"/>
                <a:gd name="T12" fmla="*/ 16 w 65"/>
                <a:gd name="T13" fmla="*/ 3 h 6"/>
                <a:gd name="T14" fmla="*/ 0 w 65"/>
                <a:gd name="T15" fmla="*/ 4 h 6"/>
                <a:gd name="T16" fmla="*/ 0 w 6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
                  <a:moveTo>
                    <a:pt x="0" y="5"/>
                  </a:moveTo>
                  <a:cubicBezTo>
                    <a:pt x="6" y="6"/>
                    <a:pt x="11" y="5"/>
                    <a:pt x="16" y="5"/>
                  </a:cubicBezTo>
                  <a:cubicBezTo>
                    <a:pt x="22" y="4"/>
                    <a:pt x="27" y="4"/>
                    <a:pt x="32" y="3"/>
                  </a:cubicBezTo>
                  <a:cubicBezTo>
                    <a:pt x="43" y="2"/>
                    <a:pt x="54" y="1"/>
                    <a:pt x="64" y="1"/>
                  </a:cubicBezTo>
                  <a:cubicBezTo>
                    <a:pt x="65" y="1"/>
                    <a:pt x="65" y="0"/>
                    <a:pt x="64" y="0"/>
                  </a:cubicBezTo>
                  <a:cubicBezTo>
                    <a:pt x="54" y="0"/>
                    <a:pt x="43" y="0"/>
                    <a:pt x="32" y="1"/>
                  </a:cubicBezTo>
                  <a:cubicBezTo>
                    <a:pt x="27" y="2"/>
                    <a:pt x="22" y="3"/>
                    <a:pt x="16" y="3"/>
                  </a:cubicBezTo>
                  <a:cubicBezTo>
                    <a:pt x="11" y="3"/>
                    <a:pt x="6" y="4"/>
                    <a:pt x="0" y="4"/>
                  </a:cubicBezTo>
                  <a:cubicBezTo>
                    <a:pt x="0" y="4"/>
                    <a:pt x="0" y="5"/>
                    <a:pt x="0" y="5"/>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isḷïdê"/>
            <p:cNvSpPr/>
            <p:nvPr/>
          </p:nvSpPr>
          <p:spPr bwMode="auto">
            <a:xfrm>
              <a:off x="1973613" y="5514298"/>
              <a:ext cx="45661" cy="10046"/>
            </a:xfrm>
            <a:custGeom>
              <a:avLst/>
              <a:gdLst>
                <a:gd name="T0" fmla="*/ 1 w 24"/>
                <a:gd name="T1" fmla="*/ 1 h 5"/>
                <a:gd name="T2" fmla="*/ 12 w 24"/>
                <a:gd name="T3" fmla="*/ 3 h 5"/>
                <a:gd name="T4" fmla="*/ 23 w 24"/>
                <a:gd name="T5" fmla="*/ 5 h 5"/>
                <a:gd name="T6" fmla="*/ 24 w 24"/>
                <a:gd name="T7" fmla="*/ 4 h 5"/>
                <a:gd name="T8" fmla="*/ 12 w 24"/>
                <a:gd name="T9" fmla="*/ 2 h 5"/>
                <a:gd name="T10" fmla="*/ 1 w 24"/>
                <a:gd name="T11" fmla="*/ 0 h 5"/>
                <a:gd name="T12" fmla="*/ 1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1" y="1"/>
                  </a:moveTo>
                  <a:cubicBezTo>
                    <a:pt x="4" y="2"/>
                    <a:pt x="8" y="3"/>
                    <a:pt x="12" y="3"/>
                  </a:cubicBezTo>
                  <a:cubicBezTo>
                    <a:pt x="16" y="4"/>
                    <a:pt x="20" y="4"/>
                    <a:pt x="23" y="5"/>
                  </a:cubicBezTo>
                  <a:cubicBezTo>
                    <a:pt x="24" y="5"/>
                    <a:pt x="24" y="4"/>
                    <a:pt x="24" y="4"/>
                  </a:cubicBezTo>
                  <a:cubicBezTo>
                    <a:pt x="20" y="3"/>
                    <a:pt x="16" y="2"/>
                    <a:pt x="12" y="2"/>
                  </a:cubicBezTo>
                  <a:cubicBezTo>
                    <a:pt x="8" y="1"/>
                    <a:pt x="5" y="0"/>
                    <a:pt x="1" y="0"/>
                  </a:cubicBezTo>
                  <a:cubicBezTo>
                    <a:pt x="0"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Sľidê"/>
            <p:cNvSpPr/>
            <p:nvPr/>
          </p:nvSpPr>
          <p:spPr bwMode="auto">
            <a:xfrm>
              <a:off x="1895989" y="5476856"/>
              <a:ext cx="28310" cy="10959"/>
            </a:xfrm>
            <a:custGeom>
              <a:avLst/>
              <a:gdLst>
                <a:gd name="T0" fmla="*/ 1 w 15"/>
                <a:gd name="T1" fmla="*/ 1 h 6"/>
                <a:gd name="T2" fmla="*/ 7 w 15"/>
                <a:gd name="T3" fmla="*/ 4 h 6"/>
                <a:gd name="T4" fmla="*/ 14 w 15"/>
                <a:gd name="T5" fmla="*/ 6 h 6"/>
                <a:gd name="T6" fmla="*/ 14 w 15"/>
                <a:gd name="T7" fmla="*/ 5 h 6"/>
                <a:gd name="T8" fmla="*/ 8 w 15"/>
                <a:gd name="T9" fmla="*/ 3 h 6"/>
                <a:gd name="T10" fmla="*/ 1 w 15"/>
                <a:gd name="T11" fmla="*/ 0 h 6"/>
                <a:gd name="T12" fmla="*/ 1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 y="1"/>
                  </a:moveTo>
                  <a:cubicBezTo>
                    <a:pt x="3" y="2"/>
                    <a:pt x="5" y="3"/>
                    <a:pt x="7" y="4"/>
                  </a:cubicBezTo>
                  <a:cubicBezTo>
                    <a:pt x="9" y="5"/>
                    <a:pt x="12" y="6"/>
                    <a:pt x="14" y="6"/>
                  </a:cubicBezTo>
                  <a:cubicBezTo>
                    <a:pt x="15" y="6"/>
                    <a:pt x="15" y="5"/>
                    <a:pt x="14" y="5"/>
                  </a:cubicBezTo>
                  <a:cubicBezTo>
                    <a:pt x="12" y="4"/>
                    <a:pt x="10" y="3"/>
                    <a:pt x="8" y="3"/>
                  </a:cubicBezTo>
                  <a:cubicBezTo>
                    <a:pt x="6" y="2"/>
                    <a:pt x="4" y="1"/>
                    <a:pt x="1" y="0"/>
                  </a:cubicBezTo>
                  <a:cubicBezTo>
                    <a:pt x="1"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ḻïḑê"/>
            <p:cNvSpPr/>
            <p:nvPr/>
          </p:nvSpPr>
          <p:spPr bwMode="auto">
            <a:xfrm>
              <a:off x="1899642" y="5315215"/>
              <a:ext cx="136984" cy="103195"/>
            </a:xfrm>
            <a:custGeom>
              <a:avLst/>
              <a:gdLst>
                <a:gd name="T0" fmla="*/ 1 w 72"/>
                <a:gd name="T1" fmla="*/ 1 h 54"/>
                <a:gd name="T2" fmla="*/ 1 w 72"/>
                <a:gd name="T3" fmla="*/ 2 h 54"/>
                <a:gd name="T4" fmla="*/ 17 w 72"/>
                <a:gd name="T5" fmla="*/ 16 h 54"/>
                <a:gd name="T6" fmla="*/ 35 w 72"/>
                <a:gd name="T7" fmla="*/ 30 h 54"/>
                <a:gd name="T8" fmla="*/ 52 w 72"/>
                <a:gd name="T9" fmla="*/ 42 h 54"/>
                <a:gd name="T10" fmla="*/ 71 w 72"/>
                <a:gd name="T11" fmla="*/ 54 h 54"/>
                <a:gd name="T12" fmla="*/ 71 w 72"/>
                <a:gd name="T13" fmla="*/ 53 h 54"/>
                <a:gd name="T14" fmla="*/ 53 w 72"/>
                <a:gd name="T15" fmla="*/ 41 h 54"/>
                <a:gd name="T16" fmla="*/ 36 w 72"/>
                <a:gd name="T17" fmla="*/ 28 h 54"/>
                <a:gd name="T18" fmla="*/ 19 w 72"/>
                <a:gd name="T19" fmla="*/ 14 h 54"/>
                <a:gd name="T20" fmla="*/ 1 w 72"/>
                <a:gd name="T21"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1" y="1"/>
                  </a:moveTo>
                  <a:cubicBezTo>
                    <a:pt x="1" y="0"/>
                    <a:pt x="0" y="1"/>
                    <a:pt x="1" y="2"/>
                  </a:cubicBezTo>
                  <a:cubicBezTo>
                    <a:pt x="6" y="7"/>
                    <a:pt x="12" y="11"/>
                    <a:pt x="17" y="16"/>
                  </a:cubicBezTo>
                  <a:cubicBezTo>
                    <a:pt x="23" y="20"/>
                    <a:pt x="29" y="25"/>
                    <a:pt x="35" y="30"/>
                  </a:cubicBezTo>
                  <a:cubicBezTo>
                    <a:pt x="40" y="34"/>
                    <a:pt x="46" y="38"/>
                    <a:pt x="52" y="42"/>
                  </a:cubicBezTo>
                  <a:cubicBezTo>
                    <a:pt x="58" y="47"/>
                    <a:pt x="65" y="50"/>
                    <a:pt x="71" y="54"/>
                  </a:cubicBezTo>
                  <a:cubicBezTo>
                    <a:pt x="72" y="54"/>
                    <a:pt x="72" y="53"/>
                    <a:pt x="71" y="53"/>
                  </a:cubicBezTo>
                  <a:cubicBezTo>
                    <a:pt x="65" y="49"/>
                    <a:pt x="59" y="45"/>
                    <a:pt x="53" y="41"/>
                  </a:cubicBezTo>
                  <a:cubicBezTo>
                    <a:pt x="47" y="37"/>
                    <a:pt x="42" y="32"/>
                    <a:pt x="36" y="28"/>
                  </a:cubicBezTo>
                  <a:cubicBezTo>
                    <a:pt x="30" y="23"/>
                    <a:pt x="25" y="18"/>
                    <a:pt x="19" y="14"/>
                  </a:cubicBezTo>
                  <a:cubicBezTo>
                    <a:pt x="14" y="9"/>
                    <a:pt x="8" y="4"/>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śļiḑé"/>
            <p:cNvSpPr/>
            <p:nvPr/>
          </p:nvSpPr>
          <p:spPr bwMode="auto">
            <a:xfrm>
              <a:off x="1890510" y="5302429"/>
              <a:ext cx="7306" cy="5479"/>
            </a:xfrm>
            <a:custGeom>
              <a:avLst/>
              <a:gdLst>
                <a:gd name="T0" fmla="*/ 3 w 4"/>
                <a:gd name="T1" fmla="*/ 1 h 3"/>
                <a:gd name="T2" fmla="*/ 2 w 4"/>
                <a:gd name="T3" fmla="*/ 1 h 3"/>
                <a:gd name="T4" fmla="*/ 2 w 4"/>
                <a:gd name="T5" fmla="*/ 1 h 3"/>
                <a:gd name="T6" fmla="*/ 1 w 4"/>
                <a:gd name="T7" fmla="*/ 0 h 3"/>
                <a:gd name="T8" fmla="*/ 1 w 4"/>
                <a:gd name="T9" fmla="*/ 1 h 3"/>
                <a:gd name="T10" fmla="*/ 1 w 4"/>
                <a:gd name="T11" fmla="*/ 2 h 3"/>
                <a:gd name="T12" fmla="*/ 2 w 4"/>
                <a:gd name="T13" fmla="*/ 3 h 3"/>
                <a:gd name="T14" fmla="*/ 3 w 4"/>
                <a:gd name="T15" fmla="*/ 3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3" y="1"/>
                    <a:pt x="2" y="1"/>
                    <a:pt x="2" y="1"/>
                  </a:cubicBezTo>
                  <a:cubicBezTo>
                    <a:pt x="2" y="1"/>
                    <a:pt x="2" y="1"/>
                    <a:pt x="2" y="1"/>
                  </a:cubicBezTo>
                  <a:cubicBezTo>
                    <a:pt x="2" y="0"/>
                    <a:pt x="2" y="0"/>
                    <a:pt x="1" y="0"/>
                  </a:cubicBezTo>
                  <a:cubicBezTo>
                    <a:pt x="1" y="0"/>
                    <a:pt x="1" y="0"/>
                    <a:pt x="1" y="1"/>
                  </a:cubicBezTo>
                  <a:cubicBezTo>
                    <a:pt x="0" y="1"/>
                    <a:pt x="1" y="2"/>
                    <a:pt x="1" y="2"/>
                  </a:cubicBezTo>
                  <a:cubicBezTo>
                    <a:pt x="1" y="3"/>
                    <a:pt x="2" y="3"/>
                    <a:pt x="2" y="3"/>
                  </a:cubicBezTo>
                  <a:cubicBezTo>
                    <a:pt x="3" y="3"/>
                    <a:pt x="3" y="3"/>
                    <a:pt x="3" y="3"/>
                  </a:cubicBezTo>
                  <a:cubicBezTo>
                    <a:pt x="4" y="2"/>
                    <a:pt x="4" y="1"/>
                    <a:pt x="3"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şľïḑè"/>
            <p:cNvSpPr/>
            <p:nvPr/>
          </p:nvSpPr>
          <p:spPr bwMode="auto">
            <a:xfrm>
              <a:off x="1983659" y="5203801"/>
              <a:ext cx="96802" cy="146116"/>
            </a:xfrm>
            <a:custGeom>
              <a:avLst/>
              <a:gdLst>
                <a:gd name="T0" fmla="*/ 0 w 51"/>
                <a:gd name="T1" fmla="*/ 1 h 77"/>
                <a:gd name="T2" fmla="*/ 6 w 51"/>
                <a:gd name="T3" fmla="*/ 11 h 77"/>
                <a:gd name="T4" fmla="*/ 12 w 51"/>
                <a:gd name="T5" fmla="*/ 21 h 77"/>
                <a:gd name="T6" fmla="*/ 24 w 51"/>
                <a:gd name="T7" fmla="*/ 41 h 77"/>
                <a:gd name="T8" fmla="*/ 37 w 51"/>
                <a:gd name="T9" fmla="*/ 61 h 77"/>
                <a:gd name="T10" fmla="*/ 44 w 51"/>
                <a:gd name="T11" fmla="*/ 68 h 77"/>
                <a:gd name="T12" fmla="*/ 50 w 51"/>
                <a:gd name="T13" fmla="*/ 77 h 77"/>
                <a:gd name="T14" fmla="*/ 51 w 51"/>
                <a:gd name="T15" fmla="*/ 77 h 77"/>
                <a:gd name="T16" fmla="*/ 46 w 51"/>
                <a:gd name="T17" fmla="*/ 69 h 77"/>
                <a:gd name="T18" fmla="*/ 43 w 51"/>
                <a:gd name="T19" fmla="*/ 65 h 77"/>
                <a:gd name="T20" fmla="*/ 39 w 51"/>
                <a:gd name="T21" fmla="*/ 61 h 77"/>
                <a:gd name="T22" fmla="*/ 27 w 51"/>
                <a:gd name="T23" fmla="*/ 41 h 77"/>
                <a:gd name="T24" fmla="*/ 14 w 51"/>
                <a:gd name="T25" fmla="*/ 20 h 77"/>
                <a:gd name="T26" fmla="*/ 8 w 51"/>
                <a:gd name="T27" fmla="*/ 10 h 77"/>
                <a:gd name="T28" fmla="*/ 1 w 51"/>
                <a:gd name="T29" fmla="*/ 1 h 77"/>
                <a:gd name="T30" fmla="*/ 0 w 51"/>
                <a:gd name="T3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77">
                  <a:moveTo>
                    <a:pt x="0" y="1"/>
                  </a:moveTo>
                  <a:cubicBezTo>
                    <a:pt x="1" y="5"/>
                    <a:pt x="4" y="8"/>
                    <a:pt x="6" y="11"/>
                  </a:cubicBezTo>
                  <a:cubicBezTo>
                    <a:pt x="8" y="14"/>
                    <a:pt x="10" y="18"/>
                    <a:pt x="12" y="21"/>
                  </a:cubicBezTo>
                  <a:cubicBezTo>
                    <a:pt x="16" y="28"/>
                    <a:pt x="20" y="35"/>
                    <a:pt x="24" y="41"/>
                  </a:cubicBezTo>
                  <a:cubicBezTo>
                    <a:pt x="28" y="48"/>
                    <a:pt x="33" y="55"/>
                    <a:pt x="37" y="61"/>
                  </a:cubicBezTo>
                  <a:cubicBezTo>
                    <a:pt x="39" y="64"/>
                    <a:pt x="41" y="66"/>
                    <a:pt x="44" y="68"/>
                  </a:cubicBezTo>
                  <a:cubicBezTo>
                    <a:pt x="46" y="71"/>
                    <a:pt x="49" y="73"/>
                    <a:pt x="50" y="77"/>
                  </a:cubicBezTo>
                  <a:cubicBezTo>
                    <a:pt x="50" y="77"/>
                    <a:pt x="51" y="77"/>
                    <a:pt x="51" y="77"/>
                  </a:cubicBezTo>
                  <a:cubicBezTo>
                    <a:pt x="50" y="73"/>
                    <a:pt x="48" y="71"/>
                    <a:pt x="46" y="69"/>
                  </a:cubicBezTo>
                  <a:cubicBezTo>
                    <a:pt x="45" y="68"/>
                    <a:pt x="44" y="66"/>
                    <a:pt x="43" y="65"/>
                  </a:cubicBezTo>
                  <a:cubicBezTo>
                    <a:pt x="42" y="64"/>
                    <a:pt x="41" y="62"/>
                    <a:pt x="39" y="61"/>
                  </a:cubicBezTo>
                  <a:cubicBezTo>
                    <a:pt x="35" y="54"/>
                    <a:pt x="31" y="47"/>
                    <a:pt x="27" y="41"/>
                  </a:cubicBezTo>
                  <a:cubicBezTo>
                    <a:pt x="22" y="34"/>
                    <a:pt x="19" y="27"/>
                    <a:pt x="14" y="20"/>
                  </a:cubicBezTo>
                  <a:cubicBezTo>
                    <a:pt x="12" y="17"/>
                    <a:pt x="10" y="13"/>
                    <a:pt x="8" y="10"/>
                  </a:cubicBezTo>
                  <a:cubicBezTo>
                    <a:pt x="6" y="7"/>
                    <a:pt x="4" y="3"/>
                    <a:pt x="1" y="1"/>
                  </a:cubicBezTo>
                  <a:cubicBezTo>
                    <a:pt x="0" y="0"/>
                    <a:pt x="0" y="1"/>
                    <a:pt x="0"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lïḓê"/>
            <p:cNvSpPr/>
            <p:nvPr/>
          </p:nvSpPr>
          <p:spPr bwMode="auto">
            <a:xfrm>
              <a:off x="2159911" y="5173665"/>
              <a:ext cx="17352" cy="137897"/>
            </a:xfrm>
            <a:custGeom>
              <a:avLst/>
              <a:gdLst>
                <a:gd name="T0" fmla="*/ 1 w 9"/>
                <a:gd name="T1" fmla="*/ 18 h 73"/>
                <a:gd name="T2" fmla="*/ 2 w 9"/>
                <a:gd name="T3" fmla="*/ 35 h 73"/>
                <a:gd name="T4" fmla="*/ 7 w 9"/>
                <a:gd name="T5" fmla="*/ 72 h 73"/>
                <a:gd name="T6" fmla="*/ 8 w 9"/>
                <a:gd name="T7" fmla="*/ 72 h 73"/>
                <a:gd name="T8" fmla="*/ 4 w 9"/>
                <a:gd name="T9" fmla="*/ 35 h 73"/>
                <a:gd name="T10" fmla="*/ 3 w 9"/>
                <a:gd name="T11" fmla="*/ 18 h 73"/>
                <a:gd name="T12" fmla="*/ 3 w 9"/>
                <a:gd name="T13" fmla="*/ 10 h 73"/>
                <a:gd name="T14" fmla="*/ 3 w 9"/>
                <a:gd name="T15" fmla="*/ 5 h 73"/>
                <a:gd name="T16" fmla="*/ 2 w 9"/>
                <a:gd name="T17" fmla="*/ 1 h 73"/>
                <a:gd name="T18" fmla="*/ 1 w 9"/>
                <a:gd name="T19" fmla="*/ 1 h 73"/>
                <a:gd name="T20" fmla="*/ 1 w 9"/>
                <a:gd name="T21" fmla="*/ 9 h 73"/>
                <a:gd name="T22" fmla="*/ 1 w 9"/>
                <a:gd name="T23"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3">
                  <a:moveTo>
                    <a:pt x="1" y="18"/>
                  </a:moveTo>
                  <a:cubicBezTo>
                    <a:pt x="2" y="24"/>
                    <a:pt x="2" y="29"/>
                    <a:pt x="2" y="35"/>
                  </a:cubicBezTo>
                  <a:cubicBezTo>
                    <a:pt x="3" y="48"/>
                    <a:pt x="5" y="60"/>
                    <a:pt x="7" y="72"/>
                  </a:cubicBezTo>
                  <a:cubicBezTo>
                    <a:pt x="7" y="73"/>
                    <a:pt x="9" y="72"/>
                    <a:pt x="8" y="72"/>
                  </a:cubicBezTo>
                  <a:cubicBezTo>
                    <a:pt x="6" y="60"/>
                    <a:pt x="5" y="48"/>
                    <a:pt x="4" y="35"/>
                  </a:cubicBezTo>
                  <a:cubicBezTo>
                    <a:pt x="4" y="30"/>
                    <a:pt x="4" y="24"/>
                    <a:pt x="3" y="18"/>
                  </a:cubicBezTo>
                  <a:cubicBezTo>
                    <a:pt x="3" y="15"/>
                    <a:pt x="3" y="12"/>
                    <a:pt x="3" y="10"/>
                  </a:cubicBezTo>
                  <a:cubicBezTo>
                    <a:pt x="3" y="8"/>
                    <a:pt x="3" y="7"/>
                    <a:pt x="3" y="5"/>
                  </a:cubicBezTo>
                  <a:cubicBezTo>
                    <a:pt x="3" y="4"/>
                    <a:pt x="3" y="2"/>
                    <a:pt x="2" y="1"/>
                  </a:cubicBezTo>
                  <a:cubicBezTo>
                    <a:pt x="2" y="0"/>
                    <a:pt x="2" y="0"/>
                    <a:pt x="1" y="1"/>
                  </a:cubicBezTo>
                  <a:cubicBezTo>
                    <a:pt x="0" y="3"/>
                    <a:pt x="1" y="6"/>
                    <a:pt x="1" y="9"/>
                  </a:cubicBezTo>
                  <a:cubicBezTo>
                    <a:pt x="1" y="12"/>
                    <a:pt x="1" y="15"/>
                    <a:pt x="1" y="18"/>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ïṣḻíḑé"/>
            <p:cNvSpPr/>
            <p:nvPr/>
          </p:nvSpPr>
          <p:spPr bwMode="auto">
            <a:xfrm>
              <a:off x="2163564" y="5156314"/>
              <a:ext cx="3653" cy="5479"/>
            </a:xfrm>
            <a:custGeom>
              <a:avLst/>
              <a:gdLst>
                <a:gd name="T0" fmla="*/ 1 w 2"/>
                <a:gd name="T1" fmla="*/ 2 h 3"/>
                <a:gd name="T2" fmla="*/ 1 w 2"/>
                <a:gd name="T3" fmla="*/ 1 h 3"/>
                <a:gd name="T4" fmla="*/ 1 w 2"/>
                <a:gd name="T5" fmla="*/ 1 h 3"/>
                <a:gd name="T6" fmla="*/ 1 w 2"/>
                <a:gd name="T7" fmla="*/ 1 h 3"/>
                <a:gd name="T8" fmla="*/ 1 w 2"/>
                <a:gd name="T9" fmla="*/ 1 h 3"/>
                <a:gd name="T10" fmla="*/ 1 w 2"/>
                <a:gd name="T11" fmla="*/ 0 h 3"/>
                <a:gd name="T12" fmla="*/ 0 w 2"/>
                <a:gd name="T13" fmla="*/ 0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0" y="0"/>
                  </a:cubicBezTo>
                  <a:cubicBezTo>
                    <a:pt x="0" y="0"/>
                    <a:pt x="0" y="1"/>
                    <a:pt x="0" y="2"/>
                  </a:cubicBezTo>
                  <a:cubicBezTo>
                    <a:pt x="0" y="3"/>
                    <a:pt x="2" y="2"/>
                    <a:pt x="1"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31" name="组合 30"/>
          <p:cNvGrpSpPr/>
          <p:nvPr/>
        </p:nvGrpSpPr>
        <p:grpSpPr>
          <a:xfrm>
            <a:off x="4434753" y="1636410"/>
            <a:ext cx="1318648" cy="1557383"/>
            <a:chOff x="1801013" y="4920701"/>
            <a:chExt cx="645651" cy="762543"/>
          </a:xfrm>
        </p:grpSpPr>
        <p:sp>
          <p:nvSpPr>
            <p:cNvPr id="32" name="ïšľiḑé"/>
            <p:cNvSpPr/>
            <p:nvPr/>
          </p:nvSpPr>
          <p:spPr bwMode="auto">
            <a:xfrm>
              <a:off x="2142560" y="4920701"/>
              <a:ext cx="3653" cy="6393"/>
            </a:xfrm>
            <a:custGeom>
              <a:avLst/>
              <a:gdLst>
                <a:gd name="T0" fmla="*/ 2 w 2"/>
                <a:gd name="T1" fmla="*/ 1 h 3"/>
                <a:gd name="T2" fmla="*/ 2 w 2"/>
                <a:gd name="T3" fmla="*/ 1 h 3"/>
                <a:gd name="T4" fmla="*/ 2 w 2"/>
                <a:gd name="T5" fmla="*/ 1 h 3"/>
                <a:gd name="T6" fmla="*/ 2 w 2"/>
                <a:gd name="T7" fmla="*/ 1 h 3"/>
                <a:gd name="T8" fmla="*/ 2 w 2"/>
                <a:gd name="T9" fmla="*/ 1 h 3"/>
                <a:gd name="T10" fmla="*/ 1 w 2"/>
                <a:gd name="T11" fmla="*/ 3 h 3"/>
                <a:gd name="T12" fmla="*/ 1 w 2"/>
                <a:gd name="T13" fmla="*/ 3 h 3"/>
                <a:gd name="T14" fmla="*/ 0 w 2"/>
                <a:gd name="T15" fmla="*/ 0 h 3"/>
                <a:gd name="T16" fmla="*/ 2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1"/>
                  </a:moveTo>
                  <a:cubicBezTo>
                    <a:pt x="2" y="1"/>
                    <a:pt x="2" y="1"/>
                    <a:pt x="2" y="1"/>
                  </a:cubicBezTo>
                  <a:cubicBezTo>
                    <a:pt x="2" y="1"/>
                    <a:pt x="2" y="1"/>
                    <a:pt x="2" y="1"/>
                  </a:cubicBezTo>
                  <a:cubicBezTo>
                    <a:pt x="2" y="1"/>
                    <a:pt x="2" y="1"/>
                    <a:pt x="2" y="1"/>
                  </a:cubicBezTo>
                  <a:cubicBezTo>
                    <a:pt x="2" y="1"/>
                    <a:pt x="2" y="1"/>
                    <a:pt x="2" y="1"/>
                  </a:cubicBezTo>
                  <a:cubicBezTo>
                    <a:pt x="2" y="2"/>
                    <a:pt x="2" y="2"/>
                    <a:pt x="1" y="3"/>
                  </a:cubicBezTo>
                  <a:cubicBezTo>
                    <a:pt x="1" y="3"/>
                    <a:pt x="1" y="3"/>
                    <a:pt x="1" y="3"/>
                  </a:cubicBezTo>
                  <a:cubicBezTo>
                    <a:pt x="0" y="2"/>
                    <a:pt x="0" y="1"/>
                    <a:pt x="0" y="0"/>
                  </a:cubicBezTo>
                  <a:cubicBezTo>
                    <a:pt x="1" y="0"/>
                    <a:pt x="2" y="0"/>
                    <a:pt x="2"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ïŝļîḋè"/>
            <p:cNvSpPr/>
            <p:nvPr/>
          </p:nvSpPr>
          <p:spPr bwMode="auto">
            <a:xfrm>
              <a:off x="2429312" y="5154487"/>
              <a:ext cx="17352" cy="151596"/>
            </a:xfrm>
            <a:custGeom>
              <a:avLst/>
              <a:gdLst>
                <a:gd name="T0" fmla="*/ 8 w 9"/>
                <a:gd name="T1" fmla="*/ 19 h 80"/>
                <a:gd name="T2" fmla="*/ 7 w 9"/>
                <a:gd name="T3" fmla="*/ 39 h 80"/>
                <a:gd name="T4" fmla="*/ 2 w 9"/>
                <a:gd name="T5" fmla="*/ 79 h 80"/>
                <a:gd name="T6" fmla="*/ 0 w 9"/>
                <a:gd name="T7" fmla="*/ 79 h 80"/>
                <a:gd name="T8" fmla="*/ 5 w 9"/>
                <a:gd name="T9" fmla="*/ 39 h 80"/>
                <a:gd name="T10" fmla="*/ 6 w 9"/>
                <a:gd name="T11" fmla="*/ 19 h 80"/>
                <a:gd name="T12" fmla="*/ 7 w 9"/>
                <a:gd name="T13" fmla="*/ 10 h 80"/>
                <a:gd name="T14" fmla="*/ 7 w 9"/>
                <a:gd name="T15" fmla="*/ 5 h 80"/>
                <a:gd name="T16" fmla="*/ 7 w 9"/>
                <a:gd name="T17" fmla="*/ 0 h 80"/>
                <a:gd name="T18" fmla="*/ 8 w 9"/>
                <a:gd name="T19" fmla="*/ 0 h 80"/>
                <a:gd name="T20" fmla="*/ 9 w 9"/>
                <a:gd name="T21" fmla="*/ 9 h 80"/>
                <a:gd name="T22" fmla="*/ 8 w 9"/>
                <a:gd name="T2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0">
                  <a:moveTo>
                    <a:pt x="8" y="19"/>
                  </a:moveTo>
                  <a:cubicBezTo>
                    <a:pt x="8" y="26"/>
                    <a:pt x="8" y="32"/>
                    <a:pt x="7" y="39"/>
                  </a:cubicBezTo>
                  <a:cubicBezTo>
                    <a:pt x="7" y="52"/>
                    <a:pt x="4" y="66"/>
                    <a:pt x="2" y="79"/>
                  </a:cubicBezTo>
                  <a:cubicBezTo>
                    <a:pt x="2" y="80"/>
                    <a:pt x="0" y="80"/>
                    <a:pt x="0" y="79"/>
                  </a:cubicBezTo>
                  <a:cubicBezTo>
                    <a:pt x="3" y="66"/>
                    <a:pt x="4" y="52"/>
                    <a:pt x="5" y="39"/>
                  </a:cubicBezTo>
                  <a:cubicBezTo>
                    <a:pt x="5" y="32"/>
                    <a:pt x="6" y="26"/>
                    <a:pt x="6" y="19"/>
                  </a:cubicBezTo>
                  <a:cubicBezTo>
                    <a:pt x="6" y="16"/>
                    <a:pt x="6" y="13"/>
                    <a:pt x="7" y="10"/>
                  </a:cubicBezTo>
                  <a:cubicBezTo>
                    <a:pt x="7" y="8"/>
                    <a:pt x="7" y="7"/>
                    <a:pt x="7" y="5"/>
                  </a:cubicBezTo>
                  <a:cubicBezTo>
                    <a:pt x="7" y="4"/>
                    <a:pt x="7" y="2"/>
                    <a:pt x="7" y="0"/>
                  </a:cubicBezTo>
                  <a:cubicBezTo>
                    <a:pt x="7" y="0"/>
                    <a:pt x="8" y="0"/>
                    <a:pt x="8" y="0"/>
                  </a:cubicBezTo>
                  <a:cubicBezTo>
                    <a:pt x="9" y="3"/>
                    <a:pt x="9" y="6"/>
                    <a:pt x="9" y="9"/>
                  </a:cubicBezTo>
                  <a:cubicBezTo>
                    <a:pt x="9" y="12"/>
                    <a:pt x="9" y="16"/>
                    <a:pt x="8"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ṩļiḓe"/>
            <p:cNvSpPr/>
            <p:nvPr/>
          </p:nvSpPr>
          <p:spPr bwMode="auto">
            <a:xfrm>
              <a:off x="2441184" y="5133483"/>
              <a:ext cx="3653" cy="7306"/>
            </a:xfrm>
            <a:custGeom>
              <a:avLst/>
              <a:gdLst>
                <a:gd name="T0" fmla="*/ 0 w 2"/>
                <a:gd name="T1" fmla="*/ 2 h 4"/>
                <a:gd name="T2" fmla="*/ 0 w 2"/>
                <a:gd name="T3" fmla="*/ 2 h 4"/>
                <a:gd name="T4" fmla="*/ 0 w 2"/>
                <a:gd name="T5" fmla="*/ 2 h 4"/>
                <a:gd name="T6" fmla="*/ 0 w 2"/>
                <a:gd name="T7" fmla="*/ 2 h 4"/>
                <a:gd name="T8" fmla="*/ 0 w 2"/>
                <a:gd name="T9" fmla="*/ 2 h 4"/>
                <a:gd name="T10" fmla="*/ 0 w 2"/>
                <a:gd name="T11" fmla="*/ 0 h 4"/>
                <a:gd name="T12" fmla="*/ 1 w 2"/>
                <a:gd name="T13" fmla="*/ 0 h 4"/>
                <a:gd name="T14" fmla="*/ 1 w 2"/>
                <a:gd name="T15" fmla="*/ 3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cubicBezTo>
                    <a:pt x="0" y="2"/>
                    <a:pt x="0" y="2"/>
                    <a:pt x="0" y="2"/>
                  </a:cubicBezTo>
                  <a:cubicBezTo>
                    <a:pt x="0" y="2"/>
                    <a:pt x="0" y="2"/>
                    <a:pt x="0" y="2"/>
                  </a:cubicBezTo>
                  <a:cubicBezTo>
                    <a:pt x="0" y="2"/>
                    <a:pt x="0" y="2"/>
                    <a:pt x="0" y="2"/>
                  </a:cubicBezTo>
                  <a:cubicBezTo>
                    <a:pt x="0" y="2"/>
                    <a:pt x="0" y="2"/>
                    <a:pt x="0" y="2"/>
                  </a:cubicBezTo>
                  <a:cubicBezTo>
                    <a:pt x="0" y="1"/>
                    <a:pt x="0" y="1"/>
                    <a:pt x="0" y="0"/>
                  </a:cubicBezTo>
                  <a:cubicBezTo>
                    <a:pt x="0" y="0"/>
                    <a:pt x="1" y="0"/>
                    <a:pt x="1" y="0"/>
                  </a:cubicBezTo>
                  <a:cubicBezTo>
                    <a:pt x="2" y="1"/>
                    <a:pt x="2" y="2"/>
                    <a:pt x="1" y="3"/>
                  </a:cubicBezTo>
                  <a:cubicBezTo>
                    <a:pt x="1" y="4"/>
                    <a:pt x="0" y="3"/>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ṡľíďé"/>
            <p:cNvSpPr/>
            <p:nvPr/>
          </p:nvSpPr>
          <p:spPr bwMode="auto">
            <a:xfrm>
              <a:off x="1801013" y="5089648"/>
              <a:ext cx="461179" cy="593596"/>
            </a:xfrm>
            <a:custGeom>
              <a:avLst/>
              <a:gdLst>
                <a:gd name="T0" fmla="*/ 224 w 243"/>
                <a:gd name="T1" fmla="*/ 228 h 313"/>
                <a:gd name="T2" fmla="*/ 219 w 243"/>
                <a:gd name="T3" fmla="*/ 219 h 313"/>
                <a:gd name="T4" fmla="*/ 212 w 243"/>
                <a:gd name="T5" fmla="*/ 198 h 313"/>
                <a:gd name="T6" fmla="*/ 206 w 243"/>
                <a:gd name="T7" fmla="*/ 178 h 313"/>
                <a:gd name="T8" fmla="*/ 210 w 243"/>
                <a:gd name="T9" fmla="*/ 178 h 313"/>
                <a:gd name="T10" fmla="*/ 222 w 243"/>
                <a:gd name="T11" fmla="*/ 181 h 313"/>
                <a:gd name="T12" fmla="*/ 225 w 243"/>
                <a:gd name="T13" fmla="*/ 183 h 313"/>
                <a:gd name="T14" fmla="*/ 216 w 243"/>
                <a:gd name="T15" fmla="*/ 220 h 313"/>
                <a:gd name="T16" fmla="*/ 208 w 243"/>
                <a:gd name="T17" fmla="*/ 200 h 313"/>
                <a:gd name="T18" fmla="*/ 202 w 243"/>
                <a:gd name="T19" fmla="*/ 178 h 313"/>
                <a:gd name="T20" fmla="*/ 197 w 243"/>
                <a:gd name="T21" fmla="*/ 178 h 313"/>
                <a:gd name="T22" fmla="*/ 194 w 243"/>
                <a:gd name="T23" fmla="*/ 179 h 313"/>
                <a:gd name="T24" fmla="*/ 181 w 243"/>
                <a:gd name="T25" fmla="*/ 183 h 313"/>
                <a:gd name="T26" fmla="*/ 177 w 243"/>
                <a:gd name="T27" fmla="*/ 185 h 313"/>
                <a:gd name="T28" fmla="*/ 201 w 243"/>
                <a:gd name="T29" fmla="*/ 219 h 313"/>
                <a:gd name="T30" fmla="*/ 218 w 243"/>
                <a:gd name="T31" fmla="*/ 231 h 313"/>
                <a:gd name="T32" fmla="*/ 158 w 243"/>
                <a:gd name="T33" fmla="*/ 270 h 313"/>
                <a:gd name="T34" fmla="*/ 167 w 243"/>
                <a:gd name="T35" fmla="*/ 265 h 313"/>
                <a:gd name="T36" fmla="*/ 195 w 243"/>
                <a:gd name="T37" fmla="*/ 261 h 313"/>
                <a:gd name="T38" fmla="*/ 178 w 243"/>
                <a:gd name="T39" fmla="*/ 267 h 313"/>
                <a:gd name="T40" fmla="*/ 158 w 243"/>
                <a:gd name="T41" fmla="*/ 270 h 313"/>
                <a:gd name="T42" fmla="*/ 142 w 243"/>
                <a:gd name="T43" fmla="*/ 226 h 313"/>
                <a:gd name="T44" fmla="*/ 144 w 243"/>
                <a:gd name="T45" fmla="*/ 217 h 313"/>
                <a:gd name="T46" fmla="*/ 149 w 243"/>
                <a:gd name="T47" fmla="*/ 208 h 313"/>
                <a:gd name="T48" fmla="*/ 164 w 243"/>
                <a:gd name="T49" fmla="*/ 216 h 313"/>
                <a:gd name="T50" fmla="*/ 203 w 243"/>
                <a:gd name="T51" fmla="*/ 245 h 313"/>
                <a:gd name="T52" fmla="*/ 159 w 243"/>
                <a:gd name="T53" fmla="*/ 234 h 313"/>
                <a:gd name="T54" fmla="*/ 194 w 243"/>
                <a:gd name="T55" fmla="*/ 257 h 313"/>
                <a:gd name="T56" fmla="*/ 195 w 243"/>
                <a:gd name="T57" fmla="*/ 257 h 313"/>
                <a:gd name="T58" fmla="*/ 167 w 243"/>
                <a:gd name="T59" fmla="*/ 260 h 313"/>
                <a:gd name="T60" fmla="*/ 152 w 243"/>
                <a:gd name="T61" fmla="*/ 254 h 313"/>
                <a:gd name="T62" fmla="*/ 184 w 243"/>
                <a:gd name="T63" fmla="*/ 256 h 313"/>
                <a:gd name="T64" fmla="*/ 208 w 243"/>
                <a:gd name="T65" fmla="*/ 237 h 313"/>
                <a:gd name="T66" fmla="*/ 173 w 243"/>
                <a:gd name="T67" fmla="*/ 187 h 313"/>
                <a:gd name="T68" fmla="*/ 163 w 243"/>
                <a:gd name="T69" fmla="*/ 193 h 313"/>
                <a:gd name="T70" fmla="*/ 156 w 243"/>
                <a:gd name="T71" fmla="*/ 199 h 313"/>
                <a:gd name="T72" fmla="*/ 167 w 243"/>
                <a:gd name="T73" fmla="*/ 210 h 313"/>
                <a:gd name="T74" fmla="*/ 206 w 243"/>
                <a:gd name="T75" fmla="*/ 240 h 313"/>
                <a:gd name="T76" fmla="*/ 141 w 243"/>
                <a:gd name="T77" fmla="*/ 233 h 313"/>
                <a:gd name="T78" fmla="*/ 144 w 243"/>
                <a:gd name="T79" fmla="*/ 233 h 313"/>
                <a:gd name="T80" fmla="*/ 165 w 243"/>
                <a:gd name="T81" fmla="*/ 242 h 313"/>
                <a:gd name="T82" fmla="*/ 199 w 243"/>
                <a:gd name="T83" fmla="*/ 251 h 313"/>
                <a:gd name="T84" fmla="*/ 184 w 243"/>
                <a:gd name="T85" fmla="*/ 250 h 313"/>
                <a:gd name="T86" fmla="*/ 152 w 243"/>
                <a:gd name="T87" fmla="*/ 248 h 313"/>
                <a:gd name="T88" fmla="*/ 141 w 243"/>
                <a:gd name="T89" fmla="*/ 235 h 313"/>
                <a:gd name="T90" fmla="*/ 93 w 243"/>
                <a:gd name="T91" fmla="*/ 22 h 313"/>
                <a:gd name="T92" fmla="*/ 54 w 243"/>
                <a:gd name="T93" fmla="*/ 52 h 313"/>
                <a:gd name="T94" fmla="*/ 15 w 243"/>
                <a:gd name="T95" fmla="*/ 271 h 313"/>
                <a:gd name="T96" fmla="*/ 35 w 243"/>
                <a:gd name="T97" fmla="*/ 311 h 313"/>
                <a:gd name="T98" fmla="*/ 44 w 243"/>
                <a:gd name="T99" fmla="*/ 312 h 313"/>
                <a:gd name="T100" fmla="*/ 58 w 243"/>
                <a:gd name="T101" fmla="*/ 308 h 313"/>
                <a:gd name="T102" fmla="*/ 100 w 243"/>
                <a:gd name="T103" fmla="*/ 298 h 313"/>
                <a:gd name="T104" fmla="*/ 207 w 243"/>
                <a:gd name="T105" fmla="*/ 268 h 313"/>
                <a:gd name="T106" fmla="*/ 230 w 243"/>
                <a:gd name="T107" fmla="*/ 250 h 313"/>
                <a:gd name="T108" fmla="*/ 232 w 243"/>
                <a:gd name="T109" fmla="*/ 240 h 313"/>
                <a:gd name="T110" fmla="*/ 232 w 243"/>
                <a:gd name="T111" fmla="*/ 237 h 313"/>
                <a:gd name="T112" fmla="*/ 233 w 243"/>
                <a:gd name="T113" fmla="*/ 230 h 313"/>
                <a:gd name="T114" fmla="*/ 235 w 243"/>
                <a:gd name="T115" fmla="*/ 197 h 313"/>
                <a:gd name="T116" fmla="*/ 239 w 243"/>
                <a:gd name="T117" fmla="*/ 109 h 313"/>
                <a:gd name="T118" fmla="*/ 241 w 243"/>
                <a:gd name="T119" fmla="*/ 44 h 313"/>
                <a:gd name="T120" fmla="*/ 241 w 243"/>
                <a:gd name="T121" fmla="*/ 15 h 313"/>
                <a:gd name="T122" fmla="*/ 93 w 243"/>
                <a:gd name="T123"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13">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218" y="231"/>
                  </a:moveTo>
                  <a:cubicBezTo>
                    <a:pt x="217" y="227"/>
                    <a:pt x="216" y="223"/>
                    <a:pt x="216" y="220"/>
                  </a:cubicBezTo>
                  <a:cubicBezTo>
                    <a:pt x="215" y="218"/>
                    <a:pt x="215" y="216"/>
                    <a:pt x="214" y="214"/>
                  </a:cubicBezTo>
                  <a:cubicBezTo>
                    <a:pt x="214" y="213"/>
                    <a:pt x="213" y="211"/>
                    <a:pt x="213" y="209"/>
                  </a:cubicBezTo>
                  <a:cubicBezTo>
                    <a:pt x="211" y="206"/>
                    <a:pt x="209" y="203"/>
                    <a:pt x="208" y="200"/>
                  </a:cubicBezTo>
                  <a:cubicBezTo>
                    <a:pt x="207" y="196"/>
                    <a:pt x="207" y="193"/>
                    <a:pt x="206" y="190"/>
                  </a:cubicBezTo>
                  <a:cubicBezTo>
                    <a:pt x="205" y="187"/>
                    <a:pt x="204" y="184"/>
                    <a:pt x="203" y="182"/>
                  </a:cubicBezTo>
                  <a:cubicBezTo>
                    <a:pt x="203" y="180"/>
                    <a:pt x="202" y="179"/>
                    <a:pt x="202" y="178"/>
                  </a:cubicBezTo>
                  <a:cubicBezTo>
                    <a:pt x="201" y="178"/>
                    <a:pt x="201" y="178"/>
                    <a:pt x="201" y="178"/>
                  </a:cubicBezTo>
                  <a:cubicBezTo>
                    <a:pt x="200" y="178"/>
                    <a:pt x="200" y="178"/>
                    <a:pt x="199" y="178"/>
                  </a:cubicBezTo>
                  <a:cubicBezTo>
                    <a:pt x="198" y="178"/>
                    <a:pt x="198" y="178"/>
                    <a:pt x="197" y="178"/>
                  </a:cubicBezTo>
                  <a:cubicBezTo>
                    <a:pt x="197" y="178"/>
                    <a:pt x="197" y="178"/>
                    <a:pt x="197" y="178"/>
                  </a:cubicBezTo>
                  <a:cubicBezTo>
                    <a:pt x="196" y="178"/>
                    <a:pt x="196" y="178"/>
                    <a:pt x="196" y="178"/>
                  </a:cubicBezTo>
                  <a:cubicBezTo>
                    <a:pt x="195" y="178"/>
                    <a:pt x="194" y="179"/>
                    <a:pt x="194" y="179"/>
                  </a:cubicBezTo>
                  <a:cubicBezTo>
                    <a:pt x="193" y="179"/>
                    <a:pt x="191" y="179"/>
                    <a:pt x="190" y="180"/>
                  </a:cubicBezTo>
                  <a:cubicBezTo>
                    <a:pt x="188" y="180"/>
                    <a:pt x="185" y="181"/>
                    <a:pt x="183" y="182"/>
                  </a:cubicBezTo>
                  <a:cubicBezTo>
                    <a:pt x="182" y="182"/>
                    <a:pt x="181" y="183"/>
                    <a:pt x="181" y="183"/>
                  </a:cubicBezTo>
                  <a:cubicBezTo>
                    <a:pt x="181" y="183"/>
                    <a:pt x="180" y="183"/>
                    <a:pt x="179" y="183"/>
                  </a:cubicBezTo>
                  <a:cubicBezTo>
                    <a:pt x="179" y="184"/>
                    <a:pt x="178" y="184"/>
                    <a:pt x="177" y="185"/>
                  </a:cubicBezTo>
                  <a:cubicBezTo>
                    <a:pt x="177" y="185"/>
                    <a:pt x="177" y="185"/>
                    <a:pt x="177" y="185"/>
                  </a:cubicBezTo>
                  <a:cubicBezTo>
                    <a:pt x="179" y="191"/>
                    <a:pt x="183" y="197"/>
                    <a:pt x="187" y="202"/>
                  </a:cubicBezTo>
                  <a:cubicBezTo>
                    <a:pt x="190" y="205"/>
                    <a:pt x="192" y="208"/>
                    <a:pt x="194" y="211"/>
                  </a:cubicBezTo>
                  <a:cubicBezTo>
                    <a:pt x="196" y="214"/>
                    <a:pt x="198" y="216"/>
                    <a:pt x="201" y="219"/>
                  </a:cubicBezTo>
                  <a:cubicBezTo>
                    <a:pt x="205" y="224"/>
                    <a:pt x="208" y="229"/>
                    <a:pt x="212" y="234"/>
                  </a:cubicBezTo>
                  <a:cubicBezTo>
                    <a:pt x="213" y="233"/>
                    <a:pt x="215" y="232"/>
                    <a:pt x="216" y="231"/>
                  </a:cubicBezTo>
                  <a:cubicBezTo>
                    <a:pt x="217" y="231"/>
                    <a:pt x="217" y="231"/>
                    <a:pt x="218" y="231"/>
                  </a:cubicBezTo>
                  <a:cubicBezTo>
                    <a:pt x="218" y="231"/>
                    <a:pt x="218" y="231"/>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07" y="239"/>
                  </a:moveTo>
                  <a:cubicBezTo>
                    <a:pt x="207" y="238"/>
                    <a:pt x="208" y="238"/>
                    <a:pt x="208" y="237"/>
                  </a:cubicBezTo>
                  <a:cubicBezTo>
                    <a:pt x="204" y="232"/>
                    <a:pt x="201" y="226"/>
                    <a:pt x="196" y="221"/>
                  </a:cubicBezTo>
                  <a:cubicBezTo>
                    <a:pt x="191" y="216"/>
                    <a:pt x="187" y="210"/>
                    <a:pt x="183" y="204"/>
                  </a:cubicBezTo>
                  <a:cubicBezTo>
                    <a:pt x="179" y="199"/>
                    <a:pt x="175" y="193"/>
                    <a:pt x="173" y="187"/>
                  </a:cubicBezTo>
                  <a:cubicBezTo>
                    <a:pt x="171" y="188"/>
                    <a:pt x="170" y="189"/>
                    <a:pt x="169" y="189"/>
                  </a:cubicBezTo>
                  <a:cubicBezTo>
                    <a:pt x="167" y="190"/>
                    <a:pt x="166" y="191"/>
                    <a:pt x="165" y="192"/>
                  </a:cubicBezTo>
                  <a:cubicBezTo>
                    <a:pt x="164" y="192"/>
                    <a:pt x="164" y="193"/>
                    <a:pt x="163" y="193"/>
                  </a:cubicBezTo>
                  <a:cubicBezTo>
                    <a:pt x="163" y="193"/>
                    <a:pt x="163" y="193"/>
                    <a:pt x="163" y="193"/>
                  </a:cubicBezTo>
                  <a:cubicBezTo>
                    <a:pt x="163" y="194"/>
                    <a:pt x="163" y="194"/>
                    <a:pt x="162" y="194"/>
                  </a:cubicBezTo>
                  <a:cubicBezTo>
                    <a:pt x="160" y="195"/>
                    <a:pt x="158" y="197"/>
                    <a:pt x="156" y="199"/>
                  </a:cubicBezTo>
                  <a:cubicBezTo>
                    <a:pt x="155" y="200"/>
                    <a:pt x="154" y="201"/>
                    <a:pt x="153" y="202"/>
                  </a:cubicBezTo>
                  <a:cubicBezTo>
                    <a:pt x="155" y="203"/>
                    <a:pt x="157" y="204"/>
                    <a:pt x="158" y="205"/>
                  </a:cubicBezTo>
                  <a:cubicBezTo>
                    <a:pt x="161" y="207"/>
                    <a:pt x="164" y="209"/>
                    <a:pt x="167" y="210"/>
                  </a:cubicBezTo>
                  <a:cubicBezTo>
                    <a:pt x="170" y="212"/>
                    <a:pt x="173" y="214"/>
                    <a:pt x="175" y="216"/>
                  </a:cubicBezTo>
                  <a:cubicBezTo>
                    <a:pt x="181" y="221"/>
                    <a:pt x="185" y="225"/>
                    <a:pt x="191" y="230"/>
                  </a:cubicBezTo>
                  <a:cubicBezTo>
                    <a:pt x="195" y="234"/>
                    <a:pt x="201" y="236"/>
                    <a:pt x="206" y="240"/>
                  </a:cubicBezTo>
                  <a:cubicBezTo>
                    <a:pt x="206" y="240"/>
                    <a:pt x="207" y="239"/>
                    <a:pt x="207" y="239"/>
                  </a:cubicBezTo>
                  <a:cubicBezTo>
                    <a:pt x="207" y="239"/>
                    <a:pt x="207" y="239"/>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îṩ1ïde"/>
            <p:cNvSpPr/>
            <p:nvPr/>
          </p:nvSpPr>
          <p:spPr bwMode="auto">
            <a:xfrm>
              <a:off x="1820192" y="5108826"/>
              <a:ext cx="424650" cy="561634"/>
            </a:xfrm>
            <a:custGeom>
              <a:avLst/>
              <a:gdLst>
                <a:gd name="T0" fmla="*/ 168 w 224"/>
                <a:gd name="T1" fmla="*/ 0 h 296"/>
                <a:gd name="T2" fmla="*/ 168 w 224"/>
                <a:gd name="T3" fmla="*/ 18 h 296"/>
                <a:gd name="T4" fmla="*/ 172 w 224"/>
                <a:gd name="T5" fmla="*/ 42 h 296"/>
                <a:gd name="T6" fmla="*/ 170 w 224"/>
                <a:gd name="T7" fmla="*/ 3 h 296"/>
                <a:gd name="T8" fmla="*/ 223 w 224"/>
                <a:gd name="T9" fmla="*/ 19 h 296"/>
                <a:gd name="T10" fmla="*/ 219 w 224"/>
                <a:gd name="T11" fmla="*/ 105 h 296"/>
                <a:gd name="T12" fmla="*/ 216 w 224"/>
                <a:gd name="T13" fmla="*/ 158 h 296"/>
                <a:gd name="T14" fmla="*/ 195 w 224"/>
                <a:gd name="T15" fmla="*/ 154 h 296"/>
                <a:gd name="T16" fmla="*/ 186 w 224"/>
                <a:gd name="T17" fmla="*/ 126 h 296"/>
                <a:gd name="T18" fmla="*/ 177 w 224"/>
                <a:gd name="T19" fmla="*/ 92 h 296"/>
                <a:gd name="T20" fmla="*/ 187 w 224"/>
                <a:gd name="T21" fmla="*/ 144 h 296"/>
                <a:gd name="T22" fmla="*/ 189 w 224"/>
                <a:gd name="T23" fmla="*/ 157 h 296"/>
                <a:gd name="T24" fmla="*/ 165 w 224"/>
                <a:gd name="T25" fmla="*/ 161 h 296"/>
                <a:gd name="T26" fmla="*/ 160 w 224"/>
                <a:gd name="T27" fmla="*/ 167 h 296"/>
                <a:gd name="T28" fmla="*/ 134 w 224"/>
                <a:gd name="T29" fmla="*/ 134 h 296"/>
                <a:gd name="T30" fmla="*/ 123 w 224"/>
                <a:gd name="T31" fmla="*/ 121 h 296"/>
                <a:gd name="T32" fmla="*/ 142 w 224"/>
                <a:gd name="T33" fmla="*/ 148 h 296"/>
                <a:gd name="T34" fmla="*/ 150 w 224"/>
                <a:gd name="T35" fmla="*/ 168 h 296"/>
                <a:gd name="T36" fmla="*/ 135 w 224"/>
                <a:gd name="T37" fmla="*/ 187 h 296"/>
                <a:gd name="T38" fmla="*/ 77 w 224"/>
                <a:gd name="T39" fmla="*/ 146 h 296"/>
                <a:gd name="T40" fmla="*/ 134 w 224"/>
                <a:gd name="T41" fmla="*/ 188 h 296"/>
                <a:gd name="T42" fmla="*/ 121 w 224"/>
                <a:gd name="T43" fmla="*/ 212 h 296"/>
                <a:gd name="T44" fmla="*/ 89 w 224"/>
                <a:gd name="T45" fmla="*/ 208 h 296"/>
                <a:gd name="T46" fmla="*/ 124 w 224"/>
                <a:gd name="T47" fmla="*/ 218 h 296"/>
                <a:gd name="T48" fmla="*/ 121 w 224"/>
                <a:gd name="T49" fmla="*/ 229 h 296"/>
                <a:gd name="T50" fmla="*/ 124 w 224"/>
                <a:gd name="T51" fmla="*/ 235 h 296"/>
                <a:gd name="T52" fmla="*/ 127 w 224"/>
                <a:gd name="T53" fmla="*/ 240 h 296"/>
                <a:gd name="T54" fmla="*/ 75 w 224"/>
                <a:gd name="T55" fmla="*/ 245 h 296"/>
                <a:gd name="T56" fmla="*/ 120 w 224"/>
                <a:gd name="T57" fmla="*/ 243 h 296"/>
                <a:gd name="T58" fmla="*/ 130 w 224"/>
                <a:gd name="T59" fmla="*/ 250 h 296"/>
                <a:gd name="T60" fmla="*/ 133 w 224"/>
                <a:gd name="T61" fmla="*/ 254 h 296"/>
                <a:gd name="T62" fmla="*/ 96 w 224"/>
                <a:gd name="T63" fmla="*/ 262 h 296"/>
                <a:gd name="T64" fmla="*/ 95 w 224"/>
                <a:gd name="T65" fmla="*/ 264 h 296"/>
                <a:gd name="T66" fmla="*/ 133 w 224"/>
                <a:gd name="T67" fmla="*/ 256 h 296"/>
                <a:gd name="T68" fmla="*/ 139 w 224"/>
                <a:gd name="T69" fmla="*/ 262 h 296"/>
                <a:gd name="T70" fmla="*/ 101 w 224"/>
                <a:gd name="T71" fmla="*/ 276 h 296"/>
                <a:gd name="T72" fmla="*/ 61 w 224"/>
                <a:gd name="T73" fmla="*/ 287 h 296"/>
                <a:gd name="T74" fmla="*/ 45 w 224"/>
                <a:gd name="T75" fmla="*/ 291 h 296"/>
                <a:gd name="T76" fmla="*/ 26 w 224"/>
                <a:gd name="T77" fmla="*/ 296 h 296"/>
                <a:gd name="T78" fmla="*/ 20 w 224"/>
                <a:gd name="T79" fmla="*/ 281 h 296"/>
                <a:gd name="T80" fmla="*/ 29 w 224"/>
                <a:gd name="T81" fmla="*/ 279 h 296"/>
                <a:gd name="T82" fmla="*/ 17 w 224"/>
                <a:gd name="T83" fmla="*/ 274 h 296"/>
                <a:gd name="T84" fmla="*/ 37 w 224"/>
                <a:gd name="T85" fmla="*/ 252 h 296"/>
                <a:gd name="T86" fmla="*/ 9 w 224"/>
                <a:gd name="T87" fmla="*/ 251 h 296"/>
                <a:gd name="T88" fmla="*/ 1 w 224"/>
                <a:gd name="T89" fmla="*/ 197 h 296"/>
                <a:gd name="T90" fmla="*/ 30 w 224"/>
                <a:gd name="T91" fmla="*/ 205 h 296"/>
                <a:gd name="T92" fmla="*/ 71 w 224"/>
                <a:gd name="T93" fmla="*/ 213 h 296"/>
                <a:gd name="T94" fmla="*/ 52 w 224"/>
                <a:gd name="T95" fmla="*/ 208 h 296"/>
                <a:gd name="T96" fmla="*/ 1 w 224"/>
                <a:gd name="T97" fmla="*/ 194 h 296"/>
                <a:gd name="T98" fmla="*/ 20 w 224"/>
                <a:gd name="T99" fmla="*/ 108 h 296"/>
                <a:gd name="T100" fmla="*/ 42 w 224"/>
                <a:gd name="T101" fmla="*/ 128 h 296"/>
                <a:gd name="T102" fmla="*/ 27 w 224"/>
                <a:gd name="T103" fmla="*/ 113 h 296"/>
                <a:gd name="T104" fmla="*/ 20 w 224"/>
                <a:gd name="T105" fmla="*/ 94 h 296"/>
                <a:gd name="T106" fmla="*/ 38 w 224"/>
                <a:gd name="T107" fmla="*/ 63 h 296"/>
                <a:gd name="T108" fmla="*/ 39 w 224"/>
                <a:gd name="T109" fmla="*/ 62 h 296"/>
                <a:gd name="T110" fmla="*/ 58 w 224"/>
                <a:gd name="T111" fmla="*/ 41 h 296"/>
                <a:gd name="T112" fmla="*/ 65 w 224"/>
                <a:gd name="T113" fmla="*/ 35 h 296"/>
                <a:gd name="T114" fmla="*/ 86 w 224"/>
                <a:gd name="T115" fmla="*/ 64 h 296"/>
                <a:gd name="T116" fmla="*/ 76 w 224"/>
                <a:gd name="T117" fmla="*/ 46 h 296"/>
                <a:gd name="T118" fmla="*/ 87 w 224"/>
                <a:gd name="T119"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29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1" y="155"/>
                    <a:pt x="177" y="155"/>
                    <a:pt x="174" y="156"/>
                  </a:cubicBezTo>
                  <a:cubicBezTo>
                    <a:pt x="171" y="157"/>
                    <a:pt x="167" y="159"/>
                    <a:pt x="165" y="161"/>
                  </a:cubicBezTo>
                  <a:cubicBezTo>
                    <a:pt x="164" y="162"/>
                    <a:pt x="162" y="164"/>
                    <a:pt x="161" y="166"/>
                  </a:cubicBezTo>
                  <a:cubicBezTo>
                    <a:pt x="161" y="166"/>
                    <a:pt x="161" y="166"/>
                    <a:pt x="161" y="167"/>
                  </a:cubicBezTo>
                  <a:cubicBezTo>
                    <a:pt x="160" y="167"/>
                    <a:pt x="160" y="167"/>
                    <a:pt x="160" y="167"/>
                  </a:cubicBezTo>
                  <a:cubicBezTo>
                    <a:pt x="159" y="165"/>
                    <a:pt x="157" y="162"/>
                    <a:pt x="155" y="160"/>
                  </a:cubicBezTo>
                  <a:cubicBezTo>
                    <a:pt x="152" y="155"/>
                    <a:pt x="148" y="151"/>
                    <a:pt x="145" y="147"/>
                  </a:cubicBezTo>
                  <a:cubicBezTo>
                    <a:pt x="141" y="142"/>
                    <a:pt x="137" y="138"/>
                    <a:pt x="134" y="134"/>
                  </a:cubicBezTo>
                  <a:cubicBezTo>
                    <a:pt x="132" y="131"/>
                    <a:pt x="131" y="129"/>
                    <a:pt x="129" y="127"/>
                  </a:cubicBezTo>
                  <a:cubicBezTo>
                    <a:pt x="128" y="125"/>
                    <a:pt x="126" y="123"/>
                    <a:pt x="124" y="120"/>
                  </a:cubicBezTo>
                  <a:cubicBezTo>
                    <a:pt x="124" y="120"/>
                    <a:pt x="123" y="120"/>
                    <a:pt x="123" y="121"/>
                  </a:cubicBezTo>
                  <a:cubicBezTo>
                    <a:pt x="124" y="123"/>
                    <a:pt x="126" y="126"/>
                    <a:pt x="127" y="128"/>
                  </a:cubicBezTo>
                  <a:cubicBezTo>
                    <a:pt x="128" y="130"/>
                    <a:pt x="130" y="133"/>
                    <a:pt x="132" y="135"/>
                  </a:cubicBezTo>
                  <a:cubicBezTo>
                    <a:pt x="135" y="139"/>
                    <a:pt x="139" y="144"/>
                    <a:pt x="142" y="148"/>
                  </a:cubicBezTo>
                  <a:cubicBezTo>
                    <a:pt x="146" y="152"/>
                    <a:pt x="149" y="156"/>
                    <a:pt x="153" y="161"/>
                  </a:cubicBezTo>
                  <a:cubicBezTo>
                    <a:pt x="155" y="163"/>
                    <a:pt x="156" y="165"/>
                    <a:pt x="158" y="168"/>
                  </a:cubicBezTo>
                  <a:cubicBezTo>
                    <a:pt x="156" y="167"/>
                    <a:pt x="153" y="167"/>
                    <a:pt x="150" y="168"/>
                  </a:cubicBezTo>
                  <a:cubicBezTo>
                    <a:pt x="147" y="168"/>
                    <a:pt x="143" y="170"/>
                    <a:pt x="141" y="173"/>
                  </a:cubicBezTo>
                  <a:cubicBezTo>
                    <a:pt x="139" y="175"/>
                    <a:pt x="137" y="178"/>
                    <a:pt x="136" y="182"/>
                  </a:cubicBezTo>
                  <a:cubicBezTo>
                    <a:pt x="136" y="183"/>
                    <a:pt x="135" y="185"/>
                    <a:pt x="135" y="187"/>
                  </a:cubicBezTo>
                  <a:cubicBezTo>
                    <a:pt x="127" y="181"/>
                    <a:pt x="118" y="174"/>
                    <a:pt x="109" y="167"/>
                  </a:cubicBezTo>
                  <a:cubicBezTo>
                    <a:pt x="99" y="160"/>
                    <a:pt x="89" y="151"/>
                    <a:pt x="78" y="145"/>
                  </a:cubicBezTo>
                  <a:cubicBezTo>
                    <a:pt x="77" y="144"/>
                    <a:pt x="76" y="145"/>
                    <a:pt x="77" y="146"/>
                  </a:cubicBezTo>
                  <a:cubicBezTo>
                    <a:pt x="87" y="154"/>
                    <a:pt x="97" y="161"/>
                    <a:pt x="107" y="169"/>
                  </a:cubicBezTo>
                  <a:cubicBezTo>
                    <a:pt x="112" y="173"/>
                    <a:pt x="118" y="177"/>
                    <a:pt x="123" y="181"/>
                  </a:cubicBezTo>
                  <a:cubicBezTo>
                    <a:pt x="126" y="183"/>
                    <a:pt x="130" y="186"/>
                    <a:pt x="134" y="188"/>
                  </a:cubicBezTo>
                  <a:cubicBezTo>
                    <a:pt x="131" y="188"/>
                    <a:pt x="129" y="189"/>
                    <a:pt x="127" y="191"/>
                  </a:cubicBezTo>
                  <a:cubicBezTo>
                    <a:pt x="123" y="193"/>
                    <a:pt x="121" y="197"/>
                    <a:pt x="120" y="201"/>
                  </a:cubicBezTo>
                  <a:cubicBezTo>
                    <a:pt x="119" y="204"/>
                    <a:pt x="119" y="208"/>
                    <a:pt x="121" y="212"/>
                  </a:cubicBezTo>
                  <a:cubicBezTo>
                    <a:pt x="121" y="213"/>
                    <a:pt x="122" y="215"/>
                    <a:pt x="122" y="216"/>
                  </a:cubicBezTo>
                  <a:cubicBezTo>
                    <a:pt x="118" y="215"/>
                    <a:pt x="113" y="214"/>
                    <a:pt x="108" y="213"/>
                  </a:cubicBezTo>
                  <a:cubicBezTo>
                    <a:pt x="101" y="212"/>
                    <a:pt x="95" y="210"/>
                    <a:pt x="89" y="208"/>
                  </a:cubicBezTo>
                  <a:cubicBezTo>
                    <a:pt x="88" y="208"/>
                    <a:pt x="87" y="209"/>
                    <a:pt x="88" y="210"/>
                  </a:cubicBezTo>
                  <a:cubicBezTo>
                    <a:pt x="94" y="212"/>
                    <a:pt x="101" y="214"/>
                    <a:pt x="107" y="215"/>
                  </a:cubicBezTo>
                  <a:cubicBezTo>
                    <a:pt x="113" y="216"/>
                    <a:pt x="118" y="217"/>
                    <a:pt x="124" y="218"/>
                  </a:cubicBezTo>
                  <a:cubicBezTo>
                    <a:pt x="124" y="218"/>
                    <a:pt x="124" y="218"/>
                    <a:pt x="124" y="218"/>
                  </a:cubicBezTo>
                  <a:cubicBezTo>
                    <a:pt x="123" y="219"/>
                    <a:pt x="122" y="221"/>
                    <a:pt x="122" y="222"/>
                  </a:cubicBezTo>
                  <a:cubicBezTo>
                    <a:pt x="121" y="224"/>
                    <a:pt x="121" y="227"/>
                    <a:pt x="121" y="229"/>
                  </a:cubicBezTo>
                  <a:cubicBezTo>
                    <a:pt x="122" y="231"/>
                    <a:pt x="123" y="232"/>
                    <a:pt x="123" y="234"/>
                  </a:cubicBezTo>
                  <a:cubicBezTo>
                    <a:pt x="123" y="234"/>
                    <a:pt x="123" y="234"/>
                    <a:pt x="123" y="234"/>
                  </a:cubicBezTo>
                  <a:cubicBezTo>
                    <a:pt x="123" y="234"/>
                    <a:pt x="123" y="234"/>
                    <a:pt x="124" y="235"/>
                  </a:cubicBezTo>
                  <a:cubicBezTo>
                    <a:pt x="124" y="236"/>
                    <a:pt x="124" y="236"/>
                    <a:pt x="125" y="237"/>
                  </a:cubicBezTo>
                  <a:cubicBezTo>
                    <a:pt x="125" y="238"/>
                    <a:pt x="126" y="239"/>
                    <a:pt x="127" y="240"/>
                  </a:cubicBezTo>
                  <a:cubicBezTo>
                    <a:pt x="127" y="240"/>
                    <a:pt x="127" y="240"/>
                    <a:pt x="127" y="240"/>
                  </a:cubicBezTo>
                  <a:cubicBezTo>
                    <a:pt x="124" y="240"/>
                    <a:pt x="122" y="241"/>
                    <a:pt x="120" y="241"/>
                  </a:cubicBezTo>
                  <a:cubicBezTo>
                    <a:pt x="115" y="241"/>
                    <a:pt x="110" y="242"/>
                    <a:pt x="105" y="242"/>
                  </a:cubicBezTo>
                  <a:cubicBezTo>
                    <a:pt x="95" y="243"/>
                    <a:pt x="85" y="243"/>
                    <a:pt x="75" y="245"/>
                  </a:cubicBezTo>
                  <a:cubicBezTo>
                    <a:pt x="74" y="245"/>
                    <a:pt x="74" y="246"/>
                    <a:pt x="75" y="246"/>
                  </a:cubicBezTo>
                  <a:cubicBezTo>
                    <a:pt x="85" y="246"/>
                    <a:pt x="95" y="245"/>
                    <a:pt x="105" y="244"/>
                  </a:cubicBezTo>
                  <a:cubicBezTo>
                    <a:pt x="110" y="244"/>
                    <a:pt x="115" y="244"/>
                    <a:pt x="120" y="243"/>
                  </a:cubicBezTo>
                  <a:cubicBezTo>
                    <a:pt x="122" y="243"/>
                    <a:pt x="124" y="242"/>
                    <a:pt x="126" y="242"/>
                  </a:cubicBezTo>
                  <a:cubicBezTo>
                    <a:pt x="127" y="242"/>
                    <a:pt x="128" y="242"/>
                    <a:pt x="128" y="242"/>
                  </a:cubicBezTo>
                  <a:cubicBezTo>
                    <a:pt x="128" y="244"/>
                    <a:pt x="128" y="247"/>
                    <a:pt x="130" y="250"/>
                  </a:cubicBezTo>
                  <a:cubicBezTo>
                    <a:pt x="130" y="251"/>
                    <a:pt x="132" y="253"/>
                    <a:pt x="133" y="253"/>
                  </a:cubicBezTo>
                  <a:cubicBezTo>
                    <a:pt x="134" y="254"/>
                    <a:pt x="134" y="254"/>
                    <a:pt x="134" y="254"/>
                  </a:cubicBezTo>
                  <a:cubicBezTo>
                    <a:pt x="134" y="254"/>
                    <a:pt x="134" y="254"/>
                    <a:pt x="133" y="254"/>
                  </a:cubicBezTo>
                  <a:cubicBezTo>
                    <a:pt x="131" y="255"/>
                    <a:pt x="128" y="255"/>
                    <a:pt x="126" y="256"/>
                  </a:cubicBezTo>
                  <a:cubicBezTo>
                    <a:pt x="121" y="257"/>
                    <a:pt x="116" y="258"/>
                    <a:pt x="111" y="259"/>
                  </a:cubicBezTo>
                  <a:cubicBezTo>
                    <a:pt x="106" y="260"/>
                    <a:pt x="101" y="261"/>
                    <a:pt x="96" y="262"/>
                  </a:cubicBezTo>
                  <a:cubicBezTo>
                    <a:pt x="91" y="263"/>
                    <a:pt x="86" y="264"/>
                    <a:pt x="81" y="265"/>
                  </a:cubicBezTo>
                  <a:cubicBezTo>
                    <a:pt x="80" y="266"/>
                    <a:pt x="80" y="267"/>
                    <a:pt x="81" y="267"/>
                  </a:cubicBezTo>
                  <a:cubicBezTo>
                    <a:pt x="86" y="266"/>
                    <a:pt x="91" y="265"/>
                    <a:pt x="95" y="264"/>
                  </a:cubicBezTo>
                  <a:cubicBezTo>
                    <a:pt x="101" y="263"/>
                    <a:pt x="106" y="262"/>
                    <a:pt x="111" y="261"/>
                  </a:cubicBezTo>
                  <a:cubicBezTo>
                    <a:pt x="116" y="260"/>
                    <a:pt x="121" y="259"/>
                    <a:pt x="126" y="258"/>
                  </a:cubicBezTo>
                  <a:cubicBezTo>
                    <a:pt x="128" y="257"/>
                    <a:pt x="131" y="257"/>
                    <a:pt x="133" y="256"/>
                  </a:cubicBezTo>
                  <a:cubicBezTo>
                    <a:pt x="134" y="256"/>
                    <a:pt x="136" y="256"/>
                    <a:pt x="137" y="255"/>
                  </a:cubicBezTo>
                  <a:cubicBezTo>
                    <a:pt x="137" y="256"/>
                    <a:pt x="137" y="256"/>
                    <a:pt x="137" y="257"/>
                  </a:cubicBezTo>
                  <a:cubicBezTo>
                    <a:pt x="137" y="259"/>
                    <a:pt x="138" y="261"/>
                    <a:pt x="139" y="262"/>
                  </a:cubicBezTo>
                  <a:cubicBezTo>
                    <a:pt x="139" y="263"/>
                    <a:pt x="140" y="264"/>
                    <a:pt x="141" y="265"/>
                  </a:cubicBezTo>
                  <a:cubicBezTo>
                    <a:pt x="135" y="267"/>
                    <a:pt x="128" y="269"/>
                    <a:pt x="121" y="271"/>
                  </a:cubicBezTo>
                  <a:cubicBezTo>
                    <a:pt x="114" y="272"/>
                    <a:pt x="108" y="274"/>
                    <a:pt x="101" y="276"/>
                  </a:cubicBezTo>
                  <a:cubicBezTo>
                    <a:pt x="94" y="277"/>
                    <a:pt x="87" y="279"/>
                    <a:pt x="81" y="281"/>
                  </a:cubicBezTo>
                  <a:cubicBezTo>
                    <a:pt x="77" y="282"/>
                    <a:pt x="74" y="283"/>
                    <a:pt x="71" y="284"/>
                  </a:cubicBezTo>
                  <a:cubicBezTo>
                    <a:pt x="67" y="285"/>
                    <a:pt x="64" y="286"/>
                    <a:pt x="61" y="287"/>
                  </a:cubicBezTo>
                  <a:cubicBezTo>
                    <a:pt x="60" y="287"/>
                    <a:pt x="60" y="287"/>
                    <a:pt x="59" y="287"/>
                  </a:cubicBezTo>
                  <a:cubicBezTo>
                    <a:pt x="58" y="288"/>
                    <a:pt x="58" y="288"/>
                    <a:pt x="57" y="288"/>
                  </a:cubicBezTo>
                  <a:cubicBezTo>
                    <a:pt x="53" y="288"/>
                    <a:pt x="49" y="290"/>
                    <a:pt x="45" y="291"/>
                  </a:cubicBezTo>
                  <a:cubicBezTo>
                    <a:pt x="41" y="292"/>
                    <a:pt x="37" y="293"/>
                    <a:pt x="33" y="294"/>
                  </a:cubicBezTo>
                  <a:cubicBezTo>
                    <a:pt x="31" y="294"/>
                    <a:pt x="28" y="295"/>
                    <a:pt x="27" y="296"/>
                  </a:cubicBezTo>
                  <a:cubicBezTo>
                    <a:pt x="26" y="296"/>
                    <a:pt x="26" y="296"/>
                    <a:pt x="26" y="296"/>
                  </a:cubicBezTo>
                  <a:cubicBezTo>
                    <a:pt x="26" y="295"/>
                    <a:pt x="26" y="294"/>
                    <a:pt x="25" y="294"/>
                  </a:cubicBezTo>
                  <a:cubicBezTo>
                    <a:pt x="24" y="291"/>
                    <a:pt x="24" y="289"/>
                    <a:pt x="23" y="287"/>
                  </a:cubicBezTo>
                  <a:cubicBezTo>
                    <a:pt x="22" y="285"/>
                    <a:pt x="21" y="283"/>
                    <a:pt x="20" y="281"/>
                  </a:cubicBezTo>
                  <a:cubicBezTo>
                    <a:pt x="20" y="281"/>
                    <a:pt x="20" y="281"/>
                    <a:pt x="20" y="281"/>
                  </a:cubicBezTo>
                  <a:cubicBezTo>
                    <a:pt x="21" y="280"/>
                    <a:pt x="22" y="280"/>
                    <a:pt x="24" y="280"/>
                  </a:cubicBezTo>
                  <a:cubicBezTo>
                    <a:pt x="25" y="279"/>
                    <a:pt x="27" y="279"/>
                    <a:pt x="29" y="279"/>
                  </a:cubicBezTo>
                  <a:cubicBezTo>
                    <a:pt x="29" y="278"/>
                    <a:pt x="29" y="277"/>
                    <a:pt x="29" y="277"/>
                  </a:cubicBezTo>
                  <a:cubicBezTo>
                    <a:pt x="26" y="277"/>
                    <a:pt x="22" y="278"/>
                    <a:pt x="20" y="279"/>
                  </a:cubicBezTo>
                  <a:cubicBezTo>
                    <a:pt x="19" y="278"/>
                    <a:pt x="18" y="276"/>
                    <a:pt x="17" y="274"/>
                  </a:cubicBezTo>
                  <a:cubicBezTo>
                    <a:pt x="15" y="267"/>
                    <a:pt x="12" y="260"/>
                    <a:pt x="10" y="253"/>
                  </a:cubicBezTo>
                  <a:cubicBezTo>
                    <a:pt x="14" y="253"/>
                    <a:pt x="19" y="253"/>
                    <a:pt x="23" y="253"/>
                  </a:cubicBezTo>
                  <a:cubicBezTo>
                    <a:pt x="28" y="253"/>
                    <a:pt x="33" y="253"/>
                    <a:pt x="37" y="252"/>
                  </a:cubicBezTo>
                  <a:cubicBezTo>
                    <a:pt x="38" y="252"/>
                    <a:pt x="38" y="251"/>
                    <a:pt x="37" y="251"/>
                  </a:cubicBezTo>
                  <a:cubicBezTo>
                    <a:pt x="33" y="251"/>
                    <a:pt x="28" y="251"/>
                    <a:pt x="23" y="251"/>
                  </a:cubicBezTo>
                  <a:cubicBezTo>
                    <a:pt x="18" y="251"/>
                    <a:pt x="14" y="251"/>
                    <a:pt x="9" y="251"/>
                  </a:cubicBezTo>
                  <a:cubicBezTo>
                    <a:pt x="9" y="250"/>
                    <a:pt x="9" y="250"/>
                    <a:pt x="9" y="249"/>
                  </a:cubicBezTo>
                  <a:cubicBezTo>
                    <a:pt x="4" y="232"/>
                    <a:pt x="2" y="215"/>
                    <a:pt x="1" y="198"/>
                  </a:cubicBezTo>
                  <a:cubicBezTo>
                    <a:pt x="1" y="198"/>
                    <a:pt x="1" y="197"/>
                    <a:pt x="1" y="197"/>
                  </a:cubicBezTo>
                  <a:cubicBezTo>
                    <a:pt x="1" y="197"/>
                    <a:pt x="1" y="197"/>
                    <a:pt x="2" y="197"/>
                  </a:cubicBezTo>
                  <a:cubicBezTo>
                    <a:pt x="5" y="198"/>
                    <a:pt x="8" y="199"/>
                    <a:pt x="10" y="199"/>
                  </a:cubicBezTo>
                  <a:cubicBezTo>
                    <a:pt x="17" y="201"/>
                    <a:pt x="23" y="204"/>
                    <a:pt x="30" y="205"/>
                  </a:cubicBezTo>
                  <a:cubicBezTo>
                    <a:pt x="37" y="207"/>
                    <a:pt x="44" y="209"/>
                    <a:pt x="51" y="210"/>
                  </a:cubicBezTo>
                  <a:cubicBezTo>
                    <a:pt x="54" y="211"/>
                    <a:pt x="57" y="211"/>
                    <a:pt x="61" y="212"/>
                  </a:cubicBezTo>
                  <a:cubicBezTo>
                    <a:pt x="64" y="212"/>
                    <a:pt x="68" y="213"/>
                    <a:pt x="71" y="213"/>
                  </a:cubicBezTo>
                  <a:cubicBezTo>
                    <a:pt x="72" y="213"/>
                    <a:pt x="72" y="212"/>
                    <a:pt x="71" y="212"/>
                  </a:cubicBezTo>
                  <a:cubicBezTo>
                    <a:pt x="68" y="211"/>
                    <a:pt x="65" y="211"/>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path>
              </a:pathLst>
            </a:custGeom>
            <a:solidFill>
              <a:srgbClr val="E444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ïṧľiḓe"/>
            <p:cNvSpPr/>
            <p:nvPr/>
          </p:nvSpPr>
          <p:spPr bwMode="auto">
            <a:xfrm>
              <a:off x="1820192" y="5108826"/>
              <a:ext cx="424650" cy="410039"/>
            </a:xfrm>
            <a:custGeom>
              <a:avLst/>
              <a:gdLst>
                <a:gd name="T0" fmla="*/ 157 w 224"/>
                <a:gd name="T1" fmla="*/ 0 h 216"/>
                <a:gd name="T2" fmla="*/ 167 w 224"/>
                <a:gd name="T3" fmla="*/ 2 h 216"/>
                <a:gd name="T4" fmla="*/ 168 w 224"/>
                <a:gd name="T5" fmla="*/ 18 h 216"/>
                <a:gd name="T6" fmla="*/ 171 w 224"/>
                <a:gd name="T7" fmla="*/ 42 h 216"/>
                <a:gd name="T8" fmla="*/ 170 w 224"/>
                <a:gd name="T9" fmla="*/ 18 h 216"/>
                <a:gd name="T10" fmla="*/ 170 w 224"/>
                <a:gd name="T11" fmla="*/ 3 h 216"/>
                <a:gd name="T12" fmla="*/ 224 w 224"/>
                <a:gd name="T13" fmla="*/ 10 h 216"/>
                <a:gd name="T14" fmla="*/ 222 w 224"/>
                <a:gd name="T15" fmla="*/ 31 h 216"/>
                <a:gd name="T16" fmla="*/ 219 w 224"/>
                <a:gd name="T17" fmla="*/ 105 h 216"/>
                <a:gd name="T18" fmla="*/ 216 w 224"/>
                <a:gd name="T19" fmla="*/ 155 h 216"/>
                <a:gd name="T20" fmla="*/ 207 w 224"/>
                <a:gd name="T21" fmla="*/ 153 h 216"/>
                <a:gd name="T22" fmla="*/ 195 w 224"/>
                <a:gd name="T23" fmla="*/ 154 h 216"/>
                <a:gd name="T24" fmla="*/ 190 w 224"/>
                <a:gd name="T25" fmla="*/ 144 h 216"/>
                <a:gd name="T26" fmla="*/ 183 w 224"/>
                <a:gd name="T27" fmla="*/ 109 h 216"/>
                <a:gd name="T28" fmla="*/ 177 w 224"/>
                <a:gd name="T29" fmla="*/ 92 h 216"/>
                <a:gd name="T30" fmla="*/ 183 w 224"/>
                <a:gd name="T31" fmla="*/ 127 h 216"/>
                <a:gd name="T32" fmla="*/ 189 w 224"/>
                <a:gd name="T33" fmla="*/ 152 h 216"/>
                <a:gd name="T34" fmla="*/ 189 w 224"/>
                <a:gd name="T35" fmla="*/ 157 h 216"/>
                <a:gd name="T36" fmla="*/ 183 w 224"/>
                <a:gd name="T37" fmla="*/ 155 h 216"/>
                <a:gd name="T38" fmla="*/ 180 w 224"/>
                <a:gd name="T39" fmla="*/ 88 h 216"/>
                <a:gd name="T40" fmla="*/ 200 w 224"/>
                <a:gd name="T41" fmla="*/ 52 h 216"/>
                <a:gd name="T42" fmla="*/ 172 w 224"/>
                <a:gd name="T43" fmla="*/ 53 h 216"/>
                <a:gd name="T44" fmla="*/ 151 w 224"/>
                <a:gd name="T45" fmla="*/ 13 h 216"/>
                <a:gd name="T46" fmla="*/ 94 w 224"/>
                <a:gd name="T47" fmla="*/ 81 h 216"/>
                <a:gd name="T48" fmla="*/ 28 w 224"/>
                <a:gd name="T49" fmla="*/ 110 h 216"/>
                <a:gd name="T50" fmla="*/ 22 w 224"/>
                <a:gd name="T51" fmla="*/ 119 h 216"/>
                <a:gd name="T52" fmla="*/ 27 w 224"/>
                <a:gd name="T53" fmla="*/ 199 h 216"/>
                <a:gd name="T54" fmla="*/ 62 w 224"/>
                <a:gd name="T55" fmla="*/ 210 h 216"/>
                <a:gd name="T56" fmla="*/ 32 w 224"/>
                <a:gd name="T57" fmla="*/ 203 h 216"/>
                <a:gd name="T58" fmla="*/ 1 w 224"/>
                <a:gd name="T59" fmla="*/ 194 h 216"/>
                <a:gd name="T60" fmla="*/ 16 w 224"/>
                <a:gd name="T61" fmla="*/ 104 h 216"/>
                <a:gd name="T62" fmla="*/ 26 w 224"/>
                <a:gd name="T63" fmla="*/ 115 h 216"/>
                <a:gd name="T64" fmla="*/ 42 w 224"/>
                <a:gd name="T65" fmla="*/ 128 h 216"/>
                <a:gd name="T66" fmla="*/ 35 w 224"/>
                <a:gd name="T67" fmla="*/ 120 h 216"/>
                <a:gd name="T68" fmla="*/ 17 w 224"/>
                <a:gd name="T69" fmla="*/ 102 h 216"/>
                <a:gd name="T70" fmla="*/ 20 w 224"/>
                <a:gd name="T71" fmla="*/ 94 h 216"/>
                <a:gd name="T72" fmla="*/ 37 w 224"/>
                <a:gd name="T73" fmla="*/ 66 h 216"/>
                <a:gd name="T74" fmla="*/ 39 w 224"/>
                <a:gd name="T75" fmla="*/ 62 h 216"/>
                <a:gd name="T76" fmla="*/ 39 w 224"/>
                <a:gd name="T77" fmla="*/ 62 h 216"/>
                <a:gd name="T78" fmla="*/ 50 w 224"/>
                <a:gd name="T79" fmla="*/ 49 h 216"/>
                <a:gd name="T80" fmla="*/ 62 w 224"/>
                <a:gd name="T81" fmla="*/ 38 h 216"/>
                <a:gd name="T82" fmla="*/ 65 w 224"/>
                <a:gd name="T83" fmla="*/ 35 h 216"/>
                <a:gd name="T84" fmla="*/ 79 w 224"/>
                <a:gd name="T85" fmla="*/ 56 h 216"/>
                <a:gd name="T86" fmla="*/ 87 w 224"/>
                <a:gd name="T87" fmla="*/ 64 h 216"/>
                <a:gd name="T88" fmla="*/ 76 w 224"/>
                <a:gd name="T89" fmla="*/ 46 h 216"/>
                <a:gd name="T90" fmla="*/ 67 w 224"/>
                <a:gd name="T91" fmla="*/ 33 h 216"/>
                <a:gd name="T92" fmla="*/ 109 w 224"/>
                <a:gd name="T93" fmla="*/ 10 h 216"/>
                <a:gd name="T94" fmla="*/ 2 w 224"/>
                <a:gd name="T95" fmla="*/ 210 h 216"/>
                <a:gd name="T96" fmla="*/ 74 w 224"/>
                <a:gd name="T97" fmla="*/ 215 h 216"/>
                <a:gd name="T98" fmla="*/ 71 w 224"/>
                <a:gd name="T99" fmla="*/ 213 h 216"/>
                <a:gd name="T100" fmla="*/ 51 w 224"/>
                <a:gd name="T101" fmla="*/ 210 h 216"/>
                <a:gd name="T102" fmla="*/ 10 w 224"/>
                <a:gd name="T103" fmla="*/ 199 h 216"/>
                <a:gd name="T104" fmla="*/ 1 w 224"/>
                <a:gd name="T105" fmla="*/ 197 h 216"/>
                <a:gd name="T106" fmla="*/ 2 w 224"/>
                <a:gd name="T107"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1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4" y="155"/>
                    <a:pt x="184" y="155"/>
                    <a:pt x="183" y="155"/>
                  </a:cubicBezTo>
                  <a:cubicBezTo>
                    <a:pt x="184" y="148"/>
                    <a:pt x="183" y="140"/>
                    <a:pt x="181" y="129"/>
                  </a:cubicBezTo>
                  <a:cubicBezTo>
                    <a:pt x="173" y="83"/>
                    <a:pt x="178" y="82"/>
                    <a:pt x="180" y="88"/>
                  </a:cubicBezTo>
                  <a:cubicBezTo>
                    <a:pt x="181" y="94"/>
                    <a:pt x="197" y="151"/>
                    <a:pt x="203" y="143"/>
                  </a:cubicBezTo>
                  <a:cubicBezTo>
                    <a:pt x="208" y="136"/>
                    <a:pt x="204" y="93"/>
                    <a:pt x="200" y="52"/>
                  </a:cubicBezTo>
                  <a:cubicBezTo>
                    <a:pt x="195" y="11"/>
                    <a:pt x="176" y="21"/>
                    <a:pt x="174" y="25"/>
                  </a:cubicBezTo>
                  <a:cubicBezTo>
                    <a:pt x="173" y="28"/>
                    <a:pt x="175" y="49"/>
                    <a:pt x="172" y="53"/>
                  </a:cubicBezTo>
                  <a:cubicBezTo>
                    <a:pt x="170" y="56"/>
                    <a:pt x="166" y="44"/>
                    <a:pt x="163" y="28"/>
                  </a:cubicBezTo>
                  <a:cubicBezTo>
                    <a:pt x="161" y="13"/>
                    <a:pt x="151" y="13"/>
                    <a:pt x="151" y="13"/>
                  </a:cubicBezTo>
                  <a:cubicBezTo>
                    <a:pt x="108" y="23"/>
                    <a:pt x="83" y="41"/>
                    <a:pt x="83" y="48"/>
                  </a:cubicBezTo>
                  <a:cubicBezTo>
                    <a:pt x="84" y="55"/>
                    <a:pt x="100" y="85"/>
                    <a:pt x="94" y="81"/>
                  </a:cubicBezTo>
                  <a:cubicBezTo>
                    <a:pt x="89" y="76"/>
                    <a:pt x="72" y="52"/>
                    <a:pt x="59" y="59"/>
                  </a:cubicBezTo>
                  <a:cubicBezTo>
                    <a:pt x="45" y="66"/>
                    <a:pt x="20" y="102"/>
                    <a:pt x="28" y="110"/>
                  </a:cubicBezTo>
                  <a:cubicBezTo>
                    <a:pt x="36" y="117"/>
                    <a:pt x="48" y="131"/>
                    <a:pt x="44" y="131"/>
                  </a:cubicBezTo>
                  <a:cubicBezTo>
                    <a:pt x="40" y="130"/>
                    <a:pt x="26" y="118"/>
                    <a:pt x="22" y="119"/>
                  </a:cubicBezTo>
                  <a:cubicBezTo>
                    <a:pt x="19" y="120"/>
                    <a:pt x="11" y="139"/>
                    <a:pt x="8" y="162"/>
                  </a:cubicBezTo>
                  <a:cubicBezTo>
                    <a:pt x="6" y="186"/>
                    <a:pt x="16" y="195"/>
                    <a:pt x="27" y="199"/>
                  </a:cubicBezTo>
                  <a:cubicBezTo>
                    <a:pt x="34" y="202"/>
                    <a:pt x="55" y="207"/>
                    <a:pt x="67" y="211"/>
                  </a:cubicBezTo>
                  <a:cubicBezTo>
                    <a:pt x="65" y="211"/>
                    <a:pt x="63" y="210"/>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moveTo>
                    <a:pt x="2" y="210"/>
                  </a:moveTo>
                  <a:cubicBezTo>
                    <a:pt x="2" y="210"/>
                    <a:pt x="3" y="204"/>
                    <a:pt x="8" y="203"/>
                  </a:cubicBezTo>
                  <a:cubicBezTo>
                    <a:pt x="14" y="201"/>
                    <a:pt x="69" y="216"/>
                    <a:pt x="74" y="215"/>
                  </a:cubicBezTo>
                  <a:cubicBezTo>
                    <a:pt x="75" y="214"/>
                    <a:pt x="74" y="214"/>
                    <a:pt x="72" y="213"/>
                  </a:cubicBezTo>
                  <a:cubicBezTo>
                    <a:pt x="72" y="213"/>
                    <a:pt x="72" y="213"/>
                    <a:pt x="71" y="213"/>
                  </a:cubicBezTo>
                  <a:cubicBezTo>
                    <a:pt x="68" y="213"/>
                    <a:pt x="64" y="212"/>
                    <a:pt x="61" y="212"/>
                  </a:cubicBezTo>
                  <a:cubicBezTo>
                    <a:pt x="57" y="211"/>
                    <a:pt x="54" y="211"/>
                    <a:pt x="51" y="210"/>
                  </a:cubicBezTo>
                  <a:cubicBezTo>
                    <a:pt x="44" y="209"/>
                    <a:pt x="37" y="207"/>
                    <a:pt x="30" y="205"/>
                  </a:cubicBezTo>
                  <a:cubicBezTo>
                    <a:pt x="23" y="204"/>
                    <a:pt x="17" y="201"/>
                    <a:pt x="10" y="199"/>
                  </a:cubicBezTo>
                  <a:cubicBezTo>
                    <a:pt x="8" y="199"/>
                    <a:pt x="5" y="198"/>
                    <a:pt x="2" y="197"/>
                  </a:cubicBezTo>
                  <a:cubicBezTo>
                    <a:pt x="1" y="197"/>
                    <a:pt x="1" y="197"/>
                    <a:pt x="1" y="197"/>
                  </a:cubicBezTo>
                  <a:cubicBezTo>
                    <a:pt x="1" y="197"/>
                    <a:pt x="1" y="198"/>
                    <a:pt x="1" y="198"/>
                  </a:cubicBezTo>
                  <a:cubicBezTo>
                    <a:pt x="1" y="202"/>
                    <a:pt x="1" y="206"/>
                    <a:pt x="2" y="210"/>
                  </a:cubicBezTo>
                  <a:close/>
                </a:path>
              </a:pathLst>
            </a:custGeom>
            <a:solidFill>
              <a:srgbClr val="DB2A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sliḓé"/>
            <p:cNvSpPr/>
            <p:nvPr/>
          </p:nvSpPr>
          <p:spPr bwMode="auto">
            <a:xfrm>
              <a:off x="2193700" y="5535302"/>
              <a:ext cx="32876" cy="34703"/>
            </a:xfrm>
            <a:custGeom>
              <a:avLst/>
              <a:gdLst>
                <a:gd name="T0" fmla="*/ 17 w 17"/>
                <a:gd name="T1" fmla="*/ 3 h 18"/>
                <a:gd name="T2" fmla="*/ 17 w 17"/>
                <a:gd name="T3" fmla="*/ 3 h 18"/>
                <a:gd name="T4" fmla="*/ 16 w 17"/>
                <a:gd name="T5" fmla="*/ 8 h 18"/>
                <a:gd name="T6" fmla="*/ 16 w 17"/>
                <a:gd name="T7" fmla="*/ 9 h 18"/>
                <a:gd name="T8" fmla="*/ 15 w 17"/>
                <a:gd name="T9" fmla="*/ 0 h 18"/>
                <a:gd name="T10" fmla="*/ 17 w 17"/>
                <a:gd name="T11" fmla="*/ 0 h 18"/>
                <a:gd name="T12" fmla="*/ 17 w 17"/>
                <a:gd name="T13" fmla="*/ 3 h 18"/>
                <a:gd name="T14" fmla="*/ 0 w 17"/>
                <a:gd name="T15" fmla="*/ 12 h 18"/>
                <a:gd name="T16" fmla="*/ 0 w 17"/>
                <a:gd name="T17" fmla="*/ 12 h 18"/>
                <a:gd name="T18" fmla="*/ 3 w 17"/>
                <a:gd name="T19" fmla="*/ 14 h 18"/>
                <a:gd name="T20" fmla="*/ 7 w 17"/>
                <a:gd name="T21" fmla="*/ 17 h 18"/>
                <a:gd name="T22" fmla="*/ 9 w 17"/>
                <a:gd name="T23" fmla="*/ 18 h 18"/>
                <a:gd name="T24" fmla="*/ 9 w 17"/>
                <a:gd name="T25" fmla="*/ 18 h 18"/>
                <a:gd name="T26" fmla="*/ 8 w 17"/>
                <a:gd name="T27" fmla="*/ 18 h 18"/>
                <a:gd name="T28" fmla="*/ 7 w 17"/>
                <a:gd name="T29" fmla="*/ 17 h 18"/>
                <a:gd name="T30" fmla="*/ 2 w 17"/>
                <a:gd name="T31" fmla="*/ 15 h 18"/>
                <a:gd name="T32" fmla="*/ 0 w 17"/>
                <a:gd name="T33" fmla="*/ 14 h 18"/>
                <a:gd name="T34" fmla="*/ 0 w 17"/>
                <a:gd name="T35" fmla="*/ 12 h 18"/>
                <a:gd name="T36" fmla="*/ 6 w 17"/>
                <a:gd name="T37" fmla="*/ 11 h 18"/>
                <a:gd name="T38" fmla="*/ 9 w 17"/>
                <a:gd name="T39" fmla="*/ 13 h 18"/>
                <a:gd name="T40" fmla="*/ 8 w 17"/>
                <a:gd name="T41" fmla="*/ 12 h 18"/>
                <a:gd name="T42" fmla="*/ 4 w 17"/>
                <a:gd name="T43" fmla="*/ 7 h 18"/>
                <a:gd name="T44" fmla="*/ 3 w 17"/>
                <a:gd name="T45" fmla="*/ 8 h 18"/>
                <a:gd name="T46" fmla="*/ 3 w 17"/>
                <a:gd name="T47" fmla="*/ 8 h 18"/>
                <a:gd name="T48" fmla="*/ 6 w 17"/>
                <a:gd name="T49" fmla="*/ 11 h 18"/>
                <a:gd name="T50" fmla="*/ 6 w 17"/>
                <a:gd name="T51" fmla="*/ 11 h 18"/>
                <a:gd name="T52" fmla="*/ 14 w 17"/>
                <a:gd name="T53" fmla="*/ 15 h 18"/>
                <a:gd name="T54" fmla="*/ 12 w 17"/>
                <a:gd name="T55" fmla="*/ 1 h 18"/>
                <a:gd name="T56" fmla="*/ 11 w 17"/>
                <a:gd name="T57" fmla="*/ 2 h 18"/>
                <a:gd name="T58" fmla="*/ 8 w 17"/>
                <a:gd name="T59" fmla="*/ 3 h 18"/>
                <a:gd name="T60" fmla="*/ 12 w 17"/>
                <a:gd name="T61" fmla="*/ 10 h 18"/>
                <a:gd name="T62" fmla="*/ 14 w 17"/>
                <a:gd name="T63" fmla="*/ 14 h 18"/>
                <a:gd name="T64" fmla="*/ 14 w 17"/>
                <a:gd name="T6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18">
                  <a:moveTo>
                    <a:pt x="17" y="3"/>
                  </a:moveTo>
                  <a:cubicBezTo>
                    <a:pt x="17" y="3"/>
                    <a:pt x="17" y="3"/>
                    <a:pt x="17" y="3"/>
                  </a:cubicBezTo>
                  <a:cubicBezTo>
                    <a:pt x="17" y="5"/>
                    <a:pt x="17" y="6"/>
                    <a:pt x="16" y="8"/>
                  </a:cubicBezTo>
                  <a:cubicBezTo>
                    <a:pt x="16" y="8"/>
                    <a:pt x="16" y="8"/>
                    <a:pt x="16" y="9"/>
                  </a:cubicBezTo>
                  <a:cubicBezTo>
                    <a:pt x="16" y="6"/>
                    <a:pt x="15" y="3"/>
                    <a:pt x="15" y="0"/>
                  </a:cubicBezTo>
                  <a:cubicBezTo>
                    <a:pt x="15" y="0"/>
                    <a:pt x="16" y="0"/>
                    <a:pt x="17" y="0"/>
                  </a:cubicBezTo>
                  <a:cubicBezTo>
                    <a:pt x="17" y="1"/>
                    <a:pt x="17" y="2"/>
                    <a:pt x="17" y="3"/>
                  </a:cubicBezTo>
                  <a:close/>
                  <a:moveTo>
                    <a:pt x="0" y="12"/>
                  </a:moveTo>
                  <a:cubicBezTo>
                    <a:pt x="0" y="12"/>
                    <a:pt x="0" y="12"/>
                    <a:pt x="0" y="12"/>
                  </a:cubicBezTo>
                  <a:cubicBezTo>
                    <a:pt x="1" y="13"/>
                    <a:pt x="2" y="14"/>
                    <a:pt x="3" y="14"/>
                  </a:cubicBezTo>
                  <a:cubicBezTo>
                    <a:pt x="4" y="15"/>
                    <a:pt x="6" y="16"/>
                    <a:pt x="7" y="17"/>
                  </a:cubicBezTo>
                  <a:cubicBezTo>
                    <a:pt x="8" y="17"/>
                    <a:pt x="8" y="17"/>
                    <a:pt x="9" y="18"/>
                  </a:cubicBezTo>
                  <a:cubicBezTo>
                    <a:pt x="9" y="18"/>
                    <a:pt x="9" y="18"/>
                    <a:pt x="9" y="18"/>
                  </a:cubicBezTo>
                  <a:cubicBezTo>
                    <a:pt x="8" y="18"/>
                    <a:pt x="8" y="18"/>
                    <a:pt x="8" y="18"/>
                  </a:cubicBezTo>
                  <a:cubicBezTo>
                    <a:pt x="8" y="17"/>
                    <a:pt x="7" y="17"/>
                    <a:pt x="7" y="17"/>
                  </a:cubicBezTo>
                  <a:cubicBezTo>
                    <a:pt x="5" y="16"/>
                    <a:pt x="4" y="16"/>
                    <a:pt x="2" y="15"/>
                  </a:cubicBezTo>
                  <a:cubicBezTo>
                    <a:pt x="1" y="15"/>
                    <a:pt x="0" y="15"/>
                    <a:pt x="0" y="14"/>
                  </a:cubicBezTo>
                  <a:cubicBezTo>
                    <a:pt x="0" y="14"/>
                    <a:pt x="0" y="13"/>
                    <a:pt x="0" y="12"/>
                  </a:cubicBezTo>
                  <a:close/>
                  <a:moveTo>
                    <a:pt x="6" y="11"/>
                  </a:moveTo>
                  <a:cubicBezTo>
                    <a:pt x="7" y="12"/>
                    <a:pt x="8" y="12"/>
                    <a:pt x="9" y="13"/>
                  </a:cubicBezTo>
                  <a:cubicBezTo>
                    <a:pt x="8" y="13"/>
                    <a:pt x="8" y="12"/>
                    <a:pt x="8" y="12"/>
                  </a:cubicBezTo>
                  <a:cubicBezTo>
                    <a:pt x="7" y="10"/>
                    <a:pt x="6" y="8"/>
                    <a:pt x="4" y="7"/>
                  </a:cubicBezTo>
                  <a:cubicBezTo>
                    <a:pt x="4" y="7"/>
                    <a:pt x="3" y="8"/>
                    <a:pt x="3" y="8"/>
                  </a:cubicBezTo>
                  <a:cubicBezTo>
                    <a:pt x="3" y="8"/>
                    <a:pt x="3" y="8"/>
                    <a:pt x="3" y="8"/>
                  </a:cubicBezTo>
                  <a:cubicBezTo>
                    <a:pt x="4" y="9"/>
                    <a:pt x="5" y="10"/>
                    <a:pt x="6" y="11"/>
                  </a:cubicBezTo>
                  <a:cubicBezTo>
                    <a:pt x="6" y="11"/>
                    <a:pt x="6" y="11"/>
                    <a:pt x="6" y="11"/>
                  </a:cubicBezTo>
                  <a:close/>
                  <a:moveTo>
                    <a:pt x="14" y="15"/>
                  </a:moveTo>
                  <a:cubicBezTo>
                    <a:pt x="14" y="10"/>
                    <a:pt x="12" y="6"/>
                    <a:pt x="12" y="1"/>
                  </a:cubicBezTo>
                  <a:cubicBezTo>
                    <a:pt x="11" y="1"/>
                    <a:pt x="11" y="1"/>
                    <a:pt x="11" y="2"/>
                  </a:cubicBezTo>
                  <a:cubicBezTo>
                    <a:pt x="10" y="2"/>
                    <a:pt x="9" y="3"/>
                    <a:pt x="8" y="3"/>
                  </a:cubicBezTo>
                  <a:cubicBezTo>
                    <a:pt x="9" y="5"/>
                    <a:pt x="11" y="8"/>
                    <a:pt x="12" y="10"/>
                  </a:cubicBezTo>
                  <a:cubicBezTo>
                    <a:pt x="12" y="11"/>
                    <a:pt x="13" y="13"/>
                    <a:pt x="14" y="14"/>
                  </a:cubicBezTo>
                  <a:cubicBezTo>
                    <a:pt x="14" y="14"/>
                    <a:pt x="14" y="15"/>
                    <a:pt x="14" y="15"/>
                  </a:cubicBezTo>
                  <a:close/>
                </a:path>
              </a:pathLst>
            </a:custGeom>
            <a:solidFill>
              <a:srgbClr val="D88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íSlîdê"/>
            <p:cNvSpPr/>
            <p:nvPr/>
          </p:nvSpPr>
          <p:spPr bwMode="auto">
            <a:xfrm>
              <a:off x="1801013" y="5089648"/>
              <a:ext cx="461179" cy="593596"/>
            </a:xfrm>
            <a:custGeom>
              <a:avLst/>
              <a:gdLst>
                <a:gd name="T0" fmla="*/ 15 w 243"/>
                <a:gd name="T1" fmla="*/ 271 h 313"/>
                <a:gd name="T2" fmla="*/ 51 w 243"/>
                <a:gd name="T3" fmla="*/ 310 h 313"/>
                <a:gd name="T4" fmla="*/ 188 w 243"/>
                <a:gd name="T5" fmla="*/ 274 h 313"/>
                <a:gd name="T6" fmla="*/ 232 w 243"/>
                <a:gd name="T7" fmla="*/ 240 h 313"/>
                <a:gd name="T8" fmla="*/ 233 w 243"/>
                <a:gd name="T9" fmla="*/ 227 h 313"/>
                <a:gd name="T10" fmla="*/ 239 w 243"/>
                <a:gd name="T11" fmla="*/ 72 h 313"/>
                <a:gd name="T12" fmla="*/ 93 w 243"/>
                <a:gd name="T13" fmla="*/ 22 h 313"/>
                <a:gd name="T14" fmla="*/ 187 w 243"/>
                <a:gd name="T15" fmla="*/ 202 h 313"/>
                <a:gd name="T16" fmla="*/ 194 w 243"/>
                <a:gd name="T17" fmla="*/ 179 h 313"/>
                <a:gd name="T18" fmla="*/ 203 w 243"/>
                <a:gd name="T19" fmla="*/ 182 h 313"/>
                <a:gd name="T20" fmla="*/ 158 w 243"/>
                <a:gd name="T21" fmla="*/ 270 h 313"/>
                <a:gd name="T22" fmla="*/ 195 w 243"/>
                <a:gd name="T23" fmla="*/ 261 h 313"/>
                <a:gd name="T24" fmla="*/ 142 w 243"/>
                <a:gd name="T25" fmla="*/ 226 h 313"/>
                <a:gd name="T26" fmla="*/ 147 w 243"/>
                <a:gd name="T27" fmla="*/ 211 h 313"/>
                <a:gd name="T28" fmla="*/ 203 w 243"/>
                <a:gd name="T29" fmla="*/ 245 h 313"/>
                <a:gd name="T30" fmla="*/ 207 w 243"/>
                <a:gd name="T31" fmla="*/ 247 h 313"/>
                <a:gd name="T32" fmla="*/ 209 w 243"/>
                <a:gd name="T33" fmla="*/ 250 h 313"/>
                <a:gd name="T34" fmla="*/ 211 w 243"/>
                <a:gd name="T35" fmla="*/ 242 h 313"/>
                <a:gd name="T36" fmla="*/ 195 w 243"/>
                <a:gd name="T37" fmla="*/ 257 h 313"/>
                <a:gd name="T38" fmla="*/ 163 w 243"/>
                <a:gd name="T39" fmla="*/ 255 h 313"/>
                <a:gd name="T40" fmla="*/ 219 w 243"/>
                <a:gd name="T41" fmla="*/ 245 h 313"/>
                <a:gd name="T42" fmla="*/ 206 w 243"/>
                <a:gd name="T43" fmla="*/ 240 h 313"/>
                <a:gd name="T44" fmla="*/ 162 w 243"/>
                <a:gd name="T45" fmla="*/ 194 h 313"/>
                <a:gd name="T46" fmla="*/ 196 w 243"/>
                <a:gd name="T47" fmla="*/ 221 h 313"/>
                <a:gd name="T48" fmla="*/ 148 w 243"/>
                <a:gd name="T49" fmla="*/ 235 h 313"/>
                <a:gd name="T50" fmla="*/ 194 w 243"/>
                <a:gd name="T51" fmla="*/ 251 h 313"/>
                <a:gd name="T52" fmla="*/ 141 w 243"/>
                <a:gd name="T53" fmla="*/ 235 h 313"/>
                <a:gd name="T54" fmla="*/ 222 w 243"/>
                <a:gd name="T55" fmla="*/ 235 h 313"/>
                <a:gd name="T56" fmla="*/ 221 w 243"/>
                <a:gd name="T57" fmla="*/ 230 h 313"/>
                <a:gd name="T58" fmla="*/ 206 w 243"/>
                <a:gd name="T59" fmla="*/ 178 h 313"/>
                <a:gd name="T60" fmla="*/ 223 w 243"/>
                <a:gd name="T61" fmla="*/ 182 h 313"/>
                <a:gd name="T62" fmla="*/ 177 w 243"/>
                <a:gd name="T63" fmla="*/ 12 h 313"/>
                <a:gd name="T64" fmla="*/ 180 w 243"/>
                <a:gd name="T65" fmla="*/ 18 h 313"/>
                <a:gd name="T66" fmla="*/ 229 w 243"/>
                <a:gd name="T67" fmla="*/ 115 h 313"/>
                <a:gd name="T68" fmla="*/ 202 w 243"/>
                <a:gd name="T69" fmla="*/ 166 h 313"/>
                <a:gd name="T70" fmla="*/ 193 w 243"/>
                <a:gd name="T71" fmla="*/ 137 h 313"/>
                <a:gd name="T72" fmla="*/ 175 w 243"/>
                <a:gd name="T73" fmla="*/ 171 h 313"/>
                <a:gd name="T74" fmla="*/ 139 w 243"/>
                <a:gd name="T75" fmla="*/ 137 h 313"/>
                <a:gd name="T76" fmla="*/ 168 w 243"/>
                <a:gd name="T77" fmla="*/ 178 h 313"/>
                <a:gd name="T78" fmla="*/ 87 w 243"/>
                <a:gd name="T79" fmla="*/ 156 h 313"/>
                <a:gd name="T80" fmla="*/ 132 w 243"/>
                <a:gd name="T81" fmla="*/ 226 h 313"/>
                <a:gd name="T82" fmla="*/ 132 w 243"/>
                <a:gd name="T83" fmla="*/ 232 h 313"/>
                <a:gd name="T84" fmla="*/ 137 w 243"/>
                <a:gd name="T85" fmla="*/ 250 h 313"/>
                <a:gd name="T86" fmla="*/ 136 w 243"/>
                <a:gd name="T87" fmla="*/ 252 h 313"/>
                <a:gd name="T88" fmla="*/ 121 w 243"/>
                <a:gd name="T89" fmla="*/ 269 h 313"/>
                <a:gd name="T90" fmla="*/ 143 w 243"/>
                <a:gd name="T91" fmla="*/ 266 h 313"/>
                <a:gd name="T92" fmla="*/ 91 w 243"/>
                <a:gd name="T93" fmla="*/ 291 h 313"/>
                <a:gd name="T94" fmla="*/ 37 w 243"/>
                <a:gd name="T95" fmla="*/ 306 h 313"/>
                <a:gd name="T96" fmla="*/ 39 w 243"/>
                <a:gd name="T97" fmla="*/ 289 h 313"/>
                <a:gd name="T98" fmla="*/ 47 w 243"/>
                <a:gd name="T99" fmla="*/ 261 h 313"/>
                <a:gd name="T100" fmla="*/ 20 w 243"/>
                <a:gd name="T101" fmla="*/ 209 h 313"/>
                <a:gd name="T102" fmla="*/ 62 w 243"/>
                <a:gd name="T103" fmla="*/ 218 h 313"/>
                <a:gd name="T104" fmla="*/ 36 w 243"/>
                <a:gd name="T105" fmla="*/ 125 h 313"/>
                <a:gd name="T106" fmla="*/ 28 w 243"/>
                <a:gd name="T107" fmla="*/ 110 h 313"/>
                <a:gd name="T108" fmla="*/ 49 w 243"/>
                <a:gd name="T109" fmla="*/ 72 h 313"/>
                <a:gd name="T110" fmla="*/ 84 w 243"/>
                <a:gd name="T111" fmla="*/ 56 h 313"/>
                <a:gd name="T112" fmla="*/ 77 w 243"/>
                <a:gd name="T113" fmla="*/ 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13">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moveTo>
                    <a:pt x="218" y="231"/>
                  </a:moveTo>
                  <a:cubicBezTo>
                    <a:pt x="218" y="231"/>
                    <a:pt x="218" y="231"/>
                    <a:pt x="218" y="231"/>
                  </a:cubicBezTo>
                  <a:cubicBezTo>
                    <a:pt x="217" y="231"/>
                    <a:pt x="217" y="231"/>
                    <a:pt x="216" y="231"/>
                  </a:cubicBezTo>
                  <a:cubicBezTo>
                    <a:pt x="215" y="232"/>
                    <a:pt x="213" y="233"/>
                    <a:pt x="212" y="234"/>
                  </a:cubicBezTo>
                  <a:cubicBezTo>
                    <a:pt x="208" y="229"/>
                    <a:pt x="205" y="224"/>
                    <a:pt x="201" y="219"/>
                  </a:cubicBezTo>
                  <a:cubicBezTo>
                    <a:pt x="198" y="216"/>
                    <a:pt x="196" y="214"/>
                    <a:pt x="194" y="211"/>
                  </a:cubicBezTo>
                  <a:cubicBezTo>
                    <a:pt x="192" y="208"/>
                    <a:pt x="190" y="205"/>
                    <a:pt x="187" y="202"/>
                  </a:cubicBezTo>
                  <a:cubicBezTo>
                    <a:pt x="183" y="197"/>
                    <a:pt x="179" y="191"/>
                    <a:pt x="177" y="185"/>
                  </a:cubicBezTo>
                  <a:cubicBezTo>
                    <a:pt x="177" y="185"/>
                    <a:pt x="177" y="185"/>
                    <a:pt x="177" y="185"/>
                  </a:cubicBezTo>
                  <a:cubicBezTo>
                    <a:pt x="178" y="184"/>
                    <a:pt x="179" y="184"/>
                    <a:pt x="179" y="183"/>
                  </a:cubicBezTo>
                  <a:cubicBezTo>
                    <a:pt x="180" y="183"/>
                    <a:pt x="181" y="183"/>
                    <a:pt x="181" y="183"/>
                  </a:cubicBezTo>
                  <a:cubicBezTo>
                    <a:pt x="181" y="183"/>
                    <a:pt x="182" y="182"/>
                    <a:pt x="183" y="182"/>
                  </a:cubicBezTo>
                  <a:cubicBezTo>
                    <a:pt x="185" y="181"/>
                    <a:pt x="188" y="180"/>
                    <a:pt x="190" y="180"/>
                  </a:cubicBezTo>
                  <a:cubicBezTo>
                    <a:pt x="191" y="179"/>
                    <a:pt x="193" y="179"/>
                    <a:pt x="194" y="179"/>
                  </a:cubicBezTo>
                  <a:cubicBezTo>
                    <a:pt x="194" y="179"/>
                    <a:pt x="195" y="178"/>
                    <a:pt x="196" y="178"/>
                  </a:cubicBezTo>
                  <a:cubicBezTo>
                    <a:pt x="196" y="178"/>
                    <a:pt x="196" y="178"/>
                    <a:pt x="197" y="178"/>
                  </a:cubicBezTo>
                  <a:cubicBezTo>
                    <a:pt x="197" y="178"/>
                    <a:pt x="197" y="178"/>
                    <a:pt x="197" y="178"/>
                  </a:cubicBezTo>
                  <a:cubicBezTo>
                    <a:pt x="198" y="178"/>
                    <a:pt x="198" y="178"/>
                    <a:pt x="199" y="178"/>
                  </a:cubicBezTo>
                  <a:cubicBezTo>
                    <a:pt x="200" y="178"/>
                    <a:pt x="200" y="178"/>
                    <a:pt x="201" y="178"/>
                  </a:cubicBezTo>
                  <a:cubicBezTo>
                    <a:pt x="201" y="178"/>
                    <a:pt x="201" y="178"/>
                    <a:pt x="202" y="178"/>
                  </a:cubicBezTo>
                  <a:cubicBezTo>
                    <a:pt x="202" y="179"/>
                    <a:pt x="203" y="180"/>
                    <a:pt x="203" y="182"/>
                  </a:cubicBezTo>
                  <a:cubicBezTo>
                    <a:pt x="204" y="184"/>
                    <a:pt x="205" y="187"/>
                    <a:pt x="206" y="190"/>
                  </a:cubicBezTo>
                  <a:cubicBezTo>
                    <a:pt x="207" y="193"/>
                    <a:pt x="207" y="196"/>
                    <a:pt x="208" y="200"/>
                  </a:cubicBezTo>
                  <a:cubicBezTo>
                    <a:pt x="209" y="203"/>
                    <a:pt x="211" y="206"/>
                    <a:pt x="213" y="209"/>
                  </a:cubicBezTo>
                  <a:cubicBezTo>
                    <a:pt x="213" y="211"/>
                    <a:pt x="214" y="213"/>
                    <a:pt x="214" y="214"/>
                  </a:cubicBezTo>
                  <a:cubicBezTo>
                    <a:pt x="215" y="216"/>
                    <a:pt x="215" y="218"/>
                    <a:pt x="216" y="220"/>
                  </a:cubicBezTo>
                  <a:cubicBezTo>
                    <a:pt x="216" y="223"/>
                    <a:pt x="217" y="227"/>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207" y="247"/>
                  </a:moveTo>
                  <a:cubicBezTo>
                    <a:pt x="207" y="247"/>
                    <a:pt x="207" y="247"/>
                    <a:pt x="207" y="247"/>
                  </a:cubicBezTo>
                  <a:cubicBezTo>
                    <a:pt x="208" y="248"/>
                    <a:pt x="209" y="249"/>
                    <a:pt x="210" y="249"/>
                  </a:cubicBezTo>
                  <a:cubicBezTo>
                    <a:pt x="211" y="250"/>
                    <a:pt x="213" y="251"/>
                    <a:pt x="214" y="252"/>
                  </a:cubicBezTo>
                  <a:cubicBezTo>
                    <a:pt x="215" y="252"/>
                    <a:pt x="215" y="252"/>
                    <a:pt x="216" y="253"/>
                  </a:cubicBezTo>
                  <a:cubicBezTo>
                    <a:pt x="216" y="253"/>
                    <a:pt x="216" y="253"/>
                    <a:pt x="216" y="253"/>
                  </a:cubicBezTo>
                  <a:cubicBezTo>
                    <a:pt x="215" y="253"/>
                    <a:pt x="215" y="253"/>
                    <a:pt x="215" y="253"/>
                  </a:cubicBezTo>
                  <a:cubicBezTo>
                    <a:pt x="215" y="252"/>
                    <a:pt x="214" y="252"/>
                    <a:pt x="214" y="252"/>
                  </a:cubicBezTo>
                  <a:cubicBezTo>
                    <a:pt x="212" y="251"/>
                    <a:pt x="211" y="251"/>
                    <a:pt x="209" y="250"/>
                  </a:cubicBezTo>
                  <a:cubicBezTo>
                    <a:pt x="208" y="250"/>
                    <a:pt x="207" y="250"/>
                    <a:pt x="207" y="249"/>
                  </a:cubicBezTo>
                  <a:cubicBezTo>
                    <a:pt x="207" y="249"/>
                    <a:pt x="207" y="248"/>
                    <a:pt x="207" y="247"/>
                  </a:cubicBezTo>
                  <a:close/>
                  <a:moveTo>
                    <a:pt x="213" y="246"/>
                  </a:moveTo>
                  <a:cubicBezTo>
                    <a:pt x="213" y="246"/>
                    <a:pt x="213" y="246"/>
                    <a:pt x="213" y="246"/>
                  </a:cubicBezTo>
                  <a:cubicBezTo>
                    <a:pt x="212" y="245"/>
                    <a:pt x="211" y="244"/>
                    <a:pt x="210" y="243"/>
                  </a:cubicBezTo>
                  <a:cubicBezTo>
                    <a:pt x="210" y="243"/>
                    <a:pt x="210" y="243"/>
                    <a:pt x="210" y="243"/>
                  </a:cubicBezTo>
                  <a:cubicBezTo>
                    <a:pt x="210" y="243"/>
                    <a:pt x="211" y="242"/>
                    <a:pt x="211" y="242"/>
                  </a:cubicBezTo>
                  <a:cubicBezTo>
                    <a:pt x="213" y="243"/>
                    <a:pt x="214" y="245"/>
                    <a:pt x="215" y="247"/>
                  </a:cubicBezTo>
                  <a:cubicBezTo>
                    <a:pt x="215" y="247"/>
                    <a:pt x="215" y="248"/>
                    <a:pt x="216" y="248"/>
                  </a:cubicBezTo>
                  <a:cubicBezTo>
                    <a:pt x="215" y="247"/>
                    <a:pt x="214" y="247"/>
                    <a:pt x="213" y="24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21" y="250"/>
                  </a:moveTo>
                  <a:cubicBezTo>
                    <a:pt x="221" y="250"/>
                    <a:pt x="221" y="250"/>
                    <a:pt x="221" y="250"/>
                  </a:cubicBezTo>
                  <a:cubicBezTo>
                    <a:pt x="221" y="250"/>
                    <a:pt x="221" y="249"/>
                    <a:pt x="221" y="249"/>
                  </a:cubicBezTo>
                  <a:cubicBezTo>
                    <a:pt x="220" y="248"/>
                    <a:pt x="219" y="246"/>
                    <a:pt x="219" y="245"/>
                  </a:cubicBezTo>
                  <a:cubicBezTo>
                    <a:pt x="218" y="243"/>
                    <a:pt x="216" y="240"/>
                    <a:pt x="215" y="238"/>
                  </a:cubicBezTo>
                  <a:cubicBezTo>
                    <a:pt x="216" y="238"/>
                    <a:pt x="217" y="237"/>
                    <a:pt x="218" y="237"/>
                  </a:cubicBezTo>
                  <a:cubicBezTo>
                    <a:pt x="218" y="236"/>
                    <a:pt x="218" y="236"/>
                    <a:pt x="219" y="236"/>
                  </a:cubicBezTo>
                  <a:cubicBezTo>
                    <a:pt x="219" y="241"/>
                    <a:pt x="221" y="245"/>
                    <a:pt x="221" y="250"/>
                  </a:cubicBezTo>
                  <a:close/>
                  <a:moveTo>
                    <a:pt x="207" y="239"/>
                  </a:moveTo>
                  <a:cubicBezTo>
                    <a:pt x="207" y="239"/>
                    <a:pt x="207" y="239"/>
                    <a:pt x="207" y="239"/>
                  </a:cubicBezTo>
                  <a:cubicBezTo>
                    <a:pt x="207" y="239"/>
                    <a:pt x="206" y="240"/>
                    <a:pt x="206" y="240"/>
                  </a:cubicBezTo>
                  <a:cubicBezTo>
                    <a:pt x="201" y="236"/>
                    <a:pt x="195" y="234"/>
                    <a:pt x="191" y="230"/>
                  </a:cubicBezTo>
                  <a:cubicBezTo>
                    <a:pt x="185" y="225"/>
                    <a:pt x="181" y="221"/>
                    <a:pt x="175" y="216"/>
                  </a:cubicBezTo>
                  <a:cubicBezTo>
                    <a:pt x="173" y="214"/>
                    <a:pt x="170" y="212"/>
                    <a:pt x="167" y="210"/>
                  </a:cubicBezTo>
                  <a:cubicBezTo>
                    <a:pt x="164" y="209"/>
                    <a:pt x="161" y="207"/>
                    <a:pt x="158" y="205"/>
                  </a:cubicBezTo>
                  <a:cubicBezTo>
                    <a:pt x="157" y="204"/>
                    <a:pt x="155" y="203"/>
                    <a:pt x="153" y="202"/>
                  </a:cubicBezTo>
                  <a:cubicBezTo>
                    <a:pt x="154" y="201"/>
                    <a:pt x="155" y="200"/>
                    <a:pt x="156" y="199"/>
                  </a:cubicBezTo>
                  <a:cubicBezTo>
                    <a:pt x="158" y="197"/>
                    <a:pt x="160" y="195"/>
                    <a:pt x="162" y="194"/>
                  </a:cubicBezTo>
                  <a:cubicBezTo>
                    <a:pt x="163" y="194"/>
                    <a:pt x="163" y="194"/>
                    <a:pt x="163" y="193"/>
                  </a:cubicBezTo>
                  <a:cubicBezTo>
                    <a:pt x="163" y="193"/>
                    <a:pt x="163" y="193"/>
                    <a:pt x="163" y="193"/>
                  </a:cubicBezTo>
                  <a:cubicBezTo>
                    <a:pt x="164" y="193"/>
                    <a:pt x="164" y="192"/>
                    <a:pt x="165" y="192"/>
                  </a:cubicBezTo>
                  <a:cubicBezTo>
                    <a:pt x="166" y="191"/>
                    <a:pt x="167" y="190"/>
                    <a:pt x="169" y="189"/>
                  </a:cubicBezTo>
                  <a:cubicBezTo>
                    <a:pt x="170" y="189"/>
                    <a:pt x="171" y="188"/>
                    <a:pt x="173" y="187"/>
                  </a:cubicBezTo>
                  <a:cubicBezTo>
                    <a:pt x="175" y="193"/>
                    <a:pt x="179" y="199"/>
                    <a:pt x="183" y="204"/>
                  </a:cubicBezTo>
                  <a:cubicBezTo>
                    <a:pt x="187" y="210"/>
                    <a:pt x="191" y="216"/>
                    <a:pt x="196" y="221"/>
                  </a:cubicBezTo>
                  <a:cubicBezTo>
                    <a:pt x="201" y="226"/>
                    <a:pt x="204" y="232"/>
                    <a:pt x="208" y="237"/>
                  </a:cubicBezTo>
                  <a:cubicBezTo>
                    <a:pt x="208" y="238"/>
                    <a:pt x="207" y="238"/>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224" y="238"/>
                  </a:moveTo>
                  <a:cubicBezTo>
                    <a:pt x="224" y="238"/>
                    <a:pt x="224" y="238"/>
                    <a:pt x="224" y="238"/>
                  </a:cubicBezTo>
                  <a:cubicBezTo>
                    <a:pt x="224" y="240"/>
                    <a:pt x="224" y="241"/>
                    <a:pt x="223" y="243"/>
                  </a:cubicBezTo>
                  <a:cubicBezTo>
                    <a:pt x="223" y="243"/>
                    <a:pt x="223" y="243"/>
                    <a:pt x="223" y="244"/>
                  </a:cubicBezTo>
                  <a:cubicBezTo>
                    <a:pt x="223" y="241"/>
                    <a:pt x="222" y="238"/>
                    <a:pt x="222" y="235"/>
                  </a:cubicBezTo>
                  <a:cubicBezTo>
                    <a:pt x="222" y="235"/>
                    <a:pt x="223" y="235"/>
                    <a:pt x="224" y="235"/>
                  </a:cubicBezTo>
                  <a:cubicBezTo>
                    <a:pt x="224" y="236"/>
                    <a:pt x="224" y="237"/>
                    <a:pt x="224" y="238"/>
                  </a:cubicBezTo>
                  <a:close/>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167" y="10"/>
                  </a:moveTo>
                  <a:cubicBezTo>
                    <a:pt x="167" y="10"/>
                    <a:pt x="167" y="10"/>
                    <a:pt x="167" y="10"/>
                  </a:cubicBezTo>
                  <a:cubicBezTo>
                    <a:pt x="171" y="10"/>
                    <a:pt x="174" y="10"/>
                    <a:pt x="178" y="10"/>
                  </a:cubicBezTo>
                  <a:cubicBezTo>
                    <a:pt x="177" y="11"/>
                    <a:pt x="177" y="12"/>
                    <a:pt x="177" y="12"/>
                  </a:cubicBezTo>
                  <a:cubicBezTo>
                    <a:pt x="177" y="14"/>
                    <a:pt x="177" y="16"/>
                    <a:pt x="177" y="18"/>
                  </a:cubicBezTo>
                  <a:cubicBezTo>
                    <a:pt x="177" y="21"/>
                    <a:pt x="178" y="25"/>
                    <a:pt x="178" y="28"/>
                  </a:cubicBezTo>
                  <a:cubicBezTo>
                    <a:pt x="178" y="32"/>
                    <a:pt x="178" y="36"/>
                    <a:pt x="179" y="40"/>
                  </a:cubicBezTo>
                  <a:cubicBezTo>
                    <a:pt x="179" y="44"/>
                    <a:pt x="180" y="48"/>
                    <a:pt x="181" y="52"/>
                  </a:cubicBezTo>
                  <a:cubicBezTo>
                    <a:pt x="181" y="52"/>
                    <a:pt x="182" y="52"/>
                    <a:pt x="182" y="52"/>
                  </a:cubicBezTo>
                  <a:cubicBezTo>
                    <a:pt x="180" y="44"/>
                    <a:pt x="181" y="36"/>
                    <a:pt x="180" y="28"/>
                  </a:cubicBezTo>
                  <a:cubicBezTo>
                    <a:pt x="180" y="25"/>
                    <a:pt x="180" y="21"/>
                    <a:pt x="180" y="18"/>
                  </a:cubicBezTo>
                  <a:cubicBezTo>
                    <a:pt x="180" y="17"/>
                    <a:pt x="180" y="15"/>
                    <a:pt x="180" y="13"/>
                  </a:cubicBezTo>
                  <a:cubicBezTo>
                    <a:pt x="180" y="12"/>
                    <a:pt x="181" y="11"/>
                    <a:pt x="181" y="10"/>
                  </a:cubicBezTo>
                  <a:cubicBezTo>
                    <a:pt x="199" y="11"/>
                    <a:pt x="217" y="16"/>
                    <a:pt x="234" y="20"/>
                  </a:cubicBezTo>
                  <a:cubicBezTo>
                    <a:pt x="234" y="23"/>
                    <a:pt x="233" y="26"/>
                    <a:pt x="233" y="29"/>
                  </a:cubicBezTo>
                  <a:cubicBezTo>
                    <a:pt x="233" y="33"/>
                    <a:pt x="232" y="37"/>
                    <a:pt x="232" y="41"/>
                  </a:cubicBezTo>
                  <a:cubicBezTo>
                    <a:pt x="231" y="49"/>
                    <a:pt x="231" y="57"/>
                    <a:pt x="230" y="65"/>
                  </a:cubicBezTo>
                  <a:cubicBezTo>
                    <a:pt x="229" y="82"/>
                    <a:pt x="229" y="99"/>
                    <a:pt x="229" y="115"/>
                  </a:cubicBezTo>
                  <a:cubicBezTo>
                    <a:pt x="229" y="124"/>
                    <a:pt x="228" y="132"/>
                    <a:pt x="228" y="140"/>
                  </a:cubicBezTo>
                  <a:cubicBezTo>
                    <a:pt x="227" y="149"/>
                    <a:pt x="227" y="157"/>
                    <a:pt x="226" y="165"/>
                  </a:cubicBezTo>
                  <a:cubicBezTo>
                    <a:pt x="226" y="166"/>
                    <a:pt x="226" y="167"/>
                    <a:pt x="226" y="168"/>
                  </a:cubicBezTo>
                  <a:cubicBezTo>
                    <a:pt x="223" y="166"/>
                    <a:pt x="220" y="165"/>
                    <a:pt x="217" y="163"/>
                  </a:cubicBezTo>
                  <a:cubicBezTo>
                    <a:pt x="215" y="163"/>
                    <a:pt x="214" y="162"/>
                    <a:pt x="212" y="162"/>
                  </a:cubicBezTo>
                  <a:cubicBezTo>
                    <a:pt x="209" y="162"/>
                    <a:pt x="207" y="163"/>
                    <a:pt x="205" y="164"/>
                  </a:cubicBezTo>
                  <a:cubicBezTo>
                    <a:pt x="204" y="164"/>
                    <a:pt x="203" y="165"/>
                    <a:pt x="202" y="166"/>
                  </a:cubicBezTo>
                  <a:cubicBezTo>
                    <a:pt x="202" y="162"/>
                    <a:pt x="201" y="158"/>
                    <a:pt x="200" y="154"/>
                  </a:cubicBezTo>
                  <a:cubicBezTo>
                    <a:pt x="199" y="148"/>
                    <a:pt x="198" y="142"/>
                    <a:pt x="196" y="136"/>
                  </a:cubicBezTo>
                  <a:cubicBezTo>
                    <a:pt x="195" y="130"/>
                    <a:pt x="194" y="125"/>
                    <a:pt x="193" y="119"/>
                  </a:cubicBezTo>
                  <a:cubicBezTo>
                    <a:pt x="191" y="113"/>
                    <a:pt x="190" y="107"/>
                    <a:pt x="188" y="101"/>
                  </a:cubicBezTo>
                  <a:cubicBezTo>
                    <a:pt x="188" y="101"/>
                    <a:pt x="187" y="101"/>
                    <a:pt x="187" y="102"/>
                  </a:cubicBezTo>
                  <a:cubicBezTo>
                    <a:pt x="188" y="107"/>
                    <a:pt x="189" y="113"/>
                    <a:pt x="190" y="119"/>
                  </a:cubicBezTo>
                  <a:cubicBezTo>
                    <a:pt x="191" y="125"/>
                    <a:pt x="192" y="131"/>
                    <a:pt x="193" y="137"/>
                  </a:cubicBezTo>
                  <a:cubicBezTo>
                    <a:pt x="195" y="142"/>
                    <a:pt x="196" y="148"/>
                    <a:pt x="197" y="154"/>
                  </a:cubicBezTo>
                  <a:cubicBezTo>
                    <a:pt x="198" y="157"/>
                    <a:pt x="199" y="160"/>
                    <a:pt x="199" y="162"/>
                  </a:cubicBezTo>
                  <a:cubicBezTo>
                    <a:pt x="199" y="164"/>
                    <a:pt x="200" y="166"/>
                    <a:pt x="200" y="168"/>
                  </a:cubicBezTo>
                  <a:cubicBezTo>
                    <a:pt x="200" y="167"/>
                    <a:pt x="200" y="167"/>
                    <a:pt x="199" y="167"/>
                  </a:cubicBezTo>
                  <a:cubicBezTo>
                    <a:pt x="198" y="166"/>
                    <a:pt x="196" y="166"/>
                    <a:pt x="194" y="165"/>
                  </a:cubicBezTo>
                  <a:cubicBezTo>
                    <a:pt x="191" y="165"/>
                    <a:pt x="187" y="165"/>
                    <a:pt x="184" y="166"/>
                  </a:cubicBezTo>
                  <a:cubicBezTo>
                    <a:pt x="181" y="167"/>
                    <a:pt x="177" y="169"/>
                    <a:pt x="175" y="171"/>
                  </a:cubicBezTo>
                  <a:cubicBezTo>
                    <a:pt x="174" y="172"/>
                    <a:pt x="172" y="174"/>
                    <a:pt x="171" y="176"/>
                  </a:cubicBezTo>
                  <a:cubicBezTo>
                    <a:pt x="171" y="176"/>
                    <a:pt x="171" y="176"/>
                    <a:pt x="171" y="177"/>
                  </a:cubicBezTo>
                  <a:cubicBezTo>
                    <a:pt x="170" y="177"/>
                    <a:pt x="170" y="177"/>
                    <a:pt x="170" y="177"/>
                  </a:cubicBezTo>
                  <a:cubicBezTo>
                    <a:pt x="169" y="175"/>
                    <a:pt x="167" y="172"/>
                    <a:pt x="165" y="170"/>
                  </a:cubicBezTo>
                  <a:cubicBezTo>
                    <a:pt x="162" y="165"/>
                    <a:pt x="158" y="161"/>
                    <a:pt x="155" y="157"/>
                  </a:cubicBezTo>
                  <a:cubicBezTo>
                    <a:pt x="151" y="152"/>
                    <a:pt x="147" y="148"/>
                    <a:pt x="144" y="144"/>
                  </a:cubicBezTo>
                  <a:cubicBezTo>
                    <a:pt x="142" y="141"/>
                    <a:pt x="141" y="139"/>
                    <a:pt x="139" y="137"/>
                  </a:cubicBezTo>
                  <a:cubicBezTo>
                    <a:pt x="138" y="135"/>
                    <a:pt x="136" y="133"/>
                    <a:pt x="134" y="130"/>
                  </a:cubicBezTo>
                  <a:cubicBezTo>
                    <a:pt x="134" y="130"/>
                    <a:pt x="133" y="130"/>
                    <a:pt x="133" y="131"/>
                  </a:cubicBezTo>
                  <a:cubicBezTo>
                    <a:pt x="134" y="133"/>
                    <a:pt x="136" y="136"/>
                    <a:pt x="137" y="138"/>
                  </a:cubicBezTo>
                  <a:cubicBezTo>
                    <a:pt x="138" y="140"/>
                    <a:pt x="140" y="143"/>
                    <a:pt x="142" y="145"/>
                  </a:cubicBezTo>
                  <a:cubicBezTo>
                    <a:pt x="145" y="149"/>
                    <a:pt x="149" y="154"/>
                    <a:pt x="152" y="158"/>
                  </a:cubicBezTo>
                  <a:cubicBezTo>
                    <a:pt x="156" y="162"/>
                    <a:pt x="159" y="166"/>
                    <a:pt x="163" y="171"/>
                  </a:cubicBezTo>
                  <a:cubicBezTo>
                    <a:pt x="165" y="173"/>
                    <a:pt x="166" y="175"/>
                    <a:pt x="168" y="178"/>
                  </a:cubicBezTo>
                  <a:cubicBezTo>
                    <a:pt x="166" y="177"/>
                    <a:pt x="163" y="177"/>
                    <a:pt x="160" y="178"/>
                  </a:cubicBezTo>
                  <a:cubicBezTo>
                    <a:pt x="157" y="178"/>
                    <a:pt x="153" y="180"/>
                    <a:pt x="151" y="183"/>
                  </a:cubicBezTo>
                  <a:cubicBezTo>
                    <a:pt x="149" y="185"/>
                    <a:pt x="147" y="188"/>
                    <a:pt x="146" y="192"/>
                  </a:cubicBezTo>
                  <a:cubicBezTo>
                    <a:pt x="146" y="193"/>
                    <a:pt x="145" y="195"/>
                    <a:pt x="145" y="197"/>
                  </a:cubicBezTo>
                  <a:cubicBezTo>
                    <a:pt x="137" y="191"/>
                    <a:pt x="128" y="184"/>
                    <a:pt x="119" y="177"/>
                  </a:cubicBezTo>
                  <a:cubicBezTo>
                    <a:pt x="109" y="170"/>
                    <a:pt x="99" y="161"/>
                    <a:pt x="88" y="155"/>
                  </a:cubicBezTo>
                  <a:cubicBezTo>
                    <a:pt x="87" y="154"/>
                    <a:pt x="86" y="155"/>
                    <a:pt x="87" y="156"/>
                  </a:cubicBezTo>
                  <a:cubicBezTo>
                    <a:pt x="97" y="164"/>
                    <a:pt x="107" y="171"/>
                    <a:pt x="117" y="179"/>
                  </a:cubicBezTo>
                  <a:cubicBezTo>
                    <a:pt x="122" y="183"/>
                    <a:pt x="128" y="187"/>
                    <a:pt x="133" y="191"/>
                  </a:cubicBezTo>
                  <a:cubicBezTo>
                    <a:pt x="136" y="193"/>
                    <a:pt x="140" y="196"/>
                    <a:pt x="144" y="198"/>
                  </a:cubicBezTo>
                  <a:cubicBezTo>
                    <a:pt x="141" y="198"/>
                    <a:pt x="139" y="199"/>
                    <a:pt x="137" y="201"/>
                  </a:cubicBezTo>
                  <a:cubicBezTo>
                    <a:pt x="133" y="203"/>
                    <a:pt x="131" y="207"/>
                    <a:pt x="130" y="211"/>
                  </a:cubicBezTo>
                  <a:cubicBezTo>
                    <a:pt x="129" y="214"/>
                    <a:pt x="129" y="218"/>
                    <a:pt x="131" y="222"/>
                  </a:cubicBezTo>
                  <a:cubicBezTo>
                    <a:pt x="131" y="223"/>
                    <a:pt x="132" y="225"/>
                    <a:pt x="132" y="226"/>
                  </a:cubicBezTo>
                  <a:cubicBezTo>
                    <a:pt x="128" y="225"/>
                    <a:pt x="123" y="224"/>
                    <a:pt x="118" y="223"/>
                  </a:cubicBezTo>
                  <a:cubicBezTo>
                    <a:pt x="111" y="222"/>
                    <a:pt x="105" y="220"/>
                    <a:pt x="99" y="218"/>
                  </a:cubicBezTo>
                  <a:cubicBezTo>
                    <a:pt x="98" y="218"/>
                    <a:pt x="97" y="219"/>
                    <a:pt x="98" y="220"/>
                  </a:cubicBezTo>
                  <a:cubicBezTo>
                    <a:pt x="104" y="222"/>
                    <a:pt x="111" y="224"/>
                    <a:pt x="117" y="225"/>
                  </a:cubicBezTo>
                  <a:cubicBezTo>
                    <a:pt x="123" y="226"/>
                    <a:pt x="128" y="227"/>
                    <a:pt x="134" y="228"/>
                  </a:cubicBezTo>
                  <a:cubicBezTo>
                    <a:pt x="134" y="228"/>
                    <a:pt x="134" y="228"/>
                    <a:pt x="134" y="228"/>
                  </a:cubicBezTo>
                  <a:cubicBezTo>
                    <a:pt x="133" y="229"/>
                    <a:pt x="132" y="231"/>
                    <a:pt x="132" y="232"/>
                  </a:cubicBezTo>
                  <a:cubicBezTo>
                    <a:pt x="131" y="234"/>
                    <a:pt x="131" y="237"/>
                    <a:pt x="131" y="239"/>
                  </a:cubicBezTo>
                  <a:cubicBezTo>
                    <a:pt x="132" y="241"/>
                    <a:pt x="133" y="242"/>
                    <a:pt x="133" y="244"/>
                  </a:cubicBezTo>
                  <a:cubicBezTo>
                    <a:pt x="133" y="244"/>
                    <a:pt x="133" y="244"/>
                    <a:pt x="133" y="244"/>
                  </a:cubicBezTo>
                  <a:cubicBezTo>
                    <a:pt x="133" y="244"/>
                    <a:pt x="133" y="244"/>
                    <a:pt x="134" y="245"/>
                  </a:cubicBezTo>
                  <a:cubicBezTo>
                    <a:pt x="134" y="246"/>
                    <a:pt x="134" y="246"/>
                    <a:pt x="135" y="247"/>
                  </a:cubicBezTo>
                  <a:cubicBezTo>
                    <a:pt x="135" y="248"/>
                    <a:pt x="136" y="249"/>
                    <a:pt x="137" y="250"/>
                  </a:cubicBezTo>
                  <a:cubicBezTo>
                    <a:pt x="137" y="250"/>
                    <a:pt x="137" y="250"/>
                    <a:pt x="137" y="250"/>
                  </a:cubicBezTo>
                  <a:cubicBezTo>
                    <a:pt x="134" y="250"/>
                    <a:pt x="132" y="251"/>
                    <a:pt x="130" y="251"/>
                  </a:cubicBezTo>
                  <a:cubicBezTo>
                    <a:pt x="125" y="251"/>
                    <a:pt x="120" y="252"/>
                    <a:pt x="115" y="252"/>
                  </a:cubicBezTo>
                  <a:cubicBezTo>
                    <a:pt x="105" y="253"/>
                    <a:pt x="95" y="253"/>
                    <a:pt x="85" y="255"/>
                  </a:cubicBezTo>
                  <a:cubicBezTo>
                    <a:pt x="84" y="255"/>
                    <a:pt x="84" y="256"/>
                    <a:pt x="85" y="256"/>
                  </a:cubicBezTo>
                  <a:cubicBezTo>
                    <a:pt x="95" y="256"/>
                    <a:pt x="105" y="255"/>
                    <a:pt x="115" y="254"/>
                  </a:cubicBezTo>
                  <a:cubicBezTo>
                    <a:pt x="120" y="254"/>
                    <a:pt x="125" y="254"/>
                    <a:pt x="130" y="253"/>
                  </a:cubicBezTo>
                  <a:cubicBezTo>
                    <a:pt x="132" y="253"/>
                    <a:pt x="134" y="252"/>
                    <a:pt x="136" y="252"/>
                  </a:cubicBezTo>
                  <a:cubicBezTo>
                    <a:pt x="137" y="252"/>
                    <a:pt x="138" y="252"/>
                    <a:pt x="138" y="252"/>
                  </a:cubicBezTo>
                  <a:cubicBezTo>
                    <a:pt x="138" y="254"/>
                    <a:pt x="138" y="257"/>
                    <a:pt x="140" y="260"/>
                  </a:cubicBezTo>
                  <a:cubicBezTo>
                    <a:pt x="140" y="261"/>
                    <a:pt x="142" y="263"/>
                    <a:pt x="143" y="263"/>
                  </a:cubicBezTo>
                  <a:cubicBezTo>
                    <a:pt x="144" y="264"/>
                    <a:pt x="144" y="264"/>
                    <a:pt x="144" y="264"/>
                  </a:cubicBezTo>
                  <a:cubicBezTo>
                    <a:pt x="144" y="264"/>
                    <a:pt x="144" y="264"/>
                    <a:pt x="143" y="264"/>
                  </a:cubicBezTo>
                  <a:cubicBezTo>
                    <a:pt x="141" y="265"/>
                    <a:pt x="138" y="265"/>
                    <a:pt x="136" y="266"/>
                  </a:cubicBezTo>
                  <a:cubicBezTo>
                    <a:pt x="131" y="267"/>
                    <a:pt x="126" y="268"/>
                    <a:pt x="121" y="269"/>
                  </a:cubicBezTo>
                  <a:cubicBezTo>
                    <a:pt x="116" y="270"/>
                    <a:pt x="111" y="271"/>
                    <a:pt x="106" y="272"/>
                  </a:cubicBezTo>
                  <a:cubicBezTo>
                    <a:pt x="101" y="273"/>
                    <a:pt x="96" y="274"/>
                    <a:pt x="91" y="275"/>
                  </a:cubicBezTo>
                  <a:cubicBezTo>
                    <a:pt x="90" y="276"/>
                    <a:pt x="90" y="277"/>
                    <a:pt x="91" y="277"/>
                  </a:cubicBezTo>
                  <a:cubicBezTo>
                    <a:pt x="96" y="276"/>
                    <a:pt x="101" y="275"/>
                    <a:pt x="105" y="274"/>
                  </a:cubicBezTo>
                  <a:cubicBezTo>
                    <a:pt x="111" y="273"/>
                    <a:pt x="116" y="272"/>
                    <a:pt x="121" y="271"/>
                  </a:cubicBezTo>
                  <a:cubicBezTo>
                    <a:pt x="126" y="270"/>
                    <a:pt x="131" y="269"/>
                    <a:pt x="136" y="268"/>
                  </a:cubicBezTo>
                  <a:cubicBezTo>
                    <a:pt x="138" y="267"/>
                    <a:pt x="141" y="267"/>
                    <a:pt x="143" y="266"/>
                  </a:cubicBezTo>
                  <a:cubicBezTo>
                    <a:pt x="144" y="266"/>
                    <a:pt x="146" y="266"/>
                    <a:pt x="147" y="265"/>
                  </a:cubicBezTo>
                  <a:cubicBezTo>
                    <a:pt x="147" y="266"/>
                    <a:pt x="147" y="266"/>
                    <a:pt x="147" y="267"/>
                  </a:cubicBezTo>
                  <a:cubicBezTo>
                    <a:pt x="147" y="269"/>
                    <a:pt x="148" y="271"/>
                    <a:pt x="149" y="272"/>
                  </a:cubicBezTo>
                  <a:cubicBezTo>
                    <a:pt x="149" y="273"/>
                    <a:pt x="150" y="274"/>
                    <a:pt x="151" y="275"/>
                  </a:cubicBezTo>
                  <a:cubicBezTo>
                    <a:pt x="145" y="277"/>
                    <a:pt x="138" y="279"/>
                    <a:pt x="131" y="281"/>
                  </a:cubicBezTo>
                  <a:cubicBezTo>
                    <a:pt x="124" y="282"/>
                    <a:pt x="118" y="284"/>
                    <a:pt x="111" y="286"/>
                  </a:cubicBezTo>
                  <a:cubicBezTo>
                    <a:pt x="104" y="287"/>
                    <a:pt x="97" y="289"/>
                    <a:pt x="91" y="291"/>
                  </a:cubicBezTo>
                  <a:cubicBezTo>
                    <a:pt x="87" y="292"/>
                    <a:pt x="84" y="293"/>
                    <a:pt x="81" y="294"/>
                  </a:cubicBezTo>
                  <a:cubicBezTo>
                    <a:pt x="77" y="295"/>
                    <a:pt x="74" y="296"/>
                    <a:pt x="71" y="297"/>
                  </a:cubicBezTo>
                  <a:cubicBezTo>
                    <a:pt x="70" y="297"/>
                    <a:pt x="70" y="297"/>
                    <a:pt x="69" y="297"/>
                  </a:cubicBezTo>
                  <a:cubicBezTo>
                    <a:pt x="68" y="298"/>
                    <a:pt x="68" y="298"/>
                    <a:pt x="67" y="298"/>
                  </a:cubicBezTo>
                  <a:cubicBezTo>
                    <a:pt x="63" y="298"/>
                    <a:pt x="59" y="300"/>
                    <a:pt x="55" y="301"/>
                  </a:cubicBezTo>
                  <a:cubicBezTo>
                    <a:pt x="51" y="302"/>
                    <a:pt x="47" y="303"/>
                    <a:pt x="43" y="304"/>
                  </a:cubicBezTo>
                  <a:cubicBezTo>
                    <a:pt x="41" y="304"/>
                    <a:pt x="38" y="305"/>
                    <a:pt x="37" y="306"/>
                  </a:cubicBezTo>
                  <a:cubicBezTo>
                    <a:pt x="36" y="306"/>
                    <a:pt x="36" y="306"/>
                    <a:pt x="36" y="306"/>
                  </a:cubicBezTo>
                  <a:cubicBezTo>
                    <a:pt x="36" y="305"/>
                    <a:pt x="36" y="304"/>
                    <a:pt x="35" y="304"/>
                  </a:cubicBezTo>
                  <a:cubicBezTo>
                    <a:pt x="34" y="301"/>
                    <a:pt x="34" y="299"/>
                    <a:pt x="33" y="297"/>
                  </a:cubicBezTo>
                  <a:cubicBezTo>
                    <a:pt x="32" y="295"/>
                    <a:pt x="31" y="293"/>
                    <a:pt x="30" y="291"/>
                  </a:cubicBezTo>
                  <a:cubicBezTo>
                    <a:pt x="30" y="291"/>
                    <a:pt x="30" y="291"/>
                    <a:pt x="30" y="291"/>
                  </a:cubicBezTo>
                  <a:cubicBezTo>
                    <a:pt x="31" y="290"/>
                    <a:pt x="32" y="290"/>
                    <a:pt x="34" y="290"/>
                  </a:cubicBezTo>
                  <a:cubicBezTo>
                    <a:pt x="35" y="289"/>
                    <a:pt x="37" y="289"/>
                    <a:pt x="39" y="289"/>
                  </a:cubicBezTo>
                  <a:cubicBezTo>
                    <a:pt x="39" y="288"/>
                    <a:pt x="39" y="287"/>
                    <a:pt x="39" y="287"/>
                  </a:cubicBezTo>
                  <a:cubicBezTo>
                    <a:pt x="36" y="287"/>
                    <a:pt x="32" y="288"/>
                    <a:pt x="30" y="289"/>
                  </a:cubicBezTo>
                  <a:cubicBezTo>
                    <a:pt x="29" y="288"/>
                    <a:pt x="28" y="286"/>
                    <a:pt x="27" y="284"/>
                  </a:cubicBezTo>
                  <a:cubicBezTo>
                    <a:pt x="25" y="277"/>
                    <a:pt x="22" y="270"/>
                    <a:pt x="20" y="263"/>
                  </a:cubicBezTo>
                  <a:cubicBezTo>
                    <a:pt x="24" y="263"/>
                    <a:pt x="29" y="263"/>
                    <a:pt x="33" y="263"/>
                  </a:cubicBezTo>
                  <a:cubicBezTo>
                    <a:pt x="38" y="263"/>
                    <a:pt x="43" y="263"/>
                    <a:pt x="47" y="262"/>
                  </a:cubicBezTo>
                  <a:cubicBezTo>
                    <a:pt x="48" y="262"/>
                    <a:pt x="48" y="261"/>
                    <a:pt x="47" y="261"/>
                  </a:cubicBezTo>
                  <a:cubicBezTo>
                    <a:pt x="43" y="261"/>
                    <a:pt x="38" y="261"/>
                    <a:pt x="33" y="261"/>
                  </a:cubicBezTo>
                  <a:cubicBezTo>
                    <a:pt x="28" y="261"/>
                    <a:pt x="24" y="261"/>
                    <a:pt x="19" y="261"/>
                  </a:cubicBezTo>
                  <a:cubicBezTo>
                    <a:pt x="19" y="260"/>
                    <a:pt x="19" y="260"/>
                    <a:pt x="19" y="259"/>
                  </a:cubicBezTo>
                  <a:cubicBezTo>
                    <a:pt x="14" y="242"/>
                    <a:pt x="12" y="225"/>
                    <a:pt x="11" y="208"/>
                  </a:cubicBezTo>
                  <a:cubicBezTo>
                    <a:pt x="11" y="208"/>
                    <a:pt x="11" y="207"/>
                    <a:pt x="11" y="207"/>
                  </a:cubicBezTo>
                  <a:cubicBezTo>
                    <a:pt x="11" y="207"/>
                    <a:pt x="11" y="207"/>
                    <a:pt x="12" y="207"/>
                  </a:cubicBezTo>
                  <a:cubicBezTo>
                    <a:pt x="15" y="208"/>
                    <a:pt x="18" y="209"/>
                    <a:pt x="20" y="209"/>
                  </a:cubicBezTo>
                  <a:cubicBezTo>
                    <a:pt x="27" y="211"/>
                    <a:pt x="33" y="214"/>
                    <a:pt x="40" y="215"/>
                  </a:cubicBezTo>
                  <a:cubicBezTo>
                    <a:pt x="47" y="217"/>
                    <a:pt x="54" y="219"/>
                    <a:pt x="61" y="220"/>
                  </a:cubicBezTo>
                  <a:cubicBezTo>
                    <a:pt x="64" y="221"/>
                    <a:pt x="67" y="221"/>
                    <a:pt x="71" y="222"/>
                  </a:cubicBezTo>
                  <a:cubicBezTo>
                    <a:pt x="74" y="222"/>
                    <a:pt x="78" y="223"/>
                    <a:pt x="81" y="223"/>
                  </a:cubicBezTo>
                  <a:cubicBezTo>
                    <a:pt x="82" y="223"/>
                    <a:pt x="82" y="222"/>
                    <a:pt x="81" y="222"/>
                  </a:cubicBezTo>
                  <a:cubicBezTo>
                    <a:pt x="78" y="221"/>
                    <a:pt x="75" y="221"/>
                    <a:pt x="72" y="220"/>
                  </a:cubicBezTo>
                  <a:cubicBezTo>
                    <a:pt x="68" y="219"/>
                    <a:pt x="65" y="219"/>
                    <a:pt x="62" y="218"/>
                  </a:cubicBezTo>
                  <a:cubicBezTo>
                    <a:pt x="55" y="217"/>
                    <a:pt x="48" y="215"/>
                    <a:pt x="42" y="213"/>
                  </a:cubicBezTo>
                  <a:cubicBezTo>
                    <a:pt x="35" y="212"/>
                    <a:pt x="29" y="210"/>
                    <a:pt x="22" y="208"/>
                  </a:cubicBezTo>
                  <a:cubicBezTo>
                    <a:pt x="18" y="206"/>
                    <a:pt x="14" y="206"/>
                    <a:pt x="11" y="204"/>
                  </a:cubicBezTo>
                  <a:cubicBezTo>
                    <a:pt x="10" y="173"/>
                    <a:pt x="14" y="143"/>
                    <a:pt x="26" y="114"/>
                  </a:cubicBezTo>
                  <a:cubicBezTo>
                    <a:pt x="26" y="114"/>
                    <a:pt x="26" y="114"/>
                    <a:pt x="26" y="114"/>
                  </a:cubicBezTo>
                  <a:cubicBezTo>
                    <a:pt x="27" y="115"/>
                    <a:pt x="29" y="117"/>
                    <a:pt x="30" y="118"/>
                  </a:cubicBezTo>
                  <a:cubicBezTo>
                    <a:pt x="32" y="121"/>
                    <a:pt x="34" y="123"/>
                    <a:pt x="36" y="125"/>
                  </a:cubicBezTo>
                  <a:cubicBezTo>
                    <a:pt x="38" y="127"/>
                    <a:pt x="41" y="130"/>
                    <a:pt x="43" y="132"/>
                  </a:cubicBezTo>
                  <a:cubicBezTo>
                    <a:pt x="46" y="134"/>
                    <a:pt x="49" y="136"/>
                    <a:pt x="52" y="138"/>
                  </a:cubicBezTo>
                  <a:cubicBezTo>
                    <a:pt x="52" y="138"/>
                    <a:pt x="53" y="137"/>
                    <a:pt x="52" y="137"/>
                  </a:cubicBezTo>
                  <a:cubicBezTo>
                    <a:pt x="50" y="134"/>
                    <a:pt x="47" y="132"/>
                    <a:pt x="45" y="130"/>
                  </a:cubicBezTo>
                  <a:cubicBezTo>
                    <a:pt x="42" y="128"/>
                    <a:pt x="40" y="125"/>
                    <a:pt x="37" y="123"/>
                  </a:cubicBezTo>
                  <a:cubicBezTo>
                    <a:pt x="34" y="119"/>
                    <a:pt x="31" y="115"/>
                    <a:pt x="27" y="112"/>
                  </a:cubicBezTo>
                  <a:cubicBezTo>
                    <a:pt x="27" y="111"/>
                    <a:pt x="27" y="110"/>
                    <a:pt x="28" y="110"/>
                  </a:cubicBezTo>
                  <a:cubicBezTo>
                    <a:pt x="28" y="108"/>
                    <a:pt x="29" y="106"/>
                    <a:pt x="30" y="104"/>
                  </a:cubicBezTo>
                  <a:cubicBezTo>
                    <a:pt x="32" y="101"/>
                    <a:pt x="33" y="98"/>
                    <a:pt x="35" y="94"/>
                  </a:cubicBezTo>
                  <a:cubicBezTo>
                    <a:pt x="38" y="88"/>
                    <a:pt x="42" y="82"/>
                    <a:pt x="47" y="76"/>
                  </a:cubicBezTo>
                  <a:cubicBezTo>
                    <a:pt x="47" y="75"/>
                    <a:pt x="48" y="74"/>
                    <a:pt x="48" y="73"/>
                  </a:cubicBezTo>
                  <a:cubicBezTo>
                    <a:pt x="48" y="73"/>
                    <a:pt x="49" y="73"/>
                    <a:pt x="49" y="72"/>
                  </a:cubicBezTo>
                  <a:cubicBezTo>
                    <a:pt x="49" y="72"/>
                    <a:pt x="49" y="72"/>
                    <a:pt x="49" y="72"/>
                  </a:cubicBezTo>
                  <a:cubicBezTo>
                    <a:pt x="49" y="72"/>
                    <a:pt x="49" y="72"/>
                    <a:pt x="49" y="72"/>
                  </a:cubicBezTo>
                  <a:cubicBezTo>
                    <a:pt x="51" y="70"/>
                    <a:pt x="52" y="69"/>
                    <a:pt x="53" y="67"/>
                  </a:cubicBezTo>
                  <a:cubicBezTo>
                    <a:pt x="55" y="64"/>
                    <a:pt x="58" y="62"/>
                    <a:pt x="60" y="59"/>
                  </a:cubicBezTo>
                  <a:cubicBezTo>
                    <a:pt x="63" y="56"/>
                    <a:pt x="65" y="54"/>
                    <a:pt x="68" y="51"/>
                  </a:cubicBezTo>
                  <a:cubicBezTo>
                    <a:pt x="69" y="50"/>
                    <a:pt x="71" y="49"/>
                    <a:pt x="72" y="48"/>
                  </a:cubicBezTo>
                  <a:cubicBezTo>
                    <a:pt x="73" y="47"/>
                    <a:pt x="74" y="47"/>
                    <a:pt x="74" y="46"/>
                  </a:cubicBezTo>
                  <a:cubicBezTo>
                    <a:pt x="75" y="46"/>
                    <a:pt x="75" y="46"/>
                    <a:pt x="75" y="45"/>
                  </a:cubicBezTo>
                  <a:cubicBezTo>
                    <a:pt x="78" y="49"/>
                    <a:pt x="81" y="53"/>
                    <a:pt x="84" y="56"/>
                  </a:cubicBezTo>
                  <a:cubicBezTo>
                    <a:pt x="86" y="59"/>
                    <a:pt x="87" y="63"/>
                    <a:pt x="89" y="66"/>
                  </a:cubicBezTo>
                  <a:cubicBezTo>
                    <a:pt x="91" y="68"/>
                    <a:pt x="95" y="71"/>
                    <a:pt x="96" y="74"/>
                  </a:cubicBezTo>
                  <a:cubicBezTo>
                    <a:pt x="96" y="75"/>
                    <a:pt x="97" y="75"/>
                    <a:pt x="97" y="74"/>
                  </a:cubicBezTo>
                  <a:cubicBezTo>
                    <a:pt x="96" y="71"/>
                    <a:pt x="93" y="68"/>
                    <a:pt x="91" y="65"/>
                  </a:cubicBezTo>
                  <a:cubicBezTo>
                    <a:pt x="89" y="62"/>
                    <a:pt x="88" y="59"/>
                    <a:pt x="86" y="56"/>
                  </a:cubicBezTo>
                  <a:cubicBezTo>
                    <a:pt x="84" y="52"/>
                    <a:pt x="82" y="49"/>
                    <a:pt x="79" y="46"/>
                  </a:cubicBezTo>
                  <a:cubicBezTo>
                    <a:pt x="79" y="45"/>
                    <a:pt x="78" y="44"/>
                    <a:pt x="77" y="43"/>
                  </a:cubicBezTo>
                  <a:cubicBezTo>
                    <a:pt x="84" y="39"/>
                    <a:pt x="90" y="34"/>
                    <a:pt x="97" y="30"/>
                  </a:cubicBezTo>
                  <a:cubicBezTo>
                    <a:pt x="105" y="26"/>
                    <a:pt x="112" y="23"/>
                    <a:pt x="119" y="20"/>
                  </a:cubicBezTo>
                  <a:cubicBezTo>
                    <a:pt x="135" y="14"/>
                    <a:pt x="151" y="11"/>
                    <a:pt x="167" y="10"/>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ľîďé"/>
            <p:cNvSpPr/>
            <p:nvPr/>
          </p:nvSpPr>
          <p:spPr bwMode="auto">
            <a:xfrm>
              <a:off x="1973613" y="5499686"/>
              <a:ext cx="3653" cy="3653"/>
            </a:xfrm>
            <a:custGeom>
              <a:avLst/>
              <a:gdLst>
                <a:gd name="T0" fmla="*/ 0 w 2"/>
                <a:gd name="T1" fmla="*/ 2 h 2"/>
                <a:gd name="T2" fmla="*/ 0 w 2"/>
                <a:gd name="T3" fmla="*/ 2 h 2"/>
                <a:gd name="T4" fmla="*/ 1 w 2"/>
                <a:gd name="T5" fmla="*/ 2 h 2"/>
                <a:gd name="T6" fmla="*/ 1 w 2"/>
                <a:gd name="T7" fmla="*/ 2 h 2"/>
                <a:gd name="T8" fmla="*/ 1 w 2"/>
                <a:gd name="T9" fmla="*/ 2 h 2"/>
                <a:gd name="T10" fmla="*/ 1 w 2"/>
                <a:gd name="T11" fmla="*/ 2 h 2"/>
                <a:gd name="T12" fmla="*/ 1 w 2"/>
                <a:gd name="T13" fmla="*/ 2 h 2"/>
                <a:gd name="T14" fmla="*/ 1 w 2"/>
                <a:gd name="T15" fmla="*/ 2 h 2"/>
                <a:gd name="T16" fmla="*/ 1 w 2"/>
                <a:gd name="T17" fmla="*/ 2 h 2"/>
                <a:gd name="T18" fmla="*/ 2 w 2"/>
                <a:gd name="T19" fmla="*/ 2 h 2"/>
                <a:gd name="T20" fmla="*/ 2 w 2"/>
                <a:gd name="T21" fmla="*/ 1 h 2"/>
                <a:gd name="T22" fmla="*/ 0 w 2"/>
                <a:gd name="T23" fmla="*/ 1 h 2"/>
                <a:gd name="T24" fmla="*/ 0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2"/>
                  </a:moveTo>
                  <a:cubicBezTo>
                    <a:pt x="0" y="2"/>
                    <a:pt x="0" y="2"/>
                    <a:pt x="0" y="2"/>
                  </a:cubicBez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1"/>
                    <a:pt x="2" y="1"/>
                    <a:pt x="2" y="1"/>
                  </a:cubicBezTo>
                  <a:cubicBezTo>
                    <a:pt x="1" y="0"/>
                    <a:pt x="0" y="0"/>
                    <a:pt x="0" y="1"/>
                  </a:cubicBezTo>
                  <a:cubicBezTo>
                    <a:pt x="0" y="1"/>
                    <a:pt x="0" y="2"/>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şlïḑe"/>
            <p:cNvSpPr/>
            <p:nvPr/>
          </p:nvSpPr>
          <p:spPr bwMode="auto">
            <a:xfrm>
              <a:off x="1992791" y="5241243"/>
              <a:ext cx="3653" cy="8220"/>
            </a:xfrm>
            <a:custGeom>
              <a:avLst/>
              <a:gdLst>
                <a:gd name="T0" fmla="*/ 2 w 2"/>
                <a:gd name="T1" fmla="*/ 2 h 4"/>
                <a:gd name="T2" fmla="*/ 0 w 2"/>
                <a:gd name="T3" fmla="*/ 2 h 4"/>
                <a:gd name="T4" fmla="*/ 2 w 2"/>
                <a:gd name="T5" fmla="*/ 2 h 4"/>
              </a:gdLst>
              <a:ahLst/>
              <a:cxnLst>
                <a:cxn ang="0">
                  <a:pos x="T0" y="T1"/>
                </a:cxn>
                <a:cxn ang="0">
                  <a:pos x="T2" y="T3"/>
                </a:cxn>
                <a:cxn ang="0">
                  <a:pos x="T4" y="T5"/>
                </a:cxn>
              </a:cxnLst>
              <a:rect l="0" t="0" r="r" b="b"/>
              <a:pathLst>
                <a:path w="2" h="4">
                  <a:moveTo>
                    <a:pt x="2" y="2"/>
                  </a:moveTo>
                  <a:cubicBezTo>
                    <a:pt x="2" y="0"/>
                    <a:pt x="0" y="1"/>
                    <a:pt x="0" y="2"/>
                  </a:cubicBezTo>
                  <a:cubicBezTo>
                    <a:pt x="0" y="4"/>
                    <a:pt x="2" y="3"/>
                    <a:pt x="2"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îsļíḓè"/>
            <p:cNvSpPr/>
            <p:nvPr/>
          </p:nvSpPr>
          <p:spPr bwMode="auto">
            <a:xfrm>
              <a:off x="1862200" y="5588269"/>
              <a:ext cx="179905" cy="36529"/>
            </a:xfrm>
            <a:custGeom>
              <a:avLst/>
              <a:gdLst>
                <a:gd name="T0" fmla="*/ 1 w 95"/>
                <a:gd name="T1" fmla="*/ 19 h 19"/>
                <a:gd name="T2" fmla="*/ 12 w 95"/>
                <a:gd name="T3" fmla="*/ 17 h 19"/>
                <a:gd name="T4" fmla="*/ 24 w 95"/>
                <a:gd name="T5" fmla="*/ 15 h 19"/>
                <a:gd name="T6" fmla="*/ 48 w 95"/>
                <a:gd name="T7" fmla="*/ 11 h 19"/>
                <a:gd name="T8" fmla="*/ 72 w 95"/>
                <a:gd name="T9" fmla="*/ 6 h 19"/>
                <a:gd name="T10" fmla="*/ 94 w 95"/>
                <a:gd name="T11" fmla="*/ 0 h 19"/>
                <a:gd name="T12" fmla="*/ 94 w 95"/>
                <a:gd name="T13" fmla="*/ 0 h 19"/>
                <a:gd name="T14" fmla="*/ 72 w 95"/>
                <a:gd name="T15" fmla="*/ 5 h 19"/>
                <a:gd name="T16" fmla="*/ 48 w 95"/>
                <a:gd name="T17" fmla="*/ 9 h 19"/>
                <a:gd name="T18" fmla="*/ 24 w 95"/>
                <a:gd name="T19" fmla="*/ 13 h 19"/>
                <a:gd name="T20" fmla="*/ 12 w 95"/>
                <a:gd name="T21" fmla="*/ 15 h 19"/>
                <a:gd name="T22" fmla="*/ 1 w 95"/>
                <a:gd name="T23" fmla="*/ 18 h 19"/>
                <a:gd name="T24" fmla="*/ 1 w 9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9">
                  <a:moveTo>
                    <a:pt x="1" y="19"/>
                  </a:moveTo>
                  <a:cubicBezTo>
                    <a:pt x="5" y="19"/>
                    <a:pt x="9" y="18"/>
                    <a:pt x="12" y="17"/>
                  </a:cubicBezTo>
                  <a:cubicBezTo>
                    <a:pt x="16" y="16"/>
                    <a:pt x="20" y="16"/>
                    <a:pt x="24" y="15"/>
                  </a:cubicBezTo>
                  <a:cubicBezTo>
                    <a:pt x="32" y="14"/>
                    <a:pt x="40" y="12"/>
                    <a:pt x="48" y="11"/>
                  </a:cubicBezTo>
                  <a:cubicBezTo>
                    <a:pt x="56" y="9"/>
                    <a:pt x="64" y="8"/>
                    <a:pt x="72" y="6"/>
                  </a:cubicBezTo>
                  <a:cubicBezTo>
                    <a:pt x="79" y="4"/>
                    <a:pt x="87" y="3"/>
                    <a:pt x="94" y="0"/>
                  </a:cubicBezTo>
                  <a:cubicBezTo>
                    <a:pt x="95" y="0"/>
                    <a:pt x="95" y="0"/>
                    <a:pt x="94" y="0"/>
                  </a:cubicBezTo>
                  <a:cubicBezTo>
                    <a:pt x="87" y="2"/>
                    <a:pt x="79" y="3"/>
                    <a:pt x="72" y="5"/>
                  </a:cubicBezTo>
                  <a:cubicBezTo>
                    <a:pt x="64" y="6"/>
                    <a:pt x="56" y="8"/>
                    <a:pt x="48" y="9"/>
                  </a:cubicBezTo>
                  <a:cubicBezTo>
                    <a:pt x="40" y="11"/>
                    <a:pt x="32" y="12"/>
                    <a:pt x="24" y="13"/>
                  </a:cubicBezTo>
                  <a:cubicBezTo>
                    <a:pt x="20" y="14"/>
                    <a:pt x="16" y="15"/>
                    <a:pt x="12" y="15"/>
                  </a:cubicBezTo>
                  <a:cubicBezTo>
                    <a:pt x="9" y="16"/>
                    <a:pt x="5" y="17"/>
                    <a:pt x="1" y="18"/>
                  </a:cubicBezTo>
                  <a:cubicBezTo>
                    <a:pt x="0" y="18"/>
                    <a:pt x="0" y="19"/>
                    <a:pt x="1"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ïṥḷîďé"/>
            <p:cNvSpPr/>
            <p:nvPr/>
          </p:nvSpPr>
          <p:spPr bwMode="auto">
            <a:xfrm>
              <a:off x="1878638" y="5561785"/>
              <a:ext cx="123286" cy="11872"/>
            </a:xfrm>
            <a:custGeom>
              <a:avLst/>
              <a:gdLst>
                <a:gd name="T0" fmla="*/ 0 w 65"/>
                <a:gd name="T1" fmla="*/ 5 h 6"/>
                <a:gd name="T2" fmla="*/ 16 w 65"/>
                <a:gd name="T3" fmla="*/ 5 h 6"/>
                <a:gd name="T4" fmla="*/ 32 w 65"/>
                <a:gd name="T5" fmla="*/ 3 h 6"/>
                <a:gd name="T6" fmla="*/ 64 w 65"/>
                <a:gd name="T7" fmla="*/ 1 h 6"/>
                <a:gd name="T8" fmla="*/ 64 w 65"/>
                <a:gd name="T9" fmla="*/ 0 h 6"/>
                <a:gd name="T10" fmla="*/ 32 w 65"/>
                <a:gd name="T11" fmla="*/ 1 h 6"/>
                <a:gd name="T12" fmla="*/ 16 w 65"/>
                <a:gd name="T13" fmla="*/ 3 h 6"/>
                <a:gd name="T14" fmla="*/ 0 w 65"/>
                <a:gd name="T15" fmla="*/ 4 h 6"/>
                <a:gd name="T16" fmla="*/ 0 w 6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
                  <a:moveTo>
                    <a:pt x="0" y="5"/>
                  </a:moveTo>
                  <a:cubicBezTo>
                    <a:pt x="6" y="6"/>
                    <a:pt x="11" y="5"/>
                    <a:pt x="16" y="5"/>
                  </a:cubicBezTo>
                  <a:cubicBezTo>
                    <a:pt x="22" y="4"/>
                    <a:pt x="27" y="4"/>
                    <a:pt x="32" y="3"/>
                  </a:cubicBezTo>
                  <a:cubicBezTo>
                    <a:pt x="43" y="2"/>
                    <a:pt x="54" y="1"/>
                    <a:pt x="64" y="1"/>
                  </a:cubicBezTo>
                  <a:cubicBezTo>
                    <a:pt x="65" y="1"/>
                    <a:pt x="65" y="0"/>
                    <a:pt x="64" y="0"/>
                  </a:cubicBezTo>
                  <a:cubicBezTo>
                    <a:pt x="54" y="0"/>
                    <a:pt x="43" y="0"/>
                    <a:pt x="32" y="1"/>
                  </a:cubicBezTo>
                  <a:cubicBezTo>
                    <a:pt x="27" y="2"/>
                    <a:pt x="22" y="3"/>
                    <a:pt x="16" y="3"/>
                  </a:cubicBezTo>
                  <a:cubicBezTo>
                    <a:pt x="11" y="3"/>
                    <a:pt x="6" y="4"/>
                    <a:pt x="0" y="4"/>
                  </a:cubicBezTo>
                  <a:cubicBezTo>
                    <a:pt x="0" y="4"/>
                    <a:pt x="0" y="5"/>
                    <a:pt x="0" y="5"/>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sḷïdê"/>
            <p:cNvSpPr/>
            <p:nvPr/>
          </p:nvSpPr>
          <p:spPr bwMode="auto">
            <a:xfrm>
              <a:off x="1973613" y="5514298"/>
              <a:ext cx="45661" cy="10046"/>
            </a:xfrm>
            <a:custGeom>
              <a:avLst/>
              <a:gdLst>
                <a:gd name="T0" fmla="*/ 1 w 24"/>
                <a:gd name="T1" fmla="*/ 1 h 5"/>
                <a:gd name="T2" fmla="*/ 12 w 24"/>
                <a:gd name="T3" fmla="*/ 3 h 5"/>
                <a:gd name="T4" fmla="*/ 23 w 24"/>
                <a:gd name="T5" fmla="*/ 5 h 5"/>
                <a:gd name="T6" fmla="*/ 24 w 24"/>
                <a:gd name="T7" fmla="*/ 4 h 5"/>
                <a:gd name="T8" fmla="*/ 12 w 24"/>
                <a:gd name="T9" fmla="*/ 2 h 5"/>
                <a:gd name="T10" fmla="*/ 1 w 24"/>
                <a:gd name="T11" fmla="*/ 0 h 5"/>
                <a:gd name="T12" fmla="*/ 1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1" y="1"/>
                  </a:moveTo>
                  <a:cubicBezTo>
                    <a:pt x="4" y="2"/>
                    <a:pt x="8" y="3"/>
                    <a:pt x="12" y="3"/>
                  </a:cubicBezTo>
                  <a:cubicBezTo>
                    <a:pt x="16" y="4"/>
                    <a:pt x="20" y="4"/>
                    <a:pt x="23" y="5"/>
                  </a:cubicBezTo>
                  <a:cubicBezTo>
                    <a:pt x="24" y="5"/>
                    <a:pt x="24" y="4"/>
                    <a:pt x="24" y="4"/>
                  </a:cubicBezTo>
                  <a:cubicBezTo>
                    <a:pt x="20" y="3"/>
                    <a:pt x="16" y="2"/>
                    <a:pt x="12" y="2"/>
                  </a:cubicBezTo>
                  <a:cubicBezTo>
                    <a:pt x="8" y="1"/>
                    <a:pt x="5" y="0"/>
                    <a:pt x="1" y="0"/>
                  </a:cubicBezTo>
                  <a:cubicBezTo>
                    <a:pt x="0"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íSľidê"/>
            <p:cNvSpPr/>
            <p:nvPr/>
          </p:nvSpPr>
          <p:spPr bwMode="auto">
            <a:xfrm>
              <a:off x="1895989" y="5476856"/>
              <a:ext cx="28310" cy="10959"/>
            </a:xfrm>
            <a:custGeom>
              <a:avLst/>
              <a:gdLst>
                <a:gd name="T0" fmla="*/ 1 w 15"/>
                <a:gd name="T1" fmla="*/ 1 h 6"/>
                <a:gd name="T2" fmla="*/ 7 w 15"/>
                <a:gd name="T3" fmla="*/ 4 h 6"/>
                <a:gd name="T4" fmla="*/ 14 w 15"/>
                <a:gd name="T5" fmla="*/ 6 h 6"/>
                <a:gd name="T6" fmla="*/ 14 w 15"/>
                <a:gd name="T7" fmla="*/ 5 h 6"/>
                <a:gd name="T8" fmla="*/ 8 w 15"/>
                <a:gd name="T9" fmla="*/ 3 h 6"/>
                <a:gd name="T10" fmla="*/ 1 w 15"/>
                <a:gd name="T11" fmla="*/ 0 h 6"/>
                <a:gd name="T12" fmla="*/ 1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 y="1"/>
                  </a:moveTo>
                  <a:cubicBezTo>
                    <a:pt x="3" y="2"/>
                    <a:pt x="5" y="3"/>
                    <a:pt x="7" y="4"/>
                  </a:cubicBezTo>
                  <a:cubicBezTo>
                    <a:pt x="9" y="5"/>
                    <a:pt x="12" y="6"/>
                    <a:pt x="14" y="6"/>
                  </a:cubicBezTo>
                  <a:cubicBezTo>
                    <a:pt x="15" y="6"/>
                    <a:pt x="15" y="5"/>
                    <a:pt x="14" y="5"/>
                  </a:cubicBezTo>
                  <a:cubicBezTo>
                    <a:pt x="12" y="4"/>
                    <a:pt x="10" y="3"/>
                    <a:pt x="8" y="3"/>
                  </a:cubicBezTo>
                  <a:cubicBezTo>
                    <a:pt x="6" y="2"/>
                    <a:pt x="4" y="1"/>
                    <a:pt x="1" y="0"/>
                  </a:cubicBezTo>
                  <a:cubicBezTo>
                    <a:pt x="1"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ï$ḻïḑê"/>
            <p:cNvSpPr/>
            <p:nvPr/>
          </p:nvSpPr>
          <p:spPr bwMode="auto">
            <a:xfrm>
              <a:off x="1899642" y="5315215"/>
              <a:ext cx="136984" cy="103195"/>
            </a:xfrm>
            <a:custGeom>
              <a:avLst/>
              <a:gdLst>
                <a:gd name="T0" fmla="*/ 1 w 72"/>
                <a:gd name="T1" fmla="*/ 1 h 54"/>
                <a:gd name="T2" fmla="*/ 1 w 72"/>
                <a:gd name="T3" fmla="*/ 2 h 54"/>
                <a:gd name="T4" fmla="*/ 17 w 72"/>
                <a:gd name="T5" fmla="*/ 16 h 54"/>
                <a:gd name="T6" fmla="*/ 35 w 72"/>
                <a:gd name="T7" fmla="*/ 30 h 54"/>
                <a:gd name="T8" fmla="*/ 52 w 72"/>
                <a:gd name="T9" fmla="*/ 42 h 54"/>
                <a:gd name="T10" fmla="*/ 71 w 72"/>
                <a:gd name="T11" fmla="*/ 54 h 54"/>
                <a:gd name="T12" fmla="*/ 71 w 72"/>
                <a:gd name="T13" fmla="*/ 53 h 54"/>
                <a:gd name="T14" fmla="*/ 53 w 72"/>
                <a:gd name="T15" fmla="*/ 41 h 54"/>
                <a:gd name="T16" fmla="*/ 36 w 72"/>
                <a:gd name="T17" fmla="*/ 28 h 54"/>
                <a:gd name="T18" fmla="*/ 19 w 72"/>
                <a:gd name="T19" fmla="*/ 14 h 54"/>
                <a:gd name="T20" fmla="*/ 1 w 72"/>
                <a:gd name="T21"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1" y="1"/>
                  </a:moveTo>
                  <a:cubicBezTo>
                    <a:pt x="1" y="0"/>
                    <a:pt x="0" y="1"/>
                    <a:pt x="1" y="2"/>
                  </a:cubicBezTo>
                  <a:cubicBezTo>
                    <a:pt x="6" y="7"/>
                    <a:pt x="12" y="11"/>
                    <a:pt x="17" y="16"/>
                  </a:cubicBezTo>
                  <a:cubicBezTo>
                    <a:pt x="23" y="20"/>
                    <a:pt x="29" y="25"/>
                    <a:pt x="35" y="30"/>
                  </a:cubicBezTo>
                  <a:cubicBezTo>
                    <a:pt x="40" y="34"/>
                    <a:pt x="46" y="38"/>
                    <a:pt x="52" y="42"/>
                  </a:cubicBezTo>
                  <a:cubicBezTo>
                    <a:pt x="58" y="47"/>
                    <a:pt x="65" y="50"/>
                    <a:pt x="71" y="54"/>
                  </a:cubicBezTo>
                  <a:cubicBezTo>
                    <a:pt x="72" y="54"/>
                    <a:pt x="72" y="53"/>
                    <a:pt x="71" y="53"/>
                  </a:cubicBezTo>
                  <a:cubicBezTo>
                    <a:pt x="65" y="49"/>
                    <a:pt x="59" y="45"/>
                    <a:pt x="53" y="41"/>
                  </a:cubicBezTo>
                  <a:cubicBezTo>
                    <a:pt x="47" y="37"/>
                    <a:pt x="42" y="32"/>
                    <a:pt x="36" y="28"/>
                  </a:cubicBezTo>
                  <a:cubicBezTo>
                    <a:pt x="30" y="23"/>
                    <a:pt x="25" y="18"/>
                    <a:pt x="19" y="14"/>
                  </a:cubicBezTo>
                  <a:cubicBezTo>
                    <a:pt x="14" y="9"/>
                    <a:pt x="8" y="4"/>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śļiḑé"/>
            <p:cNvSpPr/>
            <p:nvPr/>
          </p:nvSpPr>
          <p:spPr bwMode="auto">
            <a:xfrm>
              <a:off x="1890510" y="5302429"/>
              <a:ext cx="7306" cy="5479"/>
            </a:xfrm>
            <a:custGeom>
              <a:avLst/>
              <a:gdLst>
                <a:gd name="T0" fmla="*/ 3 w 4"/>
                <a:gd name="T1" fmla="*/ 1 h 3"/>
                <a:gd name="T2" fmla="*/ 2 w 4"/>
                <a:gd name="T3" fmla="*/ 1 h 3"/>
                <a:gd name="T4" fmla="*/ 2 w 4"/>
                <a:gd name="T5" fmla="*/ 1 h 3"/>
                <a:gd name="T6" fmla="*/ 1 w 4"/>
                <a:gd name="T7" fmla="*/ 0 h 3"/>
                <a:gd name="T8" fmla="*/ 1 w 4"/>
                <a:gd name="T9" fmla="*/ 1 h 3"/>
                <a:gd name="T10" fmla="*/ 1 w 4"/>
                <a:gd name="T11" fmla="*/ 2 h 3"/>
                <a:gd name="T12" fmla="*/ 2 w 4"/>
                <a:gd name="T13" fmla="*/ 3 h 3"/>
                <a:gd name="T14" fmla="*/ 3 w 4"/>
                <a:gd name="T15" fmla="*/ 3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3" y="1"/>
                    <a:pt x="2" y="1"/>
                    <a:pt x="2" y="1"/>
                  </a:cubicBezTo>
                  <a:cubicBezTo>
                    <a:pt x="2" y="1"/>
                    <a:pt x="2" y="1"/>
                    <a:pt x="2" y="1"/>
                  </a:cubicBezTo>
                  <a:cubicBezTo>
                    <a:pt x="2" y="0"/>
                    <a:pt x="2" y="0"/>
                    <a:pt x="1" y="0"/>
                  </a:cubicBezTo>
                  <a:cubicBezTo>
                    <a:pt x="1" y="0"/>
                    <a:pt x="1" y="0"/>
                    <a:pt x="1" y="1"/>
                  </a:cubicBezTo>
                  <a:cubicBezTo>
                    <a:pt x="0" y="1"/>
                    <a:pt x="1" y="2"/>
                    <a:pt x="1" y="2"/>
                  </a:cubicBezTo>
                  <a:cubicBezTo>
                    <a:pt x="1" y="3"/>
                    <a:pt x="2" y="3"/>
                    <a:pt x="2" y="3"/>
                  </a:cubicBezTo>
                  <a:cubicBezTo>
                    <a:pt x="3" y="3"/>
                    <a:pt x="3" y="3"/>
                    <a:pt x="3" y="3"/>
                  </a:cubicBezTo>
                  <a:cubicBezTo>
                    <a:pt x="4" y="2"/>
                    <a:pt x="4" y="1"/>
                    <a:pt x="3"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işľïḑè"/>
            <p:cNvSpPr/>
            <p:nvPr/>
          </p:nvSpPr>
          <p:spPr bwMode="auto">
            <a:xfrm>
              <a:off x="1983659" y="5203801"/>
              <a:ext cx="96802" cy="146116"/>
            </a:xfrm>
            <a:custGeom>
              <a:avLst/>
              <a:gdLst>
                <a:gd name="T0" fmla="*/ 0 w 51"/>
                <a:gd name="T1" fmla="*/ 1 h 77"/>
                <a:gd name="T2" fmla="*/ 6 w 51"/>
                <a:gd name="T3" fmla="*/ 11 h 77"/>
                <a:gd name="T4" fmla="*/ 12 w 51"/>
                <a:gd name="T5" fmla="*/ 21 h 77"/>
                <a:gd name="T6" fmla="*/ 24 w 51"/>
                <a:gd name="T7" fmla="*/ 41 h 77"/>
                <a:gd name="T8" fmla="*/ 37 w 51"/>
                <a:gd name="T9" fmla="*/ 61 h 77"/>
                <a:gd name="T10" fmla="*/ 44 w 51"/>
                <a:gd name="T11" fmla="*/ 68 h 77"/>
                <a:gd name="T12" fmla="*/ 50 w 51"/>
                <a:gd name="T13" fmla="*/ 77 h 77"/>
                <a:gd name="T14" fmla="*/ 51 w 51"/>
                <a:gd name="T15" fmla="*/ 77 h 77"/>
                <a:gd name="T16" fmla="*/ 46 w 51"/>
                <a:gd name="T17" fmla="*/ 69 h 77"/>
                <a:gd name="T18" fmla="*/ 43 w 51"/>
                <a:gd name="T19" fmla="*/ 65 h 77"/>
                <a:gd name="T20" fmla="*/ 39 w 51"/>
                <a:gd name="T21" fmla="*/ 61 h 77"/>
                <a:gd name="T22" fmla="*/ 27 w 51"/>
                <a:gd name="T23" fmla="*/ 41 h 77"/>
                <a:gd name="T24" fmla="*/ 14 w 51"/>
                <a:gd name="T25" fmla="*/ 20 h 77"/>
                <a:gd name="T26" fmla="*/ 8 w 51"/>
                <a:gd name="T27" fmla="*/ 10 h 77"/>
                <a:gd name="T28" fmla="*/ 1 w 51"/>
                <a:gd name="T29" fmla="*/ 1 h 77"/>
                <a:gd name="T30" fmla="*/ 0 w 51"/>
                <a:gd name="T3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77">
                  <a:moveTo>
                    <a:pt x="0" y="1"/>
                  </a:moveTo>
                  <a:cubicBezTo>
                    <a:pt x="1" y="5"/>
                    <a:pt x="4" y="8"/>
                    <a:pt x="6" y="11"/>
                  </a:cubicBezTo>
                  <a:cubicBezTo>
                    <a:pt x="8" y="14"/>
                    <a:pt x="10" y="18"/>
                    <a:pt x="12" y="21"/>
                  </a:cubicBezTo>
                  <a:cubicBezTo>
                    <a:pt x="16" y="28"/>
                    <a:pt x="20" y="35"/>
                    <a:pt x="24" y="41"/>
                  </a:cubicBezTo>
                  <a:cubicBezTo>
                    <a:pt x="28" y="48"/>
                    <a:pt x="33" y="55"/>
                    <a:pt x="37" y="61"/>
                  </a:cubicBezTo>
                  <a:cubicBezTo>
                    <a:pt x="39" y="64"/>
                    <a:pt x="41" y="66"/>
                    <a:pt x="44" y="68"/>
                  </a:cubicBezTo>
                  <a:cubicBezTo>
                    <a:pt x="46" y="71"/>
                    <a:pt x="49" y="73"/>
                    <a:pt x="50" y="77"/>
                  </a:cubicBezTo>
                  <a:cubicBezTo>
                    <a:pt x="50" y="77"/>
                    <a:pt x="51" y="77"/>
                    <a:pt x="51" y="77"/>
                  </a:cubicBezTo>
                  <a:cubicBezTo>
                    <a:pt x="50" y="73"/>
                    <a:pt x="48" y="71"/>
                    <a:pt x="46" y="69"/>
                  </a:cubicBezTo>
                  <a:cubicBezTo>
                    <a:pt x="45" y="68"/>
                    <a:pt x="44" y="66"/>
                    <a:pt x="43" y="65"/>
                  </a:cubicBezTo>
                  <a:cubicBezTo>
                    <a:pt x="42" y="64"/>
                    <a:pt x="41" y="62"/>
                    <a:pt x="39" y="61"/>
                  </a:cubicBezTo>
                  <a:cubicBezTo>
                    <a:pt x="35" y="54"/>
                    <a:pt x="31" y="47"/>
                    <a:pt x="27" y="41"/>
                  </a:cubicBezTo>
                  <a:cubicBezTo>
                    <a:pt x="22" y="34"/>
                    <a:pt x="19" y="27"/>
                    <a:pt x="14" y="20"/>
                  </a:cubicBezTo>
                  <a:cubicBezTo>
                    <a:pt x="12" y="17"/>
                    <a:pt x="10" y="13"/>
                    <a:pt x="8" y="10"/>
                  </a:cubicBezTo>
                  <a:cubicBezTo>
                    <a:pt x="6" y="7"/>
                    <a:pt x="4" y="3"/>
                    <a:pt x="1" y="1"/>
                  </a:cubicBezTo>
                  <a:cubicBezTo>
                    <a:pt x="0" y="0"/>
                    <a:pt x="0" y="1"/>
                    <a:pt x="0"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i$lïḓê"/>
            <p:cNvSpPr/>
            <p:nvPr/>
          </p:nvSpPr>
          <p:spPr bwMode="auto">
            <a:xfrm>
              <a:off x="2159911" y="5173665"/>
              <a:ext cx="17352" cy="137897"/>
            </a:xfrm>
            <a:custGeom>
              <a:avLst/>
              <a:gdLst>
                <a:gd name="T0" fmla="*/ 1 w 9"/>
                <a:gd name="T1" fmla="*/ 18 h 73"/>
                <a:gd name="T2" fmla="*/ 2 w 9"/>
                <a:gd name="T3" fmla="*/ 35 h 73"/>
                <a:gd name="T4" fmla="*/ 7 w 9"/>
                <a:gd name="T5" fmla="*/ 72 h 73"/>
                <a:gd name="T6" fmla="*/ 8 w 9"/>
                <a:gd name="T7" fmla="*/ 72 h 73"/>
                <a:gd name="T8" fmla="*/ 4 w 9"/>
                <a:gd name="T9" fmla="*/ 35 h 73"/>
                <a:gd name="T10" fmla="*/ 3 w 9"/>
                <a:gd name="T11" fmla="*/ 18 h 73"/>
                <a:gd name="T12" fmla="*/ 3 w 9"/>
                <a:gd name="T13" fmla="*/ 10 h 73"/>
                <a:gd name="T14" fmla="*/ 3 w 9"/>
                <a:gd name="T15" fmla="*/ 5 h 73"/>
                <a:gd name="T16" fmla="*/ 2 w 9"/>
                <a:gd name="T17" fmla="*/ 1 h 73"/>
                <a:gd name="T18" fmla="*/ 1 w 9"/>
                <a:gd name="T19" fmla="*/ 1 h 73"/>
                <a:gd name="T20" fmla="*/ 1 w 9"/>
                <a:gd name="T21" fmla="*/ 9 h 73"/>
                <a:gd name="T22" fmla="*/ 1 w 9"/>
                <a:gd name="T23"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3">
                  <a:moveTo>
                    <a:pt x="1" y="18"/>
                  </a:moveTo>
                  <a:cubicBezTo>
                    <a:pt x="2" y="24"/>
                    <a:pt x="2" y="29"/>
                    <a:pt x="2" y="35"/>
                  </a:cubicBezTo>
                  <a:cubicBezTo>
                    <a:pt x="3" y="48"/>
                    <a:pt x="5" y="60"/>
                    <a:pt x="7" y="72"/>
                  </a:cubicBezTo>
                  <a:cubicBezTo>
                    <a:pt x="7" y="73"/>
                    <a:pt x="9" y="72"/>
                    <a:pt x="8" y="72"/>
                  </a:cubicBezTo>
                  <a:cubicBezTo>
                    <a:pt x="6" y="60"/>
                    <a:pt x="5" y="48"/>
                    <a:pt x="4" y="35"/>
                  </a:cubicBezTo>
                  <a:cubicBezTo>
                    <a:pt x="4" y="30"/>
                    <a:pt x="4" y="24"/>
                    <a:pt x="3" y="18"/>
                  </a:cubicBezTo>
                  <a:cubicBezTo>
                    <a:pt x="3" y="15"/>
                    <a:pt x="3" y="12"/>
                    <a:pt x="3" y="10"/>
                  </a:cubicBezTo>
                  <a:cubicBezTo>
                    <a:pt x="3" y="8"/>
                    <a:pt x="3" y="7"/>
                    <a:pt x="3" y="5"/>
                  </a:cubicBezTo>
                  <a:cubicBezTo>
                    <a:pt x="3" y="4"/>
                    <a:pt x="3" y="2"/>
                    <a:pt x="2" y="1"/>
                  </a:cubicBezTo>
                  <a:cubicBezTo>
                    <a:pt x="2" y="0"/>
                    <a:pt x="2" y="0"/>
                    <a:pt x="1" y="1"/>
                  </a:cubicBezTo>
                  <a:cubicBezTo>
                    <a:pt x="0" y="3"/>
                    <a:pt x="1" y="6"/>
                    <a:pt x="1" y="9"/>
                  </a:cubicBezTo>
                  <a:cubicBezTo>
                    <a:pt x="1" y="12"/>
                    <a:pt x="1" y="15"/>
                    <a:pt x="1" y="18"/>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ïṣḻíḑé"/>
            <p:cNvSpPr/>
            <p:nvPr/>
          </p:nvSpPr>
          <p:spPr bwMode="auto">
            <a:xfrm>
              <a:off x="2163564" y="5156314"/>
              <a:ext cx="3653" cy="5479"/>
            </a:xfrm>
            <a:custGeom>
              <a:avLst/>
              <a:gdLst>
                <a:gd name="T0" fmla="*/ 1 w 2"/>
                <a:gd name="T1" fmla="*/ 2 h 3"/>
                <a:gd name="T2" fmla="*/ 1 w 2"/>
                <a:gd name="T3" fmla="*/ 1 h 3"/>
                <a:gd name="T4" fmla="*/ 1 w 2"/>
                <a:gd name="T5" fmla="*/ 1 h 3"/>
                <a:gd name="T6" fmla="*/ 1 w 2"/>
                <a:gd name="T7" fmla="*/ 1 h 3"/>
                <a:gd name="T8" fmla="*/ 1 w 2"/>
                <a:gd name="T9" fmla="*/ 1 h 3"/>
                <a:gd name="T10" fmla="*/ 1 w 2"/>
                <a:gd name="T11" fmla="*/ 0 h 3"/>
                <a:gd name="T12" fmla="*/ 0 w 2"/>
                <a:gd name="T13" fmla="*/ 0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0" y="0"/>
                  </a:cubicBezTo>
                  <a:cubicBezTo>
                    <a:pt x="0" y="0"/>
                    <a:pt x="0" y="1"/>
                    <a:pt x="0" y="2"/>
                  </a:cubicBezTo>
                  <a:cubicBezTo>
                    <a:pt x="0" y="3"/>
                    <a:pt x="2" y="2"/>
                    <a:pt x="1"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92" name="组合 91"/>
          <p:cNvGrpSpPr/>
          <p:nvPr/>
        </p:nvGrpSpPr>
        <p:grpSpPr>
          <a:xfrm>
            <a:off x="6839780" y="1636410"/>
            <a:ext cx="1318648" cy="1557383"/>
            <a:chOff x="1801013" y="4920701"/>
            <a:chExt cx="645651" cy="762543"/>
          </a:xfrm>
        </p:grpSpPr>
        <p:sp>
          <p:nvSpPr>
            <p:cNvPr id="93" name="ïšľiḑé"/>
            <p:cNvSpPr/>
            <p:nvPr/>
          </p:nvSpPr>
          <p:spPr bwMode="auto">
            <a:xfrm>
              <a:off x="2142560" y="4920701"/>
              <a:ext cx="3653" cy="6393"/>
            </a:xfrm>
            <a:custGeom>
              <a:avLst/>
              <a:gdLst>
                <a:gd name="T0" fmla="*/ 2 w 2"/>
                <a:gd name="T1" fmla="*/ 1 h 3"/>
                <a:gd name="T2" fmla="*/ 2 w 2"/>
                <a:gd name="T3" fmla="*/ 1 h 3"/>
                <a:gd name="T4" fmla="*/ 2 w 2"/>
                <a:gd name="T5" fmla="*/ 1 h 3"/>
                <a:gd name="T6" fmla="*/ 2 w 2"/>
                <a:gd name="T7" fmla="*/ 1 h 3"/>
                <a:gd name="T8" fmla="*/ 2 w 2"/>
                <a:gd name="T9" fmla="*/ 1 h 3"/>
                <a:gd name="T10" fmla="*/ 1 w 2"/>
                <a:gd name="T11" fmla="*/ 3 h 3"/>
                <a:gd name="T12" fmla="*/ 1 w 2"/>
                <a:gd name="T13" fmla="*/ 3 h 3"/>
                <a:gd name="T14" fmla="*/ 0 w 2"/>
                <a:gd name="T15" fmla="*/ 0 h 3"/>
                <a:gd name="T16" fmla="*/ 2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1"/>
                  </a:moveTo>
                  <a:cubicBezTo>
                    <a:pt x="2" y="1"/>
                    <a:pt x="2" y="1"/>
                    <a:pt x="2" y="1"/>
                  </a:cubicBezTo>
                  <a:cubicBezTo>
                    <a:pt x="2" y="1"/>
                    <a:pt x="2" y="1"/>
                    <a:pt x="2" y="1"/>
                  </a:cubicBezTo>
                  <a:cubicBezTo>
                    <a:pt x="2" y="1"/>
                    <a:pt x="2" y="1"/>
                    <a:pt x="2" y="1"/>
                  </a:cubicBezTo>
                  <a:cubicBezTo>
                    <a:pt x="2" y="1"/>
                    <a:pt x="2" y="1"/>
                    <a:pt x="2" y="1"/>
                  </a:cubicBezTo>
                  <a:cubicBezTo>
                    <a:pt x="2" y="2"/>
                    <a:pt x="2" y="2"/>
                    <a:pt x="1" y="3"/>
                  </a:cubicBezTo>
                  <a:cubicBezTo>
                    <a:pt x="1" y="3"/>
                    <a:pt x="1" y="3"/>
                    <a:pt x="1" y="3"/>
                  </a:cubicBezTo>
                  <a:cubicBezTo>
                    <a:pt x="0" y="2"/>
                    <a:pt x="0" y="1"/>
                    <a:pt x="0" y="0"/>
                  </a:cubicBezTo>
                  <a:cubicBezTo>
                    <a:pt x="1" y="0"/>
                    <a:pt x="2" y="0"/>
                    <a:pt x="2"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ïŝļîḋè"/>
            <p:cNvSpPr/>
            <p:nvPr/>
          </p:nvSpPr>
          <p:spPr bwMode="auto">
            <a:xfrm>
              <a:off x="2429312" y="5154487"/>
              <a:ext cx="17352" cy="151596"/>
            </a:xfrm>
            <a:custGeom>
              <a:avLst/>
              <a:gdLst>
                <a:gd name="T0" fmla="*/ 8 w 9"/>
                <a:gd name="T1" fmla="*/ 19 h 80"/>
                <a:gd name="T2" fmla="*/ 7 w 9"/>
                <a:gd name="T3" fmla="*/ 39 h 80"/>
                <a:gd name="T4" fmla="*/ 2 w 9"/>
                <a:gd name="T5" fmla="*/ 79 h 80"/>
                <a:gd name="T6" fmla="*/ 0 w 9"/>
                <a:gd name="T7" fmla="*/ 79 h 80"/>
                <a:gd name="T8" fmla="*/ 5 w 9"/>
                <a:gd name="T9" fmla="*/ 39 h 80"/>
                <a:gd name="T10" fmla="*/ 6 w 9"/>
                <a:gd name="T11" fmla="*/ 19 h 80"/>
                <a:gd name="T12" fmla="*/ 7 w 9"/>
                <a:gd name="T13" fmla="*/ 10 h 80"/>
                <a:gd name="T14" fmla="*/ 7 w 9"/>
                <a:gd name="T15" fmla="*/ 5 h 80"/>
                <a:gd name="T16" fmla="*/ 7 w 9"/>
                <a:gd name="T17" fmla="*/ 0 h 80"/>
                <a:gd name="T18" fmla="*/ 8 w 9"/>
                <a:gd name="T19" fmla="*/ 0 h 80"/>
                <a:gd name="T20" fmla="*/ 9 w 9"/>
                <a:gd name="T21" fmla="*/ 9 h 80"/>
                <a:gd name="T22" fmla="*/ 8 w 9"/>
                <a:gd name="T2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0">
                  <a:moveTo>
                    <a:pt x="8" y="19"/>
                  </a:moveTo>
                  <a:cubicBezTo>
                    <a:pt x="8" y="26"/>
                    <a:pt x="8" y="32"/>
                    <a:pt x="7" y="39"/>
                  </a:cubicBezTo>
                  <a:cubicBezTo>
                    <a:pt x="7" y="52"/>
                    <a:pt x="4" y="66"/>
                    <a:pt x="2" y="79"/>
                  </a:cubicBezTo>
                  <a:cubicBezTo>
                    <a:pt x="2" y="80"/>
                    <a:pt x="0" y="80"/>
                    <a:pt x="0" y="79"/>
                  </a:cubicBezTo>
                  <a:cubicBezTo>
                    <a:pt x="3" y="66"/>
                    <a:pt x="4" y="52"/>
                    <a:pt x="5" y="39"/>
                  </a:cubicBezTo>
                  <a:cubicBezTo>
                    <a:pt x="5" y="32"/>
                    <a:pt x="6" y="26"/>
                    <a:pt x="6" y="19"/>
                  </a:cubicBezTo>
                  <a:cubicBezTo>
                    <a:pt x="6" y="16"/>
                    <a:pt x="6" y="13"/>
                    <a:pt x="7" y="10"/>
                  </a:cubicBezTo>
                  <a:cubicBezTo>
                    <a:pt x="7" y="8"/>
                    <a:pt x="7" y="7"/>
                    <a:pt x="7" y="5"/>
                  </a:cubicBezTo>
                  <a:cubicBezTo>
                    <a:pt x="7" y="4"/>
                    <a:pt x="7" y="2"/>
                    <a:pt x="7" y="0"/>
                  </a:cubicBezTo>
                  <a:cubicBezTo>
                    <a:pt x="7" y="0"/>
                    <a:pt x="8" y="0"/>
                    <a:pt x="8" y="0"/>
                  </a:cubicBezTo>
                  <a:cubicBezTo>
                    <a:pt x="9" y="3"/>
                    <a:pt x="9" y="6"/>
                    <a:pt x="9" y="9"/>
                  </a:cubicBezTo>
                  <a:cubicBezTo>
                    <a:pt x="9" y="12"/>
                    <a:pt x="9" y="16"/>
                    <a:pt x="8"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îṩļiḓe"/>
            <p:cNvSpPr/>
            <p:nvPr/>
          </p:nvSpPr>
          <p:spPr bwMode="auto">
            <a:xfrm>
              <a:off x="2441184" y="5133483"/>
              <a:ext cx="3653" cy="7306"/>
            </a:xfrm>
            <a:custGeom>
              <a:avLst/>
              <a:gdLst>
                <a:gd name="T0" fmla="*/ 0 w 2"/>
                <a:gd name="T1" fmla="*/ 2 h 4"/>
                <a:gd name="T2" fmla="*/ 0 w 2"/>
                <a:gd name="T3" fmla="*/ 2 h 4"/>
                <a:gd name="T4" fmla="*/ 0 w 2"/>
                <a:gd name="T5" fmla="*/ 2 h 4"/>
                <a:gd name="T6" fmla="*/ 0 w 2"/>
                <a:gd name="T7" fmla="*/ 2 h 4"/>
                <a:gd name="T8" fmla="*/ 0 w 2"/>
                <a:gd name="T9" fmla="*/ 2 h 4"/>
                <a:gd name="T10" fmla="*/ 0 w 2"/>
                <a:gd name="T11" fmla="*/ 0 h 4"/>
                <a:gd name="T12" fmla="*/ 1 w 2"/>
                <a:gd name="T13" fmla="*/ 0 h 4"/>
                <a:gd name="T14" fmla="*/ 1 w 2"/>
                <a:gd name="T15" fmla="*/ 3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cubicBezTo>
                    <a:pt x="0" y="2"/>
                    <a:pt x="0" y="2"/>
                    <a:pt x="0" y="2"/>
                  </a:cubicBezTo>
                  <a:cubicBezTo>
                    <a:pt x="0" y="2"/>
                    <a:pt x="0" y="2"/>
                    <a:pt x="0" y="2"/>
                  </a:cubicBezTo>
                  <a:cubicBezTo>
                    <a:pt x="0" y="2"/>
                    <a:pt x="0" y="2"/>
                    <a:pt x="0" y="2"/>
                  </a:cubicBezTo>
                  <a:cubicBezTo>
                    <a:pt x="0" y="2"/>
                    <a:pt x="0" y="2"/>
                    <a:pt x="0" y="2"/>
                  </a:cubicBezTo>
                  <a:cubicBezTo>
                    <a:pt x="0" y="1"/>
                    <a:pt x="0" y="1"/>
                    <a:pt x="0" y="0"/>
                  </a:cubicBezTo>
                  <a:cubicBezTo>
                    <a:pt x="0" y="0"/>
                    <a:pt x="1" y="0"/>
                    <a:pt x="1" y="0"/>
                  </a:cubicBezTo>
                  <a:cubicBezTo>
                    <a:pt x="2" y="1"/>
                    <a:pt x="2" y="2"/>
                    <a:pt x="1" y="3"/>
                  </a:cubicBezTo>
                  <a:cubicBezTo>
                    <a:pt x="1" y="4"/>
                    <a:pt x="0" y="3"/>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íṡľíďé"/>
            <p:cNvSpPr/>
            <p:nvPr/>
          </p:nvSpPr>
          <p:spPr bwMode="auto">
            <a:xfrm>
              <a:off x="1801013" y="5089648"/>
              <a:ext cx="461179" cy="593596"/>
            </a:xfrm>
            <a:custGeom>
              <a:avLst/>
              <a:gdLst>
                <a:gd name="T0" fmla="*/ 224 w 243"/>
                <a:gd name="T1" fmla="*/ 228 h 313"/>
                <a:gd name="T2" fmla="*/ 219 w 243"/>
                <a:gd name="T3" fmla="*/ 219 h 313"/>
                <a:gd name="T4" fmla="*/ 212 w 243"/>
                <a:gd name="T5" fmla="*/ 198 h 313"/>
                <a:gd name="T6" fmla="*/ 206 w 243"/>
                <a:gd name="T7" fmla="*/ 178 h 313"/>
                <a:gd name="T8" fmla="*/ 210 w 243"/>
                <a:gd name="T9" fmla="*/ 178 h 313"/>
                <a:gd name="T10" fmla="*/ 222 w 243"/>
                <a:gd name="T11" fmla="*/ 181 h 313"/>
                <a:gd name="T12" fmla="*/ 225 w 243"/>
                <a:gd name="T13" fmla="*/ 183 h 313"/>
                <a:gd name="T14" fmla="*/ 216 w 243"/>
                <a:gd name="T15" fmla="*/ 220 h 313"/>
                <a:gd name="T16" fmla="*/ 208 w 243"/>
                <a:gd name="T17" fmla="*/ 200 h 313"/>
                <a:gd name="T18" fmla="*/ 202 w 243"/>
                <a:gd name="T19" fmla="*/ 178 h 313"/>
                <a:gd name="T20" fmla="*/ 197 w 243"/>
                <a:gd name="T21" fmla="*/ 178 h 313"/>
                <a:gd name="T22" fmla="*/ 194 w 243"/>
                <a:gd name="T23" fmla="*/ 179 h 313"/>
                <a:gd name="T24" fmla="*/ 181 w 243"/>
                <a:gd name="T25" fmla="*/ 183 h 313"/>
                <a:gd name="T26" fmla="*/ 177 w 243"/>
                <a:gd name="T27" fmla="*/ 185 h 313"/>
                <a:gd name="T28" fmla="*/ 201 w 243"/>
                <a:gd name="T29" fmla="*/ 219 h 313"/>
                <a:gd name="T30" fmla="*/ 218 w 243"/>
                <a:gd name="T31" fmla="*/ 231 h 313"/>
                <a:gd name="T32" fmla="*/ 158 w 243"/>
                <a:gd name="T33" fmla="*/ 270 h 313"/>
                <a:gd name="T34" fmla="*/ 167 w 243"/>
                <a:gd name="T35" fmla="*/ 265 h 313"/>
                <a:gd name="T36" fmla="*/ 195 w 243"/>
                <a:gd name="T37" fmla="*/ 261 h 313"/>
                <a:gd name="T38" fmla="*/ 178 w 243"/>
                <a:gd name="T39" fmla="*/ 267 h 313"/>
                <a:gd name="T40" fmla="*/ 158 w 243"/>
                <a:gd name="T41" fmla="*/ 270 h 313"/>
                <a:gd name="T42" fmla="*/ 142 w 243"/>
                <a:gd name="T43" fmla="*/ 226 h 313"/>
                <a:gd name="T44" fmla="*/ 144 w 243"/>
                <a:gd name="T45" fmla="*/ 217 h 313"/>
                <a:gd name="T46" fmla="*/ 149 w 243"/>
                <a:gd name="T47" fmla="*/ 208 h 313"/>
                <a:gd name="T48" fmla="*/ 164 w 243"/>
                <a:gd name="T49" fmla="*/ 216 h 313"/>
                <a:gd name="T50" fmla="*/ 203 w 243"/>
                <a:gd name="T51" fmla="*/ 245 h 313"/>
                <a:gd name="T52" fmla="*/ 159 w 243"/>
                <a:gd name="T53" fmla="*/ 234 h 313"/>
                <a:gd name="T54" fmla="*/ 194 w 243"/>
                <a:gd name="T55" fmla="*/ 257 h 313"/>
                <a:gd name="T56" fmla="*/ 195 w 243"/>
                <a:gd name="T57" fmla="*/ 257 h 313"/>
                <a:gd name="T58" fmla="*/ 167 w 243"/>
                <a:gd name="T59" fmla="*/ 260 h 313"/>
                <a:gd name="T60" fmla="*/ 152 w 243"/>
                <a:gd name="T61" fmla="*/ 254 h 313"/>
                <a:gd name="T62" fmla="*/ 184 w 243"/>
                <a:gd name="T63" fmla="*/ 256 h 313"/>
                <a:gd name="T64" fmla="*/ 208 w 243"/>
                <a:gd name="T65" fmla="*/ 237 h 313"/>
                <a:gd name="T66" fmla="*/ 173 w 243"/>
                <a:gd name="T67" fmla="*/ 187 h 313"/>
                <a:gd name="T68" fmla="*/ 163 w 243"/>
                <a:gd name="T69" fmla="*/ 193 h 313"/>
                <a:gd name="T70" fmla="*/ 156 w 243"/>
                <a:gd name="T71" fmla="*/ 199 h 313"/>
                <a:gd name="T72" fmla="*/ 167 w 243"/>
                <a:gd name="T73" fmla="*/ 210 h 313"/>
                <a:gd name="T74" fmla="*/ 206 w 243"/>
                <a:gd name="T75" fmla="*/ 240 h 313"/>
                <a:gd name="T76" fmla="*/ 141 w 243"/>
                <a:gd name="T77" fmla="*/ 233 h 313"/>
                <a:gd name="T78" fmla="*/ 144 w 243"/>
                <a:gd name="T79" fmla="*/ 233 h 313"/>
                <a:gd name="T80" fmla="*/ 165 w 243"/>
                <a:gd name="T81" fmla="*/ 242 h 313"/>
                <a:gd name="T82" fmla="*/ 199 w 243"/>
                <a:gd name="T83" fmla="*/ 251 h 313"/>
                <a:gd name="T84" fmla="*/ 184 w 243"/>
                <a:gd name="T85" fmla="*/ 250 h 313"/>
                <a:gd name="T86" fmla="*/ 152 w 243"/>
                <a:gd name="T87" fmla="*/ 248 h 313"/>
                <a:gd name="T88" fmla="*/ 141 w 243"/>
                <a:gd name="T89" fmla="*/ 235 h 313"/>
                <a:gd name="T90" fmla="*/ 93 w 243"/>
                <a:gd name="T91" fmla="*/ 22 h 313"/>
                <a:gd name="T92" fmla="*/ 54 w 243"/>
                <a:gd name="T93" fmla="*/ 52 h 313"/>
                <a:gd name="T94" fmla="*/ 15 w 243"/>
                <a:gd name="T95" fmla="*/ 271 h 313"/>
                <a:gd name="T96" fmla="*/ 35 w 243"/>
                <a:gd name="T97" fmla="*/ 311 h 313"/>
                <a:gd name="T98" fmla="*/ 44 w 243"/>
                <a:gd name="T99" fmla="*/ 312 h 313"/>
                <a:gd name="T100" fmla="*/ 58 w 243"/>
                <a:gd name="T101" fmla="*/ 308 h 313"/>
                <a:gd name="T102" fmla="*/ 100 w 243"/>
                <a:gd name="T103" fmla="*/ 298 h 313"/>
                <a:gd name="T104" fmla="*/ 207 w 243"/>
                <a:gd name="T105" fmla="*/ 268 h 313"/>
                <a:gd name="T106" fmla="*/ 230 w 243"/>
                <a:gd name="T107" fmla="*/ 250 h 313"/>
                <a:gd name="T108" fmla="*/ 232 w 243"/>
                <a:gd name="T109" fmla="*/ 240 h 313"/>
                <a:gd name="T110" fmla="*/ 232 w 243"/>
                <a:gd name="T111" fmla="*/ 237 h 313"/>
                <a:gd name="T112" fmla="*/ 233 w 243"/>
                <a:gd name="T113" fmla="*/ 230 h 313"/>
                <a:gd name="T114" fmla="*/ 235 w 243"/>
                <a:gd name="T115" fmla="*/ 197 h 313"/>
                <a:gd name="T116" fmla="*/ 239 w 243"/>
                <a:gd name="T117" fmla="*/ 109 h 313"/>
                <a:gd name="T118" fmla="*/ 241 w 243"/>
                <a:gd name="T119" fmla="*/ 44 h 313"/>
                <a:gd name="T120" fmla="*/ 241 w 243"/>
                <a:gd name="T121" fmla="*/ 15 h 313"/>
                <a:gd name="T122" fmla="*/ 93 w 243"/>
                <a:gd name="T123"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13">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218" y="231"/>
                  </a:moveTo>
                  <a:cubicBezTo>
                    <a:pt x="217" y="227"/>
                    <a:pt x="216" y="223"/>
                    <a:pt x="216" y="220"/>
                  </a:cubicBezTo>
                  <a:cubicBezTo>
                    <a:pt x="215" y="218"/>
                    <a:pt x="215" y="216"/>
                    <a:pt x="214" y="214"/>
                  </a:cubicBezTo>
                  <a:cubicBezTo>
                    <a:pt x="214" y="213"/>
                    <a:pt x="213" y="211"/>
                    <a:pt x="213" y="209"/>
                  </a:cubicBezTo>
                  <a:cubicBezTo>
                    <a:pt x="211" y="206"/>
                    <a:pt x="209" y="203"/>
                    <a:pt x="208" y="200"/>
                  </a:cubicBezTo>
                  <a:cubicBezTo>
                    <a:pt x="207" y="196"/>
                    <a:pt x="207" y="193"/>
                    <a:pt x="206" y="190"/>
                  </a:cubicBezTo>
                  <a:cubicBezTo>
                    <a:pt x="205" y="187"/>
                    <a:pt x="204" y="184"/>
                    <a:pt x="203" y="182"/>
                  </a:cubicBezTo>
                  <a:cubicBezTo>
                    <a:pt x="203" y="180"/>
                    <a:pt x="202" y="179"/>
                    <a:pt x="202" y="178"/>
                  </a:cubicBezTo>
                  <a:cubicBezTo>
                    <a:pt x="201" y="178"/>
                    <a:pt x="201" y="178"/>
                    <a:pt x="201" y="178"/>
                  </a:cubicBezTo>
                  <a:cubicBezTo>
                    <a:pt x="200" y="178"/>
                    <a:pt x="200" y="178"/>
                    <a:pt x="199" y="178"/>
                  </a:cubicBezTo>
                  <a:cubicBezTo>
                    <a:pt x="198" y="178"/>
                    <a:pt x="198" y="178"/>
                    <a:pt x="197" y="178"/>
                  </a:cubicBezTo>
                  <a:cubicBezTo>
                    <a:pt x="197" y="178"/>
                    <a:pt x="197" y="178"/>
                    <a:pt x="197" y="178"/>
                  </a:cubicBezTo>
                  <a:cubicBezTo>
                    <a:pt x="196" y="178"/>
                    <a:pt x="196" y="178"/>
                    <a:pt x="196" y="178"/>
                  </a:cubicBezTo>
                  <a:cubicBezTo>
                    <a:pt x="195" y="178"/>
                    <a:pt x="194" y="179"/>
                    <a:pt x="194" y="179"/>
                  </a:cubicBezTo>
                  <a:cubicBezTo>
                    <a:pt x="193" y="179"/>
                    <a:pt x="191" y="179"/>
                    <a:pt x="190" y="180"/>
                  </a:cubicBezTo>
                  <a:cubicBezTo>
                    <a:pt x="188" y="180"/>
                    <a:pt x="185" y="181"/>
                    <a:pt x="183" y="182"/>
                  </a:cubicBezTo>
                  <a:cubicBezTo>
                    <a:pt x="182" y="182"/>
                    <a:pt x="181" y="183"/>
                    <a:pt x="181" y="183"/>
                  </a:cubicBezTo>
                  <a:cubicBezTo>
                    <a:pt x="181" y="183"/>
                    <a:pt x="180" y="183"/>
                    <a:pt x="179" y="183"/>
                  </a:cubicBezTo>
                  <a:cubicBezTo>
                    <a:pt x="179" y="184"/>
                    <a:pt x="178" y="184"/>
                    <a:pt x="177" y="185"/>
                  </a:cubicBezTo>
                  <a:cubicBezTo>
                    <a:pt x="177" y="185"/>
                    <a:pt x="177" y="185"/>
                    <a:pt x="177" y="185"/>
                  </a:cubicBezTo>
                  <a:cubicBezTo>
                    <a:pt x="179" y="191"/>
                    <a:pt x="183" y="197"/>
                    <a:pt x="187" y="202"/>
                  </a:cubicBezTo>
                  <a:cubicBezTo>
                    <a:pt x="190" y="205"/>
                    <a:pt x="192" y="208"/>
                    <a:pt x="194" y="211"/>
                  </a:cubicBezTo>
                  <a:cubicBezTo>
                    <a:pt x="196" y="214"/>
                    <a:pt x="198" y="216"/>
                    <a:pt x="201" y="219"/>
                  </a:cubicBezTo>
                  <a:cubicBezTo>
                    <a:pt x="205" y="224"/>
                    <a:pt x="208" y="229"/>
                    <a:pt x="212" y="234"/>
                  </a:cubicBezTo>
                  <a:cubicBezTo>
                    <a:pt x="213" y="233"/>
                    <a:pt x="215" y="232"/>
                    <a:pt x="216" y="231"/>
                  </a:cubicBezTo>
                  <a:cubicBezTo>
                    <a:pt x="217" y="231"/>
                    <a:pt x="217" y="231"/>
                    <a:pt x="218" y="231"/>
                  </a:cubicBezTo>
                  <a:cubicBezTo>
                    <a:pt x="218" y="231"/>
                    <a:pt x="218" y="231"/>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07" y="239"/>
                  </a:moveTo>
                  <a:cubicBezTo>
                    <a:pt x="207" y="238"/>
                    <a:pt x="208" y="238"/>
                    <a:pt x="208" y="237"/>
                  </a:cubicBezTo>
                  <a:cubicBezTo>
                    <a:pt x="204" y="232"/>
                    <a:pt x="201" y="226"/>
                    <a:pt x="196" y="221"/>
                  </a:cubicBezTo>
                  <a:cubicBezTo>
                    <a:pt x="191" y="216"/>
                    <a:pt x="187" y="210"/>
                    <a:pt x="183" y="204"/>
                  </a:cubicBezTo>
                  <a:cubicBezTo>
                    <a:pt x="179" y="199"/>
                    <a:pt x="175" y="193"/>
                    <a:pt x="173" y="187"/>
                  </a:cubicBezTo>
                  <a:cubicBezTo>
                    <a:pt x="171" y="188"/>
                    <a:pt x="170" y="189"/>
                    <a:pt x="169" y="189"/>
                  </a:cubicBezTo>
                  <a:cubicBezTo>
                    <a:pt x="167" y="190"/>
                    <a:pt x="166" y="191"/>
                    <a:pt x="165" y="192"/>
                  </a:cubicBezTo>
                  <a:cubicBezTo>
                    <a:pt x="164" y="192"/>
                    <a:pt x="164" y="193"/>
                    <a:pt x="163" y="193"/>
                  </a:cubicBezTo>
                  <a:cubicBezTo>
                    <a:pt x="163" y="193"/>
                    <a:pt x="163" y="193"/>
                    <a:pt x="163" y="193"/>
                  </a:cubicBezTo>
                  <a:cubicBezTo>
                    <a:pt x="163" y="194"/>
                    <a:pt x="163" y="194"/>
                    <a:pt x="162" y="194"/>
                  </a:cubicBezTo>
                  <a:cubicBezTo>
                    <a:pt x="160" y="195"/>
                    <a:pt x="158" y="197"/>
                    <a:pt x="156" y="199"/>
                  </a:cubicBezTo>
                  <a:cubicBezTo>
                    <a:pt x="155" y="200"/>
                    <a:pt x="154" y="201"/>
                    <a:pt x="153" y="202"/>
                  </a:cubicBezTo>
                  <a:cubicBezTo>
                    <a:pt x="155" y="203"/>
                    <a:pt x="157" y="204"/>
                    <a:pt x="158" y="205"/>
                  </a:cubicBezTo>
                  <a:cubicBezTo>
                    <a:pt x="161" y="207"/>
                    <a:pt x="164" y="209"/>
                    <a:pt x="167" y="210"/>
                  </a:cubicBezTo>
                  <a:cubicBezTo>
                    <a:pt x="170" y="212"/>
                    <a:pt x="173" y="214"/>
                    <a:pt x="175" y="216"/>
                  </a:cubicBezTo>
                  <a:cubicBezTo>
                    <a:pt x="181" y="221"/>
                    <a:pt x="185" y="225"/>
                    <a:pt x="191" y="230"/>
                  </a:cubicBezTo>
                  <a:cubicBezTo>
                    <a:pt x="195" y="234"/>
                    <a:pt x="201" y="236"/>
                    <a:pt x="206" y="240"/>
                  </a:cubicBezTo>
                  <a:cubicBezTo>
                    <a:pt x="206" y="240"/>
                    <a:pt x="207" y="239"/>
                    <a:pt x="207" y="239"/>
                  </a:cubicBezTo>
                  <a:cubicBezTo>
                    <a:pt x="207" y="239"/>
                    <a:pt x="207" y="239"/>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îṩ1ïde"/>
            <p:cNvSpPr/>
            <p:nvPr/>
          </p:nvSpPr>
          <p:spPr bwMode="auto">
            <a:xfrm>
              <a:off x="1820192" y="5108826"/>
              <a:ext cx="424650" cy="561634"/>
            </a:xfrm>
            <a:custGeom>
              <a:avLst/>
              <a:gdLst>
                <a:gd name="T0" fmla="*/ 168 w 224"/>
                <a:gd name="T1" fmla="*/ 0 h 296"/>
                <a:gd name="T2" fmla="*/ 168 w 224"/>
                <a:gd name="T3" fmla="*/ 18 h 296"/>
                <a:gd name="T4" fmla="*/ 172 w 224"/>
                <a:gd name="T5" fmla="*/ 42 h 296"/>
                <a:gd name="T6" fmla="*/ 170 w 224"/>
                <a:gd name="T7" fmla="*/ 3 h 296"/>
                <a:gd name="T8" fmla="*/ 223 w 224"/>
                <a:gd name="T9" fmla="*/ 19 h 296"/>
                <a:gd name="T10" fmla="*/ 219 w 224"/>
                <a:gd name="T11" fmla="*/ 105 h 296"/>
                <a:gd name="T12" fmla="*/ 216 w 224"/>
                <a:gd name="T13" fmla="*/ 158 h 296"/>
                <a:gd name="T14" fmla="*/ 195 w 224"/>
                <a:gd name="T15" fmla="*/ 154 h 296"/>
                <a:gd name="T16" fmla="*/ 186 w 224"/>
                <a:gd name="T17" fmla="*/ 126 h 296"/>
                <a:gd name="T18" fmla="*/ 177 w 224"/>
                <a:gd name="T19" fmla="*/ 92 h 296"/>
                <a:gd name="T20" fmla="*/ 187 w 224"/>
                <a:gd name="T21" fmla="*/ 144 h 296"/>
                <a:gd name="T22" fmla="*/ 189 w 224"/>
                <a:gd name="T23" fmla="*/ 157 h 296"/>
                <a:gd name="T24" fmla="*/ 165 w 224"/>
                <a:gd name="T25" fmla="*/ 161 h 296"/>
                <a:gd name="T26" fmla="*/ 160 w 224"/>
                <a:gd name="T27" fmla="*/ 167 h 296"/>
                <a:gd name="T28" fmla="*/ 134 w 224"/>
                <a:gd name="T29" fmla="*/ 134 h 296"/>
                <a:gd name="T30" fmla="*/ 123 w 224"/>
                <a:gd name="T31" fmla="*/ 121 h 296"/>
                <a:gd name="T32" fmla="*/ 142 w 224"/>
                <a:gd name="T33" fmla="*/ 148 h 296"/>
                <a:gd name="T34" fmla="*/ 150 w 224"/>
                <a:gd name="T35" fmla="*/ 168 h 296"/>
                <a:gd name="T36" fmla="*/ 135 w 224"/>
                <a:gd name="T37" fmla="*/ 187 h 296"/>
                <a:gd name="T38" fmla="*/ 77 w 224"/>
                <a:gd name="T39" fmla="*/ 146 h 296"/>
                <a:gd name="T40" fmla="*/ 134 w 224"/>
                <a:gd name="T41" fmla="*/ 188 h 296"/>
                <a:gd name="T42" fmla="*/ 121 w 224"/>
                <a:gd name="T43" fmla="*/ 212 h 296"/>
                <a:gd name="T44" fmla="*/ 89 w 224"/>
                <a:gd name="T45" fmla="*/ 208 h 296"/>
                <a:gd name="T46" fmla="*/ 124 w 224"/>
                <a:gd name="T47" fmla="*/ 218 h 296"/>
                <a:gd name="T48" fmla="*/ 121 w 224"/>
                <a:gd name="T49" fmla="*/ 229 h 296"/>
                <a:gd name="T50" fmla="*/ 124 w 224"/>
                <a:gd name="T51" fmla="*/ 235 h 296"/>
                <a:gd name="T52" fmla="*/ 127 w 224"/>
                <a:gd name="T53" fmla="*/ 240 h 296"/>
                <a:gd name="T54" fmla="*/ 75 w 224"/>
                <a:gd name="T55" fmla="*/ 245 h 296"/>
                <a:gd name="T56" fmla="*/ 120 w 224"/>
                <a:gd name="T57" fmla="*/ 243 h 296"/>
                <a:gd name="T58" fmla="*/ 130 w 224"/>
                <a:gd name="T59" fmla="*/ 250 h 296"/>
                <a:gd name="T60" fmla="*/ 133 w 224"/>
                <a:gd name="T61" fmla="*/ 254 h 296"/>
                <a:gd name="T62" fmla="*/ 96 w 224"/>
                <a:gd name="T63" fmla="*/ 262 h 296"/>
                <a:gd name="T64" fmla="*/ 95 w 224"/>
                <a:gd name="T65" fmla="*/ 264 h 296"/>
                <a:gd name="T66" fmla="*/ 133 w 224"/>
                <a:gd name="T67" fmla="*/ 256 h 296"/>
                <a:gd name="T68" fmla="*/ 139 w 224"/>
                <a:gd name="T69" fmla="*/ 262 h 296"/>
                <a:gd name="T70" fmla="*/ 101 w 224"/>
                <a:gd name="T71" fmla="*/ 276 h 296"/>
                <a:gd name="T72" fmla="*/ 61 w 224"/>
                <a:gd name="T73" fmla="*/ 287 h 296"/>
                <a:gd name="T74" fmla="*/ 45 w 224"/>
                <a:gd name="T75" fmla="*/ 291 h 296"/>
                <a:gd name="T76" fmla="*/ 26 w 224"/>
                <a:gd name="T77" fmla="*/ 296 h 296"/>
                <a:gd name="T78" fmla="*/ 20 w 224"/>
                <a:gd name="T79" fmla="*/ 281 h 296"/>
                <a:gd name="T80" fmla="*/ 29 w 224"/>
                <a:gd name="T81" fmla="*/ 279 h 296"/>
                <a:gd name="T82" fmla="*/ 17 w 224"/>
                <a:gd name="T83" fmla="*/ 274 h 296"/>
                <a:gd name="T84" fmla="*/ 37 w 224"/>
                <a:gd name="T85" fmla="*/ 252 h 296"/>
                <a:gd name="T86" fmla="*/ 9 w 224"/>
                <a:gd name="T87" fmla="*/ 251 h 296"/>
                <a:gd name="T88" fmla="*/ 1 w 224"/>
                <a:gd name="T89" fmla="*/ 197 h 296"/>
                <a:gd name="T90" fmla="*/ 30 w 224"/>
                <a:gd name="T91" fmla="*/ 205 h 296"/>
                <a:gd name="T92" fmla="*/ 71 w 224"/>
                <a:gd name="T93" fmla="*/ 213 h 296"/>
                <a:gd name="T94" fmla="*/ 52 w 224"/>
                <a:gd name="T95" fmla="*/ 208 h 296"/>
                <a:gd name="T96" fmla="*/ 1 w 224"/>
                <a:gd name="T97" fmla="*/ 194 h 296"/>
                <a:gd name="T98" fmla="*/ 20 w 224"/>
                <a:gd name="T99" fmla="*/ 108 h 296"/>
                <a:gd name="T100" fmla="*/ 42 w 224"/>
                <a:gd name="T101" fmla="*/ 128 h 296"/>
                <a:gd name="T102" fmla="*/ 27 w 224"/>
                <a:gd name="T103" fmla="*/ 113 h 296"/>
                <a:gd name="T104" fmla="*/ 20 w 224"/>
                <a:gd name="T105" fmla="*/ 94 h 296"/>
                <a:gd name="T106" fmla="*/ 38 w 224"/>
                <a:gd name="T107" fmla="*/ 63 h 296"/>
                <a:gd name="T108" fmla="*/ 39 w 224"/>
                <a:gd name="T109" fmla="*/ 62 h 296"/>
                <a:gd name="T110" fmla="*/ 58 w 224"/>
                <a:gd name="T111" fmla="*/ 41 h 296"/>
                <a:gd name="T112" fmla="*/ 65 w 224"/>
                <a:gd name="T113" fmla="*/ 35 h 296"/>
                <a:gd name="T114" fmla="*/ 86 w 224"/>
                <a:gd name="T115" fmla="*/ 64 h 296"/>
                <a:gd name="T116" fmla="*/ 76 w 224"/>
                <a:gd name="T117" fmla="*/ 46 h 296"/>
                <a:gd name="T118" fmla="*/ 87 w 224"/>
                <a:gd name="T119"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29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1" y="155"/>
                    <a:pt x="177" y="155"/>
                    <a:pt x="174" y="156"/>
                  </a:cubicBezTo>
                  <a:cubicBezTo>
                    <a:pt x="171" y="157"/>
                    <a:pt x="167" y="159"/>
                    <a:pt x="165" y="161"/>
                  </a:cubicBezTo>
                  <a:cubicBezTo>
                    <a:pt x="164" y="162"/>
                    <a:pt x="162" y="164"/>
                    <a:pt x="161" y="166"/>
                  </a:cubicBezTo>
                  <a:cubicBezTo>
                    <a:pt x="161" y="166"/>
                    <a:pt x="161" y="166"/>
                    <a:pt x="161" y="167"/>
                  </a:cubicBezTo>
                  <a:cubicBezTo>
                    <a:pt x="160" y="167"/>
                    <a:pt x="160" y="167"/>
                    <a:pt x="160" y="167"/>
                  </a:cubicBezTo>
                  <a:cubicBezTo>
                    <a:pt x="159" y="165"/>
                    <a:pt x="157" y="162"/>
                    <a:pt x="155" y="160"/>
                  </a:cubicBezTo>
                  <a:cubicBezTo>
                    <a:pt x="152" y="155"/>
                    <a:pt x="148" y="151"/>
                    <a:pt x="145" y="147"/>
                  </a:cubicBezTo>
                  <a:cubicBezTo>
                    <a:pt x="141" y="142"/>
                    <a:pt x="137" y="138"/>
                    <a:pt x="134" y="134"/>
                  </a:cubicBezTo>
                  <a:cubicBezTo>
                    <a:pt x="132" y="131"/>
                    <a:pt x="131" y="129"/>
                    <a:pt x="129" y="127"/>
                  </a:cubicBezTo>
                  <a:cubicBezTo>
                    <a:pt x="128" y="125"/>
                    <a:pt x="126" y="123"/>
                    <a:pt x="124" y="120"/>
                  </a:cubicBezTo>
                  <a:cubicBezTo>
                    <a:pt x="124" y="120"/>
                    <a:pt x="123" y="120"/>
                    <a:pt x="123" y="121"/>
                  </a:cubicBezTo>
                  <a:cubicBezTo>
                    <a:pt x="124" y="123"/>
                    <a:pt x="126" y="126"/>
                    <a:pt x="127" y="128"/>
                  </a:cubicBezTo>
                  <a:cubicBezTo>
                    <a:pt x="128" y="130"/>
                    <a:pt x="130" y="133"/>
                    <a:pt x="132" y="135"/>
                  </a:cubicBezTo>
                  <a:cubicBezTo>
                    <a:pt x="135" y="139"/>
                    <a:pt x="139" y="144"/>
                    <a:pt x="142" y="148"/>
                  </a:cubicBezTo>
                  <a:cubicBezTo>
                    <a:pt x="146" y="152"/>
                    <a:pt x="149" y="156"/>
                    <a:pt x="153" y="161"/>
                  </a:cubicBezTo>
                  <a:cubicBezTo>
                    <a:pt x="155" y="163"/>
                    <a:pt x="156" y="165"/>
                    <a:pt x="158" y="168"/>
                  </a:cubicBezTo>
                  <a:cubicBezTo>
                    <a:pt x="156" y="167"/>
                    <a:pt x="153" y="167"/>
                    <a:pt x="150" y="168"/>
                  </a:cubicBezTo>
                  <a:cubicBezTo>
                    <a:pt x="147" y="168"/>
                    <a:pt x="143" y="170"/>
                    <a:pt x="141" y="173"/>
                  </a:cubicBezTo>
                  <a:cubicBezTo>
                    <a:pt x="139" y="175"/>
                    <a:pt x="137" y="178"/>
                    <a:pt x="136" y="182"/>
                  </a:cubicBezTo>
                  <a:cubicBezTo>
                    <a:pt x="136" y="183"/>
                    <a:pt x="135" y="185"/>
                    <a:pt x="135" y="187"/>
                  </a:cubicBezTo>
                  <a:cubicBezTo>
                    <a:pt x="127" y="181"/>
                    <a:pt x="118" y="174"/>
                    <a:pt x="109" y="167"/>
                  </a:cubicBezTo>
                  <a:cubicBezTo>
                    <a:pt x="99" y="160"/>
                    <a:pt x="89" y="151"/>
                    <a:pt x="78" y="145"/>
                  </a:cubicBezTo>
                  <a:cubicBezTo>
                    <a:pt x="77" y="144"/>
                    <a:pt x="76" y="145"/>
                    <a:pt x="77" y="146"/>
                  </a:cubicBezTo>
                  <a:cubicBezTo>
                    <a:pt x="87" y="154"/>
                    <a:pt x="97" y="161"/>
                    <a:pt x="107" y="169"/>
                  </a:cubicBezTo>
                  <a:cubicBezTo>
                    <a:pt x="112" y="173"/>
                    <a:pt x="118" y="177"/>
                    <a:pt x="123" y="181"/>
                  </a:cubicBezTo>
                  <a:cubicBezTo>
                    <a:pt x="126" y="183"/>
                    <a:pt x="130" y="186"/>
                    <a:pt x="134" y="188"/>
                  </a:cubicBezTo>
                  <a:cubicBezTo>
                    <a:pt x="131" y="188"/>
                    <a:pt x="129" y="189"/>
                    <a:pt x="127" y="191"/>
                  </a:cubicBezTo>
                  <a:cubicBezTo>
                    <a:pt x="123" y="193"/>
                    <a:pt x="121" y="197"/>
                    <a:pt x="120" y="201"/>
                  </a:cubicBezTo>
                  <a:cubicBezTo>
                    <a:pt x="119" y="204"/>
                    <a:pt x="119" y="208"/>
                    <a:pt x="121" y="212"/>
                  </a:cubicBezTo>
                  <a:cubicBezTo>
                    <a:pt x="121" y="213"/>
                    <a:pt x="122" y="215"/>
                    <a:pt x="122" y="216"/>
                  </a:cubicBezTo>
                  <a:cubicBezTo>
                    <a:pt x="118" y="215"/>
                    <a:pt x="113" y="214"/>
                    <a:pt x="108" y="213"/>
                  </a:cubicBezTo>
                  <a:cubicBezTo>
                    <a:pt x="101" y="212"/>
                    <a:pt x="95" y="210"/>
                    <a:pt x="89" y="208"/>
                  </a:cubicBezTo>
                  <a:cubicBezTo>
                    <a:pt x="88" y="208"/>
                    <a:pt x="87" y="209"/>
                    <a:pt x="88" y="210"/>
                  </a:cubicBezTo>
                  <a:cubicBezTo>
                    <a:pt x="94" y="212"/>
                    <a:pt x="101" y="214"/>
                    <a:pt x="107" y="215"/>
                  </a:cubicBezTo>
                  <a:cubicBezTo>
                    <a:pt x="113" y="216"/>
                    <a:pt x="118" y="217"/>
                    <a:pt x="124" y="218"/>
                  </a:cubicBezTo>
                  <a:cubicBezTo>
                    <a:pt x="124" y="218"/>
                    <a:pt x="124" y="218"/>
                    <a:pt x="124" y="218"/>
                  </a:cubicBezTo>
                  <a:cubicBezTo>
                    <a:pt x="123" y="219"/>
                    <a:pt x="122" y="221"/>
                    <a:pt x="122" y="222"/>
                  </a:cubicBezTo>
                  <a:cubicBezTo>
                    <a:pt x="121" y="224"/>
                    <a:pt x="121" y="227"/>
                    <a:pt x="121" y="229"/>
                  </a:cubicBezTo>
                  <a:cubicBezTo>
                    <a:pt x="122" y="231"/>
                    <a:pt x="123" y="232"/>
                    <a:pt x="123" y="234"/>
                  </a:cubicBezTo>
                  <a:cubicBezTo>
                    <a:pt x="123" y="234"/>
                    <a:pt x="123" y="234"/>
                    <a:pt x="123" y="234"/>
                  </a:cubicBezTo>
                  <a:cubicBezTo>
                    <a:pt x="123" y="234"/>
                    <a:pt x="123" y="234"/>
                    <a:pt x="124" y="235"/>
                  </a:cubicBezTo>
                  <a:cubicBezTo>
                    <a:pt x="124" y="236"/>
                    <a:pt x="124" y="236"/>
                    <a:pt x="125" y="237"/>
                  </a:cubicBezTo>
                  <a:cubicBezTo>
                    <a:pt x="125" y="238"/>
                    <a:pt x="126" y="239"/>
                    <a:pt x="127" y="240"/>
                  </a:cubicBezTo>
                  <a:cubicBezTo>
                    <a:pt x="127" y="240"/>
                    <a:pt x="127" y="240"/>
                    <a:pt x="127" y="240"/>
                  </a:cubicBezTo>
                  <a:cubicBezTo>
                    <a:pt x="124" y="240"/>
                    <a:pt x="122" y="241"/>
                    <a:pt x="120" y="241"/>
                  </a:cubicBezTo>
                  <a:cubicBezTo>
                    <a:pt x="115" y="241"/>
                    <a:pt x="110" y="242"/>
                    <a:pt x="105" y="242"/>
                  </a:cubicBezTo>
                  <a:cubicBezTo>
                    <a:pt x="95" y="243"/>
                    <a:pt x="85" y="243"/>
                    <a:pt x="75" y="245"/>
                  </a:cubicBezTo>
                  <a:cubicBezTo>
                    <a:pt x="74" y="245"/>
                    <a:pt x="74" y="246"/>
                    <a:pt x="75" y="246"/>
                  </a:cubicBezTo>
                  <a:cubicBezTo>
                    <a:pt x="85" y="246"/>
                    <a:pt x="95" y="245"/>
                    <a:pt x="105" y="244"/>
                  </a:cubicBezTo>
                  <a:cubicBezTo>
                    <a:pt x="110" y="244"/>
                    <a:pt x="115" y="244"/>
                    <a:pt x="120" y="243"/>
                  </a:cubicBezTo>
                  <a:cubicBezTo>
                    <a:pt x="122" y="243"/>
                    <a:pt x="124" y="242"/>
                    <a:pt x="126" y="242"/>
                  </a:cubicBezTo>
                  <a:cubicBezTo>
                    <a:pt x="127" y="242"/>
                    <a:pt x="128" y="242"/>
                    <a:pt x="128" y="242"/>
                  </a:cubicBezTo>
                  <a:cubicBezTo>
                    <a:pt x="128" y="244"/>
                    <a:pt x="128" y="247"/>
                    <a:pt x="130" y="250"/>
                  </a:cubicBezTo>
                  <a:cubicBezTo>
                    <a:pt x="130" y="251"/>
                    <a:pt x="132" y="253"/>
                    <a:pt x="133" y="253"/>
                  </a:cubicBezTo>
                  <a:cubicBezTo>
                    <a:pt x="134" y="254"/>
                    <a:pt x="134" y="254"/>
                    <a:pt x="134" y="254"/>
                  </a:cubicBezTo>
                  <a:cubicBezTo>
                    <a:pt x="134" y="254"/>
                    <a:pt x="134" y="254"/>
                    <a:pt x="133" y="254"/>
                  </a:cubicBezTo>
                  <a:cubicBezTo>
                    <a:pt x="131" y="255"/>
                    <a:pt x="128" y="255"/>
                    <a:pt x="126" y="256"/>
                  </a:cubicBezTo>
                  <a:cubicBezTo>
                    <a:pt x="121" y="257"/>
                    <a:pt x="116" y="258"/>
                    <a:pt x="111" y="259"/>
                  </a:cubicBezTo>
                  <a:cubicBezTo>
                    <a:pt x="106" y="260"/>
                    <a:pt x="101" y="261"/>
                    <a:pt x="96" y="262"/>
                  </a:cubicBezTo>
                  <a:cubicBezTo>
                    <a:pt x="91" y="263"/>
                    <a:pt x="86" y="264"/>
                    <a:pt x="81" y="265"/>
                  </a:cubicBezTo>
                  <a:cubicBezTo>
                    <a:pt x="80" y="266"/>
                    <a:pt x="80" y="267"/>
                    <a:pt x="81" y="267"/>
                  </a:cubicBezTo>
                  <a:cubicBezTo>
                    <a:pt x="86" y="266"/>
                    <a:pt x="91" y="265"/>
                    <a:pt x="95" y="264"/>
                  </a:cubicBezTo>
                  <a:cubicBezTo>
                    <a:pt x="101" y="263"/>
                    <a:pt x="106" y="262"/>
                    <a:pt x="111" y="261"/>
                  </a:cubicBezTo>
                  <a:cubicBezTo>
                    <a:pt x="116" y="260"/>
                    <a:pt x="121" y="259"/>
                    <a:pt x="126" y="258"/>
                  </a:cubicBezTo>
                  <a:cubicBezTo>
                    <a:pt x="128" y="257"/>
                    <a:pt x="131" y="257"/>
                    <a:pt x="133" y="256"/>
                  </a:cubicBezTo>
                  <a:cubicBezTo>
                    <a:pt x="134" y="256"/>
                    <a:pt x="136" y="256"/>
                    <a:pt x="137" y="255"/>
                  </a:cubicBezTo>
                  <a:cubicBezTo>
                    <a:pt x="137" y="256"/>
                    <a:pt x="137" y="256"/>
                    <a:pt x="137" y="257"/>
                  </a:cubicBezTo>
                  <a:cubicBezTo>
                    <a:pt x="137" y="259"/>
                    <a:pt x="138" y="261"/>
                    <a:pt x="139" y="262"/>
                  </a:cubicBezTo>
                  <a:cubicBezTo>
                    <a:pt x="139" y="263"/>
                    <a:pt x="140" y="264"/>
                    <a:pt x="141" y="265"/>
                  </a:cubicBezTo>
                  <a:cubicBezTo>
                    <a:pt x="135" y="267"/>
                    <a:pt x="128" y="269"/>
                    <a:pt x="121" y="271"/>
                  </a:cubicBezTo>
                  <a:cubicBezTo>
                    <a:pt x="114" y="272"/>
                    <a:pt x="108" y="274"/>
                    <a:pt x="101" y="276"/>
                  </a:cubicBezTo>
                  <a:cubicBezTo>
                    <a:pt x="94" y="277"/>
                    <a:pt x="87" y="279"/>
                    <a:pt x="81" y="281"/>
                  </a:cubicBezTo>
                  <a:cubicBezTo>
                    <a:pt x="77" y="282"/>
                    <a:pt x="74" y="283"/>
                    <a:pt x="71" y="284"/>
                  </a:cubicBezTo>
                  <a:cubicBezTo>
                    <a:pt x="67" y="285"/>
                    <a:pt x="64" y="286"/>
                    <a:pt x="61" y="287"/>
                  </a:cubicBezTo>
                  <a:cubicBezTo>
                    <a:pt x="60" y="287"/>
                    <a:pt x="60" y="287"/>
                    <a:pt x="59" y="287"/>
                  </a:cubicBezTo>
                  <a:cubicBezTo>
                    <a:pt x="58" y="288"/>
                    <a:pt x="58" y="288"/>
                    <a:pt x="57" y="288"/>
                  </a:cubicBezTo>
                  <a:cubicBezTo>
                    <a:pt x="53" y="288"/>
                    <a:pt x="49" y="290"/>
                    <a:pt x="45" y="291"/>
                  </a:cubicBezTo>
                  <a:cubicBezTo>
                    <a:pt x="41" y="292"/>
                    <a:pt x="37" y="293"/>
                    <a:pt x="33" y="294"/>
                  </a:cubicBezTo>
                  <a:cubicBezTo>
                    <a:pt x="31" y="294"/>
                    <a:pt x="28" y="295"/>
                    <a:pt x="27" y="296"/>
                  </a:cubicBezTo>
                  <a:cubicBezTo>
                    <a:pt x="26" y="296"/>
                    <a:pt x="26" y="296"/>
                    <a:pt x="26" y="296"/>
                  </a:cubicBezTo>
                  <a:cubicBezTo>
                    <a:pt x="26" y="295"/>
                    <a:pt x="26" y="294"/>
                    <a:pt x="25" y="294"/>
                  </a:cubicBezTo>
                  <a:cubicBezTo>
                    <a:pt x="24" y="291"/>
                    <a:pt x="24" y="289"/>
                    <a:pt x="23" y="287"/>
                  </a:cubicBezTo>
                  <a:cubicBezTo>
                    <a:pt x="22" y="285"/>
                    <a:pt x="21" y="283"/>
                    <a:pt x="20" y="281"/>
                  </a:cubicBezTo>
                  <a:cubicBezTo>
                    <a:pt x="20" y="281"/>
                    <a:pt x="20" y="281"/>
                    <a:pt x="20" y="281"/>
                  </a:cubicBezTo>
                  <a:cubicBezTo>
                    <a:pt x="21" y="280"/>
                    <a:pt x="22" y="280"/>
                    <a:pt x="24" y="280"/>
                  </a:cubicBezTo>
                  <a:cubicBezTo>
                    <a:pt x="25" y="279"/>
                    <a:pt x="27" y="279"/>
                    <a:pt x="29" y="279"/>
                  </a:cubicBezTo>
                  <a:cubicBezTo>
                    <a:pt x="29" y="278"/>
                    <a:pt x="29" y="277"/>
                    <a:pt x="29" y="277"/>
                  </a:cubicBezTo>
                  <a:cubicBezTo>
                    <a:pt x="26" y="277"/>
                    <a:pt x="22" y="278"/>
                    <a:pt x="20" y="279"/>
                  </a:cubicBezTo>
                  <a:cubicBezTo>
                    <a:pt x="19" y="278"/>
                    <a:pt x="18" y="276"/>
                    <a:pt x="17" y="274"/>
                  </a:cubicBezTo>
                  <a:cubicBezTo>
                    <a:pt x="15" y="267"/>
                    <a:pt x="12" y="260"/>
                    <a:pt x="10" y="253"/>
                  </a:cubicBezTo>
                  <a:cubicBezTo>
                    <a:pt x="14" y="253"/>
                    <a:pt x="19" y="253"/>
                    <a:pt x="23" y="253"/>
                  </a:cubicBezTo>
                  <a:cubicBezTo>
                    <a:pt x="28" y="253"/>
                    <a:pt x="33" y="253"/>
                    <a:pt x="37" y="252"/>
                  </a:cubicBezTo>
                  <a:cubicBezTo>
                    <a:pt x="38" y="252"/>
                    <a:pt x="38" y="251"/>
                    <a:pt x="37" y="251"/>
                  </a:cubicBezTo>
                  <a:cubicBezTo>
                    <a:pt x="33" y="251"/>
                    <a:pt x="28" y="251"/>
                    <a:pt x="23" y="251"/>
                  </a:cubicBezTo>
                  <a:cubicBezTo>
                    <a:pt x="18" y="251"/>
                    <a:pt x="14" y="251"/>
                    <a:pt x="9" y="251"/>
                  </a:cubicBezTo>
                  <a:cubicBezTo>
                    <a:pt x="9" y="250"/>
                    <a:pt x="9" y="250"/>
                    <a:pt x="9" y="249"/>
                  </a:cubicBezTo>
                  <a:cubicBezTo>
                    <a:pt x="4" y="232"/>
                    <a:pt x="2" y="215"/>
                    <a:pt x="1" y="198"/>
                  </a:cubicBezTo>
                  <a:cubicBezTo>
                    <a:pt x="1" y="198"/>
                    <a:pt x="1" y="197"/>
                    <a:pt x="1" y="197"/>
                  </a:cubicBezTo>
                  <a:cubicBezTo>
                    <a:pt x="1" y="197"/>
                    <a:pt x="1" y="197"/>
                    <a:pt x="2" y="197"/>
                  </a:cubicBezTo>
                  <a:cubicBezTo>
                    <a:pt x="5" y="198"/>
                    <a:pt x="8" y="199"/>
                    <a:pt x="10" y="199"/>
                  </a:cubicBezTo>
                  <a:cubicBezTo>
                    <a:pt x="17" y="201"/>
                    <a:pt x="23" y="204"/>
                    <a:pt x="30" y="205"/>
                  </a:cubicBezTo>
                  <a:cubicBezTo>
                    <a:pt x="37" y="207"/>
                    <a:pt x="44" y="209"/>
                    <a:pt x="51" y="210"/>
                  </a:cubicBezTo>
                  <a:cubicBezTo>
                    <a:pt x="54" y="211"/>
                    <a:pt x="57" y="211"/>
                    <a:pt x="61" y="212"/>
                  </a:cubicBezTo>
                  <a:cubicBezTo>
                    <a:pt x="64" y="212"/>
                    <a:pt x="68" y="213"/>
                    <a:pt x="71" y="213"/>
                  </a:cubicBezTo>
                  <a:cubicBezTo>
                    <a:pt x="72" y="213"/>
                    <a:pt x="72" y="212"/>
                    <a:pt x="71" y="212"/>
                  </a:cubicBezTo>
                  <a:cubicBezTo>
                    <a:pt x="68" y="211"/>
                    <a:pt x="65" y="211"/>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path>
              </a:pathLst>
            </a:custGeom>
            <a:solidFill>
              <a:srgbClr val="E444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ṧľiḓe"/>
            <p:cNvSpPr/>
            <p:nvPr/>
          </p:nvSpPr>
          <p:spPr bwMode="auto">
            <a:xfrm>
              <a:off x="1820192" y="5108826"/>
              <a:ext cx="424650" cy="410039"/>
            </a:xfrm>
            <a:custGeom>
              <a:avLst/>
              <a:gdLst>
                <a:gd name="T0" fmla="*/ 157 w 224"/>
                <a:gd name="T1" fmla="*/ 0 h 216"/>
                <a:gd name="T2" fmla="*/ 167 w 224"/>
                <a:gd name="T3" fmla="*/ 2 h 216"/>
                <a:gd name="T4" fmla="*/ 168 w 224"/>
                <a:gd name="T5" fmla="*/ 18 h 216"/>
                <a:gd name="T6" fmla="*/ 171 w 224"/>
                <a:gd name="T7" fmla="*/ 42 h 216"/>
                <a:gd name="T8" fmla="*/ 170 w 224"/>
                <a:gd name="T9" fmla="*/ 18 h 216"/>
                <a:gd name="T10" fmla="*/ 170 w 224"/>
                <a:gd name="T11" fmla="*/ 3 h 216"/>
                <a:gd name="T12" fmla="*/ 224 w 224"/>
                <a:gd name="T13" fmla="*/ 10 h 216"/>
                <a:gd name="T14" fmla="*/ 222 w 224"/>
                <a:gd name="T15" fmla="*/ 31 h 216"/>
                <a:gd name="T16" fmla="*/ 219 w 224"/>
                <a:gd name="T17" fmla="*/ 105 h 216"/>
                <a:gd name="T18" fmla="*/ 216 w 224"/>
                <a:gd name="T19" fmla="*/ 155 h 216"/>
                <a:gd name="T20" fmla="*/ 207 w 224"/>
                <a:gd name="T21" fmla="*/ 153 h 216"/>
                <a:gd name="T22" fmla="*/ 195 w 224"/>
                <a:gd name="T23" fmla="*/ 154 h 216"/>
                <a:gd name="T24" fmla="*/ 190 w 224"/>
                <a:gd name="T25" fmla="*/ 144 h 216"/>
                <a:gd name="T26" fmla="*/ 183 w 224"/>
                <a:gd name="T27" fmla="*/ 109 h 216"/>
                <a:gd name="T28" fmla="*/ 177 w 224"/>
                <a:gd name="T29" fmla="*/ 92 h 216"/>
                <a:gd name="T30" fmla="*/ 183 w 224"/>
                <a:gd name="T31" fmla="*/ 127 h 216"/>
                <a:gd name="T32" fmla="*/ 189 w 224"/>
                <a:gd name="T33" fmla="*/ 152 h 216"/>
                <a:gd name="T34" fmla="*/ 189 w 224"/>
                <a:gd name="T35" fmla="*/ 157 h 216"/>
                <a:gd name="T36" fmla="*/ 183 w 224"/>
                <a:gd name="T37" fmla="*/ 155 h 216"/>
                <a:gd name="T38" fmla="*/ 180 w 224"/>
                <a:gd name="T39" fmla="*/ 88 h 216"/>
                <a:gd name="T40" fmla="*/ 200 w 224"/>
                <a:gd name="T41" fmla="*/ 52 h 216"/>
                <a:gd name="T42" fmla="*/ 172 w 224"/>
                <a:gd name="T43" fmla="*/ 53 h 216"/>
                <a:gd name="T44" fmla="*/ 151 w 224"/>
                <a:gd name="T45" fmla="*/ 13 h 216"/>
                <a:gd name="T46" fmla="*/ 94 w 224"/>
                <a:gd name="T47" fmla="*/ 81 h 216"/>
                <a:gd name="T48" fmla="*/ 28 w 224"/>
                <a:gd name="T49" fmla="*/ 110 h 216"/>
                <a:gd name="T50" fmla="*/ 22 w 224"/>
                <a:gd name="T51" fmla="*/ 119 h 216"/>
                <a:gd name="T52" fmla="*/ 27 w 224"/>
                <a:gd name="T53" fmla="*/ 199 h 216"/>
                <a:gd name="T54" fmla="*/ 62 w 224"/>
                <a:gd name="T55" fmla="*/ 210 h 216"/>
                <a:gd name="T56" fmla="*/ 32 w 224"/>
                <a:gd name="T57" fmla="*/ 203 h 216"/>
                <a:gd name="T58" fmla="*/ 1 w 224"/>
                <a:gd name="T59" fmla="*/ 194 h 216"/>
                <a:gd name="T60" fmla="*/ 16 w 224"/>
                <a:gd name="T61" fmla="*/ 104 h 216"/>
                <a:gd name="T62" fmla="*/ 26 w 224"/>
                <a:gd name="T63" fmla="*/ 115 h 216"/>
                <a:gd name="T64" fmla="*/ 42 w 224"/>
                <a:gd name="T65" fmla="*/ 128 h 216"/>
                <a:gd name="T66" fmla="*/ 35 w 224"/>
                <a:gd name="T67" fmla="*/ 120 h 216"/>
                <a:gd name="T68" fmla="*/ 17 w 224"/>
                <a:gd name="T69" fmla="*/ 102 h 216"/>
                <a:gd name="T70" fmla="*/ 20 w 224"/>
                <a:gd name="T71" fmla="*/ 94 h 216"/>
                <a:gd name="T72" fmla="*/ 37 w 224"/>
                <a:gd name="T73" fmla="*/ 66 h 216"/>
                <a:gd name="T74" fmla="*/ 39 w 224"/>
                <a:gd name="T75" fmla="*/ 62 h 216"/>
                <a:gd name="T76" fmla="*/ 39 w 224"/>
                <a:gd name="T77" fmla="*/ 62 h 216"/>
                <a:gd name="T78" fmla="*/ 50 w 224"/>
                <a:gd name="T79" fmla="*/ 49 h 216"/>
                <a:gd name="T80" fmla="*/ 62 w 224"/>
                <a:gd name="T81" fmla="*/ 38 h 216"/>
                <a:gd name="T82" fmla="*/ 65 w 224"/>
                <a:gd name="T83" fmla="*/ 35 h 216"/>
                <a:gd name="T84" fmla="*/ 79 w 224"/>
                <a:gd name="T85" fmla="*/ 56 h 216"/>
                <a:gd name="T86" fmla="*/ 87 w 224"/>
                <a:gd name="T87" fmla="*/ 64 h 216"/>
                <a:gd name="T88" fmla="*/ 76 w 224"/>
                <a:gd name="T89" fmla="*/ 46 h 216"/>
                <a:gd name="T90" fmla="*/ 67 w 224"/>
                <a:gd name="T91" fmla="*/ 33 h 216"/>
                <a:gd name="T92" fmla="*/ 109 w 224"/>
                <a:gd name="T93" fmla="*/ 10 h 216"/>
                <a:gd name="T94" fmla="*/ 2 w 224"/>
                <a:gd name="T95" fmla="*/ 210 h 216"/>
                <a:gd name="T96" fmla="*/ 74 w 224"/>
                <a:gd name="T97" fmla="*/ 215 h 216"/>
                <a:gd name="T98" fmla="*/ 71 w 224"/>
                <a:gd name="T99" fmla="*/ 213 h 216"/>
                <a:gd name="T100" fmla="*/ 51 w 224"/>
                <a:gd name="T101" fmla="*/ 210 h 216"/>
                <a:gd name="T102" fmla="*/ 10 w 224"/>
                <a:gd name="T103" fmla="*/ 199 h 216"/>
                <a:gd name="T104" fmla="*/ 1 w 224"/>
                <a:gd name="T105" fmla="*/ 197 h 216"/>
                <a:gd name="T106" fmla="*/ 2 w 224"/>
                <a:gd name="T107"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1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4" y="155"/>
                    <a:pt x="184" y="155"/>
                    <a:pt x="183" y="155"/>
                  </a:cubicBezTo>
                  <a:cubicBezTo>
                    <a:pt x="184" y="148"/>
                    <a:pt x="183" y="140"/>
                    <a:pt x="181" y="129"/>
                  </a:cubicBezTo>
                  <a:cubicBezTo>
                    <a:pt x="173" y="83"/>
                    <a:pt x="178" y="82"/>
                    <a:pt x="180" y="88"/>
                  </a:cubicBezTo>
                  <a:cubicBezTo>
                    <a:pt x="181" y="94"/>
                    <a:pt x="197" y="151"/>
                    <a:pt x="203" y="143"/>
                  </a:cubicBezTo>
                  <a:cubicBezTo>
                    <a:pt x="208" y="136"/>
                    <a:pt x="204" y="93"/>
                    <a:pt x="200" y="52"/>
                  </a:cubicBezTo>
                  <a:cubicBezTo>
                    <a:pt x="195" y="11"/>
                    <a:pt x="176" y="21"/>
                    <a:pt x="174" y="25"/>
                  </a:cubicBezTo>
                  <a:cubicBezTo>
                    <a:pt x="173" y="28"/>
                    <a:pt x="175" y="49"/>
                    <a:pt x="172" y="53"/>
                  </a:cubicBezTo>
                  <a:cubicBezTo>
                    <a:pt x="170" y="56"/>
                    <a:pt x="166" y="44"/>
                    <a:pt x="163" y="28"/>
                  </a:cubicBezTo>
                  <a:cubicBezTo>
                    <a:pt x="161" y="13"/>
                    <a:pt x="151" y="13"/>
                    <a:pt x="151" y="13"/>
                  </a:cubicBezTo>
                  <a:cubicBezTo>
                    <a:pt x="108" y="23"/>
                    <a:pt x="83" y="41"/>
                    <a:pt x="83" y="48"/>
                  </a:cubicBezTo>
                  <a:cubicBezTo>
                    <a:pt x="84" y="55"/>
                    <a:pt x="100" y="85"/>
                    <a:pt x="94" y="81"/>
                  </a:cubicBezTo>
                  <a:cubicBezTo>
                    <a:pt x="89" y="76"/>
                    <a:pt x="72" y="52"/>
                    <a:pt x="59" y="59"/>
                  </a:cubicBezTo>
                  <a:cubicBezTo>
                    <a:pt x="45" y="66"/>
                    <a:pt x="20" y="102"/>
                    <a:pt x="28" y="110"/>
                  </a:cubicBezTo>
                  <a:cubicBezTo>
                    <a:pt x="36" y="117"/>
                    <a:pt x="48" y="131"/>
                    <a:pt x="44" y="131"/>
                  </a:cubicBezTo>
                  <a:cubicBezTo>
                    <a:pt x="40" y="130"/>
                    <a:pt x="26" y="118"/>
                    <a:pt x="22" y="119"/>
                  </a:cubicBezTo>
                  <a:cubicBezTo>
                    <a:pt x="19" y="120"/>
                    <a:pt x="11" y="139"/>
                    <a:pt x="8" y="162"/>
                  </a:cubicBezTo>
                  <a:cubicBezTo>
                    <a:pt x="6" y="186"/>
                    <a:pt x="16" y="195"/>
                    <a:pt x="27" y="199"/>
                  </a:cubicBezTo>
                  <a:cubicBezTo>
                    <a:pt x="34" y="202"/>
                    <a:pt x="55" y="207"/>
                    <a:pt x="67" y="211"/>
                  </a:cubicBezTo>
                  <a:cubicBezTo>
                    <a:pt x="65" y="211"/>
                    <a:pt x="63" y="210"/>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moveTo>
                    <a:pt x="2" y="210"/>
                  </a:moveTo>
                  <a:cubicBezTo>
                    <a:pt x="2" y="210"/>
                    <a:pt x="3" y="204"/>
                    <a:pt x="8" y="203"/>
                  </a:cubicBezTo>
                  <a:cubicBezTo>
                    <a:pt x="14" y="201"/>
                    <a:pt x="69" y="216"/>
                    <a:pt x="74" y="215"/>
                  </a:cubicBezTo>
                  <a:cubicBezTo>
                    <a:pt x="75" y="214"/>
                    <a:pt x="74" y="214"/>
                    <a:pt x="72" y="213"/>
                  </a:cubicBezTo>
                  <a:cubicBezTo>
                    <a:pt x="72" y="213"/>
                    <a:pt x="72" y="213"/>
                    <a:pt x="71" y="213"/>
                  </a:cubicBezTo>
                  <a:cubicBezTo>
                    <a:pt x="68" y="213"/>
                    <a:pt x="64" y="212"/>
                    <a:pt x="61" y="212"/>
                  </a:cubicBezTo>
                  <a:cubicBezTo>
                    <a:pt x="57" y="211"/>
                    <a:pt x="54" y="211"/>
                    <a:pt x="51" y="210"/>
                  </a:cubicBezTo>
                  <a:cubicBezTo>
                    <a:pt x="44" y="209"/>
                    <a:pt x="37" y="207"/>
                    <a:pt x="30" y="205"/>
                  </a:cubicBezTo>
                  <a:cubicBezTo>
                    <a:pt x="23" y="204"/>
                    <a:pt x="17" y="201"/>
                    <a:pt x="10" y="199"/>
                  </a:cubicBezTo>
                  <a:cubicBezTo>
                    <a:pt x="8" y="199"/>
                    <a:pt x="5" y="198"/>
                    <a:pt x="2" y="197"/>
                  </a:cubicBezTo>
                  <a:cubicBezTo>
                    <a:pt x="1" y="197"/>
                    <a:pt x="1" y="197"/>
                    <a:pt x="1" y="197"/>
                  </a:cubicBezTo>
                  <a:cubicBezTo>
                    <a:pt x="1" y="197"/>
                    <a:pt x="1" y="198"/>
                    <a:pt x="1" y="198"/>
                  </a:cubicBezTo>
                  <a:cubicBezTo>
                    <a:pt x="1" y="202"/>
                    <a:pt x="1" y="206"/>
                    <a:pt x="2" y="210"/>
                  </a:cubicBezTo>
                  <a:close/>
                </a:path>
              </a:pathLst>
            </a:custGeom>
            <a:solidFill>
              <a:srgbClr val="DB2A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isliḓé"/>
            <p:cNvSpPr/>
            <p:nvPr/>
          </p:nvSpPr>
          <p:spPr bwMode="auto">
            <a:xfrm>
              <a:off x="2193700" y="5535302"/>
              <a:ext cx="32876" cy="34703"/>
            </a:xfrm>
            <a:custGeom>
              <a:avLst/>
              <a:gdLst>
                <a:gd name="T0" fmla="*/ 17 w 17"/>
                <a:gd name="T1" fmla="*/ 3 h 18"/>
                <a:gd name="T2" fmla="*/ 17 w 17"/>
                <a:gd name="T3" fmla="*/ 3 h 18"/>
                <a:gd name="T4" fmla="*/ 16 w 17"/>
                <a:gd name="T5" fmla="*/ 8 h 18"/>
                <a:gd name="T6" fmla="*/ 16 w 17"/>
                <a:gd name="T7" fmla="*/ 9 h 18"/>
                <a:gd name="T8" fmla="*/ 15 w 17"/>
                <a:gd name="T9" fmla="*/ 0 h 18"/>
                <a:gd name="T10" fmla="*/ 17 w 17"/>
                <a:gd name="T11" fmla="*/ 0 h 18"/>
                <a:gd name="T12" fmla="*/ 17 w 17"/>
                <a:gd name="T13" fmla="*/ 3 h 18"/>
                <a:gd name="T14" fmla="*/ 0 w 17"/>
                <a:gd name="T15" fmla="*/ 12 h 18"/>
                <a:gd name="T16" fmla="*/ 0 w 17"/>
                <a:gd name="T17" fmla="*/ 12 h 18"/>
                <a:gd name="T18" fmla="*/ 3 w 17"/>
                <a:gd name="T19" fmla="*/ 14 h 18"/>
                <a:gd name="T20" fmla="*/ 7 w 17"/>
                <a:gd name="T21" fmla="*/ 17 h 18"/>
                <a:gd name="T22" fmla="*/ 9 w 17"/>
                <a:gd name="T23" fmla="*/ 18 h 18"/>
                <a:gd name="T24" fmla="*/ 9 w 17"/>
                <a:gd name="T25" fmla="*/ 18 h 18"/>
                <a:gd name="T26" fmla="*/ 8 w 17"/>
                <a:gd name="T27" fmla="*/ 18 h 18"/>
                <a:gd name="T28" fmla="*/ 7 w 17"/>
                <a:gd name="T29" fmla="*/ 17 h 18"/>
                <a:gd name="T30" fmla="*/ 2 w 17"/>
                <a:gd name="T31" fmla="*/ 15 h 18"/>
                <a:gd name="T32" fmla="*/ 0 w 17"/>
                <a:gd name="T33" fmla="*/ 14 h 18"/>
                <a:gd name="T34" fmla="*/ 0 w 17"/>
                <a:gd name="T35" fmla="*/ 12 h 18"/>
                <a:gd name="T36" fmla="*/ 6 w 17"/>
                <a:gd name="T37" fmla="*/ 11 h 18"/>
                <a:gd name="T38" fmla="*/ 9 w 17"/>
                <a:gd name="T39" fmla="*/ 13 h 18"/>
                <a:gd name="T40" fmla="*/ 8 w 17"/>
                <a:gd name="T41" fmla="*/ 12 h 18"/>
                <a:gd name="T42" fmla="*/ 4 w 17"/>
                <a:gd name="T43" fmla="*/ 7 h 18"/>
                <a:gd name="T44" fmla="*/ 3 w 17"/>
                <a:gd name="T45" fmla="*/ 8 h 18"/>
                <a:gd name="T46" fmla="*/ 3 w 17"/>
                <a:gd name="T47" fmla="*/ 8 h 18"/>
                <a:gd name="T48" fmla="*/ 6 w 17"/>
                <a:gd name="T49" fmla="*/ 11 h 18"/>
                <a:gd name="T50" fmla="*/ 6 w 17"/>
                <a:gd name="T51" fmla="*/ 11 h 18"/>
                <a:gd name="T52" fmla="*/ 14 w 17"/>
                <a:gd name="T53" fmla="*/ 15 h 18"/>
                <a:gd name="T54" fmla="*/ 12 w 17"/>
                <a:gd name="T55" fmla="*/ 1 h 18"/>
                <a:gd name="T56" fmla="*/ 11 w 17"/>
                <a:gd name="T57" fmla="*/ 2 h 18"/>
                <a:gd name="T58" fmla="*/ 8 w 17"/>
                <a:gd name="T59" fmla="*/ 3 h 18"/>
                <a:gd name="T60" fmla="*/ 12 w 17"/>
                <a:gd name="T61" fmla="*/ 10 h 18"/>
                <a:gd name="T62" fmla="*/ 14 w 17"/>
                <a:gd name="T63" fmla="*/ 14 h 18"/>
                <a:gd name="T64" fmla="*/ 14 w 17"/>
                <a:gd name="T6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18">
                  <a:moveTo>
                    <a:pt x="17" y="3"/>
                  </a:moveTo>
                  <a:cubicBezTo>
                    <a:pt x="17" y="3"/>
                    <a:pt x="17" y="3"/>
                    <a:pt x="17" y="3"/>
                  </a:cubicBezTo>
                  <a:cubicBezTo>
                    <a:pt x="17" y="5"/>
                    <a:pt x="17" y="6"/>
                    <a:pt x="16" y="8"/>
                  </a:cubicBezTo>
                  <a:cubicBezTo>
                    <a:pt x="16" y="8"/>
                    <a:pt x="16" y="8"/>
                    <a:pt x="16" y="9"/>
                  </a:cubicBezTo>
                  <a:cubicBezTo>
                    <a:pt x="16" y="6"/>
                    <a:pt x="15" y="3"/>
                    <a:pt x="15" y="0"/>
                  </a:cubicBezTo>
                  <a:cubicBezTo>
                    <a:pt x="15" y="0"/>
                    <a:pt x="16" y="0"/>
                    <a:pt x="17" y="0"/>
                  </a:cubicBezTo>
                  <a:cubicBezTo>
                    <a:pt x="17" y="1"/>
                    <a:pt x="17" y="2"/>
                    <a:pt x="17" y="3"/>
                  </a:cubicBezTo>
                  <a:close/>
                  <a:moveTo>
                    <a:pt x="0" y="12"/>
                  </a:moveTo>
                  <a:cubicBezTo>
                    <a:pt x="0" y="12"/>
                    <a:pt x="0" y="12"/>
                    <a:pt x="0" y="12"/>
                  </a:cubicBezTo>
                  <a:cubicBezTo>
                    <a:pt x="1" y="13"/>
                    <a:pt x="2" y="14"/>
                    <a:pt x="3" y="14"/>
                  </a:cubicBezTo>
                  <a:cubicBezTo>
                    <a:pt x="4" y="15"/>
                    <a:pt x="6" y="16"/>
                    <a:pt x="7" y="17"/>
                  </a:cubicBezTo>
                  <a:cubicBezTo>
                    <a:pt x="8" y="17"/>
                    <a:pt x="8" y="17"/>
                    <a:pt x="9" y="18"/>
                  </a:cubicBezTo>
                  <a:cubicBezTo>
                    <a:pt x="9" y="18"/>
                    <a:pt x="9" y="18"/>
                    <a:pt x="9" y="18"/>
                  </a:cubicBezTo>
                  <a:cubicBezTo>
                    <a:pt x="8" y="18"/>
                    <a:pt x="8" y="18"/>
                    <a:pt x="8" y="18"/>
                  </a:cubicBezTo>
                  <a:cubicBezTo>
                    <a:pt x="8" y="17"/>
                    <a:pt x="7" y="17"/>
                    <a:pt x="7" y="17"/>
                  </a:cubicBezTo>
                  <a:cubicBezTo>
                    <a:pt x="5" y="16"/>
                    <a:pt x="4" y="16"/>
                    <a:pt x="2" y="15"/>
                  </a:cubicBezTo>
                  <a:cubicBezTo>
                    <a:pt x="1" y="15"/>
                    <a:pt x="0" y="15"/>
                    <a:pt x="0" y="14"/>
                  </a:cubicBezTo>
                  <a:cubicBezTo>
                    <a:pt x="0" y="14"/>
                    <a:pt x="0" y="13"/>
                    <a:pt x="0" y="12"/>
                  </a:cubicBezTo>
                  <a:close/>
                  <a:moveTo>
                    <a:pt x="6" y="11"/>
                  </a:moveTo>
                  <a:cubicBezTo>
                    <a:pt x="7" y="12"/>
                    <a:pt x="8" y="12"/>
                    <a:pt x="9" y="13"/>
                  </a:cubicBezTo>
                  <a:cubicBezTo>
                    <a:pt x="8" y="13"/>
                    <a:pt x="8" y="12"/>
                    <a:pt x="8" y="12"/>
                  </a:cubicBezTo>
                  <a:cubicBezTo>
                    <a:pt x="7" y="10"/>
                    <a:pt x="6" y="8"/>
                    <a:pt x="4" y="7"/>
                  </a:cubicBezTo>
                  <a:cubicBezTo>
                    <a:pt x="4" y="7"/>
                    <a:pt x="3" y="8"/>
                    <a:pt x="3" y="8"/>
                  </a:cubicBezTo>
                  <a:cubicBezTo>
                    <a:pt x="3" y="8"/>
                    <a:pt x="3" y="8"/>
                    <a:pt x="3" y="8"/>
                  </a:cubicBezTo>
                  <a:cubicBezTo>
                    <a:pt x="4" y="9"/>
                    <a:pt x="5" y="10"/>
                    <a:pt x="6" y="11"/>
                  </a:cubicBezTo>
                  <a:cubicBezTo>
                    <a:pt x="6" y="11"/>
                    <a:pt x="6" y="11"/>
                    <a:pt x="6" y="11"/>
                  </a:cubicBezTo>
                  <a:close/>
                  <a:moveTo>
                    <a:pt x="14" y="15"/>
                  </a:moveTo>
                  <a:cubicBezTo>
                    <a:pt x="14" y="10"/>
                    <a:pt x="12" y="6"/>
                    <a:pt x="12" y="1"/>
                  </a:cubicBezTo>
                  <a:cubicBezTo>
                    <a:pt x="11" y="1"/>
                    <a:pt x="11" y="1"/>
                    <a:pt x="11" y="2"/>
                  </a:cubicBezTo>
                  <a:cubicBezTo>
                    <a:pt x="10" y="2"/>
                    <a:pt x="9" y="3"/>
                    <a:pt x="8" y="3"/>
                  </a:cubicBezTo>
                  <a:cubicBezTo>
                    <a:pt x="9" y="5"/>
                    <a:pt x="11" y="8"/>
                    <a:pt x="12" y="10"/>
                  </a:cubicBezTo>
                  <a:cubicBezTo>
                    <a:pt x="12" y="11"/>
                    <a:pt x="13" y="13"/>
                    <a:pt x="14" y="14"/>
                  </a:cubicBezTo>
                  <a:cubicBezTo>
                    <a:pt x="14" y="14"/>
                    <a:pt x="14" y="15"/>
                    <a:pt x="14" y="15"/>
                  </a:cubicBezTo>
                  <a:close/>
                </a:path>
              </a:pathLst>
            </a:custGeom>
            <a:solidFill>
              <a:srgbClr val="D88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Slîdê"/>
            <p:cNvSpPr/>
            <p:nvPr/>
          </p:nvSpPr>
          <p:spPr bwMode="auto">
            <a:xfrm>
              <a:off x="1801013" y="5089648"/>
              <a:ext cx="461179" cy="593596"/>
            </a:xfrm>
            <a:custGeom>
              <a:avLst/>
              <a:gdLst>
                <a:gd name="T0" fmla="*/ 15 w 243"/>
                <a:gd name="T1" fmla="*/ 271 h 313"/>
                <a:gd name="T2" fmla="*/ 51 w 243"/>
                <a:gd name="T3" fmla="*/ 310 h 313"/>
                <a:gd name="T4" fmla="*/ 188 w 243"/>
                <a:gd name="T5" fmla="*/ 274 h 313"/>
                <a:gd name="T6" fmla="*/ 232 w 243"/>
                <a:gd name="T7" fmla="*/ 240 h 313"/>
                <a:gd name="T8" fmla="*/ 233 w 243"/>
                <a:gd name="T9" fmla="*/ 227 h 313"/>
                <a:gd name="T10" fmla="*/ 239 w 243"/>
                <a:gd name="T11" fmla="*/ 72 h 313"/>
                <a:gd name="T12" fmla="*/ 93 w 243"/>
                <a:gd name="T13" fmla="*/ 22 h 313"/>
                <a:gd name="T14" fmla="*/ 187 w 243"/>
                <a:gd name="T15" fmla="*/ 202 h 313"/>
                <a:gd name="T16" fmla="*/ 194 w 243"/>
                <a:gd name="T17" fmla="*/ 179 h 313"/>
                <a:gd name="T18" fmla="*/ 203 w 243"/>
                <a:gd name="T19" fmla="*/ 182 h 313"/>
                <a:gd name="T20" fmla="*/ 158 w 243"/>
                <a:gd name="T21" fmla="*/ 270 h 313"/>
                <a:gd name="T22" fmla="*/ 195 w 243"/>
                <a:gd name="T23" fmla="*/ 261 h 313"/>
                <a:gd name="T24" fmla="*/ 142 w 243"/>
                <a:gd name="T25" fmla="*/ 226 h 313"/>
                <a:gd name="T26" fmla="*/ 147 w 243"/>
                <a:gd name="T27" fmla="*/ 211 h 313"/>
                <a:gd name="T28" fmla="*/ 203 w 243"/>
                <a:gd name="T29" fmla="*/ 245 h 313"/>
                <a:gd name="T30" fmla="*/ 207 w 243"/>
                <a:gd name="T31" fmla="*/ 247 h 313"/>
                <a:gd name="T32" fmla="*/ 209 w 243"/>
                <a:gd name="T33" fmla="*/ 250 h 313"/>
                <a:gd name="T34" fmla="*/ 211 w 243"/>
                <a:gd name="T35" fmla="*/ 242 h 313"/>
                <a:gd name="T36" fmla="*/ 195 w 243"/>
                <a:gd name="T37" fmla="*/ 257 h 313"/>
                <a:gd name="T38" fmla="*/ 163 w 243"/>
                <a:gd name="T39" fmla="*/ 255 h 313"/>
                <a:gd name="T40" fmla="*/ 219 w 243"/>
                <a:gd name="T41" fmla="*/ 245 h 313"/>
                <a:gd name="T42" fmla="*/ 206 w 243"/>
                <a:gd name="T43" fmla="*/ 240 h 313"/>
                <a:gd name="T44" fmla="*/ 162 w 243"/>
                <a:gd name="T45" fmla="*/ 194 h 313"/>
                <a:gd name="T46" fmla="*/ 196 w 243"/>
                <a:gd name="T47" fmla="*/ 221 h 313"/>
                <a:gd name="T48" fmla="*/ 148 w 243"/>
                <a:gd name="T49" fmla="*/ 235 h 313"/>
                <a:gd name="T50" fmla="*/ 194 w 243"/>
                <a:gd name="T51" fmla="*/ 251 h 313"/>
                <a:gd name="T52" fmla="*/ 141 w 243"/>
                <a:gd name="T53" fmla="*/ 235 h 313"/>
                <a:gd name="T54" fmla="*/ 222 w 243"/>
                <a:gd name="T55" fmla="*/ 235 h 313"/>
                <a:gd name="T56" fmla="*/ 221 w 243"/>
                <a:gd name="T57" fmla="*/ 230 h 313"/>
                <a:gd name="T58" fmla="*/ 206 w 243"/>
                <a:gd name="T59" fmla="*/ 178 h 313"/>
                <a:gd name="T60" fmla="*/ 223 w 243"/>
                <a:gd name="T61" fmla="*/ 182 h 313"/>
                <a:gd name="T62" fmla="*/ 177 w 243"/>
                <a:gd name="T63" fmla="*/ 12 h 313"/>
                <a:gd name="T64" fmla="*/ 180 w 243"/>
                <a:gd name="T65" fmla="*/ 18 h 313"/>
                <a:gd name="T66" fmla="*/ 229 w 243"/>
                <a:gd name="T67" fmla="*/ 115 h 313"/>
                <a:gd name="T68" fmla="*/ 202 w 243"/>
                <a:gd name="T69" fmla="*/ 166 h 313"/>
                <a:gd name="T70" fmla="*/ 193 w 243"/>
                <a:gd name="T71" fmla="*/ 137 h 313"/>
                <a:gd name="T72" fmla="*/ 175 w 243"/>
                <a:gd name="T73" fmla="*/ 171 h 313"/>
                <a:gd name="T74" fmla="*/ 139 w 243"/>
                <a:gd name="T75" fmla="*/ 137 h 313"/>
                <a:gd name="T76" fmla="*/ 168 w 243"/>
                <a:gd name="T77" fmla="*/ 178 h 313"/>
                <a:gd name="T78" fmla="*/ 87 w 243"/>
                <a:gd name="T79" fmla="*/ 156 h 313"/>
                <a:gd name="T80" fmla="*/ 132 w 243"/>
                <a:gd name="T81" fmla="*/ 226 h 313"/>
                <a:gd name="T82" fmla="*/ 132 w 243"/>
                <a:gd name="T83" fmla="*/ 232 h 313"/>
                <a:gd name="T84" fmla="*/ 137 w 243"/>
                <a:gd name="T85" fmla="*/ 250 h 313"/>
                <a:gd name="T86" fmla="*/ 136 w 243"/>
                <a:gd name="T87" fmla="*/ 252 h 313"/>
                <a:gd name="T88" fmla="*/ 121 w 243"/>
                <a:gd name="T89" fmla="*/ 269 h 313"/>
                <a:gd name="T90" fmla="*/ 143 w 243"/>
                <a:gd name="T91" fmla="*/ 266 h 313"/>
                <a:gd name="T92" fmla="*/ 91 w 243"/>
                <a:gd name="T93" fmla="*/ 291 h 313"/>
                <a:gd name="T94" fmla="*/ 37 w 243"/>
                <a:gd name="T95" fmla="*/ 306 h 313"/>
                <a:gd name="T96" fmla="*/ 39 w 243"/>
                <a:gd name="T97" fmla="*/ 289 h 313"/>
                <a:gd name="T98" fmla="*/ 47 w 243"/>
                <a:gd name="T99" fmla="*/ 261 h 313"/>
                <a:gd name="T100" fmla="*/ 20 w 243"/>
                <a:gd name="T101" fmla="*/ 209 h 313"/>
                <a:gd name="T102" fmla="*/ 62 w 243"/>
                <a:gd name="T103" fmla="*/ 218 h 313"/>
                <a:gd name="T104" fmla="*/ 36 w 243"/>
                <a:gd name="T105" fmla="*/ 125 h 313"/>
                <a:gd name="T106" fmla="*/ 28 w 243"/>
                <a:gd name="T107" fmla="*/ 110 h 313"/>
                <a:gd name="T108" fmla="*/ 49 w 243"/>
                <a:gd name="T109" fmla="*/ 72 h 313"/>
                <a:gd name="T110" fmla="*/ 84 w 243"/>
                <a:gd name="T111" fmla="*/ 56 h 313"/>
                <a:gd name="T112" fmla="*/ 77 w 243"/>
                <a:gd name="T113" fmla="*/ 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13">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moveTo>
                    <a:pt x="218" y="231"/>
                  </a:moveTo>
                  <a:cubicBezTo>
                    <a:pt x="218" y="231"/>
                    <a:pt x="218" y="231"/>
                    <a:pt x="218" y="231"/>
                  </a:cubicBezTo>
                  <a:cubicBezTo>
                    <a:pt x="217" y="231"/>
                    <a:pt x="217" y="231"/>
                    <a:pt x="216" y="231"/>
                  </a:cubicBezTo>
                  <a:cubicBezTo>
                    <a:pt x="215" y="232"/>
                    <a:pt x="213" y="233"/>
                    <a:pt x="212" y="234"/>
                  </a:cubicBezTo>
                  <a:cubicBezTo>
                    <a:pt x="208" y="229"/>
                    <a:pt x="205" y="224"/>
                    <a:pt x="201" y="219"/>
                  </a:cubicBezTo>
                  <a:cubicBezTo>
                    <a:pt x="198" y="216"/>
                    <a:pt x="196" y="214"/>
                    <a:pt x="194" y="211"/>
                  </a:cubicBezTo>
                  <a:cubicBezTo>
                    <a:pt x="192" y="208"/>
                    <a:pt x="190" y="205"/>
                    <a:pt x="187" y="202"/>
                  </a:cubicBezTo>
                  <a:cubicBezTo>
                    <a:pt x="183" y="197"/>
                    <a:pt x="179" y="191"/>
                    <a:pt x="177" y="185"/>
                  </a:cubicBezTo>
                  <a:cubicBezTo>
                    <a:pt x="177" y="185"/>
                    <a:pt x="177" y="185"/>
                    <a:pt x="177" y="185"/>
                  </a:cubicBezTo>
                  <a:cubicBezTo>
                    <a:pt x="178" y="184"/>
                    <a:pt x="179" y="184"/>
                    <a:pt x="179" y="183"/>
                  </a:cubicBezTo>
                  <a:cubicBezTo>
                    <a:pt x="180" y="183"/>
                    <a:pt x="181" y="183"/>
                    <a:pt x="181" y="183"/>
                  </a:cubicBezTo>
                  <a:cubicBezTo>
                    <a:pt x="181" y="183"/>
                    <a:pt x="182" y="182"/>
                    <a:pt x="183" y="182"/>
                  </a:cubicBezTo>
                  <a:cubicBezTo>
                    <a:pt x="185" y="181"/>
                    <a:pt x="188" y="180"/>
                    <a:pt x="190" y="180"/>
                  </a:cubicBezTo>
                  <a:cubicBezTo>
                    <a:pt x="191" y="179"/>
                    <a:pt x="193" y="179"/>
                    <a:pt x="194" y="179"/>
                  </a:cubicBezTo>
                  <a:cubicBezTo>
                    <a:pt x="194" y="179"/>
                    <a:pt x="195" y="178"/>
                    <a:pt x="196" y="178"/>
                  </a:cubicBezTo>
                  <a:cubicBezTo>
                    <a:pt x="196" y="178"/>
                    <a:pt x="196" y="178"/>
                    <a:pt x="197" y="178"/>
                  </a:cubicBezTo>
                  <a:cubicBezTo>
                    <a:pt x="197" y="178"/>
                    <a:pt x="197" y="178"/>
                    <a:pt x="197" y="178"/>
                  </a:cubicBezTo>
                  <a:cubicBezTo>
                    <a:pt x="198" y="178"/>
                    <a:pt x="198" y="178"/>
                    <a:pt x="199" y="178"/>
                  </a:cubicBezTo>
                  <a:cubicBezTo>
                    <a:pt x="200" y="178"/>
                    <a:pt x="200" y="178"/>
                    <a:pt x="201" y="178"/>
                  </a:cubicBezTo>
                  <a:cubicBezTo>
                    <a:pt x="201" y="178"/>
                    <a:pt x="201" y="178"/>
                    <a:pt x="202" y="178"/>
                  </a:cubicBezTo>
                  <a:cubicBezTo>
                    <a:pt x="202" y="179"/>
                    <a:pt x="203" y="180"/>
                    <a:pt x="203" y="182"/>
                  </a:cubicBezTo>
                  <a:cubicBezTo>
                    <a:pt x="204" y="184"/>
                    <a:pt x="205" y="187"/>
                    <a:pt x="206" y="190"/>
                  </a:cubicBezTo>
                  <a:cubicBezTo>
                    <a:pt x="207" y="193"/>
                    <a:pt x="207" y="196"/>
                    <a:pt x="208" y="200"/>
                  </a:cubicBezTo>
                  <a:cubicBezTo>
                    <a:pt x="209" y="203"/>
                    <a:pt x="211" y="206"/>
                    <a:pt x="213" y="209"/>
                  </a:cubicBezTo>
                  <a:cubicBezTo>
                    <a:pt x="213" y="211"/>
                    <a:pt x="214" y="213"/>
                    <a:pt x="214" y="214"/>
                  </a:cubicBezTo>
                  <a:cubicBezTo>
                    <a:pt x="215" y="216"/>
                    <a:pt x="215" y="218"/>
                    <a:pt x="216" y="220"/>
                  </a:cubicBezTo>
                  <a:cubicBezTo>
                    <a:pt x="216" y="223"/>
                    <a:pt x="217" y="227"/>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207" y="247"/>
                  </a:moveTo>
                  <a:cubicBezTo>
                    <a:pt x="207" y="247"/>
                    <a:pt x="207" y="247"/>
                    <a:pt x="207" y="247"/>
                  </a:cubicBezTo>
                  <a:cubicBezTo>
                    <a:pt x="208" y="248"/>
                    <a:pt x="209" y="249"/>
                    <a:pt x="210" y="249"/>
                  </a:cubicBezTo>
                  <a:cubicBezTo>
                    <a:pt x="211" y="250"/>
                    <a:pt x="213" y="251"/>
                    <a:pt x="214" y="252"/>
                  </a:cubicBezTo>
                  <a:cubicBezTo>
                    <a:pt x="215" y="252"/>
                    <a:pt x="215" y="252"/>
                    <a:pt x="216" y="253"/>
                  </a:cubicBezTo>
                  <a:cubicBezTo>
                    <a:pt x="216" y="253"/>
                    <a:pt x="216" y="253"/>
                    <a:pt x="216" y="253"/>
                  </a:cubicBezTo>
                  <a:cubicBezTo>
                    <a:pt x="215" y="253"/>
                    <a:pt x="215" y="253"/>
                    <a:pt x="215" y="253"/>
                  </a:cubicBezTo>
                  <a:cubicBezTo>
                    <a:pt x="215" y="252"/>
                    <a:pt x="214" y="252"/>
                    <a:pt x="214" y="252"/>
                  </a:cubicBezTo>
                  <a:cubicBezTo>
                    <a:pt x="212" y="251"/>
                    <a:pt x="211" y="251"/>
                    <a:pt x="209" y="250"/>
                  </a:cubicBezTo>
                  <a:cubicBezTo>
                    <a:pt x="208" y="250"/>
                    <a:pt x="207" y="250"/>
                    <a:pt x="207" y="249"/>
                  </a:cubicBezTo>
                  <a:cubicBezTo>
                    <a:pt x="207" y="249"/>
                    <a:pt x="207" y="248"/>
                    <a:pt x="207" y="247"/>
                  </a:cubicBezTo>
                  <a:close/>
                  <a:moveTo>
                    <a:pt x="213" y="246"/>
                  </a:moveTo>
                  <a:cubicBezTo>
                    <a:pt x="213" y="246"/>
                    <a:pt x="213" y="246"/>
                    <a:pt x="213" y="246"/>
                  </a:cubicBezTo>
                  <a:cubicBezTo>
                    <a:pt x="212" y="245"/>
                    <a:pt x="211" y="244"/>
                    <a:pt x="210" y="243"/>
                  </a:cubicBezTo>
                  <a:cubicBezTo>
                    <a:pt x="210" y="243"/>
                    <a:pt x="210" y="243"/>
                    <a:pt x="210" y="243"/>
                  </a:cubicBezTo>
                  <a:cubicBezTo>
                    <a:pt x="210" y="243"/>
                    <a:pt x="211" y="242"/>
                    <a:pt x="211" y="242"/>
                  </a:cubicBezTo>
                  <a:cubicBezTo>
                    <a:pt x="213" y="243"/>
                    <a:pt x="214" y="245"/>
                    <a:pt x="215" y="247"/>
                  </a:cubicBezTo>
                  <a:cubicBezTo>
                    <a:pt x="215" y="247"/>
                    <a:pt x="215" y="248"/>
                    <a:pt x="216" y="248"/>
                  </a:cubicBezTo>
                  <a:cubicBezTo>
                    <a:pt x="215" y="247"/>
                    <a:pt x="214" y="247"/>
                    <a:pt x="213" y="24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21" y="250"/>
                  </a:moveTo>
                  <a:cubicBezTo>
                    <a:pt x="221" y="250"/>
                    <a:pt x="221" y="250"/>
                    <a:pt x="221" y="250"/>
                  </a:cubicBezTo>
                  <a:cubicBezTo>
                    <a:pt x="221" y="250"/>
                    <a:pt x="221" y="249"/>
                    <a:pt x="221" y="249"/>
                  </a:cubicBezTo>
                  <a:cubicBezTo>
                    <a:pt x="220" y="248"/>
                    <a:pt x="219" y="246"/>
                    <a:pt x="219" y="245"/>
                  </a:cubicBezTo>
                  <a:cubicBezTo>
                    <a:pt x="218" y="243"/>
                    <a:pt x="216" y="240"/>
                    <a:pt x="215" y="238"/>
                  </a:cubicBezTo>
                  <a:cubicBezTo>
                    <a:pt x="216" y="238"/>
                    <a:pt x="217" y="237"/>
                    <a:pt x="218" y="237"/>
                  </a:cubicBezTo>
                  <a:cubicBezTo>
                    <a:pt x="218" y="236"/>
                    <a:pt x="218" y="236"/>
                    <a:pt x="219" y="236"/>
                  </a:cubicBezTo>
                  <a:cubicBezTo>
                    <a:pt x="219" y="241"/>
                    <a:pt x="221" y="245"/>
                    <a:pt x="221" y="250"/>
                  </a:cubicBezTo>
                  <a:close/>
                  <a:moveTo>
                    <a:pt x="207" y="239"/>
                  </a:moveTo>
                  <a:cubicBezTo>
                    <a:pt x="207" y="239"/>
                    <a:pt x="207" y="239"/>
                    <a:pt x="207" y="239"/>
                  </a:cubicBezTo>
                  <a:cubicBezTo>
                    <a:pt x="207" y="239"/>
                    <a:pt x="206" y="240"/>
                    <a:pt x="206" y="240"/>
                  </a:cubicBezTo>
                  <a:cubicBezTo>
                    <a:pt x="201" y="236"/>
                    <a:pt x="195" y="234"/>
                    <a:pt x="191" y="230"/>
                  </a:cubicBezTo>
                  <a:cubicBezTo>
                    <a:pt x="185" y="225"/>
                    <a:pt x="181" y="221"/>
                    <a:pt x="175" y="216"/>
                  </a:cubicBezTo>
                  <a:cubicBezTo>
                    <a:pt x="173" y="214"/>
                    <a:pt x="170" y="212"/>
                    <a:pt x="167" y="210"/>
                  </a:cubicBezTo>
                  <a:cubicBezTo>
                    <a:pt x="164" y="209"/>
                    <a:pt x="161" y="207"/>
                    <a:pt x="158" y="205"/>
                  </a:cubicBezTo>
                  <a:cubicBezTo>
                    <a:pt x="157" y="204"/>
                    <a:pt x="155" y="203"/>
                    <a:pt x="153" y="202"/>
                  </a:cubicBezTo>
                  <a:cubicBezTo>
                    <a:pt x="154" y="201"/>
                    <a:pt x="155" y="200"/>
                    <a:pt x="156" y="199"/>
                  </a:cubicBezTo>
                  <a:cubicBezTo>
                    <a:pt x="158" y="197"/>
                    <a:pt x="160" y="195"/>
                    <a:pt x="162" y="194"/>
                  </a:cubicBezTo>
                  <a:cubicBezTo>
                    <a:pt x="163" y="194"/>
                    <a:pt x="163" y="194"/>
                    <a:pt x="163" y="193"/>
                  </a:cubicBezTo>
                  <a:cubicBezTo>
                    <a:pt x="163" y="193"/>
                    <a:pt x="163" y="193"/>
                    <a:pt x="163" y="193"/>
                  </a:cubicBezTo>
                  <a:cubicBezTo>
                    <a:pt x="164" y="193"/>
                    <a:pt x="164" y="192"/>
                    <a:pt x="165" y="192"/>
                  </a:cubicBezTo>
                  <a:cubicBezTo>
                    <a:pt x="166" y="191"/>
                    <a:pt x="167" y="190"/>
                    <a:pt x="169" y="189"/>
                  </a:cubicBezTo>
                  <a:cubicBezTo>
                    <a:pt x="170" y="189"/>
                    <a:pt x="171" y="188"/>
                    <a:pt x="173" y="187"/>
                  </a:cubicBezTo>
                  <a:cubicBezTo>
                    <a:pt x="175" y="193"/>
                    <a:pt x="179" y="199"/>
                    <a:pt x="183" y="204"/>
                  </a:cubicBezTo>
                  <a:cubicBezTo>
                    <a:pt x="187" y="210"/>
                    <a:pt x="191" y="216"/>
                    <a:pt x="196" y="221"/>
                  </a:cubicBezTo>
                  <a:cubicBezTo>
                    <a:pt x="201" y="226"/>
                    <a:pt x="204" y="232"/>
                    <a:pt x="208" y="237"/>
                  </a:cubicBezTo>
                  <a:cubicBezTo>
                    <a:pt x="208" y="238"/>
                    <a:pt x="207" y="238"/>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224" y="238"/>
                  </a:moveTo>
                  <a:cubicBezTo>
                    <a:pt x="224" y="238"/>
                    <a:pt x="224" y="238"/>
                    <a:pt x="224" y="238"/>
                  </a:cubicBezTo>
                  <a:cubicBezTo>
                    <a:pt x="224" y="240"/>
                    <a:pt x="224" y="241"/>
                    <a:pt x="223" y="243"/>
                  </a:cubicBezTo>
                  <a:cubicBezTo>
                    <a:pt x="223" y="243"/>
                    <a:pt x="223" y="243"/>
                    <a:pt x="223" y="244"/>
                  </a:cubicBezTo>
                  <a:cubicBezTo>
                    <a:pt x="223" y="241"/>
                    <a:pt x="222" y="238"/>
                    <a:pt x="222" y="235"/>
                  </a:cubicBezTo>
                  <a:cubicBezTo>
                    <a:pt x="222" y="235"/>
                    <a:pt x="223" y="235"/>
                    <a:pt x="224" y="235"/>
                  </a:cubicBezTo>
                  <a:cubicBezTo>
                    <a:pt x="224" y="236"/>
                    <a:pt x="224" y="237"/>
                    <a:pt x="224" y="238"/>
                  </a:cubicBezTo>
                  <a:close/>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167" y="10"/>
                  </a:moveTo>
                  <a:cubicBezTo>
                    <a:pt x="167" y="10"/>
                    <a:pt x="167" y="10"/>
                    <a:pt x="167" y="10"/>
                  </a:cubicBezTo>
                  <a:cubicBezTo>
                    <a:pt x="171" y="10"/>
                    <a:pt x="174" y="10"/>
                    <a:pt x="178" y="10"/>
                  </a:cubicBezTo>
                  <a:cubicBezTo>
                    <a:pt x="177" y="11"/>
                    <a:pt x="177" y="12"/>
                    <a:pt x="177" y="12"/>
                  </a:cubicBezTo>
                  <a:cubicBezTo>
                    <a:pt x="177" y="14"/>
                    <a:pt x="177" y="16"/>
                    <a:pt x="177" y="18"/>
                  </a:cubicBezTo>
                  <a:cubicBezTo>
                    <a:pt x="177" y="21"/>
                    <a:pt x="178" y="25"/>
                    <a:pt x="178" y="28"/>
                  </a:cubicBezTo>
                  <a:cubicBezTo>
                    <a:pt x="178" y="32"/>
                    <a:pt x="178" y="36"/>
                    <a:pt x="179" y="40"/>
                  </a:cubicBezTo>
                  <a:cubicBezTo>
                    <a:pt x="179" y="44"/>
                    <a:pt x="180" y="48"/>
                    <a:pt x="181" y="52"/>
                  </a:cubicBezTo>
                  <a:cubicBezTo>
                    <a:pt x="181" y="52"/>
                    <a:pt x="182" y="52"/>
                    <a:pt x="182" y="52"/>
                  </a:cubicBezTo>
                  <a:cubicBezTo>
                    <a:pt x="180" y="44"/>
                    <a:pt x="181" y="36"/>
                    <a:pt x="180" y="28"/>
                  </a:cubicBezTo>
                  <a:cubicBezTo>
                    <a:pt x="180" y="25"/>
                    <a:pt x="180" y="21"/>
                    <a:pt x="180" y="18"/>
                  </a:cubicBezTo>
                  <a:cubicBezTo>
                    <a:pt x="180" y="17"/>
                    <a:pt x="180" y="15"/>
                    <a:pt x="180" y="13"/>
                  </a:cubicBezTo>
                  <a:cubicBezTo>
                    <a:pt x="180" y="12"/>
                    <a:pt x="181" y="11"/>
                    <a:pt x="181" y="10"/>
                  </a:cubicBezTo>
                  <a:cubicBezTo>
                    <a:pt x="199" y="11"/>
                    <a:pt x="217" y="16"/>
                    <a:pt x="234" y="20"/>
                  </a:cubicBezTo>
                  <a:cubicBezTo>
                    <a:pt x="234" y="23"/>
                    <a:pt x="233" y="26"/>
                    <a:pt x="233" y="29"/>
                  </a:cubicBezTo>
                  <a:cubicBezTo>
                    <a:pt x="233" y="33"/>
                    <a:pt x="232" y="37"/>
                    <a:pt x="232" y="41"/>
                  </a:cubicBezTo>
                  <a:cubicBezTo>
                    <a:pt x="231" y="49"/>
                    <a:pt x="231" y="57"/>
                    <a:pt x="230" y="65"/>
                  </a:cubicBezTo>
                  <a:cubicBezTo>
                    <a:pt x="229" y="82"/>
                    <a:pt x="229" y="99"/>
                    <a:pt x="229" y="115"/>
                  </a:cubicBezTo>
                  <a:cubicBezTo>
                    <a:pt x="229" y="124"/>
                    <a:pt x="228" y="132"/>
                    <a:pt x="228" y="140"/>
                  </a:cubicBezTo>
                  <a:cubicBezTo>
                    <a:pt x="227" y="149"/>
                    <a:pt x="227" y="157"/>
                    <a:pt x="226" y="165"/>
                  </a:cubicBezTo>
                  <a:cubicBezTo>
                    <a:pt x="226" y="166"/>
                    <a:pt x="226" y="167"/>
                    <a:pt x="226" y="168"/>
                  </a:cubicBezTo>
                  <a:cubicBezTo>
                    <a:pt x="223" y="166"/>
                    <a:pt x="220" y="165"/>
                    <a:pt x="217" y="163"/>
                  </a:cubicBezTo>
                  <a:cubicBezTo>
                    <a:pt x="215" y="163"/>
                    <a:pt x="214" y="162"/>
                    <a:pt x="212" y="162"/>
                  </a:cubicBezTo>
                  <a:cubicBezTo>
                    <a:pt x="209" y="162"/>
                    <a:pt x="207" y="163"/>
                    <a:pt x="205" y="164"/>
                  </a:cubicBezTo>
                  <a:cubicBezTo>
                    <a:pt x="204" y="164"/>
                    <a:pt x="203" y="165"/>
                    <a:pt x="202" y="166"/>
                  </a:cubicBezTo>
                  <a:cubicBezTo>
                    <a:pt x="202" y="162"/>
                    <a:pt x="201" y="158"/>
                    <a:pt x="200" y="154"/>
                  </a:cubicBezTo>
                  <a:cubicBezTo>
                    <a:pt x="199" y="148"/>
                    <a:pt x="198" y="142"/>
                    <a:pt x="196" y="136"/>
                  </a:cubicBezTo>
                  <a:cubicBezTo>
                    <a:pt x="195" y="130"/>
                    <a:pt x="194" y="125"/>
                    <a:pt x="193" y="119"/>
                  </a:cubicBezTo>
                  <a:cubicBezTo>
                    <a:pt x="191" y="113"/>
                    <a:pt x="190" y="107"/>
                    <a:pt x="188" y="101"/>
                  </a:cubicBezTo>
                  <a:cubicBezTo>
                    <a:pt x="188" y="101"/>
                    <a:pt x="187" y="101"/>
                    <a:pt x="187" y="102"/>
                  </a:cubicBezTo>
                  <a:cubicBezTo>
                    <a:pt x="188" y="107"/>
                    <a:pt x="189" y="113"/>
                    <a:pt x="190" y="119"/>
                  </a:cubicBezTo>
                  <a:cubicBezTo>
                    <a:pt x="191" y="125"/>
                    <a:pt x="192" y="131"/>
                    <a:pt x="193" y="137"/>
                  </a:cubicBezTo>
                  <a:cubicBezTo>
                    <a:pt x="195" y="142"/>
                    <a:pt x="196" y="148"/>
                    <a:pt x="197" y="154"/>
                  </a:cubicBezTo>
                  <a:cubicBezTo>
                    <a:pt x="198" y="157"/>
                    <a:pt x="199" y="160"/>
                    <a:pt x="199" y="162"/>
                  </a:cubicBezTo>
                  <a:cubicBezTo>
                    <a:pt x="199" y="164"/>
                    <a:pt x="200" y="166"/>
                    <a:pt x="200" y="168"/>
                  </a:cubicBezTo>
                  <a:cubicBezTo>
                    <a:pt x="200" y="167"/>
                    <a:pt x="200" y="167"/>
                    <a:pt x="199" y="167"/>
                  </a:cubicBezTo>
                  <a:cubicBezTo>
                    <a:pt x="198" y="166"/>
                    <a:pt x="196" y="166"/>
                    <a:pt x="194" y="165"/>
                  </a:cubicBezTo>
                  <a:cubicBezTo>
                    <a:pt x="191" y="165"/>
                    <a:pt x="187" y="165"/>
                    <a:pt x="184" y="166"/>
                  </a:cubicBezTo>
                  <a:cubicBezTo>
                    <a:pt x="181" y="167"/>
                    <a:pt x="177" y="169"/>
                    <a:pt x="175" y="171"/>
                  </a:cubicBezTo>
                  <a:cubicBezTo>
                    <a:pt x="174" y="172"/>
                    <a:pt x="172" y="174"/>
                    <a:pt x="171" y="176"/>
                  </a:cubicBezTo>
                  <a:cubicBezTo>
                    <a:pt x="171" y="176"/>
                    <a:pt x="171" y="176"/>
                    <a:pt x="171" y="177"/>
                  </a:cubicBezTo>
                  <a:cubicBezTo>
                    <a:pt x="170" y="177"/>
                    <a:pt x="170" y="177"/>
                    <a:pt x="170" y="177"/>
                  </a:cubicBezTo>
                  <a:cubicBezTo>
                    <a:pt x="169" y="175"/>
                    <a:pt x="167" y="172"/>
                    <a:pt x="165" y="170"/>
                  </a:cubicBezTo>
                  <a:cubicBezTo>
                    <a:pt x="162" y="165"/>
                    <a:pt x="158" y="161"/>
                    <a:pt x="155" y="157"/>
                  </a:cubicBezTo>
                  <a:cubicBezTo>
                    <a:pt x="151" y="152"/>
                    <a:pt x="147" y="148"/>
                    <a:pt x="144" y="144"/>
                  </a:cubicBezTo>
                  <a:cubicBezTo>
                    <a:pt x="142" y="141"/>
                    <a:pt x="141" y="139"/>
                    <a:pt x="139" y="137"/>
                  </a:cubicBezTo>
                  <a:cubicBezTo>
                    <a:pt x="138" y="135"/>
                    <a:pt x="136" y="133"/>
                    <a:pt x="134" y="130"/>
                  </a:cubicBezTo>
                  <a:cubicBezTo>
                    <a:pt x="134" y="130"/>
                    <a:pt x="133" y="130"/>
                    <a:pt x="133" y="131"/>
                  </a:cubicBezTo>
                  <a:cubicBezTo>
                    <a:pt x="134" y="133"/>
                    <a:pt x="136" y="136"/>
                    <a:pt x="137" y="138"/>
                  </a:cubicBezTo>
                  <a:cubicBezTo>
                    <a:pt x="138" y="140"/>
                    <a:pt x="140" y="143"/>
                    <a:pt x="142" y="145"/>
                  </a:cubicBezTo>
                  <a:cubicBezTo>
                    <a:pt x="145" y="149"/>
                    <a:pt x="149" y="154"/>
                    <a:pt x="152" y="158"/>
                  </a:cubicBezTo>
                  <a:cubicBezTo>
                    <a:pt x="156" y="162"/>
                    <a:pt x="159" y="166"/>
                    <a:pt x="163" y="171"/>
                  </a:cubicBezTo>
                  <a:cubicBezTo>
                    <a:pt x="165" y="173"/>
                    <a:pt x="166" y="175"/>
                    <a:pt x="168" y="178"/>
                  </a:cubicBezTo>
                  <a:cubicBezTo>
                    <a:pt x="166" y="177"/>
                    <a:pt x="163" y="177"/>
                    <a:pt x="160" y="178"/>
                  </a:cubicBezTo>
                  <a:cubicBezTo>
                    <a:pt x="157" y="178"/>
                    <a:pt x="153" y="180"/>
                    <a:pt x="151" y="183"/>
                  </a:cubicBezTo>
                  <a:cubicBezTo>
                    <a:pt x="149" y="185"/>
                    <a:pt x="147" y="188"/>
                    <a:pt x="146" y="192"/>
                  </a:cubicBezTo>
                  <a:cubicBezTo>
                    <a:pt x="146" y="193"/>
                    <a:pt x="145" y="195"/>
                    <a:pt x="145" y="197"/>
                  </a:cubicBezTo>
                  <a:cubicBezTo>
                    <a:pt x="137" y="191"/>
                    <a:pt x="128" y="184"/>
                    <a:pt x="119" y="177"/>
                  </a:cubicBezTo>
                  <a:cubicBezTo>
                    <a:pt x="109" y="170"/>
                    <a:pt x="99" y="161"/>
                    <a:pt x="88" y="155"/>
                  </a:cubicBezTo>
                  <a:cubicBezTo>
                    <a:pt x="87" y="154"/>
                    <a:pt x="86" y="155"/>
                    <a:pt x="87" y="156"/>
                  </a:cubicBezTo>
                  <a:cubicBezTo>
                    <a:pt x="97" y="164"/>
                    <a:pt x="107" y="171"/>
                    <a:pt x="117" y="179"/>
                  </a:cubicBezTo>
                  <a:cubicBezTo>
                    <a:pt x="122" y="183"/>
                    <a:pt x="128" y="187"/>
                    <a:pt x="133" y="191"/>
                  </a:cubicBezTo>
                  <a:cubicBezTo>
                    <a:pt x="136" y="193"/>
                    <a:pt x="140" y="196"/>
                    <a:pt x="144" y="198"/>
                  </a:cubicBezTo>
                  <a:cubicBezTo>
                    <a:pt x="141" y="198"/>
                    <a:pt x="139" y="199"/>
                    <a:pt x="137" y="201"/>
                  </a:cubicBezTo>
                  <a:cubicBezTo>
                    <a:pt x="133" y="203"/>
                    <a:pt x="131" y="207"/>
                    <a:pt x="130" y="211"/>
                  </a:cubicBezTo>
                  <a:cubicBezTo>
                    <a:pt x="129" y="214"/>
                    <a:pt x="129" y="218"/>
                    <a:pt x="131" y="222"/>
                  </a:cubicBezTo>
                  <a:cubicBezTo>
                    <a:pt x="131" y="223"/>
                    <a:pt x="132" y="225"/>
                    <a:pt x="132" y="226"/>
                  </a:cubicBezTo>
                  <a:cubicBezTo>
                    <a:pt x="128" y="225"/>
                    <a:pt x="123" y="224"/>
                    <a:pt x="118" y="223"/>
                  </a:cubicBezTo>
                  <a:cubicBezTo>
                    <a:pt x="111" y="222"/>
                    <a:pt x="105" y="220"/>
                    <a:pt x="99" y="218"/>
                  </a:cubicBezTo>
                  <a:cubicBezTo>
                    <a:pt x="98" y="218"/>
                    <a:pt x="97" y="219"/>
                    <a:pt x="98" y="220"/>
                  </a:cubicBezTo>
                  <a:cubicBezTo>
                    <a:pt x="104" y="222"/>
                    <a:pt x="111" y="224"/>
                    <a:pt x="117" y="225"/>
                  </a:cubicBezTo>
                  <a:cubicBezTo>
                    <a:pt x="123" y="226"/>
                    <a:pt x="128" y="227"/>
                    <a:pt x="134" y="228"/>
                  </a:cubicBezTo>
                  <a:cubicBezTo>
                    <a:pt x="134" y="228"/>
                    <a:pt x="134" y="228"/>
                    <a:pt x="134" y="228"/>
                  </a:cubicBezTo>
                  <a:cubicBezTo>
                    <a:pt x="133" y="229"/>
                    <a:pt x="132" y="231"/>
                    <a:pt x="132" y="232"/>
                  </a:cubicBezTo>
                  <a:cubicBezTo>
                    <a:pt x="131" y="234"/>
                    <a:pt x="131" y="237"/>
                    <a:pt x="131" y="239"/>
                  </a:cubicBezTo>
                  <a:cubicBezTo>
                    <a:pt x="132" y="241"/>
                    <a:pt x="133" y="242"/>
                    <a:pt x="133" y="244"/>
                  </a:cubicBezTo>
                  <a:cubicBezTo>
                    <a:pt x="133" y="244"/>
                    <a:pt x="133" y="244"/>
                    <a:pt x="133" y="244"/>
                  </a:cubicBezTo>
                  <a:cubicBezTo>
                    <a:pt x="133" y="244"/>
                    <a:pt x="133" y="244"/>
                    <a:pt x="134" y="245"/>
                  </a:cubicBezTo>
                  <a:cubicBezTo>
                    <a:pt x="134" y="246"/>
                    <a:pt x="134" y="246"/>
                    <a:pt x="135" y="247"/>
                  </a:cubicBezTo>
                  <a:cubicBezTo>
                    <a:pt x="135" y="248"/>
                    <a:pt x="136" y="249"/>
                    <a:pt x="137" y="250"/>
                  </a:cubicBezTo>
                  <a:cubicBezTo>
                    <a:pt x="137" y="250"/>
                    <a:pt x="137" y="250"/>
                    <a:pt x="137" y="250"/>
                  </a:cubicBezTo>
                  <a:cubicBezTo>
                    <a:pt x="134" y="250"/>
                    <a:pt x="132" y="251"/>
                    <a:pt x="130" y="251"/>
                  </a:cubicBezTo>
                  <a:cubicBezTo>
                    <a:pt x="125" y="251"/>
                    <a:pt x="120" y="252"/>
                    <a:pt x="115" y="252"/>
                  </a:cubicBezTo>
                  <a:cubicBezTo>
                    <a:pt x="105" y="253"/>
                    <a:pt x="95" y="253"/>
                    <a:pt x="85" y="255"/>
                  </a:cubicBezTo>
                  <a:cubicBezTo>
                    <a:pt x="84" y="255"/>
                    <a:pt x="84" y="256"/>
                    <a:pt x="85" y="256"/>
                  </a:cubicBezTo>
                  <a:cubicBezTo>
                    <a:pt x="95" y="256"/>
                    <a:pt x="105" y="255"/>
                    <a:pt x="115" y="254"/>
                  </a:cubicBezTo>
                  <a:cubicBezTo>
                    <a:pt x="120" y="254"/>
                    <a:pt x="125" y="254"/>
                    <a:pt x="130" y="253"/>
                  </a:cubicBezTo>
                  <a:cubicBezTo>
                    <a:pt x="132" y="253"/>
                    <a:pt x="134" y="252"/>
                    <a:pt x="136" y="252"/>
                  </a:cubicBezTo>
                  <a:cubicBezTo>
                    <a:pt x="137" y="252"/>
                    <a:pt x="138" y="252"/>
                    <a:pt x="138" y="252"/>
                  </a:cubicBezTo>
                  <a:cubicBezTo>
                    <a:pt x="138" y="254"/>
                    <a:pt x="138" y="257"/>
                    <a:pt x="140" y="260"/>
                  </a:cubicBezTo>
                  <a:cubicBezTo>
                    <a:pt x="140" y="261"/>
                    <a:pt x="142" y="263"/>
                    <a:pt x="143" y="263"/>
                  </a:cubicBezTo>
                  <a:cubicBezTo>
                    <a:pt x="144" y="264"/>
                    <a:pt x="144" y="264"/>
                    <a:pt x="144" y="264"/>
                  </a:cubicBezTo>
                  <a:cubicBezTo>
                    <a:pt x="144" y="264"/>
                    <a:pt x="144" y="264"/>
                    <a:pt x="143" y="264"/>
                  </a:cubicBezTo>
                  <a:cubicBezTo>
                    <a:pt x="141" y="265"/>
                    <a:pt x="138" y="265"/>
                    <a:pt x="136" y="266"/>
                  </a:cubicBezTo>
                  <a:cubicBezTo>
                    <a:pt x="131" y="267"/>
                    <a:pt x="126" y="268"/>
                    <a:pt x="121" y="269"/>
                  </a:cubicBezTo>
                  <a:cubicBezTo>
                    <a:pt x="116" y="270"/>
                    <a:pt x="111" y="271"/>
                    <a:pt x="106" y="272"/>
                  </a:cubicBezTo>
                  <a:cubicBezTo>
                    <a:pt x="101" y="273"/>
                    <a:pt x="96" y="274"/>
                    <a:pt x="91" y="275"/>
                  </a:cubicBezTo>
                  <a:cubicBezTo>
                    <a:pt x="90" y="276"/>
                    <a:pt x="90" y="277"/>
                    <a:pt x="91" y="277"/>
                  </a:cubicBezTo>
                  <a:cubicBezTo>
                    <a:pt x="96" y="276"/>
                    <a:pt x="101" y="275"/>
                    <a:pt x="105" y="274"/>
                  </a:cubicBezTo>
                  <a:cubicBezTo>
                    <a:pt x="111" y="273"/>
                    <a:pt x="116" y="272"/>
                    <a:pt x="121" y="271"/>
                  </a:cubicBezTo>
                  <a:cubicBezTo>
                    <a:pt x="126" y="270"/>
                    <a:pt x="131" y="269"/>
                    <a:pt x="136" y="268"/>
                  </a:cubicBezTo>
                  <a:cubicBezTo>
                    <a:pt x="138" y="267"/>
                    <a:pt x="141" y="267"/>
                    <a:pt x="143" y="266"/>
                  </a:cubicBezTo>
                  <a:cubicBezTo>
                    <a:pt x="144" y="266"/>
                    <a:pt x="146" y="266"/>
                    <a:pt x="147" y="265"/>
                  </a:cubicBezTo>
                  <a:cubicBezTo>
                    <a:pt x="147" y="266"/>
                    <a:pt x="147" y="266"/>
                    <a:pt x="147" y="267"/>
                  </a:cubicBezTo>
                  <a:cubicBezTo>
                    <a:pt x="147" y="269"/>
                    <a:pt x="148" y="271"/>
                    <a:pt x="149" y="272"/>
                  </a:cubicBezTo>
                  <a:cubicBezTo>
                    <a:pt x="149" y="273"/>
                    <a:pt x="150" y="274"/>
                    <a:pt x="151" y="275"/>
                  </a:cubicBezTo>
                  <a:cubicBezTo>
                    <a:pt x="145" y="277"/>
                    <a:pt x="138" y="279"/>
                    <a:pt x="131" y="281"/>
                  </a:cubicBezTo>
                  <a:cubicBezTo>
                    <a:pt x="124" y="282"/>
                    <a:pt x="118" y="284"/>
                    <a:pt x="111" y="286"/>
                  </a:cubicBezTo>
                  <a:cubicBezTo>
                    <a:pt x="104" y="287"/>
                    <a:pt x="97" y="289"/>
                    <a:pt x="91" y="291"/>
                  </a:cubicBezTo>
                  <a:cubicBezTo>
                    <a:pt x="87" y="292"/>
                    <a:pt x="84" y="293"/>
                    <a:pt x="81" y="294"/>
                  </a:cubicBezTo>
                  <a:cubicBezTo>
                    <a:pt x="77" y="295"/>
                    <a:pt x="74" y="296"/>
                    <a:pt x="71" y="297"/>
                  </a:cubicBezTo>
                  <a:cubicBezTo>
                    <a:pt x="70" y="297"/>
                    <a:pt x="70" y="297"/>
                    <a:pt x="69" y="297"/>
                  </a:cubicBezTo>
                  <a:cubicBezTo>
                    <a:pt x="68" y="298"/>
                    <a:pt x="68" y="298"/>
                    <a:pt x="67" y="298"/>
                  </a:cubicBezTo>
                  <a:cubicBezTo>
                    <a:pt x="63" y="298"/>
                    <a:pt x="59" y="300"/>
                    <a:pt x="55" y="301"/>
                  </a:cubicBezTo>
                  <a:cubicBezTo>
                    <a:pt x="51" y="302"/>
                    <a:pt x="47" y="303"/>
                    <a:pt x="43" y="304"/>
                  </a:cubicBezTo>
                  <a:cubicBezTo>
                    <a:pt x="41" y="304"/>
                    <a:pt x="38" y="305"/>
                    <a:pt x="37" y="306"/>
                  </a:cubicBezTo>
                  <a:cubicBezTo>
                    <a:pt x="36" y="306"/>
                    <a:pt x="36" y="306"/>
                    <a:pt x="36" y="306"/>
                  </a:cubicBezTo>
                  <a:cubicBezTo>
                    <a:pt x="36" y="305"/>
                    <a:pt x="36" y="304"/>
                    <a:pt x="35" y="304"/>
                  </a:cubicBezTo>
                  <a:cubicBezTo>
                    <a:pt x="34" y="301"/>
                    <a:pt x="34" y="299"/>
                    <a:pt x="33" y="297"/>
                  </a:cubicBezTo>
                  <a:cubicBezTo>
                    <a:pt x="32" y="295"/>
                    <a:pt x="31" y="293"/>
                    <a:pt x="30" y="291"/>
                  </a:cubicBezTo>
                  <a:cubicBezTo>
                    <a:pt x="30" y="291"/>
                    <a:pt x="30" y="291"/>
                    <a:pt x="30" y="291"/>
                  </a:cubicBezTo>
                  <a:cubicBezTo>
                    <a:pt x="31" y="290"/>
                    <a:pt x="32" y="290"/>
                    <a:pt x="34" y="290"/>
                  </a:cubicBezTo>
                  <a:cubicBezTo>
                    <a:pt x="35" y="289"/>
                    <a:pt x="37" y="289"/>
                    <a:pt x="39" y="289"/>
                  </a:cubicBezTo>
                  <a:cubicBezTo>
                    <a:pt x="39" y="288"/>
                    <a:pt x="39" y="287"/>
                    <a:pt x="39" y="287"/>
                  </a:cubicBezTo>
                  <a:cubicBezTo>
                    <a:pt x="36" y="287"/>
                    <a:pt x="32" y="288"/>
                    <a:pt x="30" y="289"/>
                  </a:cubicBezTo>
                  <a:cubicBezTo>
                    <a:pt x="29" y="288"/>
                    <a:pt x="28" y="286"/>
                    <a:pt x="27" y="284"/>
                  </a:cubicBezTo>
                  <a:cubicBezTo>
                    <a:pt x="25" y="277"/>
                    <a:pt x="22" y="270"/>
                    <a:pt x="20" y="263"/>
                  </a:cubicBezTo>
                  <a:cubicBezTo>
                    <a:pt x="24" y="263"/>
                    <a:pt x="29" y="263"/>
                    <a:pt x="33" y="263"/>
                  </a:cubicBezTo>
                  <a:cubicBezTo>
                    <a:pt x="38" y="263"/>
                    <a:pt x="43" y="263"/>
                    <a:pt x="47" y="262"/>
                  </a:cubicBezTo>
                  <a:cubicBezTo>
                    <a:pt x="48" y="262"/>
                    <a:pt x="48" y="261"/>
                    <a:pt x="47" y="261"/>
                  </a:cubicBezTo>
                  <a:cubicBezTo>
                    <a:pt x="43" y="261"/>
                    <a:pt x="38" y="261"/>
                    <a:pt x="33" y="261"/>
                  </a:cubicBezTo>
                  <a:cubicBezTo>
                    <a:pt x="28" y="261"/>
                    <a:pt x="24" y="261"/>
                    <a:pt x="19" y="261"/>
                  </a:cubicBezTo>
                  <a:cubicBezTo>
                    <a:pt x="19" y="260"/>
                    <a:pt x="19" y="260"/>
                    <a:pt x="19" y="259"/>
                  </a:cubicBezTo>
                  <a:cubicBezTo>
                    <a:pt x="14" y="242"/>
                    <a:pt x="12" y="225"/>
                    <a:pt x="11" y="208"/>
                  </a:cubicBezTo>
                  <a:cubicBezTo>
                    <a:pt x="11" y="208"/>
                    <a:pt x="11" y="207"/>
                    <a:pt x="11" y="207"/>
                  </a:cubicBezTo>
                  <a:cubicBezTo>
                    <a:pt x="11" y="207"/>
                    <a:pt x="11" y="207"/>
                    <a:pt x="12" y="207"/>
                  </a:cubicBezTo>
                  <a:cubicBezTo>
                    <a:pt x="15" y="208"/>
                    <a:pt x="18" y="209"/>
                    <a:pt x="20" y="209"/>
                  </a:cubicBezTo>
                  <a:cubicBezTo>
                    <a:pt x="27" y="211"/>
                    <a:pt x="33" y="214"/>
                    <a:pt x="40" y="215"/>
                  </a:cubicBezTo>
                  <a:cubicBezTo>
                    <a:pt x="47" y="217"/>
                    <a:pt x="54" y="219"/>
                    <a:pt x="61" y="220"/>
                  </a:cubicBezTo>
                  <a:cubicBezTo>
                    <a:pt x="64" y="221"/>
                    <a:pt x="67" y="221"/>
                    <a:pt x="71" y="222"/>
                  </a:cubicBezTo>
                  <a:cubicBezTo>
                    <a:pt x="74" y="222"/>
                    <a:pt x="78" y="223"/>
                    <a:pt x="81" y="223"/>
                  </a:cubicBezTo>
                  <a:cubicBezTo>
                    <a:pt x="82" y="223"/>
                    <a:pt x="82" y="222"/>
                    <a:pt x="81" y="222"/>
                  </a:cubicBezTo>
                  <a:cubicBezTo>
                    <a:pt x="78" y="221"/>
                    <a:pt x="75" y="221"/>
                    <a:pt x="72" y="220"/>
                  </a:cubicBezTo>
                  <a:cubicBezTo>
                    <a:pt x="68" y="219"/>
                    <a:pt x="65" y="219"/>
                    <a:pt x="62" y="218"/>
                  </a:cubicBezTo>
                  <a:cubicBezTo>
                    <a:pt x="55" y="217"/>
                    <a:pt x="48" y="215"/>
                    <a:pt x="42" y="213"/>
                  </a:cubicBezTo>
                  <a:cubicBezTo>
                    <a:pt x="35" y="212"/>
                    <a:pt x="29" y="210"/>
                    <a:pt x="22" y="208"/>
                  </a:cubicBezTo>
                  <a:cubicBezTo>
                    <a:pt x="18" y="206"/>
                    <a:pt x="14" y="206"/>
                    <a:pt x="11" y="204"/>
                  </a:cubicBezTo>
                  <a:cubicBezTo>
                    <a:pt x="10" y="173"/>
                    <a:pt x="14" y="143"/>
                    <a:pt x="26" y="114"/>
                  </a:cubicBezTo>
                  <a:cubicBezTo>
                    <a:pt x="26" y="114"/>
                    <a:pt x="26" y="114"/>
                    <a:pt x="26" y="114"/>
                  </a:cubicBezTo>
                  <a:cubicBezTo>
                    <a:pt x="27" y="115"/>
                    <a:pt x="29" y="117"/>
                    <a:pt x="30" y="118"/>
                  </a:cubicBezTo>
                  <a:cubicBezTo>
                    <a:pt x="32" y="121"/>
                    <a:pt x="34" y="123"/>
                    <a:pt x="36" y="125"/>
                  </a:cubicBezTo>
                  <a:cubicBezTo>
                    <a:pt x="38" y="127"/>
                    <a:pt x="41" y="130"/>
                    <a:pt x="43" y="132"/>
                  </a:cubicBezTo>
                  <a:cubicBezTo>
                    <a:pt x="46" y="134"/>
                    <a:pt x="49" y="136"/>
                    <a:pt x="52" y="138"/>
                  </a:cubicBezTo>
                  <a:cubicBezTo>
                    <a:pt x="52" y="138"/>
                    <a:pt x="53" y="137"/>
                    <a:pt x="52" y="137"/>
                  </a:cubicBezTo>
                  <a:cubicBezTo>
                    <a:pt x="50" y="134"/>
                    <a:pt x="47" y="132"/>
                    <a:pt x="45" y="130"/>
                  </a:cubicBezTo>
                  <a:cubicBezTo>
                    <a:pt x="42" y="128"/>
                    <a:pt x="40" y="125"/>
                    <a:pt x="37" y="123"/>
                  </a:cubicBezTo>
                  <a:cubicBezTo>
                    <a:pt x="34" y="119"/>
                    <a:pt x="31" y="115"/>
                    <a:pt x="27" y="112"/>
                  </a:cubicBezTo>
                  <a:cubicBezTo>
                    <a:pt x="27" y="111"/>
                    <a:pt x="27" y="110"/>
                    <a:pt x="28" y="110"/>
                  </a:cubicBezTo>
                  <a:cubicBezTo>
                    <a:pt x="28" y="108"/>
                    <a:pt x="29" y="106"/>
                    <a:pt x="30" y="104"/>
                  </a:cubicBezTo>
                  <a:cubicBezTo>
                    <a:pt x="32" y="101"/>
                    <a:pt x="33" y="98"/>
                    <a:pt x="35" y="94"/>
                  </a:cubicBezTo>
                  <a:cubicBezTo>
                    <a:pt x="38" y="88"/>
                    <a:pt x="42" y="82"/>
                    <a:pt x="47" y="76"/>
                  </a:cubicBezTo>
                  <a:cubicBezTo>
                    <a:pt x="47" y="75"/>
                    <a:pt x="48" y="74"/>
                    <a:pt x="48" y="73"/>
                  </a:cubicBezTo>
                  <a:cubicBezTo>
                    <a:pt x="48" y="73"/>
                    <a:pt x="49" y="73"/>
                    <a:pt x="49" y="72"/>
                  </a:cubicBezTo>
                  <a:cubicBezTo>
                    <a:pt x="49" y="72"/>
                    <a:pt x="49" y="72"/>
                    <a:pt x="49" y="72"/>
                  </a:cubicBezTo>
                  <a:cubicBezTo>
                    <a:pt x="49" y="72"/>
                    <a:pt x="49" y="72"/>
                    <a:pt x="49" y="72"/>
                  </a:cubicBezTo>
                  <a:cubicBezTo>
                    <a:pt x="51" y="70"/>
                    <a:pt x="52" y="69"/>
                    <a:pt x="53" y="67"/>
                  </a:cubicBezTo>
                  <a:cubicBezTo>
                    <a:pt x="55" y="64"/>
                    <a:pt x="58" y="62"/>
                    <a:pt x="60" y="59"/>
                  </a:cubicBezTo>
                  <a:cubicBezTo>
                    <a:pt x="63" y="56"/>
                    <a:pt x="65" y="54"/>
                    <a:pt x="68" y="51"/>
                  </a:cubicBezTo>
                  <a:cubicBezTo>
                    <a:pt x="69" y="50"/>
                    <a:pt x="71" y="49"/>
                    <a:pt x="72" y="48"/>
                  </a:cubicBezTo>
                  <a:cubicBezTo>
                    <a:pt x="73" y="47"/>
                    <a:pt x="74" y="47"/>
                    <a:pt x="74" y="46"/>
                  </a:cubicBezTo>
                  <a:cubicBezTo>
                    <a:pt x="75" y="46"/>
                    <a:pt x="75" y="46"/>
                    <a:pt x="75" y="45"/>
                  </a:cubicBezTo>
                  <a:cubicBezTo>
                    <a:pt x="78" y="49"/>
                    <a:pt x="81" y="53"/>
                    <a:pt x="84" y="56"/>
                  </a:cubicBezTo>
                  <a:cubicBezTo>
                    <a:pt x="86" y="59"/>
                    <a:pt x="87" y="63"/>
                    <a:pt x="89" y="66"/>
                  </a:cubicBezTo>
                  <a:cubicBezTo>
                    <a:pt x="91" y="68"/>
                    <a:pt x="95" y="71"/>
                    <a:pt x="96" y="74"/>
                  </a:cubicBezTo>
                  <a:cubicBezTo>
                    <a:pt x="96" y="75"/>
                    <a:pt x="97" y="75"/>
                    <a:pt x="97" y="74"/>
                  </a:cubicBezTo>
                  <a:cubicBezTo>
                    <a:pt x="96" y="71"/>
                    <a:pt x="93" y="68"/>
                    <a:pt x="91" y="65"/>
                  </a:cubicBezTo>
                  <a:cubicBezTo>
                    <a:pt x="89" y="62"/>
                    <a:pt x="88" y="59"/>
                    <a:pt x="86" y="56"/>
                  </a:cubicBezTo>
                  <a:cubicBezTo>
                    <a:pt x="84" y="52"/>
                    <a:pt x="82" y="49"/>
                    <a:pt x="79" y="46"/>
                  </a:cubicBezTo>
                  <a:cubicBezTo>
                    <a:pt x="79" y="45"/>
                    <a:pt x="78" y="44"/>
                    <a:pt x="77" y="43"/>
                  </a:cubicBezTo>
                  <a:cubicBezTo>
                    <a:pt x="84" y="39"/>
                    <a:pt x="90" y="34"/>
                    <a:pt x="97" y="30"/>
                  </a:cubicBezTo>
                  <a:cubicBezTo>
                    <a:pt x="105" y="26"/>
                    <a:pt x="112" y="23"/>
                    <a:pt x="119" y="20"/>
                  </a:cubicBezTo>
                  <a:cubicBezTo>
                    <a:pt x="135" y="14"/>
                    <a:pt x="151" y="11"/>
                    <a:pt x="167" y="10"/>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î$ľîďé"/>
            <p:cNvSpPr/>
            <p:nvPr/>
          </p:nvSpPr>
          <p:spPr bwMode="auto">
            <a:xfrm>
              <a:off x="1973613" y="5499686"/>
              <a:ext cx="3653" cy="3653"/>
            </a:xfrm>
            <a:custGeom>
              <a:avLst/>
              <a:gdLst>
                <a:gd name="T0" fmla="*/ 0 w 2"/>
                <a:gd name="T1" fmla="*/ 2 h 2"/>
                <a:gd name="T2" fmla="*/ 0 w 2"/>
                <a:gd name="T3" fmla="*/ 2 h 2"/>
                <a:gd name="T4" fmla="*/ 1 w 2"/>
                <a:gd name="T5" fmla="*/ 2 h 2"/>
                <a:gd name="T6" fmla="*/ 1 w 2"/>
                <a:gd name="T7" fmla="*/ 2 h 2"/>
                <a:gd name="T8" fmla="*/ 1 w 2"/>
                <a:gd name="T9" fmla="*/ 2 h 2"/>
                <a:gd name="T10" fmla="*/ 1 w 2"/>
                <a:gd name="T11" fmla="*/ 2 h 2"/>
                <a:gd name="T12" fmla="*/ 1 w 2"/>
                <a:gd name="T13" fmla="*/ 2 h 2"/>
                <a:gd name="T14" fmla="*/ 1 w 2"/>
                <a:gd name="T15" fmla="*/ 2 h 2"/>
                <a:gd name="T16" fmla="*/ 1 w 2"/>
                <a:gd name="T17" fmla="*/ 2 h 2"/>
                <a:gd name="T18" fmla="*/ 2 w 2"/>
                <a:gd name="T19" fmla="*/ 2 h 2"/>
                <a:gd name="T20" fmla="*/ 2 w 2"/>
                <a:gd name="T21" fmla="*/ 1 h 2"/>
                <a:gd name="T22" fmla="*/ 0 w 2"/>
                <a:gd name="T23" fmla="*/ 1 h 2"/>
                <a:gd name="T24" fmla="*/ 0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2"/>
                  </a:moveTo>
                  <a:cubicBezTo>
                    <a:pt x="0" y="2"/>
                    <a:pt x="0" y="2"/>
                    <a:pt x="0" y="2"/>
                  </a:cubicBez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1"/>
                    <a:pt x="2" y="1"/>
                    <a:pt x="2" y="1"/>
                  </a:cubicBezTo>
                  <a:cubicBezTo>
                    <a:pt x="1" y="0"/>
                    <a:pt x="0" y="0"/>
                    <a:pt x="0" y="1"/>
                  </a:cubicBezTo>
                  <a:cubicBezTo>
                    <a:pt x="0" y="1"/>
                    <a:pt x="0" y="2"/>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íşlïḑe"/>
            <p:cNvSpPr/>
            <p:nvPr/>
          </p:nvSpPr>
          <p:spPr bwMode="auto">
            <a:xfrm>
              <a:off x="1992791" y="5241243"/>
              <a:ext cx="3653" cy="8220"/>
            </a:xfrm>
            <a:custGeom>
              <a:avLst/>
              <a:gdLst>
                <a:gd name="T0" fmla="*/ 2 w 2"/>
                <a:gd name="T1" fmla="*/ 2 h 4"/>
                <a:gd name="T2" fmla="*/ 0 w 2"/>
                <a:gd name="T3" fmla="*/ 2 h 4"/>
                <a:gd name="T4" fmla="*/ 2 w 2"/>
                <a:gd name="T5" fmla="*/ 2 h 4"/>
              </a:gdLst>
              <a:ahLst/>
              <a:cxnLst>
                <a:cxn ang="0">
                  <a:pos x="T0" y="T1"/>
                </a:cxn>
                <a:cxn ang="0">
                  <a:pos x="T2" y="T3"/>
                </a:cxn>
                <a:cxn ang="0">
                  <a:pos x="T4" y="T5"/>
                </a:cxn>
              </a:cxnLst>
              <a:rect l="0" t="0" r="r" b="b"/>
              <a:pathLst>
                <a:path w="2" h="4">
                  <a:moveTo>
                    <a:pt x="2" y="2"/>
                  </a:moveTo>
                  <a:cubicBezTo>
                    <a:pt x="2" y="0"/>
                    <a:pt x="0" y="1"/>
                    <a:pt x="0" y="2"/>
                  </a:cubicBezTo>
                  <a:cubicBezTo>
                    <a:pt x="0" y="4"/>
                    <a:pt x="2" y="3"/>
                    <a:pt x="2"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îsļíḓè"/>
            <p:cNvSpPr/>
            <p:nvPr/>
          </p:nvSpPr>
          <p:spPr bwMode="auto">
            <a:xfrm>
              <a:off x="1862200" y="5588269"/>
              <a:ext cx="179905" cy="36529"/>
            </a:xfrm>
            <a:custGeom>
              <a:avLst/>
              <a:gdLst>
                <a:gd name="T0" fmla="*/ 1 w 95"/>
                <a:gd name="T1" fmla="*/ 19 h 19"/>
                <a:gd name="T2" fmla="*/ 12 w 95"/>
                <a:gd name="T3" fmla="*/ 17 h 19"/>
                <a:gd name="T4" fmla="*/ 24 w 95"/>
                <a:gd name="T5" fmla="*/ 15 h 19"/>
                <a:gd name="T6" fmla="*/ 48 w 95"/>
                <a:gd name="T7" fmla="*/ 11 h 19"/>
                <a:gd name="T8" fmla="*/ 72 w 95"/>
                <a:gd name="T9" fmla="*/ 6 h 19"/>
                <a:gd name="T10" fmla="*/ 94 w 95"/>
                <a:gd name="T11" fmla="*/ 0 h 19"/>
                <a:gd name="T12" fmla="*/ 94 w 95"/>
                <a:gd name="T13" fmla="*/ 0 h 19"/>
                <a:gd name="T14" fmla="*/ 72 w 95"/>
                <a:gd name="T15" fmla="*/ 5 h 19"/>
                <a:gd name="T16" fmla="*/ 48 w 95"/>
                <a:gd name="T17" fmla="*/ 9 h 19"/>
                <a:gd name="T18" fmla="*/ 24 w 95"/>
                <a:gd name="T19" fmla="*/ 13 h 19"/>
                <a:gd name="T20" fmla="*/ 12 w 95"/>
                <a:gd name="T21" fmla="*/ 15 h 19"/>
                <a:gd name="T22" fmla="*/ 1 w 95"/>
                <a:gd name="T23" fmla="*/ 18 h 19"/>
                <a:gd name="T24" fmla="*/ 1 w 9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9">
                  <a:moveTo>
                    <a:pt x="1" y="19"/>
                  </a:moveTo>
                  <a:cubicBezTo>
                    <a:pt x="5" y="19"/>
                    <a:pt x="9" y="18"/>
                    <a:pt x="12" y="17"/>
                  </a:cubicBezTo>
                  <a:cubicBezTo>
                    <a:pt x="16" y="16"/>
                    <a:pt x="20" y="16"/>
                    <a:pt x="24" y="15"/>
                  </a:cubicBezTo>
                  <a:cubicBezTo>
                    <a:pt x="32" y="14"/>
                    <a:pt x="40" y="12"/>
                    <a:pt x="48" y="11"/>
                  </a:cubicBezTo>
                  <a:cubicBezTo>
                    <a:pt x="56" y="9"/>
                    <a:pt x="64" y="8"/>
                    <a:pt x="72" y="6"/>
                  </a:cubicBezTo>
                  <a:cubicBezTo>
                    <a:pt x="79" y="4"/>
                    <a:pt x="87" y="3"/>
                    <a:pt x="94" y="0"/>
                  </a:cubicBezTo>
                  <a:cubicBezTo>
                    <a:pt x="95" y="0"/>
                    <a:pt x="95" y="0"/>
                    <a:pt x="94" y="0"/>
                  </a:cubicBezTo>
                  <a:cubicBezTo>
                    <a:pt x="87" y="2"/>
                    <a:pt x="79" y="3"/>
                    <a:pt x="72" y="5"/>
                  </a:cubicBezTo>
                  <a:cubicBezTo>
                    <a:pt x="64" y="6"/>
                    <a:pt x="56" y="8"/>
                    <a:pt x="48" y="9"/>
                  </a:cubicBezTo>
                  <a:cubicBezTo>
                    <a:pt x="40" y="11"/>
                    <a:pt x="32" y="12"/>
                    <a:pt x="24" y="13"/>
                  </a:cubicBezTo>
                  <a:cubicBezTo>
                    <a:pt x="20" y="14"/>
                    <a:pt x="16" y="15"/>
                    <a:pt x="12" y="15"/>
                  </a:cubicBezTo>
                  <a:cubicBezTo>
                    <a:pt x="9" y="16"/>
                    <a:pt x="5" y="17"/>
                    <a:pt x="1" y="18"/>
                  </a:cubicBezTo>
                  <a:cubicBezTo>
                    <a:pt x="0" y="18"/>
                    <a:pt x="0" y="19"/>
                    <a:pt x="1"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ïṥḷîďé"/>
            <p:cNvSpPr/>
            <p:nvPr/>
          </p:nvSpPr>
          <p:spPr bwMode="auto">
            <a:xfrm>
              <a:off x="1878638" y="5561785"/>
              <a:ext cx="123286" cy="11872"/>
            </a:xfrm>
            <a:custGeom>
              <a:avLst/>
              <a:gdLst>
                <a:gd name="T0" fmla="*/ 0 w 65"/>
                <a:gd name="T1" fmla="*/ 5 h 6"/>
                <a:gd name="T2" fmla="*/ 16 w 65"/>
                <a:gd name="T3" fmla="*/ 5 h 6"/>
                <a:gd name="T4" fmla="*/ 32 w 65"/>
                <a:gd name="T5" fmla="*/ 3 h 6"/>
                <a:gd name="T6" fmla="*/ 64 w 65"/>
                <a:gd name="T7" fmla="*/ 1 h 6"/>
                <a:gd name="T8" fmla="*/ 64 w 65"/>
                <a:gd name="T9" fmla="*/ 0 h 6"/>
                <a:gd name="T10" fmla="*/ 32 w 65"/>
                <a:gd name="T11" fmla="*/ 1 h 6"/>
                <a:gd name="T12" fmla="*/ 16 w 65"/>
                <a:gd name="T13" fmla="*/ 3 h 6"/>
                <a:gd name="T14" fmla="*/ 0 w 65"/>
                <a:gd name="T15" fmla="*/ 4 h 6"/>
                <a:gd name="T16" fmla="*/ 0 w 6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
                  <a:moveTo>
                    <a:pt x="0" y="5"/>
                  </a:moveTo>
                  <a:cubicBezTo>
                    <a:pt x="6" y="6"/>
                    <a:pt x="11" y="5"/>
                    <a:pt x="16" y="5"/>
                  </a:cubicBezTo>
                  <a:cubicBezTo>
                    <a:pt x="22" y="4"/>
                    <a:pt x="27" y="4"/>
                    <a:pt x="32" y="3"/>
                  </a:cubicBezTo>
                  <a:cubicBezTo>
                    <a:pt x="43" y="2"/>
                    <a:pt x="54" y="1"/>
                    <a:pt x="64" y="1"/>
                  </a:cubicBezTo>
                  <a:cubicBezTo>
                    <a:pt x="65" y="1"/>
                    <a:pt x="65" y="0"/>
                    <a:pt x="64" y="0"/>
                  </a:cubicBezTo>
                  <a:cubicBezTo>
                    <a:pt x="54" y="0"/>
                    <a:pt x="43" y="0"/>
                    <a:pt x="32" y="1"/>
                  </a:cubicBezTo>
                  <a:cubicBezTo>
                    <a:pt x="27" y="2"/>
                    <a:pt x="22" y="3"/>
                    <a:pt x="16" y="3"/>
                  </a:cubicBezTo>
                  <a:cubicBezTo>
                    <a:pt x="11" y="3"/>
                    <a:pt x="6" y="4"/>
                    <a:pt x="0" y="4"/>
                  </a:cubicBezTo>
                  <a:cubicBezTo>
                    <a:pt x="0" y="4"/>
                    <a:pt x="0" y="5"/>
                    <a:pt x="0" y="5"/>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isḷïdê"/>
            <p:cNvSpPr/>
            <p:nvPr/>
          </p:nvSpPr>
          <p:spPr bwMode="auto">
            <a:xfrm>
              <a:off x="1973613" y="5514298"/>
              <a:ext cx="45661" cy="10046"/>
            </a:xfrm>
            <a:custGeom>
              <a:avLst/>
              <a:gdLst>
                <a:gd name="T0" fmla="*/ 1 w 24"/>
                <a:gd name="T1" fmla="*/ 1 h 5"/>
                <a:gd name="T2" fmla="*/ 12 w 24"/>
                <a:gd name="T3" fmla="*/ 3 h 5"/>
                <a:gd name="T4" fmla="*/ 23 w 24"/>
                <a:gd name="T5" fmla="*/ 5 h 5"/>
                <a:gd name="T6" fmla="*/ 24 w 24"/>
                <a:gd name="T7" fmla="*/ 4 h 5"/>
                <a:gd name="T8" fmla="*/ 12 w 24"/>
                <a:gd name="T9" fmla="*/ 2 h 5"/>
                <a:gd name="T10" fmla="*/ 1 w 24"/>
                <a:gd name="T11" fmla="*/ 0 h 5"/>
                <a:gd name="T12" fmla="*/ 1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1" y="1"/>
                  </a:moveTo>
                  <a:cubicBezTo>
                    <a:pt x="4" y="2"/>
                    <a:pt x="8" y="3"/>
                    <a:pt x="12" y="3"/>
                  </a:cubicBezTo>
                  <a:cubicBezTo>
                    <a:pt x="16" y="4"/>
                    <a:pt x="20" y="4"/>
                    <a:pt x="23" y="5"/>
                  </a:cubicBezTo>
                  <a:cubicBezTo>
                    <a:pt x="24" y="5"/>
                    <a:pt x="24" y="4"/>
                    <a:pt x="24" y="4"/>
                  </a:cubicBezTo>
                  <a:cubicBezTo>
                    <a:pt x="20" y="3"/>
                    <a:pt x="16" y="2"/>
                    <a:pt x="12" y="2"/>
                  </a:cubicBezTo>
                  <a:cubicBezTo>
                    <a:pt x="8" y="1"/>
                    <a:pt x="5" y="0"/>
                    <a:pt x="1" y="0"/>
                  </a:cubicBezTo>
                  <a:cubicBezTo>
                    <a:pt x="0"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íSľidê"/>
            <p:cNvSpPr/>
            <p:nvPr/>
          </p:nvSpPr>
          <p:spPr bwMode="auto">
            <a:xfrm>
              <a:off x="1895989" y="5476856"/>
              <a:ext cx="28310" cy="10959"/>
            </a:xfrm>
            <a:custGeom>
              <a:avLst/>
              <a:gdLst>
                <a:gd name="T0" fmla="*/ 1 w 15"/>
                <a:gd name="T1" fmla="*/ 1 h 6"/>
                <a:gd name="T2" fmla="*/ 7 w 15"/>
                <a:gd name="T3" fmla="*/ 4 h 6"/>
                <a:gd name="T4" fmla="*/ 14 w 15"/>
                <a:gd name="T5" fmla="*/ 6 h 6"/>
                <a:gd name="T6" fmla="*/ 14 w 15"/>
                <a:gd name="T7" fmla="*/ 5 h 6"/>
                <a:gd name="T8" fmla="*/ 8 w 15"/>
                <a:gd name="T9" fmla="*/ 3 h 6"/>
                <a:gd name="T10" fmla="*/ 1 w 15"/>
                <a:gd name="T11" fmla="*/ 0 h 6"/>
                <a:gd name="T12" fmla="*/ 1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 y="1"/>
                  </a:moveTo>
                  <a:cubicBezTo>
                    <a:pt x="3" y="2"/>
                    <a:pt x="5" y="3"/>
                    <a:pt x="7" y="4"/>
                  </a:cubicBezTo>
                  <a:cubicBezTo>
                    <a:pt x="9" y="5"/>
                    <a:pt x="12" y="6"/>
                    <a:pt x="14" y="6"/>
                  </a:cubicBezTo>
                  <a:cubicBezTo>
                    <a:pt x="15" y="6"/>
                    <a:pt x="15" y="5"/>
                    <a:pt x="14" y="5"/>
                  </a:cubicBezTo>
                  <a:cubicBezTo>
                    <a:pt x="12" y="4"/>
                    <a:pt x="10" y="3"/>
                    <a:pt x="8" y="3"/>
                  </a:cubicBezTo>
                  <a:cubicBezTo>
                    <a:pt x="6" y="2"/>
                    <a:pt x="4" y="1"/>
                    <a:pt x="1" y="0"/>
                  </a:cubicBezTo>
                  <a:cubicBezTo>
                    <a:pt x="1"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ï$ḻïḑê"/>
            <p:cNvSpPr/>
            <p:nvPr/>
          </p:nvSpPr>
          <p:spPr bwMode="auto">
            <a:xfrm>
              <a:off x="1899642" y="5315215"/>
              <a:ext cx="136984" cy="103195"/>
            </a:xfrm>
            <a:custGeom>
              <a:avLst/>
              <a:gdLst>
                <a:gd name="T0" fmla="*/ 1 w 72"/>
                <a:gd name="T1" fmla="*/ 1 h 54"/>
                <a:gd name="T2" fmla="*/ 1 w 72"/>
                <a:gd name="T3" fmla="*/ 2 h 54"/>
                <a:gd name="T4" fmla="*/ 17 w 72"/>
                <a:gd name="T5" fmla="*/ 16 h 54"/>
                <a:gd name="T6" fmla="*/ 35 w 72"/>
                <a:gd name="T7" fmla="*/ 30 h 54"/>
                <a:gd name="T8" fmla="*/ 52 w 72"/>
                <a:gd name="T9" fmla="*/ 42 h 54"/>
                <a:gd name="T10" fmla="*/ 71 w 72"/>
                <a:gd name="T11" fmla="*/ 54 h 54"/>
                <a:gd name="T12" fmla="*/ 71 w 72"/>
                <a:gd name="T13" fmla="*/ 53 h 54"/>
                <a:gd name="T14" fmla="*/ 53 w 72"/>
                <a:gd name="T15" fmla="*/ 41 h 54"/>
                <a:gd name="T16" fmla="*/ 36 w 72"/>
                <a:gd name="T17" fmla="*/ 28 h 54"/>
                <a:gd name="T18" fmla="*/ 19 w 72"/>
                <a:gd name="T19" fmla="*/ 14 h 54"/>
                <a:gd name="T20" fmla="*/ 1 w 72"/>
                <a:gd name="T21"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1" y="1"/>
                  </a:moveTo>
                  <a:cubicBezTo>
                    <a:pt x="1" y="0"/>
                    <a:pt x="0" y="1"/>
                    <a:pt x="1" y="2"/>
                  </a:cubicBezTo>
                  <a:cubicBezTo>
                    <a:pt x="6" y="7"/>
                    <a:pt x="12" y="11"/>
                    <a:pt x="17" y="16"/>
                  </a:cubicBezTo>
                  <a:cubicBezTo>
                    <a:pt x="23" y="20"/>
                    <a:pt x="29" y="25"/>
                    <a:pt x="35" y="30"/>
                  </a:cubicBezTo>
                  <a:cubicBezTo>
                    <a:pt x="40" y="34"/>
                    <a:pt x="46" y="38"/>
                    <a:pt x="52" y="42"/>
                  </a:cubicBezTo>
                  <a:cubicBezTo>
                    <a:pt x="58" y="47"/>
                    <a:pt x="65" y="50"/>
                    <a:pt x="71" y="54"/>
                  </a:cubicBezTo>
                  <a:cubicBezTo>
                    <a:pt x="72" y="54"/>
                    <a:pt x="72" y="53"/>
                    <a:pt x="71" y="53"/>
                  </a:cubicBezTo>
                  <a:cubicBezTo>
                    <a:pt x="65" y="49"/>
                    <a:pt x="59" y="45"/>
                    <a:pt x="53" y="41"/>
                  </a:cubicBezTo>
                  <a:cubicBezTo>
                    <a:pt x="47" y="37"/>
                    <a:pt x="42" y="32"/>
                    <a:pt x="36" y="28"/>
                  </a:cubicBezTo>
                  <a:cubicBezTo>
                    <a:pt x="30" y="23"/>
                    <a:pt x="25" y="18"/>
                    <a:pt x="19" y="14"/>
                  </a:cubicBezTo>
                  <a:cubicBezTo>
                    <a:pt x="14" y="9"/>
                    <a:pt x="8" y="4"/>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ïśļiḑé"/>
            <p:cNvSpPr/>
            <p:nvPr/>
          </p:nvSpPr>
          <p:spPr bwMode="auto">
            <a:xfrm>
              <a:off x="1890510" y="5302429"/>
              <a:ext cx="7306" cy="5479"/>
            </a:xfrm>
            <a:custGeom>
              <a:avLst/>
              <a:gdLst>
                <a:gd name="T0" fmla="*/ 3 w 4"/>
                <a:gd name="T1" fmla="*/ 1 h 3"/>
                <a:gd name="T2" fmla="*/ 2 w 4"/>
                <a:gd name="T3" fmla="*/ 1 h 3"/>
                <a:gd name="T4" fmla="*/ 2 w 4"/>
                <a:gd name="T5" fmla="*/ 1 h 3"/>
                <a:gd name="T6" fmla="*/ 1 w 4"/>
                <a:gd name="T7" fmla="*/ 0 h 3"/>
                <a:gd name="T8" fmla="*/ 1 w 4"/>
                <a:gd name="T9" fmla="*/ 1 h 3"/>
                <a:gd name="T10" fmla="*/ 1 w 4"/>
                <a:gd name="T11" fmla="*/ 2 h 3"/>
                <a:gd name="T12" fmla="*/ 2 w 4"/>
                <a:gd name="T13" fmla="*/ 3 h 3"/>
                <a:gd name="T14" fmla="*/ 3 w 4"/>
                <a:gd name="T15" fmla="*/ 3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3" y="1"/>
                    <a:pt x="2" y="1"/>
                    <a:pt x="2" y="1"/>
                  </a:cubicBezTo>
                  <a:cubicBezTo>
                    <a:pt x="2" y="1"/>
                    <a:pt x="2" y="1"/>
                    <a:pt x="2" y="1"/>
                  </a:cubicBezTo>
                  <a:cubicBezTo>
                    <a:pt x="2" y="0"/>
                    <a:pt x="2" y="0"/>
                    <a:pt x="1" y="0"/>
                  </a:cubicBezTo>
                  <a:cubicBezTo>
                    <a:pt x="1" y="0"/>
                    <a:pt x="1" y="0"/>
                    <a:pt x="1" y="1"/>
                  </a:cubicBezTo>
                  <a:cubicBezTo>
                    <a:pt x="0" y="1"/>
                    <a:pt x="1" y="2"/>
                    <a:pt x="1" y="2"/>
                  </a:cubicBezTo>
                  <a:cubicBezTo>
                    <a:pt x="1" y="3"/>
                    <a:pt x="2" y="3"/>
                    <a:pt x="2" y="3"/>
                  </a:cubicBezTo>
                  <a:cubicBezTo>
                    <a:pt x="3" y="3"/>
                    <a:pt x="3" y="3"/>
                    <a:pt x="3" y="3"/>
                  </a:cubicBezTo>
                  <a:cubicBezTo>
                    <a:pt x="4" y="2"/>
                    <a:pt x="4" y="1"/>
                    <a:pt x="3"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işľïḑè"/>
            <p:cNvSpPr/>
            <p:nvPr/>
          </p:nvSpPr>
          <p:spPr bwMode="auto">
            <a:xfrm>
              <a:off x="1983659" y="5203801"/>
              <a:ext cx="96802" cy="146116"/>
            </a:xfrm>
            <a:custGeom>
              <a:avLst/>
              <a:gdLst>
                <a:gd name="T0" fmla="*/ 0 w 51"/>
                <a:gd name="T1" fmla="*/ 1 h 77"/>
                <a:gd name="T2" fmla="*/ 6 w 51"/>
                <a:gd name="T3" fmla="*/ 11 h 77"/>
                <a:gd name="T4" fmla="*/ 12 w 51"/>
                <a:gd name="T5" fmla="*/ 21 h 77"/>
                <a:gd name="T6" fmla="*/ 24 w 51"/>
                <a:gd name="T7" fmla="*/ 41 h 77"/>
                <a:gd name="T8" fmla="*/ 37 w 51"/>
                <a:gd name="T9" fmla="*/ 61 h 77"/>
                <a:gd name="T10" fmla="*/ 44 w 51"/>
                <a:gd name="T11" fmla="*/ 68 h 77"/>
                <a:gd name="T12" fmla="*/ 50 w 51"/>
                <a:gd name="T13" fmla="*/ 77 h 77"/>
                <a:gd name="T14" fmla="*/ 51 w 51"/>
                <a:gd name="T15" fmla="*/ 77 h 77"/>
                <a:gd name="T16" fmla="*/ 46 w 51"/>
                <a:gd name="T17" fmla="*/ 69 h 77"/>
                <a:gd name="T18" fmla="*/ 43 w 51"/>
                <a:gd name="T19" fmla="*/ 65 h 77"/>
                <a:gd name="T20" fmla="*/ 39 w 51"/>
                <a:gd name="T21" fmla="*/ 61 h 77"/>
                <a:gd name="T22" fmla="*/ 27 w 51"/>
                <a:gd name="T23" fmla="*/ 41 h 77"/>
                <a:gd name="T24" fmla="*/ 14 w 51"/>
                <a:gd name="T25" fmla="*/ 20 h 77"/>
                <a:gd name="T26" fmla="*/ 8 w 51"/>
                <a:gd name="T27" fmla="*/ 10 h 77"/>
                <a:gd name="T28" fmla="*/ 1 w 51"/>
                <a:gd name="T29" fmla="*/ 1 h 77"/>
                <a:gd name="T30" fmla="*/ 0 w 51"/>
                <a:gd name="T3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77">
                  <a:moveTo>
                    <a:pt x="0" y="1"/>
                  </a:moveTo>
                  <a:cubicBezTo>
                    <a:pt x="1" y="5"/>
                    <a:pt x="4" y="8"/>
                    <a:pt x="6" y="11"/>
                  </a:cubicBezTo>
                  <a:cubicBezTo>
                    <a:pt x="8" y="14"/>
                    <a:pt x="10" y="18"/>
                    <a:pt x="12" y="21"/>
                  </a:cubicBezTo>
                  <a:cubicBezTo>
                    <a:pt x="16" y="28"/>
                    <a:pt x="20" y="35"/>
                    <a:pt x="24" y="41"/>
                  </a:cubicBezTo>
                  <a:cubicBezTo>
                    <a:pt x="28" y="48"/>
                    <a:pt x="33" y="55"/>
                    <a:pt x="37" y="61"/>
                  </a:cubicBezTo>
                  <a:cubicBezTo>
                    <a:pt x="39" y="64"/>
                    <a:pt x="41" y="66"/>
                    <a:pt x="44" y="68"/>
                  </a:cubicBezTo>
                  <a:cubicBezTo>
                    <a:pt x="46" y="71"/>
                    <a:pt x="49" y="73"/>
                    <a:pt x="50" y="77"/>
                  </a:cubicBezTo>
                  <a:cubicBezTo>
                    <a:pt x="50" y="77"/>
                    <a:pt x="51" y="77"/>
                    <a:pt x="51" y="77"/>
                  </a:cubicBezTo>
                  <a:cubicBezTo>
                    <a:pt x="50" y="73"/>
                    <a:pt x="48" y="71"/>
                    <a:pt x="46" y="69"/>
                  </a:cubicBezTo>
                  <a:cubicBezTo>
                    <a:pt x="45" y="68"/>
                    <a:pt x="44" y="66"/>
                    <a:pt x="43" y="65"/>
                  </a:cubicBezTo>
                  <a:cubicBezTo>
                    <a:pt x="42" y="64"/>
                    <a:pt x="41" y="62"/>
                    <a:pt x="39" y="61"/>
                  </a:cubicBezTo>
                  <a:cubicBezTo>
                    <a:pt x="35" y="54"/>
                    <a:pt x="31" y="47"/>
                    <a:pt x="27" y="41"/>
                  </a:cubicBezTo>
                  <a:cubicBezTo>
                    <a:pt x="22" y="34"/>
                    <a:pt x="19" y="27"/>
                    <a:pt x="14" y="20"/>
                  </a:cubicBezTo>
                  <a:cubicBezTo>
                    <a:pt x="12" y="17"/>
                    <a:pt x="10" y="13"/>
                    <a:pt x="8" y="10"/>
                  </a:cubicBezTo>
                  <a:cubicBezTo>
                    <a:pt x="6" y="7"/>
                    <a:pt x="4" y="3"/>
                    <a:pt x="1" y="1"/>
                  </a:cubicBezTo>
                  <a:cubicBezTo>
                    <a:pt x="0" y="0"/>
                    <a:pt x="0" y="1"/>
                    <a:pt x="0"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i$lïḓê"/>
            <p:cNvSpPr/>
            <p:nvPr/>
          </p:nvSpPr>
          <p:spPr bwMode="auto">
            <a:xfrm>
              <a:off x="2159911" y="5173665"/>
              <a:ext cx="17352" cy="137897"/>
            </a:xfrm>
            <a:custGeom>
              <a:avLst/>
              <a:gdLst>
                <a:gd name="T0" fmla="*/ 1 w 9"/>
                <a:gd name="T1" fmla="*/ 18 h 73"/>
                <a:gd name="T2" fmla="*/ 2 w 9"/>
                <a:gd name="T3" fmla="*/ 35 h 73"/>
                <a:gd name="T4" fmla="*/ 7 w 9"/>
                <a:gd name="T5" fmla="*/ 72 h 73"/>
                <a:gd name="T6" fmla="*/ 8 w 9"/>
                <a:gd name="T7" fmla="*/ 72 h 73"/>
                <a:gd name="T8" fmla="*/ 4 w 9"/>
                <a:gd name="T9" fmla="*/ 35 h 73"/>
                <a:gd name="T10" fmla="*/ 3 w 9"/>
                <a:gd name="T11" fmla="*/ 18 h 73"/>
                <a:gd name="T12" fmla="*/ 3 w 9"/>
                <a:gd name="T13" fmla="*/ 10 h 73"/>
                <a:gd name="T14" fmla="*/ 3 w 9"/>
                <a:gd name="T15" fmla="*/ 5 h 73"/>
                <a:gd name="T16" fmla="*/ 2 w 9"/>
                <a:gd name="T17" fmla="*/ 1 h 73"/>
                <a:gd name="T18" fmla="*/ 1 w 9"/>
                <a:gd name="T19" fmla="*/ 1 h 73"/>
                <a:gd name="T20" fmla="*/ 1 w 9"/>
                <a:gd name="T21" fmla="*/ 9 h 73"/>
                <a:gd name="T22" fmla="*/ 1 w 9"/>
                <a:gd name="T23"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3">
                  <a:moveTo>
                    <a:pt x="1" y="18"/>
                  </a:moveTo>
                  <a:cubicBezTo>
                    <a:pt x="2" y="24"/>
                    <a:pt x="2" y="29"/>
                    <a:pt x="2" y="35"/>
                  </a:cubicBezTo>
                  <a:cubicBezTo>
                    <a:pt x="3" y="48"/>
                    <a:pt x="5" y="60"/>
                    <a:pt x="7" y="72"/>
                  </a:cubicBezTo>
                  <a:cubicBezTo>
                    <a:pt x="7" y="73"/>
                    <a:pt x="9" y="72"/>
                    <a:pt x="8" y="72"/>
                  </a:cubicBezTo>
                  <a:cubicBezTo>
                    <a:pt x="6" y="60"/>
                    <a:pt x="5" y="48"/>
                    <a:pt x="4" y="35"/>
                  </a:cubicBezTo>
                  <a:cubicBezTo>
                    <a:pt x="4" y="30"/>
                    <a:pt x="4" y="24"/>
                    <a:pt x="3" y="18"/>
                  </a:cubicBezTo>
                  <a:cubicBezTo>
                    <a:pt x="3" y="15"/>
                    <a:pt x="3" y="12"/>
                    <a:pt x="3" y="10"/>
                  </a:cubicBezTo>
                  <a:cubicBezTo>
                    <a:pt x="3" y="8"/>
                    <a:pt x="3" y="7"/>
                    <a:pt x="3" y="5"/>
                  </a:cubicBezTo>
                  <a:cubicBezTo>
                    <a:pt x="3" y="4"/>
                    <a:pt x="3" y="2"/>
                    <a:pt x="2" y="1"/>
                  </a:cubicBezTo>
                  <a:cubicBezTo>
                    <a:pt x="2" y="0"/>
                    <a:pt x="2" y="0"/>
                    <a:pt x="1" y="1"/>
                  </a:cubicBezTo>
                  <a:cubicBezTo>
                    <a:pt x="0" y="3"/>
                    <a:pt x="1" y="6"/>
                    <a:pt x="1" y="9"/>
                  </a:cubicBezTo>
                  <a:cubicBezTo>
                    <a:pt x="1" y="12"/>
                    <a:pt x="1" y="15"/>
                    <a:pt x="1" y="18"/>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ṣḻíḑé"/>
            <p:cNvSpPr/>
            <p:nvPr/>
          </p:nvSpPr>
          <p:spPr bwMode="auto">
            <a:xfrm>
              <a:off x="2163564" y="5156314"/>
              <a:ext cx="3653" cy="5479"/>
            </a:xfrm>
            <a:custGeom>
              <a:avLst/>
              <a:gdLst>
                <a:gd name="T0" fmla="*/ 1 w 2"/>
                <a:gd name="T1" fmla="*/ 2 h 3"/>
                <a:gd name="T2" fmla="*/ 1 w 2"/>
                <a:gd name="T3" fmla="*/ 1 h 3"/>
                <a:gd name="T4" fmla="*/ 1 w 2"/>
                <a:gd name="T5" fmla="*/ 1 h 3"/>
                <a:gd name="T6" fmla="*/ 1 w 2"/>
                <a:gd name="T7" fmla="*/ 1 h 3"/>
                <a:gd name="T8" fmla="*/ 1 w 2"/>
                <a:gd name="T9" fmla="*/ 1 h 3"/>
                <a:gd name="T10" fmla="*/ 1 w 2"/>
                <a:gd name="T11" fmla="*/ 0 h 3"/>
                <a:gd name="T12" fmla="*/ 0 w 2"/>
                <a:gd name="T13" fmla="*/ 0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0" y="0"/>
                  </a:cubicBezTo>
                  <a:cubicBezTo>
                    <a:pt x="0" y="0"/>
                    <a:pt x="0" y="1"/>
                    <a:pt x="0" y="2"/>
                  </a:cubicBezTo>
                  <a:cubicBezTo>
                    <a:pt x="0" y="3"/>
                    <a:pt x="2" y="2"/>
                    <a:pt x="1"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12" name="组合 111"/>
          <p:cNvGrpSpPr/>
          <p:nvPr/>
        </p:nvGrpSpPr>
        <p:grpSpPr>
          <a:xfrm>
            <a:off x="9244807" y="1636410"/>
            <a:ext cx="1318648" cy="1557383"/>
            <a:chOff x="1801013" y="4920701"/>
            <a:chExt cx="645651" cy="762543"/>
          </a:xfrm>
        </p:grpSpPr>
        <p:sp>
          <p:nvSpPr>
            <p:cNvPr id="113" name="ïšľiḑé"/>
            <p:cNvSpPr/>
            <p:nvPr/>
          </p:nvSpPr>
          <p:spPr bwMode="auto">
            <a:xfrm>
              <a:off x="2142560" y="4920701"/>
              <a:ext cx="3653" cy="6393"/>
            </a:xfrm>
            <a:custGeom>
              <a:avLst/>
              <a:gdLst>
                <a:gd name="T0" fmla="*/ 2 w 2"/>
                <a:gd name="T1" fmla="*/ 1 h 3"/>
                <a:gd name="T2" fmla="*/ 2 w 2"/>
                <a:gd name="T3" fmla="*/ 1 h 3"/>
                <a:gd name="T4" fmla="*/ 2 w 2"/>
                <a:gd name="T5" fmla="*/ 1 h 3"/>
                <a:gd name="T6" fmla="*/ 2 w 2"/>
                <a:gd name="T7" fmla="*/ 1 h 3"/>
                <a:gd name="T8" fmla="*/ 2 w 2"/>
                <a:gd name="T9" fmla="*/ 1 h 3"/>
                <a:gd name="T10" fmla="*/ 1 w 2"/>
                <a:gd name="T11" fmla="*/ 3 h 3"/>
                <a:gd name="T12" fmla="*/ 1 w 2"/>
                <a:gd name="T13" fmla="*/ 3 h 3"/>
                <a:gd name="T14" fmla="*/ 0 w 2"/>
                <a:gd name="T15" fmla="*/ 0 h 3"/>
                <a:gd name="T16" fmla="*/ 2 w 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1"/>
                  </a:moveTo>
                  <a:cubicBezTo>
                    <a:pt x="2" y="1"/>
                    <a:pt x="2" y="1"/>
                    <a:pt x="2" y="1"/>
                  </a:cubicBezTo>
                  <a:cubicBezTo>
                    <a:pt x="2" y="1"/>
                    <a:pt x="2" y="1"/>
                    <a:pt x="2" y="1"/>
                  </a:cubicBezTo>
                  <a:cubicBezTo>
                    <a:pt x="2" y="1"/>
                    <a:pt x="2" y="1"/>
                    <a:pt x="2" y="1"/>
                  </a:cubicBezTo>
                  <a:cubicBezTo>
                    <a:pt x="2" y="1"/>
                    <a:pt x="2" y="1"/>
                    <a:pt x="2" y="1"/>
                  </a:cubicBezTo>
                  <a:cubicBezTo>
                    <a:pt x="2" y="2"/>
                    <a:pt x="2" y="2"/>
                    <a:pt x="1" y="3"/>
                  </a:cubicBezTo>
                  <a:cubicBezTo>
                    <a:pt x="1" y="3"/>
                    <a:pt x="1" y="3"/>
                    <a:pt x="1" y="3"/>
                  </a:cubicBezTo>
                  <a:cubicBezTo>
                    <a:pt x="0" y="2"/>
                    <a:pt x="0" y="1"/>
                    <a:pt x="0" y="0"/>
                  </a:cubicBezTo>
                  <a:cubicBezTo>
                    <a:pt x="1" y="0"/>
                    <a:pt x="2" y="0"/>
                    <a:pt x="2"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ïŝļîḋè"/>
            <p:cNvSpPr/>
            <p:nvPr/>
          </p:nvSpPr>
          <p:spPr bwMode="auto">
            <a:xfrm>
              <a:off x="2429312" y="5154487"/>
              <a:ext cx="17352" cy="151596"/>
            </a:xfrm>
            <a:custGeom>
              <a:avLst/>
              <a:gdLst>
                <a:gd name="T0" fmla="*/ 8 w 9"/>
                <a:gd name="T1" fmla="*/ 19 h 80"/>
                <a:gd name="T2" fmla="*/ 7 w 9"/>
                <a:gd name="T3" fmla="*/ 39 h 80"/>
                <a:gd name="T4" fmla="*/ 2 w 9"/>
                <a:gd name="T5" fmla="*/ 79 h 80"/>
                <a:gd name="T6" fmla="*/ 0 w 9"/>
                <a:gd name="T7" fmla="*/ 79 h 80"/>
                <a:gd name="T8" fmla="*/ 5 w 9"/>
                <a:gd name="T9" fmla="*/ 39 h 80"/>
                <a:gd name="T10" fmla="*/ 6 w 9"/>
                <a:gd name="T11" fmla="*/ 19 h 80"/>
                <a:gd name="T12" fmla="*/ 7 w 9"/>
                <a:gd name="T13" fmla="*/ 10 h 80"/>
                <a:gd name="T14" fmla="*/ 7 w 9"/>
                <a:gd name="T15" fmla="*/ 5 h 80"/>
                <a:gd name="T16" fmla="*/ 7 w 9"/>
                <a:gd name="T17" fmla="*/ 0 h 80"/>
                <a:gd name="T18" fmla="*/ 8 w 9"/>
                <a:gd name="T19" fmla="*/ 0 h 80"/>
                <a:gd name="T20" fmla="*/ 9 w 9"/>
                <a:gd name="T21" fmla="*/ 9 h 80"/>
                <a:gd name="T22" fmla="*/ 8 w 9"/>
                <a:gd name="T2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0">
                  <a:moveTo>
                    <a:pt x="8" y="19"/>
                  </a:moveTo>
                  <a:cubicBezTo>
                    <a:pt x="8" y="26"/>
                    <a:pt x="8" y="32"/>
                    <a:pt x="7" y="39"/>
                  </a:cubicBezTo>
                  <a:cubicBezTo>
                    <a:pt x="7" y="52"/>
                    <a:pt x="4" y="66"/>
                    <a:pt x="2" y="79"/>
                  </a:cubicBezTo>
                  <a:cubicBezTo>
                    <a:pt x="2" y="80"/>
                    <a:pt x="0" y="80"/>
                    <a:pt x="0" y="79"/>
                  </a:cubicBezTo>
                  <a:cubicBezTo>
                    <a:pt x="3" y="66"/>
                    <a:pt x="4" y="52"/>
                    <a:pt x="5" y="39"/>
                  </a:cubicBezTo>
                  <a:cubicBezTo>
                    <a:pt x="5" y="32"/>
                    <a:pt x="6" y="26"/>
                    <a:pt x="6" y="19"/>
                  </a:cubicBezTo>
                  <a:cubicBezTo>
                    <a:pt x="6" y="16"/>
                    <a:pt x="6" y="13"/>
                    <a:pt x="7" y="10"/>
                  </a:cubicBezTo>
                  <a:cubicBezTo>
                    <a:pt x="7" y="8"/>
                    <a:pt x="7" y="7"/>
                    <a:pt x="7" y="5"/>
                  </a:cubicBezTo>
                  <a:cubicBezTo>
                    <a:pt x="7" y="4"/>
                    <a:pt x="7" y="2"/>
                    <a:pt x="7" y="0"/>
                  </a:cubicBezTo>
                  <a:cubicBezTo>
                    <a:pt x="7" y="0"/>
                    <a:pt x="8" y="0"/>
                    <a:pt x="8" y="0"/>
                  </a:cubicBezTo>
                  <a:cubicBezTo>
                    <a:pt x="9" y="3"/>
                    <a:pt x="9" y="6"/>
                    <a:pt x="9" y="9"/>
                  </a:cubicBezTo>
                  <a:cubicBezTo>
                    <a:pt x="9" y="12"/>
                    <a:pt x="9" y="16"/>
                    <a:pt x="8"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îṩļiḓe"/>
            <p:cNvSpPr/>
            <p:nvPr/>
          </p:nvSpPr>
          <p:spPr bwMode="auto">
            <a:xfrm>
              <a:off x="2441184" y="5133483"/>
              <a:ext cx="3653" cy="7306"/>
            </a:xfrm>
            <a:custGeom>
              <a:avLst/>
              <a:gdLst>
                <a:gd name="T0" fmla="*/ 0 w 2"/>
                <a:gd name="T1" fmla="*/ 2 h 4"/>
                <a:gd name="T2" fmla="*/ 0 w 2"/>
                <a:gd name="T3" fmla="*/ 2 h 4"/>
                <a:gd name="T4" fmla="*/ 0 w 2"/>
                <a:gd name="T5" fmla="*/ 2 h 4"/>
                <a:gd name="T6" fmla="*/ 0 w 2"/>
                <a:gd name="T7" fmla="*/ 2 h 4"/>
                <a:gd name="T8" fmla="*/ 0 w 2"/>
                <a:gd name="T9" fmla="*/ 2 h 4"/>
                <a:gd name="T10" fmla="*/ 0 w 2"/>
                <a:gd name="T11" fmla="*/ 0 h 4"/>
                <a:gd name="T12" fmla="*/ 1 w 2"/>
                <a:gd name="T13" fmla="*/ 0 h 4"/>
                <a:gd name="T14" fmla="*/ 1 w 2"/>
                <a:gd name="T15" fmla="*/ 3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cubicBezTo>
                    <a:pt x="0" y="2"/>
                    <a:pt x="0" y="2"/>
                    <a:pt x="0" y="2"/>
                  </a:cubicBezTo>
                  <a:cubicBezTo>
                    <a:pt x="0" y="2"/>
                    <a:pt x="0" y="2"/>
                    <a:pt x="0" y="2"/>
                  </a:cubicBezTo>
                  <a:cubicBezTo>
                    <a:pt x="0" y="2"/>
                    <a:pt x="0" y="2"/>
                    <a:pt x="0" y="2"/>
                  </a:cubicBezTo>
                  <a:cubicBezTo>
                    <a:pt x="0" y="2"/>
                    <a:pt x="0" y="2"/>
                    <a:pt x="0" y="2"/>
                  </a:cubicBezTo>
                  <a:cubicBezTo>
                    <a:pt x="0" y="1"/>
                    <a:pt x="0" y="1"/>
                    <a:pt x="0" y="0"/>
                  </a:cubicBezTo>
                  <a:cubicBezTo>
                    <a:pt x="0" y="0"/>
                    <a:pt x="1" y="0"/>
                    <a:pt x="1" y="0"/>
                  </a:cubicBezTo>
                  <a:cubicBezTo>
                    <a:pt x="2" y="1"/>
                    <a:pt x="2" y="2"/>
                    <a:pt x="1" y="3"/>
                  </a:cubicBezTo>
                  <a:cubicBezTo>
                    <a:pt x="1" y="4"/>
                    <a:pt x="0" y="3"/>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ṡľíďé"/>
            <p:cNvSpPr/>
            <p:nvPr/>
          </p:nvSpPr>
          <p:spPr bwMode="auto">
            <a:xfrm>
              <a:off x="1801013" y="5089648"/>
              <a:ext cx="461179" cy="593596"/>
            </a:xfrm>
            <a:custGeom>
              <a:avLst/>
              <a:gdLst>
                <a:gd name="T0" fmla="*/ 224 w 243"/>
                <a:gd name="T1" fmla="*/ 228 h 313"/>
                <a:gd name="T2" fmla="*/ 219 w 243"/>
                <a:gd name="T3" fmla="*/ 219 h 313"/>
                <a:gd name="T4" fmla="*/ 212 w 243"/>
                <a:gd name="T5" fmla="*/ 198 h 313"/>
                <a:gd name="T6" fmla="*/ 206 w 243"/>
                <a:gd name="T7" fmla="*/ 178 h 313"/>
                <a:gd name="T8" fmla="*/ 210 w 243"/>
                <a:gd name="T9" fmla="*/ 178 h 313"/>
                <a:gd name="T10" fmla="*/ 222 w 243"/>
                <a:gd name="T11" fmla="*/ 181 h 313"/>
                <a:gd name="T12" fmla="*/ 225 w 243"/>
                <a:gd name="T13" fmla="*/ 183 h 313"/>
                <a:gd name="T14" fmla="*/ 216 w 243"/>
                <a:gd name="T15" fmla="*/ 220 h 313"/>
                <a:gd name="T16" fmla="*/ 208 w 243"/>
                <a:gd name="T17" fmla="*/ 200 h 313"/>
                <a:gd name="T18" fmla="*/ 202 w 243"/>
                <a:gd name="T19" fmla="*/ 178 h 313"/>
                <a:gd name="T20" fmla="*/ 197 w 243"/>
                <a:gd name="T21" fmla="*/ 178 h 313"/>
                <a:gd name="T22" fmla="*/ 194 w 243"/>
                <a:gd name="T23" fmla="*/ 179 h 313"/>
                <a:gd name="T24" fmla="*/ 181 w 243"/>
                <a:gd name="T25" fmla="*/ 183 h 313"/>
                <a:gd name="T26" fmla="*/ 177 w 243"/>
                <a:gd name="T27" fmla="*/ 185 h 313"/>
                <a:gd name="T28" fmla="*/ 201 w 243"/>
                <a:gd name="T29" fmla="*/ 219 h 313"/>
                <a:gd name="T30" fmla="*/ 218 w 243"/>
                <a:gd name="T31" fmla="*/ 231 h 313"/>
                <a:gd name="T32" fmla="*/ 158 w 243"/>
                <a:gd name="T33" fmla="*/ 270 h 313"/>
                <a:gd name="T34" fmla="*/ 167 w 243"/>
                <a:gd name="T35" fmla="*/ 265 h 313"/>
                <a:gd name="T36" fmla="*/ 195 w 243"/>
                <a:gd name="T37" fmla="*/ 261 h 313"/>
                <a:gd name="T38" fmla="*/ 178 w 243"/>
                <a:gd name="T39" fmla="*/ 267 h 313"/>
                <a:gd name="T40" fmla="*/ 158 w 243"/>
                <a:gd name="T41" fmla="*/ 270 h 313"/>
                <a:gd name="T42" fmla="*/ 142 w 243"/>
                <a:gd name="T43" fmla="*/ 226 h 313"/>
                <a:gd name="T44" fmla="*/ 144 w 243"/>
                <a:gd name="T45" fmla="*/ 217 h 313"/>
                <a:gd name="T46" fmla="*/ 149 w 243"/>
                <a:gd name="T47" fmla="*/ 208 h 313"/>
                <a:gd name="T48" fmla="*/ 164 w 243"/>
                <a:gd name="T49" fmla="*/ 216 h 313"/>
                <a:gd name="T50" fmla="*/ 203 w 243"/>
                <a:gd name="T51" fmla="*/ 245 h 313"/>
                <a:gd name="T52" fmla="*/ 159 w 243"/>
                <a:gd name="T53" fmla="*/ 234 h 313"/>
                <a:gd name="T54" fmla="*/ 194 w 243"/>
                <a:gd name="T55" fmla="*/ 257 h 313"/>
                <a:gd name="T56" fmla="*/ 195 w 243"/>
                <a:gd name="T57" fmla="*/ 257 h 313"/>
                <a:gd name="T58" fmla="*/ 167 w 243"/>
                <a:gd name="T59" fmla="*/ 260 h 313"/>
                <a:gd name="T60" fmla="*/ 152 w 243"/>
                <a:gd name="T61" fmla="*/ 254 h 313"/>
                <a:gd name="T62" fmla="*/ 184 w 243"/>
                <a:gd name="T63" fmla="*/ 256 h 313"/>
                <a:gd name="T64" fmla="*/ 208 w 243"/>
                <a:gd name="T65" fmla="*/ 237 h 313"/>
                <a:gd name="T66" fmla="*/ 173 w 243"/>
                <a:gd name="T67" fmla="*/ 187 h 313"/>
                <a:gd name="T68" fmla="*/ 163 w 243"/>
                <a:gd name="T69" fmla="*/ 193 h 313"/>
                <a:gd name="T70" fmla="*/ 156 w 243"/>
                <a:gd name="T71" fmla="*/ 199 h 313"/>
                <a:gd name="T72" fmla="*/ 167 w 243"/>
                <a:gd name="T73" fmla="*/ 210 h 313"/>
                <a:gd name="T74" fmla="*/ 206 w 243"/>
                <a:gd name="T75" fmla="*/ 240 h 313"/>
                <a:gd name="T76" fmla="*/ 141 w 243"/>
                <a:gd name="T77" fmla="*/ 233 h 313"/>
                <a:gd name="T78" fmla="*/ 144 w 243"/>
                <a:gd name="T79" fmla="*/ 233 h 313"/>
                <a:gd name="T80" fmla="*/ 165 w 243"/>
                <a:gd name="T81" fmla="*/ 242 h 313"/>
                <a:gd name="T82" fmla="*/ 199 w 243"/>
                <a:gd name="T83" fmla="*/ 251 h 313"/>
                <a:gd name="T84" fmla="*/ 184 w 243"/>
                <a:gd name="T85" fmla="*/ 250 h 313"/>
                <a:gd name="T86" fmla="*/ 152 w 243"/>
                <a:gd name="T87" fmla="*/ 248 h 313"/>
                <a:gd name="T88" fmla="*/ 141 w 243"/>
                <a:gd name="T89" fmla="*/ 235 h 313"/>
                <a:gd name="T90" fmla="*/ 93 w 243"/>
                <a:gd name="T91" fmla="*/ 22 h 313"/>
                <a:gd name="T92" fmla="*/ 54 w 243"/>
                <a:gd name="T93" fmla="*/ 52 h 313"/>
                <a:gd name="T94" fmla="*/ 15 w 243"/>
                <a:gd name="T95" fmla="*/ 271 h 313"/>
                <a:gd name="T96" fmla="*/ 35 w 243"/>
                <a:gd name="T97" fmla="*/ 311 h 313"/>
                <a:gd name="T98" fmla="*/ 44 w 243"/>
                <a:gd name="T99" fmla="*/ 312 h 313"/>
                <a:gd name="T100" fmla="*/ 58 w 243"/>
                <a:gd name="T101" fmla="*/ 308 h 313"/>
                <a:gd name="T102" fmla="*/ 100 w 243"/>
                <a:gd name="T103" fmla="*/ 298 h 313"/>
                <a:gd name="T104" fmla="*/ 207 w 243"/>
                <a:gd name="T105" fmla="*/ 268 h 313"/>
                <a:gd name="T106" fmla="*/ 230 w 243"/>
                <a:gd name="T107" fmla="*/ 250 h 313"/>
                <a:gd name="T108" fmla="*/ 232 w 243"/>
                <a:gd name="T109" fmla="*/ 240 h 313"/>
                <a:gd name="T110" fmla="*/ 232 w 243"/>
                <a:gd name="T111" fmla="*/ 237 h 313"/>
                <a:gd name="T112" fmla="*/ 233 w 243"/>
                <a:gd name="T113" fmla="*/ 230 h 313"/>
                <a:gd name="T114" fmla="*/ 235 w 243"/>
                <a:gd name="T115" fmla="*/ 197 h 313"/>
                <a:gd name="T116" fmla="*/ 239 w 243"/>
                <a:gd name="T117" fmla="*/ 109 h 313"/>
                <a:gd name="T118" fmla="*/ 241 w 243"/>
                <a:gd name="T119" fmla="*/ 44 h 313"/>
                <a:gd name="T120" fmla="*/ 241 w 243"/>
                <a:gd name="T121" fmla="*/ 15 h 313"/>
                <a:gd name="T122" fmla="*/ 93 w 243"/>
                <a:gd name="T123" fmla="*/ 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13">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218" y="231"/>
                  </a:moveTo>
                  <a:cubicBezTo>
                    <a:pt x="217" y="227"/>
                    <a:pt x="216" y="223"/>
                    <a:pt x="216" y="220"/>
                  </a:cubicBezTo>
                  <a:cubicBezTo>
                    <a:pt x="215" y="218"/>
                    <a:pt x="215" y="216"/>
                    <a:pt x="214" y="214"/>
                  </a:cubicBezTo>
                  <a:cubicBezTo>
                    <a:pt x="214" y="213"/>
                    <a:pt x="213" y="211"/>
                    <a:pt x="213" y="209"/>
                  </a:cubicBezTo>
                  <a:cubicBezTo>
                    <a:pt x="211" y="206"/>
                    <a:pt x="209" y="203"/>
                    <a:pt x="208" y="200"/>
                  </a:cubicBezTo>
                  <a:cubicBezTo>
                    <a:pt x="207" y="196"/>
                    <a:pt x="207" y="193"/>
                    <a:pt x="206" y="190"/>
                  </a:cubicBezTo>
                  <a:cubicBezTo>
                    <a:pt x="205" y="187"/>
                    <a:pt x="204" y="184"/>
                    <a:pt x="203" y="182"/>
                  </a:cubicBezTo>
                  <a:cubicBezTo>
                    <a:pt x="203" y="180"/>
                    <a:pt x="202" y="179"/>
                    <a:pt x="202" y="178"/>
                  </a:cubicBezTo>
                  <a:cubicBezTo>
                    <a:pt x="201" y="178"/>
                    <a:pt x="201" y="178"/>
                    <a:pt x="201" y="178"/>
                  </a:cubicBezTo>
                  <a:cubicBezTo>
                    <a:pt x="200" y="178"/>
                    <a:pt x="200" y="178"/>
                    <a:pt x="199" y="178"/>
                  </a:cubicBezTo>
                  <a:cubicBezTo>
                    <a:pt x="198" y="178"/>
                    <a:pt x="198" y="178"/>
                    <a:pt x="197" y="178"/>
                  </a:cubicBezTo>
                  <a:cubicBezTo>
                    <a:pt x="197" y="178"/>
                    <a:pt x="197" y="178"/>
                    <a:pt x="197" y="178"/>
                  </a:cubicBezTo>
                  <a:cubicBezTo>
                    <a:pt x="196" y="178"/>
                    <a:pt x="196" y="178"/>
                    <a:pt x="196" y="178"/>
                  </a:cubicBezTo>
                  <a:cubicBezTo>
                    <a:pt x="195" y="178"/>
                    <a:pt x="194" y="179"/>
                    <a:pt x="194" y="179"/>
                  </a:cubicBezTo>
                  <a:cubicBezTo>
                    <a:pt x="193" y="179"/>
                    <a:pt x="191" y="179"/>
                    <a:pt x="190" y="180"/>
                  </a:cubicBezTo>
                  <a:cubicBezTo>
                    <a:pt x="188" y="180"/>
                    <a:pt x="185" y="181"/>
                    <a:pt x="183" y="182"/>
                  </a:cubicBezTo>
                  <a:cubicBezTo>
                    <a:pt x="182" y="182"/>
                    <a:pt x="181" y="183"/>
                    <a:pt x="181" y="183"/>
                  </a:cubicBezTo>
                  <a:cubicBezTo>
                    <a:pt x="181" y="183"/>
                    <a:pt x="180" y="183"/>
                    <a:pt x="179" y="183"/>
                  </a:cubicBezTo>
                  <a:cubicBezTo>
                    <a:pt x="179" y="184"/>
                    <a:pt x="178" y="184"/>
                    <a:pt x="177" y="185"/>
                  </a:cubicBezTo>
                  <a:cubicBezTo>
                    <a:pt x="177" y="185"/>
                    <a:pt x="177" y="185"/>
                    <a:pt x="177" y="185"/>
                  </a:cubicBezTo>
                  <a:cubicBezTo>
                    <a:pt x="179" y="191"/>
                    <a:pt x="183" y="197"/>
                    <a:pt x="187" y="202"/>
                  </a:cubicBezTo>
                  <a:cubicBezTo>
                    <a:pt x="190" y="205"/>
                    <a:pt x="192" y="208"/>
                    <a:pt x="194" y="211"/>
                  </a:cubicBezTo>
                  <a:cubicBezTo>
                    <a:pt x="196" y="214"/>
                    <a:pt x="198" y="216"/>
                    <a:pt x="201" y="219"/>
                  </a:cubicBezTo>
                  <a:cubicBezTo>
                    <a:pt x="205" y="224"/>
                    <a:pt x="208" y="229"/>
                    <a:pt x="212" y="234"/>
                  </a:cubicBezTo>
                  <a:cubicBezTo>
                    <a:pt x="213" y="233"/>
                    <a:pt x="215" y="232"/>
                    <a:pt x="216" y="231"/>
                  </a:cubicBezTo>
                  <a:cubicBezTo>
                    <a:pt x="217" y="231"/>
                    <a:pt x="217" y="231"/>
                    <a:pt x="218" y="231"/>
                  </a:cubicBezTo>
                  <a:cubicBezTo>
                    <a:pt x="218" y="231"/>
                    <a:pt x="218" y="231"/>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07" y="239"/>
                  </a:moveTo>
                  <a:cubicBezTo>
                    <a:pt x="207" y="238"/>
                    <a:pt x="208" y="238"/>
                    <a:pt x="208" y="237"/>
                  </a:cubicBezTo>
                  <a:cubicBezTo>
                    <a:pt x="204" y="232"/>
                    <a:pt x="201" y="226"/>
                    <a:pt x="196" y="221"/>
                  </a:cubicBezTo>
                  <a:cubicBezTo>
                    <a:pt x="191" y="216"/>
                    <a:pt x="187" y="210"/>
                    <a:pt x="183" y="204"/>
                  </a:cubicBezTo>
                  <a:cubicBezTo>
                    <a:pt x="179" y="199"/>
                    <a:pt x="175" y="193"/>
                    <a:pt x="173" y="187"/>
                  </a:cubicBezTo>
                  <a:cubicBezTo>
                    <a:pt x="171" y="188"/>
                    <a:pt x="170" y="189"/>
                    <a:pt x="169" y="189"/>
                  </a:cubicBezTo>
                  <a:cubicBezTo>
                    <a:pt x="167" y="190"/>
                    <a:pt x="166" y="191"/>
                    <a:pt x="165" y="192"/>
                  </a:cubicBezTo>
                  <a:cubicBezTo>
                    <a:pt x="164" y="192"/>
                    <a:pt x="164" y="193"/>
                    <a:pt x="163" y="193"/>
                  </a:cubicBezTo>
                  <a:cubicBezTo>
                    <a:pt x="163" y="193"/>
                    <a:pt x="163" y="193"/>
                    <a:pt x="163" y="193"/>
                  </a:cubicBezTo>
                  <a:cubicBezTo>
                    <a:pt x="163" y="194"/>
                    <a:pt x="163" y="194"/>
                    <a:pt x="162" y="194"/>
                  </a:cubicBezTo>
                  <a:cubicBezTo>
                    <a:pt x="160" y="195"/>
                    <a:pt x="158" y="197"/>
                    <a:pt x="156" y="199"/>
                  </a:cubicBezTo>
                  <a:cubicBezTo>
                    <a:pt x="155" y="200"/>
                    <a:pt x="154" y="201"/>
                    <a:pt x="153" y="202"/>
                  </a:cubicBezTo>
                  <a:cubicBezTo>
                    <a:pt x="155" y="203"/>
                    <a:pt x="157" y="204"/>
                    <a:pt x="158" y="205"/>
                  </a:cubicBezTo>
                  <a:cubicBezTo>
                    <a:pt x="161" y="207"/>
                    <a:pt x="164" y="209"/>
                    <a:pt x="167" y="210"/>
                  </a:cubicBezTo>
                  <a:cubicBezTo>
                    <a:pt x="170" y="212"/>
                    <a:pt x="173" y="214"/>
                    <a:pt x="175" y="216"/>
                  </a:cubicBezTo>
                  <a:cubicBezTo>
                    <a:pt x="181" y="221"/>
                    <a:pt x="185" y="225"/>
                    <a:pt x="191" y="230"/>
                  </a:cubicBezTo>
                  <a:cubicBezTo>
                    <a:pt x="195" y="234"/>
                    <a:pt x="201" y="236"/>
                    <a:pt x="206" y="240"/>
                  </a:cubicBezTo>
                  <a:cubicBezTo>
                    <a:pt x="206" y="240"/>
                    <a:pt x="207" y="239"/>
                    <a:pt x="207" y="239"/>
                  </a:cubicBezTo>
                  <a:cubicBezTo>
                    <a:pt x="207" y="239"/>
                    <a:pt x="207" y="239"/>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îṩ1ïde"/>
            <p:cNvSpPr/>
            <p:nvPr/>
          </p:nvSpPr>
          <p:spPr bwMode="auto">
            <a:xfrm>
              <a:off x="1820192" y="5108826"/>
              <a:ext cx="424650" cy="561634"/>
            </a:xfrm>
            <a:custGeom>
              <a:avLst/>
              <a:gdLst>
                <a:gd name="T0" fmla="*/ 168 w 224"/>
                <a:gd name="T1" fmla="*/ 0 h 296"/>
                <a:gd name="T2" fmla="*/ 168 w 224"/>
                <a:gd name="T3" fmla="*/ 18 h 296"/>
                <a:gd name="T4" fmla="*/ 172 w 224"/>
                <a:gd name="T5" fmla="*/ 42 h 296"/>
                <a:gd name="T6" fmla="*/ 170 w 224"/>
                <a:gd name="T7" fmla="*/ 3 h 296"/>
                <a:gd name="T8" fmla="*/ 223 w 224"/>
                <a:gd name="T9" fmla="*/ 19 h 296"/>
                <a:gd name="T10" fmla="*/ 219 w 224"/>
                <a:gd name="T11" fmla="*/ 105 h 296"/>
                <a:gd name="T12" fmla="*/ 216 w 224"/>
                <a:gd name="T13" fmla="*/ 158 h 296"/>
                <a:gd name="T14" fmla="*/ 195 w 224"/>
                <a:gd name="T15" fmla="*/ 154 h 296"/>
                <a:gd name="T16" fmla="*/ 186 w 224"/>
                <a:gd name="T17" fmla="*/ 126 h 296"/>
                <a:gd name="T18" fmla="*/ 177 w 224"/>
                <a:gd name="T19" fmla="*/ 92 h 296"/>
                <a:gd name="T20" fmla="*/ 187 w 224"/>
                <a:gd name="T21" fmla="*/ 144 h 296"/>
                <a:gd name="T22" fmla="*/ 189 w 224"/>
                <a:gd name="T23" fmla="*/ 157 h 296"/>
                <a:gd name="T24" fmla="*/ 165 w 224"/>
                <a:gd name="T25" fmla="*/ 161 h 296"/>
                <a:gd name="T26" fmla="*/ 160 w 224"/>
                <a:gd name="T27" fmla="*/ 167 h 296"/>
                <a:gd name="T28" fmla="*/ 134 w 224"/>
                <a:gd name="T29" fmla="*/ 134 h 296"/>
                <a:gd name="T30" fmla="*/ 123 w 224"/>
                <a:gd name="T31" fmla="*/ 121 h 296"/>
                <a:gd name="T32" fmla="*/ 142 w 224"/>
                <a:gd name="T33" fmla="*/ 148 h 296"/>
                <a:gd name="T34" fmla="*/ 150 w 224"/>
                <a:gd name="T35" fmla="*/ 168 h 296"/>
                <a:gd name="T36" fmla="*/ 135 w 224"/>
                <a:gd name="T37" fmla="*/ 187 h 296"/>
                <a:gd name="T38" fmla="*/ 77 w 224"/>
                <a:gd name="T39" fmla="*/ 146 h 296"/>
                <a:gd name="T40" fmla="*/ 134 w 224"/>
                <a:gd name="T41" fmla="*/ 188 h 296"/>
                <a:gd name="T42" fmla="*/ 121 w 224"/>
                <a:gd name="T43" fmla="*/ 212 h 296"/>
                <a:gd name="T44" fmla="*/ 89 w 224"/>
                <a:gd name="T45" fmla="*/ 208 h 296"/>
                <a:gd name="T46" fmla="*/ 124 w 224"/>
                <a:gd name="T47" fmla="*/ 218 h 296"/>
                <a:gd name="T48" fmla="*/ 121 w 224"/>
                <a:gd name="T49" fmla="*/ 229 h 296"/>
                <a:gd name="T50" fmla="*/ 124 w 224"/>
                <a:gd name="T51" fmla="*/ 235 h 296"/>
                <a:gd name="T52" fmla="*/ 127 w 224"/>
                <a:gd name="T53" fmla="*/ 240 h 296"/>
                <a:gd name="T54" fmla="*/ 75 w 224"/>
                <a:gd name="T55" fmla="*/ 245 h 296"/>
                <a:gd name="T56" fmla="*/ 120 w 224"/>
                <a:gd name="T57" fmla="*/ 243 h 296"/>
                <a:gd name="T58" fmla="*/ 130 w 224"/>
                <a:gd name="T59" fmla="*/ 250 h 296"/>
                <a:gd name="T60" fmla="*/ 133 w 224"/>
                <a:gd name="T61" fmla="*/ 254 h 296"/>
                <a:gd name="T62" fmla="*/ 96 w 224"/>
                <a:gd name="T63" fmla="*/ 262 h 296"/>
                <a:gd name="T64" fmla="*/ 95 w 224"/>
                <a:gd name="T65" fmla="*/ 264 h 296"/>
                <a:gd name="T66" fmla="*/ 133 w 224"/>
                <a:gd name="T67" fmla="*/ 256 h 296"/>
                <a:gd name="T68" fmla="*/ 139 w 224"/>
                <a:gd name="T69" fmla="*/ 262 h 296"/>
                <a:gd name="T70" fmla="*/ 101 w 224"/>
                <a:gd name="T71" fmla="*/ 276 h 296"/>
                <a:gd name="T72" fmla="*/ 61 w 224"/>
                <a:gd name="T73" fmla="*/ 287 h 296"/>
                <a:gd name="T74" fmla="*/ 45 w 224"/>
                <a:gd name="T75" fmla="*/ 291 h 296"/>
                <a:gd name="T76" fmla="*/ 26 w 224"/>
                <a:gd name="T77" fmla="*/ 296 h 296"/>
                <a:gd name="T78" fmla="*/ 20 w 224"/>
                <a:gd name="T79" fmla="*/ 281 h 296"/>
                <a:gd name="T80" fmla="*/ 29 w 224"/>
                <a:gd name="T81" fmla="*/ 279 h 296"/>
                <a:gd name="T82" fmla="*/ 17 w 224"/>
                <a:gd name="T83" fmla="*/ 274 h 296"/>
                <a:gd name="T84" fmla="*/ 37 w 224"/>
                <a:gd name="T85" fmla="*/ 252 h 296"/>
                <a:gd name="T86" fmla="*/ 9 w 224"/>
                <a:gd name="T87" fmla="*/ 251 h 296"/>
                <a:gd name="T88" fmla="*/ 1 w 224"/>
                <a:gd name="T89" fmla="*/ 197 h 296"/>
                <a:gd name="T90" fmla="*/ 30 w 224"/>
                <a:gd name="T91" fmla="*/ 205 h 296"/>
                <a:gd name="T92" fmla="*/ 71 w 224"/>
                <a:gd name="T93" fmla="*/ 213 h 296"/>
                <a:gd name="T94" fmla="*/ 52 w 224"/>
                <a:gd name="T95" fmla="*/ 208 h 296"/>
                <a:gd name="T96" fmla="*/ 1 w 224"/>
                <a:gd name="T97" fmla="*/ 194 h 296"/>
                <a:gd name="T98" fmla="*/ 20 w 224"/>
                <a:gd name="T99" fmla="*/ 108 h 296"/>
                <a:gd name="T100" fmla="*/ 42 w 224"/>
                <a:gd name="T101" fmla="*/ 128 h 296"/>
                <a:gd name="T102" fmla="*/ 27 w 224"/>
                <a:gd name="T103" fmla="*/ 113 h 296"/>
                <a:gd name="T104" fmla="*/ 20 w 224"/>
                <a:gd name="T105" fmla="*/ 94 h 296"/>
                <a:gd name="T106" fmla="*/ 38 w 224"/>
                <a:gd name="T107" fmla="*/ 63 h 296"/>
                <a:gd name="T108" fmla="*/ 39 w 224"/>
                <a:gd name="T109" fmla="*/ 62 h 296"/>
                <a:gd name="T110" fmla="*/ 58 w 224"/>
                <a:gd name="T111" fmla="*/ 41 h 296"/>
                <a:gd name="T112" fmla="*/ 65 w 224"/>
                <a:gd name="T113" fmla="*/ 35 h 296"/>
                <a:gd name="T114" fmla="*/ 86 w 224"/>
                <a:gd name="T115" fmla="*/ 64 h 296"/>
                <a:gd name="T116" fmla="*/ 76 w 224"/>
                <a:gd name="T117" fmla="*/ 46 h 296"/>
                <a:gd name="T118" fmla="*/ 87 w 224"/>
                <a:gd name="T119"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29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1" y="155"/>
                    <a:pt x="177" y="155"/>
                    <a:pt x="174" y="156"/>
                  </a:cubicBezTo>
                  <a:cubicBezTo>
                    <a:pt x="171" y="157"/>
                    <a:pt x="167" y="159"/>
                    <a:pt x="165" y="161"/>
                  </a:cubicBezTo>
                  <a:cubicBezTo>
                    <a:pt x="164" y="162"/>
                    <a:pt x="162" y="164"/>
                    <a:pt x="161" y="166"/>
                  </a:cubicBezTo>
                  <a:cubicBezTo>
                    <a:pt x="161" y="166"/>
                    <a:pt x="161" y="166"/>
                    <a:pt x="161" y="167"/>
                  </a:cubicBezTo>
                  <a:cubicBezTo>
                    <a:pt x="160" y="167"/>
                    <a:pt x="160" y="167"/>
                    <a:pt x="160" y="167"/>
                  </a:cubicBezTo>
                  <a:cubicBezTo>
                    <a:pt x="159" y="165"/>
                    <a:pt x="157" y="162"/>
                    <a:pt x="155" y="160"/>
                  </a:cubicBezTo>
                  <a:cubicBezTo>
                    <a:pt x="152" y="155"/>
                    <a:pt x="148" y="151"/>
                    <a:pt x="145" y="147"/>
                  </a:cubicBezTo>
                  <a:cubicBezTo>
                    <a:pt x="141" y="142"/>
                    <a:pt x="137" y="138"/>
                    <a:pt x="134" y="134"/>
                  </a:cubicBezTo>
                  <a:cubicBezTo>
                    <a:pt x="132" y="131"/>
                    <a:pt x="131" y="129"/>
                    <a:pt x="129" y="127"/>
                  </a:cubicBezTo>
                  <a:cubicBezTo>
                    <a:pt x="128" y="125"/>
                    <a:pt x="126" y="123"/>
                    <a:pt x="124" y="120"/>
                  </a:cubicBezTo>
                  <a:cubicBezTo>
                    <a:pt x="124" y="120"/>
                    <a:pt x="123" y="120"/>
                    <a:pt x="123" y="121"/>
                  </a:cubicBezTo>
                  <a:cubicBezTo>
                    <a:pt x="124" y="123"/>
                    <a:pt x="126" y="126"/>
                    <a:pt x="127" y="128"/>
                  </a:cubicBezTo>
                  <a:cubicBezTo>
                    <a:pt x="128" y="130"/>
                    <a:pt x="130" y="133"/>
                    <a:pt x="132" y="135"/>
                  </a:cubicBezTo>
                  <a:cubicBezTo>
                    <a:pt x="135" y="139"/>
                    <a:pt x="139" y="144"/>
                    <a:pt x="142" y="148"/>
                  </a:cubicBezTo>
                  <a:cubicBezTo>
                    <a:pt x="146" y="152"/>
                    <a:pt x="149" y="156"/>
                    <a:pt x="153" y="161"/>
                  </a:cubicBezTo>
                  <a:cubicBezTo>
                    <a:pt x="155" y="163"/>
                    <a:pt x="156" y="165"/>
                    <a:pt x="158" y="168"/>
                  </a:cubicBezTo>
                  <a:cubicBezTo>
                    <a:pt x="156" y="167"/>
                    <a:pt x="153" y="167"/>
                    <a:pt x="150" y="168"/>
                  </a:cubicBezTo>
                  <a:cubicBezTo>
                    <a:pt x="147" y="168"/>
                    <a:pt x="143" y="170"/>
                    <a:pt x="141" y="173"/>
                  </a:cubicBezTo>
                  <a:cubicBezTo>
                    <a:pt x="139" y="175"/>
                    <a:pt x="137" y="178"/>
                    <a:pt x="136" y="182"/>
                  </a:cubicBezTo>
                  <a:cubicBezTo>
                    <a:pt x="136" y="183"/>
                    <a:pt x="135" y="185"/>
                    <a:pt x="135" y="187"/>
                  </a:cubicBezTo>
                  <a:cubicBezTo>
                    <a:pt x="127" y="181"/>
                    <a:pt x="118" y="174"/>
                    <a:pt x="109" y="167"/>
                  </a:cubicBezTo>
                  <a:cubicBezTo>
                    <a:pt x="99" y="160"/>
                    <a:pt x="89" y="151"/>
                    <a:pt x="78" y="145"/>
                  </a:cubicBezTo>
                  <a:cubicBezTo>
                    <a:pt x="77" y="144"/>
                    <a:pt x="76" y="145"/>
                    <a:pt x="77" y="146"/>
                  </a:cubicBezTo>
                  <a:cubicBezTo>
                    <a:pt x="87" y="154"/>
                    <a:pt x="97" y="161"/>
                    <a:pt x="107" y="169"/>
                  </a:cubicBezTo>
                  <a:cubicBezTo>
                    <a:pt x="112" y="173"/>
                    <a:pt x="118" y="177"/>
                    <a:pt x="123" y="181"/>
                  </a:cubicBezTo>
                  <a:cubicBezTo>
                    <a:pt x="126" y="183"/>
                    <a:pt x="130" y="186"/>
                    <a:pt x="134" y="188"/>
                  </a:cubicBezTo>
                  <a:cubicBezTo>
                    <a:pt x="131" y="188"/>
                    <a:pt x="129" y="189"/>
                    <a:pt x="127" y="191"/>
                  </a:cubicBezTo>
                  <a:cubicBezTo>
                    <a:pt x="123" y="193"/>
                    <a:pt x="121" y="197"/>
                    <a:pt x="120" y="201"/>
                  </a:cubicBezTo>
                  <a:cubicBezTo>
                    <a:pt x="119" y="204"/>
                    <a:pt x="119" y="208"/>
                    <a:pt x="121" y="212"/>
                  </a:cubicBezTo>
                  <a:cubicBezTo>
                    <a:pt x="121" y="213"/>
                    <a:pt x="122" y="215"/>
                    <a:pt x="122" y="216"/>
                  </a:cubicBezTo>
                  <a:cubicBezTo>
                    <a:pt x="118" y="215"/>
                    <a:pt x="113" y="214"/>
                    <a:pt x="108" y="213"/>
                  </a:cubicBezTo>
                  <a:cubicBezTo>
                    <a:pt x="101" y="212"/>
                    <a:pt x="95" y="210"/>
                    <a:pt x="89" y="208"/>
                  </a:cubicBezTo>
                  <a:cubicBezTo>
                    <a:pt x="88" y="208"/>
                    <a:pt x="87" y="209"/>
                    <a:pt x="88" y="210"/>
                  </a:cubicBezTo>
                  <a:cubicBezTo>
                    <a:pt x="94" y="212"/>
                    <a:pt x="101" y="214"/>
                    <a:pt x="107" y="215"/>
                  </a:cubicBezTo>
                  <a:cubicBezTo>
                    <a:pt x="113" y="216"/>
                    <a:pt x="118" y="217"/>
                    <a:pt x="124" y="218"/>
                  </a:cubicBezTo>
                  <a:cubicBezTo>
                    <a:pt x="124" y="218"/>
                    <a:pt x="124" y="218"/>
                    <a:pt x="124" y="218"/>
                  </a:cubicBezTo>
                  <a:cubicBezTo>
                    <a:pt x="123" y="219"/>
                    <a:pt x="122" y="221"/>
                    <a:pt x="122" y="222"/>
                  </a:cubicBezTo>
                  <a:cubicBezTo>
                    <a:pt x="121" y="224"/>
                    <a:pt x="121" y="227"/>
                    <a:pt x="121" y="229"/>
                  </a:cubicBezTo>
                  <a:cubicBezTo>
                    <a:pt x="122" y="231"/>
                    <a:pt x="123" y="232"/>
                    <a:pt x="123" y="234"/>
                  </a:cubicBezTo>
                  <a:cubicBezTo>
                    <a:pt x="123" y="234"/>
                    <a:pt x="123" y="234"/>
                    <a:pt x="123" y="234"/>
                  </a:cubicBezTo>
                  <a:cubicBezTo>
                    <a:pt x="123" y="234"/>
                    <a:pt x="123" y="234"/>
                    <a:pt x="124" y="235"/>
                  </a:cubicBezTo>
                  <a:cubicBezTo>
                    <a:pt x="124" y="236"/>
                    <a:pt x="124" y="236"/>
                    <a:pt x="125" y="237"/>
                  </a:cubicBezTo>
                  <a:cubicBezTo>
                    <a:pt x="125" y="238"/>
                    <a:pt x="126" y="239"/>
                    <a:pt x="127" y="240"/>
                  </a:cubicBezTo>
                  <a:cubicBezTo>
                    <a:pt x="127" y="240"/>
                    <a:pt x="127" y="240"/>
                    <a:pt x="127" y="240"/>
                  </a:cubicBezTo>
                  <a:cubicBezTo>
                    <a:pt x="124" y="240"/>
                    <a:pt x="122" y="241"/>
                    <a:pt x="120" y="241"/>
                  </a:cubicBezTo>
                  <a:cubicBezTo>
                    <a:pt x="115" y="241"/>
                    <a:pt x="110" y="242"/>
                    <a:pt x="105" y="242"/>
                  </a:cubicBezTo>
                  <a:cubicBezTo>
                    <a:pt x="95" y="243"/>
                    <a:pt x="85" y="243"/>
                    <a:pt x="75" y="245"/>
                  </a:cubicBezTo>
                  <a:cubicBezTo>
                    <a:pt x="74" y="245"/>
                    <a:pt x="74" y="246"/>
                    <a:pt x="75" y="246"/>
                  </a:cubicBezTo>
                  <a:cubicBezTo>
                    <a:pt x="85" y="246"/>
                    <a:pt x="95" y="245"/>
                    <a:pt x="105" y="244"/>
                  </a:cubicBezTo>
                  <a:cubicBezTo>
                    <a:pt x="110" y="244"/>
                    <a:pt x="115" y="244"/>
                    <a:pt x="120" y="243"/>
                  </a:cubicBezTo>
                  <a:cubicBezTo>
                    <a:pt x="122" y="243"/>
                    <a:pt x="124" y="242"/>
                    <a:pt x="126" y="242"/>
                  </a:cubicBezTo>
                  <a:cubicBezTo>
                    <a:pt x="127" y="242"/>
                    <a:pt x="128" y="242"/>
                    <a:pt x="128" y="242"/>
                  </a:cubicBezTo>
                  <a:cubicBezTo>
                    <a:pt x="128" y="244"/>
                    <a:pt x="128" y="247"/>
                    <a:pt x="130" y="250"/>
                  </a:cubicBezTo>
                  <a:cubicBezTo>
                    <a:pt x="130" y="251"/>
                    <a:pt x="132" y="253"/>
                    <a:pt x="133" y="253"/>
                  </a:cubicBezTo>
                  <a:cubicBezTo>
                    <a:pt x="134" y="254"/>
                    <a:pt x="134" y="254"/>
                    <a:pt x="134" y="254"/>
                  </a:cubicBezTo>
                  <a:cubicBezTo>
                    <a:pt x="134" y="254"/>
                    <a:pt x="134" y="254"/>
                    <a:pt x="133" y="254"/>
                  </a:cubicBezTo>
                  <a:cubicBezTo>
                    <a:pt x="131" y="255"/>
                    <a:pt x="128" y="255"/>
                    <a:pt x="126" y="256"/>
                  </a:cubicBezTo>
                  <a:cubicBezTo>
                    <a:pt x="121" y="257"/>
                    <a:pt x="116" y="258"/>
                    <a:pt x="111" y="259"/>
                  </a:cubicBezTo>
                  <a:cubicBezTo>
                    <a:pt x="106" y="260"/>
                    <a:pt x="101" y="261"/>
                    <a:pt x="96" y="262"/>
                  </a:cubicBezTo>
                  <a:cubicBezTo>
                    <a:pt x="91" y="263"/>
                    <a:pt x="86" y="264"/>
                    <a:pt x="81" y="265"/>
                  </a:cubicBezTo>
                  <a:cubicBezTo>
                    <a:pt x="80" y="266"/>
                    <a:pt x="80" y="267"/>
                    <a:pt x="81" y="267"/>
                  </a:cubicBezTo>
                  <a:cubicBezTo>
                    <a:pt x="86" y="266"/>
                    <a:pt x="91" y="265"/>
                    <a:pt x="95" y="264"/>
                  </a:cubicBezTo>
                  <a:cubicBezTo>
                    <a:pt x="101" y="263"/>
                    <a:pt x="106" y="262"/>
                    <a:pt x="111" y="261"/>
                  </a:cubicBezTo>
                  <a:cubicBezTo>
                    <a:pt x="116" y="260"/>
                    <a:pt x="121" y="259"/>
                    <a:pt x="126" y="258"/>
                  </a:cubicBezTo>
                  <a:cubicBezTo>
                    <a:pt x="128" y="257"/>
                    <a:pt x="131" y="257"/>
                    <a:pt x="133" y="256"/>
                  </a:cubicBezTo>
                  <a:cubicBezTo>
                    <a:pt x="134" y="256"/>
                    <a:pt x="136" y="256"/>
                    <a:pt x="137" y="255"/>
                  </a:cubicBezTo>
                  <a:cubicBezTo>
                    <a:pt x="137" y="256"/>
                    <a:pt x="137" y="256"/>
                    <a:pt x="137" y="257"/>
                  </a:cubicBezTo>
                  <a:cubicBezTo>
                    <a:pt x="137" y="259"/>
                    <a:pt x="138" y="261"/>
                    <a:pt x="139" y="262"/>
                  </a:cubicBezTo>
                  <a:cubicBezTo>
                    <a:pt x="139" y="263"/>
                    <a:pt x="140" y="264"/>
                    <a:pt x="141" y="265"/>
                  </a:cubicBezTo>
                  <a:cubicBezTo>
                    <a:pt x="135" y="267"/>
                    <a:pt x="128" y="269"/>
                    <a:pt x="121" y="271"/>
                  </a:cubicBezTo>
                  <a:cubicBezTo>
                    <a:pt x="114" y="272"/>
                    <a:pt x="108" y="274"/>
                    <a:pt x="101" y="276"/>
                  </a:cubicBezTo>
                  <a:cubicBezTo>
                    <a:pt x="94" y="277"/>
                    <a:pt x="87" y="279"/>
                    <a:pt x="81" y="281"/>
                  </a:cubicBezTo>
                  <a:cubicBezTo>
                    <a:pt x="77" y="282"/>
                    <a:pt x="74" y="283"/>
                    <a:pt x="71" y="284"/>
                  </a:cubicBezTo>
                  <a:cubicBezTo>
                    <a:pt x="67" y="285"/>
                    <a:pt x="64" y="286"/>
                    <a:pt x="61" y="287"/>
                  </a:cubicBezTo>
                  <a:cubicBezTo>
                    <a:pt x="60" y="287"/>
                    <a:pt x="60" y="287"/>
                    <a:pt x="59" y="287"/>
                  </a:cubicBezTo>
                  <a:cubicBezTo>
                    <a:pt x="58" y="288"/>
                    <a:pt x="58" y="288"/>
                    <a:pt x="57" y="288"/>
                  </a:cubicBezTo>
                  <a:cubicBezTo>
                    <a:pt x="53" y="288"/>
                    <a:pt x="49" y="290"/>
                    <a:pt x="45" y="291"/>
                  </a:cubicBezTo>
                  <a:cubicBezTo>
                    <a:pt x="41" y="292"/>
                    <a:pt x="37" y="293"/>
                    <a:pt x="33" y="294"/>
                  </a:cubicBezTo>
                  <a:cubicBezTo>
                    <a:pt x="31" y="294"/>
                    <a:pt x="28" y="295"/>
                    <a:pt x="27" y="296"/>
                  </a:cubicBezTo>
                  <a:cubicBezTo>
                    <a:pt x="26" y="296"/>
                    <a:pt x="26" y="296"/>
                    <a:pt x="26" y="296"/>
                  </a:cubicBezTo>
                  <a:cubicBezTo>
                    <a:pt x="26" y="295"/>
                    <a:pt x="26" y="294"/>
                    <a:pt x="25" y="294"/>
                  </a:cubicBezTo>
                  <a:cubicBezTo>
                    <a:pt x="24" y="291"/>
                    <a:pt x="24" y="289"/>
                    <a:pt x="23" y="287"/>
                  </a:cubicBezTo>
                  <a:cubicBezTo>
                    <a:pt x="22" y="285"/>
                    <a:pt x="21" y="283"/>
                    <a:pt x="20" y="281"/>
                  </a:cubicBezTo>
                  <a:cubicBezTo>
                    <a:pt x="20" y="281"/>
                    <a:pt x="20" y="281"/>
                    <a:pt x="20" y="281"/>
                  </a:cubicBezTo>
                  <a:cubicBezTo>
                    <a:pt x="21" y="280"/>
                    <a:pt x="22" y="280"/>
                    <a:pt x="24" y="280"/>
                  </a:cubicBezTo>
                  <a:cubicBezTo>
                    <a:pt x="25" y="279"/>
                    <a:pt x="27" y="279"/>
                    <a:pt x="29" y="279"/>
                  </a:cubicBezTo>
                  <a:cubicBezTo>
                    <a:pt x="29" y="278"/>
                    <a:pt x="29" y="277"/>
                    <a:pt x="29" y="277"/>
                  </a:cubicBezTo>
                  <a:cubicBezTo>
                    <a:pt x="26" y="277"/>
                    <a:pt x="22" y="278"/>
                    <a:pt x="20" y="279"/>
                  </a:cubicBezTo>
                  <a:cubicBezTo>
                    <a:pt x="19" y="278"/>
                    <a:pt x="18" y="276"/>
                    <a:pt x="17" y="274"/>
                  </a:cubicBezTo>
                  <a:cubicBezTo>
                    <a:pt x="15" y="267"/>
                    <a:pt x="12" y="260"/>
                    <a:pt x="10" y="253"/>
                  </a:cubicBezTo>
                  <a:cubicBezTo>
                    <a:pt x="14" y="253"/>
                    <a:pt x="19" y="253"/>
                    <a:pt x="23" y="253"/>
                  </a:cubicBezTo>
                  <a:cubicBezTo>
                    <a:pt x="28" y="253"/>
                    <a:pt x="33" y="253"/>
                    <a:pt x="37" y="252"/>
                  </a:cubicBezTo>
                  <a:cubicBezTo>
                    <a:pt x="38" y="252"/>
                    <a:pt x="38" y="251"/>
                    <a:pt x="37" y="251"/>
                  </a:cubicBezTo>
                  <a:cubicBezTo>
                    <a:pt x="33" y="251"/>
                    <a:pt x="28" y="251"/>
                    <a:pt x="23" y="251"/>
                  </a:cubicBezTo>
                  <a:cubicBezTo>
                    <a:pt x="18" y="251"/>
                    <a:pt x="14" y="251"/>
                    <a:pt x="9" y="251"/>
                  </a:cubicBezTo>
                  <a:cubicBezTo>
                    <a:pt x="9" y="250"/>
                    <a:pt x="9" y="250"/>
                    <a:pt x="9" y="249"/>
                  </a:cubicBezTo>
                  <a:cubicBezTo>
                    <a:pt x="4" y="232"/>
                    <a:pt x="2" y="215"/>
                    <a:pt x="1" y="198"/>
                  </a:cubicBezTo>
                  <a:cubicBezTo>
                    <a:pt x="1" y="198"/>
                    <a:pt x="1" y="197"/>
                    <a:pt x="1" y="197"/>
                  </a:cubicBezTo>
                  <a:cubicBezTo>
                    <a:pt x="1" y="197"/>
                    <a:pt x="1" y="197"/>
                    <a:pt x="2" y="197"/>
                  </a:cubicBezTo>
                  <a:cubicBezTo>
                    <a:pt x="5" y="198"/>
                    <a:pt x="8" y="199"/>
                    <a:pt x="10" y="199"/>
                  </a:cubicBezTo>
                  <a:cubicBezTo>
                    <a:pt x="17" y="201"/>
                    <a:pt x="23" y="204"/>
                    <a:pt x="30" y="205"/>
                  </a:cubicBezTo>
                  <a:cubicBezTo>
                    <a:pt x="37" y="207"/>
                    <a:pt x="44" y="209"/>
                    <a:pt x="51" y="210"/>
                  </a:cubicBezTo>
                  <a:cubicBezTo>
                    <a:pt x="54" y="211"/>
                    <a:pt x="57" y="211"/>
                    <a:pt x="61" y="212"/>
                  </a:cubicBezTo>
                  <a:cubicBezTo>
                    <a:pt x="64" y="212"/>
                    <a:pt x="68" y="213"/>
                    <a:pt x="71" y="213"/>
                  </a:cubicBezTo>
                  <a:cubicBezTo>
                    <a:pt x="72" y="213"/>
                    <a:pt x="72" y="212"/>
                    <a:pt x="71" y="212"/>
                  </a:cubicBezTo>
                  <a:cubicBezTo>
                    <a:pt x="68" y="211"/>
                    <a:pt x="65" y="211"/>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path>
              </a:pathLst>
            </a:custGeom>
            <a:solidFill>
              <a:srgbClr val="E444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ïṧľiḓe"/>
            <p:cNvSpPr/>
            <p:nvPr/>
          </p:nvSpPr>
          <p:spPr bwMode="auto">
            <a:xfrm>
              <a:off x="1820192" y="5108826"/>
              <a:ext cx="424650" cy="410039"/>
            </a:xfrm>
            <a:custGeom>
              <a:avLst/>
              <a:gdLst>
                <a:gd name="T0" fmla="*/ 157 w 224"/>
                <a:gd name="T1" fmla="*/ 0 h 216"/>
                <a:gd name="T2" fmla="*/ 167 w 224"/>
                <a:gd name="T3" fmla="*/ 2 h 216"/>
                <a:gd name="T4" fmla="*/ 168 w 224"/>
                <a:gd name="T5" fmla="*/ 18 h 216"/>
                <a:gd name="T6" fmla="*/ 171 w 224"/>
                <a:gd name="T7" fmla="*/ 42 h 216"/>
                <a:gd name="T8" fmla="*/ 170 w 224"/>
                <a:gd name="T9" fmla="*/ 18 h 216"/>
                <a:gd name="T10" fmla="*/ 170 w 224"/>
                <a:gd name="T11" fmla="*/ 3 h 216"/>
                <a:gd name="T12" fmla="*/ 224 w 224"/>
                <a:gd name="T13" fmla="*/ 10 h 216"/>
                <a:gd name="T14" fmla="*/ 222 w 224"/>
                <a:gd name="T15" fmla="*/ 31 h 216"/>
                <a:gd name="T16" fmla="*/ 219 w 224"/>
                <a:gd name="T17" fmla="*/ 105 h 216"/>
                <a:gd name="T18" fmla="*/ 216 w 224"/>
                <a:gd name="T19" fmla="*/ 155 h 216"/>
                <a:gd name="T20" fmla="*/ 207 w 224"/>
                <a:gd name="T21" fmla="*/ 153 h 216"/>
                <a:gd name="T22" fmla="*/ 195 w 224"/>
                <a:gd name="T23" fmla="*/ 154 h 216"/>
                <a:gd name="T24" fmla="*/ 190 w 224"/>
                <a:gd name="T25" fmla="*/ 144 h 216"/>
                <a:gd name="T26" fmla="*/ 183 w 224"/>
                <a:gd name="T27" fmla="*/ 109 h 216"/>
                <a:gd name="T28" fmla="*/ 177 w 224"/>
                <a:gd name="T29" fmla="*/ 92 h 216"/>
                <a:gd name="T30" fmla="*/ 183 w 224"/>
                <a:gd name="T31" fmla="*/ 127 h 216"/>
                <a:gd name="T32" fmla="*/ 189 w 224"/>
                <a:gd name="T33" fmla="*/ 152 h 216"/>
                <a:gd name="T34" fmla="*/ 189 w 224"/>
                <a:gd name="T35" fmla="*/ 157 h 216"/>
                <a:gd name="T36" fmla="*/ 183 w 224"/>
                <a:gd name="T37" fmla="*/ 155 h 216"/>
                <a:gd name="T38" fmla="*/ 180 w 224"/>
                <a:gd name="T39" fmla="*/ 88 h 216"/>
                <a:gd name="T40" fmla="*/ 200 w 224"/>
                <a:gd name="T41" fmla="*/ 52 h 216"/>
                <a:gd name="T42" fmla="*/ 172 w 224"/>
                <a:gd name="T43" fmla="*/ 53 h 216"/>
                <a:gd name="T44" fmla="*/ 151 w 224"/>
                <a:gd name="T45" fmla="*/ 13 h 216"/>
                <a:gd name="T46" fmla="*/ 94 w 224"/>
                <a:gd name="T47" fmla="*/ 81 h 216"/>
                <a:gd name="T48" fmla="*/ 28 w 224"/>
                <a:gd name="T49" fmla="*/ 110 h 216"/>
                <a:gd name="T50" fmla="*/ 22 w 224"/>
                <a:gd name="T51" fmla="*/ 119 h 216"/>
                <a:gd name="T52" fmla="*/ 27 w 224"/>
                <a:gd name="T53" fmla="*/ 199 h 216"/>
                <a:gd name="T54" fmla="*/ 62 w 224"/>
                <a:gd name="T55" fmla="*/ 210 h 216"/>
                <a:gd name="T56" fmla="*/ 32 w 224"/>
                <a:gd name="T57" fmla="*/ 203 h 216"/>
                <a:gd name="T58" fmla="*/ 1 w 224"/>
                <a:gd name="T59" fmla="*/ 194 h 216"/>
                <a:gd name="T60" fmla="*/ 16 w 224"/>
                <a:gd name="T61" fmla="*/ 104 h 216"/>
                <a:gd name="T62" fmla="*/ 26 w 224"/>
                <a:gd name="T63" fmla="*/ 115 h 216"/>
                <a:gd name="T64" fmla="*/ 42 w 224"/>
                <a:gd name="T65" fmla="*/ 128 h 216"/>
                <a:gd name="T66" fmla="*/ 35 w 224"/>
                <a:gd name="T67" fmla="*/ 120 h 216"/>
                <a:gd name="T68" fmla="*/ 17 w 224"/>
                <a:gd name="T69" fmla="*/ 102 h 216"/>
                <a:gd name="T70" fmla="*/ 20 w 224"/>
                <a:gd name="T71" fmla="*/ 94 h 216"/>
                <a:gd name="T72" fmla="*/ 37 w 224"/>
                <a:gd name="T73" fmla="*/ 66 h 216"/>
                <a:gd name="T74" fmla="*/ 39 w 224"/>
                <a:gd name="T75" fmla="*/ 62 h 216"/>
                <a:gd name="T76" fmla="*/ 39 w 224"/>
                <a:gd name="T77" fmla="*/ 62 h 216"/>
                <a:gd name="T78" fmla="*/ 50 w 224"/>
                <a:gd name="T79" fmla="*/ 49 h 216"/>
                <a:gd name="T80" fmla="*/ 62 w 224"/>
                <a:gd name="T81" fmla="*/ 38 h 216"/>
                <a:gd name="T82" fmla="*/ 65 w 224"/>
                <a:gd name="T83" fmla="*/ 35 h 216"/>
                <a:gd name="T84" fmla="*/ 79 w 224"/>
                <a:gd name="T85" fmla="*/ 56 h 216"/>
                <a:gd name="T86" fmla="*/ 87 w 224"/>
                <a:gd name="T87" fmla="*/ 64 h 216"/>
                <a:gd name="T88" fmla="*/ 76 w 224"/>
                <a:gd name="T89" fmla="*/ 46 h 216"/>
                <a:gd name="T90" fmla="*/ 67 w 224"/>
                <a:gd name="T91" fmla="*/ 33 h 216"/>
                <a:gd name="T92" fmla="*/ 109 w 224"/>
                <a:gd name="T93" fmla="*/ 10 h 216"/>
                <a:gd name="T94" fmla="*/ 2 w 224"/>
                <a:gd name="T95" fmla="*/ 210 h 216"/>
                <a:gd name="T96" fmla="*/ 74 w 224"/>
                <a:gd name="T97" fmla="*/ 215 h 216"/>
                <a:gd name="T98" fmla="*/ 71 w 224"/>
                <a:gd name="T99" fmla="*/ 213 h 216"/>
                <a:gd name="T100" fmla="*/ 51 w 224"/>
                <a:gd name="T101" fmla="*/ 210 h 216"/>
                <a:gd name="T102" fmla="*/ 10 w 224"/>
                <a:gd name="T103" fmla="*/ 199 h 216"/>
                <a:gd name="T104" fmla="*/ 1 w 224"/>
                <a:gd name="T105" fmla="*/ 197 h 216"/>
                <a:gd name="T106" fmla="*/ 2 w 224"/>
                <a:gd name="T107"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16">
                  <a:moveTo>
                    <a:pt x="157" y="0"/>
                  </a:moveTo>
                  <a:cubicBezTo>
                    <a:pt x="157" y="0"/>
                    <a:pt x="157" y="0"/>
                    <a:pt x="157" y="0"/>
                  </a:cubicBezTo>
                  <a:cubicBezTo>
                    <a:pt x="161" y="0"/>
                    <a:pt x="164" y="0"/>
                    <a:pt x="168" y="0"/>
                  </a:cubicBezTo>
                  <a:cubicBezTo>
                    <a:pt x="167" y="1"/>
                    <a:pt x="167" y="2"/>
                    <a:pt x="167" y="2"/>
                  </a:cubicBezTo>
                  <a:cubicBezTo>
                    <a:pt x="167" y="4"/>
                    <a:pt x="167" y="6"/>
                    <a:pt x="167" y="8"/>
                  </a:cubicBezTo>
                  <a:cubicBezTo>
                    <a:pt x="167" y="11"/>
                    <a:pt x="168" y="15"/>
                    <a:pt x="168" y="18"/>
                  </a:cubicBezTo>
                  <a:cubicBezTo>
                    <a:pt x="168" y="22"/>
                    <a:pt x="168" y="26"/>
                    <a:pt x="169" y="30"/>
                  </a:cubicBezTo>
                  <a:cubicBezTo>
                    <a:pt x="169" y="34"/>
                    <a:pt x="170" y="38"/>
                    <a:pt x="171" y="42"/>
                  </a:cubicBezTo>
                  <a:cubicBezTo>
                    <a:pt x="171" y="42"/>
                    <a:pt x="172" y="42"/>
                    <a:pt x="172" y="42"/>
                  </a:cubicBezTo>
                  <a:cubicBezTo>
                    <a:pt x="170" y="34"/>
                    <a:pt x="171" y="26"/>
                    <a:pt x="170" y="18"/>
                  </a:cubicBezTo>
                  <a:cubicBezTo>
                    <a:pt x="170" y="15"/>
                    <a:pt x="170" y="11"/>
                    <a:pt x="170" y="8"/>
                  </a:cubicBezTo>
                  <a:cubicBezTo>
                    <a:pt x="170" y="7"/>
                    <a:pt x="170" y="5"/>
                    <a:pt x="170" y="3"/>
                  </a:cubicBezTo>
                  <a:cubicBezTo>
                    <a:pt x="170" y="2"/>
                    <a:pt x="171" y="1"/>
                    <a:pt x="171" y="0"/>
                  </a:cubicBezTo>
                  <a:cubicBezTo>
                    <a:pt x="189" y="1"/>
                    <a:pt x="207" y="6"/>
                    <a:pt x="224" y="10"/>
                  </a:cubicBezTo>
                  <a:cubicBezTo>
                    <a:pt x="224" y="13"/>
                    <a:pt x="223" y="16"/>
                    <a:pt x="223" y="19"/>
                  </a:cubicBezTo>
                  <a:cubicBezTo>
                    <a:pt x="223" y="23"/>
                    <a:pt x="222" y="27"/>
                    <a:pt x="222" y="31"/>
                  </a:cubicBezTo>
                  <a:cubicBezTo>
                    <a:pt x="221" y="39"/>
                    <a:pt x="221" y="47"/>
                    <a:pt x="220" y="55"/>
                  </a:cubicBezTo>
                  <a:cubicBezTo>
                    <a:pt x="219" y="72"/>
                    <a:pt x="219" y="89"/>
                    <a:pt x="219" y="105"/>
                  </a:cubicBezTo>
                  <a:cubicBezTo>
                    <a:pt x="219" y="114"/>
                    <a:pt x="218" y="122"/>
                    <a:pt x="218" y="130"/>
                  </a:cubicBezTo>
                  <a:cubicBezTo>
                    <a:pt x="217" y="139"/>
                    <a:pt x="217" y="147"/>
                    <a:pt x="216" y="155"/>
                  </a:cubicBezTo>
                  <a:cubicBezTo>
                    <a:pt x="216" y="156"/>
                    <a:pt x="216" y="157"/>
                    <a:pt x="216" y="158"/>
                  </a:cubicBezTo>
                  <a:cubicBezTo>
                    <a:pt x="213" y="156"/>
                    <a:pt x="210" y="155"/>
                    <a:pt x="207" y="153"/>
                  </a:cubicBezTo>
                  <a:cubicBezTo>
                    <a:pt x="205" y="153"/>
                    <a:pt x="204" y="152"/>
                    <a:pt x="202" y="152"/>
                  </a:cubicBezTo>
                  <a:cubicBezTo>
                    <a:pt x="199" y="152"/>
                    <a:pt x="197" y="153"/>
                    <a:pt x="195" y="154"/>
                  </a:cubicBezTo>
                  <a:cubicBezTo>
                    <a:pt x="194" y="154"/>
                    <a:pt x="193" y="155"/>
                    <a:pt x="192" y="156"/>
                  </a:cubicBezTo>
                  <a:cubicBezTo>
                    <a:pt x="192" y="152"/>
                    <a:pt x="191" y="148"/>
                    <a:pt x="190" y="144"/>
                  </a:cubicBezTo>
                  <a:cubicBezTo>
                    <a:pt x="189" y="138"/>
                    <a:pt x="188" y="132"/>
                    <a:pt x="186" y="126"/>
                  </a:cubicBezTo>
                  <a:cubicBezTo>
                    <a:pt x="185" y="120"/>
                    <a:pt x="184" y="115"/>
                    <a:pt x="183" y="109"/>
                  </a:cubicBezTo>
                  <a:cubicBezTo>
                    <a:pt x="181" y="103"/>
                    <a:pt x="180" y="97"/>
                    <a:pt x="178" y="91"/>
                  </a:cubicBezTo>
                  <a:cubicBezTo>
                    <a:pt x="178" y="91"/>
                    <a:pt x="177" y="91"/>
                    <a:pt x="177" y="92"/>
                  </a:cubicBezTo>
                  <a:cubicBezTo>
                    <a:pt x="178" y="97"/>
                    <a:pt x="179" y="103"/>
                    <a:pt x="180" y="109"/>
                  </a:cubicBezTo>
                  <a:cubicBezTo>
                    <a:pt x="181" y="115"/>
                    <a:pt x="182" y="121"/>
                    <a:pt x="183" y="127"/>
                  </a:cubicBezTo>
                  <a:cubicBezTo>
                    <a:pt x="185" y="132"/>
                    <a:pt x="186" y="138"/>
                    <a:pt x="187" y="144"/>
                  </a:cubicBezTo>
                  <a:cubicBezTo>
                    <a:pt x="188" y="147"/>
                    <a:pt x="189" y="150"/>
                    <a:pt x="189" y="152"/>
                  </a:cubicBezTo>
                  <a:cubicBezTo>
                    <a:pt x="189" y="154"/>
                    <a:pt x="190" y="156"/>
                    <a:pt x="190" y="158"/>
                  </a:cubicBezTo>
                  <a:cubicBezTo>
                    <a:pt x="190" y="157"/>
                    <a:pt x="190" y="157"/>
                    <a:pt x="189" y="157"/>
                  </a:cubicBezTo>
                  <a:cubicBezTo>
                    <a:pt x="188" y="156"/>
                    <a:pt x="186" y="156"/>
                    <a:pt x="184" y="155"/>
                  </a:cubicBezTo>
                  <a:cubicBezTo>
                    <a:pt x="184" y="155"/>
                    <a:pt x="184" y="155"/>
                    <a:pt x="183" y="155"/>
                  </a:cubicBezTo>
                  <a:cubicBezTo>
                    <a:pt x="184" y="148"/>
                    <a:pt x="183" y="140"/>
                    <a:pt x="181" y="129"/>
                  </a:cubicBezTo>
                  <a:cubicBezTo>
                    <a:pt x="173" y="83"/>
                    <a:pt x="178" y="82"/>
                    <a:pt x="180" y="88"/>
                  </a:cubicBezTo>
                  <a:cubicBezTo>
                    <a:pt x="181" y="94"/>
                    <a:pt x="197" y="151"/>
                    <a:pt x="203" y="143"/>
                  </a:cubicBezTo>
                  <a:cubicBezTo>
                    <a:pt x="208" y="136"/>
                    <a:pt x="204" y="93"/>
                    <a:pt x="200" y="52"/>
                  </a:cubicBezTo>
                  <a:cubicBezTo>
                    <a:pt x="195" y="11"/>
                    <a:pt x="176" y="21"/>
                    <a:pt x="174" y="25"/>
                  </a:cubicBezTo>
                  <a:cubicBezTo>
                    <a:pt x="173" y="28"/>
                    <a:pt x="175" y="49"/>
                    <a:pt x="172" y="53"/>
                  </a:cubicBezTo>
                  <a:cubicBezTo>
                    <a:pt x="170" y="56"/>
                    <a:pt x="166" y="44"/>
                    <a:pt x="163" y="28"/>
                  </a:cubicBezTo>
                  <a:cubicBezTo>
                    <a:pt x="161" y="13"/>
                    <a:pt x="151" y="13"/>
                    <a:pt x="151" y="13"/>
                  </a:cubicBezTo>
                  <a:cubicBezTo>
                    <a:pt x="108" y="23"/>
                    <a:pt x="83" y="41"/>
                    <a:pt x="83" y="48"/>
                  </a:cubicBezTo>
                  <a:cubicBezTo>
                    <a:pt x="84" y="55"/>
                    <a:pt x="100" y="85"/>
                    <a:pt x="94" y="81"/>
                  </a:cubicBezTo>
                  <a:cubicBezTo>
                    <a:pt x="89" y="76"/>
                    <a:pt x="72" y="52"/>
                    <a:pt x="59" y="59"/>
                  </a:cubicBezTo>
                  <a:cubicBezTo>
                    <a:pt x="45" y="66"/>
                    <a:pt x="20" y="102"/>
                    <a:pt x="28" y="110"/>
                  </a:cubicBezTo>
                  <a:cubicBezTo>
                    <a:pt x="36" y="117"/>
                    <a:pt x="48" y="131"/>
                    <a:pt x="44" y="131"/>
                  </a:cubicBezTo>
                  <a:cubicBezTo>
                    <a:pt x="40" y="130"/>
                    <a:pt x="26" y="118"/>
                    <a:pt x="22" y="119"/>
                  </a:cubicBezTo>
                  <a:cubicBezTo>
                    <a:pt x="19" y="120"/>
                    <a:pt x="11" y="139"/>
                    <a:pt x="8" y="162"/>
                  </a:cubicBezTo>
                  <a:cubicBezTo>
                    <a:pt x="6" y="186"/>
                    <a:pt x="16" y="195"/>
                    <a:pt x="27" y="199"/>
                  </a:cubicBezTo>
                  <a:cubicBezTo>
                    <a:pt x="34" y="202"/>
                    <a:pt x="55" y="207"/>
                    <a:pt x="67" y="211"/>
                  </a:cubicBezTo>
                  <a:cubicBezTo>
                    <a:pt x="65" y="211"/>
                    <a:pt x="63" y="210"/>
                    <a:pt x="62" y="210"/>
                  </a:cubicBezTo>
                  <a:cubicBezTo>
                    <a:pt x="58" y="209"/>
                    <a:pt x="55" y="209"/>
                    <a:pt x="52" y="208"/>
                  </a:cubicBezTo>
                  <a:cubicBezTo>
                    <a:pt x="45" y="207"/>
                    <a:pt x="38" y="205"/>
                    <a:pt x="32" y="203"/>
                  </a:cubicBezTo>
                  <a:cubicBezTo>
                    <a:pt x="25" y="202"/>
                    <a:pt x="19" y="200"/>
                    <a:pt x="12" y="198"/>
                  </a:cubicBezTo>
                  <a:cubicBezTo>
                    <a:pt x="8" y="196"/>
                    <a:pt x="4" y="196"/>
                    <a:pt x="1" y="194"/>
                  </a:cubicBezTo>
                  <a:cubicBezTo>
                    <a:pt x="0" y="163"/>
                    <a:pt x="4" y="133"/>
                    <a:pt x="16" y="104"/>
                  </a:cubicBezTo>
                  <a:cubicBezTo>
                    <a:pt x="16" y="104"/>
                    <a:pt x="16" y="104"/>
                    <a:pt x="16" y="104"/>
                  </a:cubicBezTo>
                  <a:cubicBezTo>
                    <a:pt x="17" y="105"/>
                    <a:pt x="19" y="107"/>
                    <a:pt x="20" y="108"/>
                  </a:cubicBezTo>
                  <a:cubicBezTo>
                    <a:pt x="22" y="111"/>
                    <a:pt x="24" y="113"/>
                    <a:pt x="26" y="115"/>
                  </a:cubicBezTo>
                  <a:cubicBezTo>
                    <a:pt x="28" y="117"/>
                    <a:pt x="31" y="120"/>
                    <a:pt x="33" y="122"/>
                  </a:cubicBezTo>
                  <a:cubicBezTo>
                    <a:pt x="36" y="124"/>
                    <a:pt x="39" y="126"/>
                    <a:pt x="42" y="128"/>
                  </a:cubicBezTo>
                  <a:cubicBezTo>
                    <a:pt x="42" y="128"/>
                    <a:pt x="43" y="127"/>
                    <a:pt x="42" y="127"/>
                  </a:cubicBezTo>
                  <a:cubicBezTo>
                    <a:pt x="40" y="124"/>
                    <a:pt x="37" y="122"/>
                    <a:pt x="35" y="120"/>
                  </a:cubicBezTo>
                  <a:cubicBezTo>
                    <a:pt x="32" y="118"/>
                    <a:pt x="30" y="115"/>
                    <a:pt x="27" y="113"/>
                  </a:cubicBezTo>
                  <a:cubicBezTo>
                    <a:pt x="24" y="109"/>
                    <a:pt x="21" y="105"/>
                    <a:pt x="17" y="102"/>
                  </a:cubicBezTo>
                  <a:cubicBezTo>
                    <a:pt x="17" y="101"/>
                    <a:pt x="17" y="100"/>
                    <a:pt x="18" y="100"/>
                  </a:cubicBezTo>
                  <a:cubicBezTo>
                    <a:pt x="18" y="98"/>
                    <a:pt x="19" y="96"/>
                    <a:pt x="20" y="94"/>
                  </a:cubicBezTo>
                  <a:cubicBezTo>
                    <a:pt x="22" y="91"/>
                    <a:pt x="23" y="88"/>
                    <a:pt x="25" y="84"/>
                  </a:cubicBezTo>
                  <a:cubicBezTo>
                    <a:pt x="28" y="78"/>
                    <a:pt x="32" y="72"/>
                    <a:pt x="37" y="66"/>
                  </a:cubicBezTo>
                  <a:cubicBezTo>
                    <a:pt x="37" y="65"/>
                    <a:pt x="38" y="64"/>
                    <a:pt x="38" y="63"/>
                  </a:cubicBezTo>
                  <a:cubicBezTo>
                    <a:pt x="38" y="63"/>
                    <a:pt x="39" y="63"/>
                    <a:pt x="39" y="62"/>
                  </a:cubicBezTo>
                  <a:cubicBezTo>
                    <a:pt x="39" y="62"/>
                    <a:pt x="39" y="62"/>
                    <a:pt x="39" y="62"/>
                  </a:cubicBezTo>
                  <a:cubicBezTo>
                    <a:pt x="39" y="62"/>
                    <a:pt x="39" y="62"/>
                    <a:pt x="39" y="62"/>
                  </a:cubicBezTo>
                  <a:cubicBezTo>
                    <a:pt x="41" y="60"/>
                    <a:pt x="42" y="59"/>
                    <a:pt x="43" y="57"/>
                  </a:cubicBezTo>
                  <a:cubicBezTo>
                    <a:pt x="45" y="54"/>
                    <a:pt x="48" y="52"/>
                    <a:pt x="50" y="49"/>
                  </a:cubicBezTo>
                  <a:cubicBezTo>
                    <a:pt x="53" y="46"/>
                    <a:pt x="55" y="44"/>
                    <a:pt x="58" y="41"/>
                  </a:cubicBezTo>
                  <a:cubicBezTo>
                    <a:pt x="59" y="40"/>
                    <a:pt x="61" y="39"/>
                    <a:pt x="62" y="38"/>
                  </a:cubicBezTo>
                  <a:cubicBezTo>
                    <a:pt x="63" y="37"/>
                    <a:pt x="64" y="37"/>
                    <a:pt x="64" y="36"/>
                  </a:cubicBezTo>
                  <a:cubicBezTo>
                    <a:pt x="65" y="36"/>
                    <a:pt x="65" y="36"/>
                    <a:pt x="65" y="35"/>
                  </a:cubicBezTo>
                  <a:cubicBezTo>
                    <a:pt x="68" y="39"/>
                    <a:pt x="71" y="43"/>
                    <a:pt x="74" y="46"/>
                  </a:cubicBezTo>
                  <a:cubicBezTo>
                    <a:pt x="76" y="49"/>
                    <a:pt x="77" y="53"/>
                    <a:pt x="79" y="56"/>
                  </a:cubicBezTo>
                  <a:cubicBezTo>
                    <a:pt x="81" y="58"/>
                    <a:pt x="85" y="61"/>
                    <a:pt x="86" y="64"/>
                  </a:cubicBezTo>
                  <a:cubicBezTo>
                    <a:pt x="86" y="65"/>
                    <a:pt x="87" y="65"/>
                    <a:pt x="87" y="64"/>
                  </a:cubicBezTo>
                  <a:cubicBezTo>
                    <a:pt x="86" y="61"/>
                    <a:pt x="83" y="58"/>
                    <a:pt x="81" y="55"/>
                  </a:cubicBezTo>
                  <a:cubicBezTo>
                    <a:pt x="79" y="52"/>
                    <a:pt x="78" y="49"/>
                    <a:pt x="76" y="46"/>
                  </a:cubicBezTo>
                  <a:cubicBezTo>
                    <a:pt x="74" y="42"/>
                    <a:pt x="72" y="39"/>
                    <a:pt x="69" y="36"/>
                  </a:cubicBezTo>
                  <a:cubicBezTo>
                    <a:pt x="69" y="35"/>
                    <a:pt x="68" y="34"/>
                    <a:pt x="67" y="33"/>
                  </a:cubicBezTo>
                  <a:cubicBezTo>
                    <a:pt x="74" y="29"/>
                    <a:pt x="80" y="24"/>
                    <a:pt x="87" y="20"/>
                  </a:cubicBezTo>
                  <a:cubicBezTo>
                    <a:pt x="95" y="16"/>
                    <a:pt x="102" y="13"/>
                    <a:pt x="109" y="10"/>
                  </a:cubicBezTo>
                  <a:cubicBezTo>
                    <a:pt x="125" y="4"/>
                    <a:pt x="141" y="1"/>
                    <a:pt x="157" y="0"/>
                  </a:cubicBezTo>
                  <a:close/>
                  <a:moveTo>
                    <a:pt x="2" y="210"/>
                  </a:moveTo>
                  <a:cubicBezTo>
                    <a:pt x="2" y="210"/>
                    <a:pt x="3" y="204"/>
                    <a:pt x="8" y="203"/>
                  </a:cubicBezTo>
                  <a:cubicBezTo>
                    <a:pt x="14" y="201"/>
                    <a:pt x="69" y="216"/>
                    <a:pt x="74" y="215"/>
                  </a:cubicBezTo>
                  <a:cubicBezTo>
                    <a:pt x="75" y="214"/>
                    <a:pt x="74" y="214"/>
                    <a:pt x="72" y="213"/>
                  </a:cubicBezTo>
                  <a:cubicBezTo>
                    <a:pt x="72" y="213"/>
                    <a:pt x="72" y="213"/>
                    <a:pt x="71" y="213"/>
                  </a:cubicBezTo>
                  <a:cubicBezTo>
                    <a:pt x="68" y="213"/>
                    <a:pt x="64" y="212"/>
                    <a:pt x="61" y="212"/>
                  </a:cubicBezTo>
                  <a:cubicBezTo>
                    <a:pt x="57" y="211"/>
                    <a:pt x="54" y="211"/>
                    <a:pt x="51" y="210"/>
                  </a:cubicBezTo>
                  <a:cubicBezTo>
                    <a:pt x="44" y="209"/>
                    <a:pt x="37" y="207"/>
                    <a:pt x="30" y="205"/>
                  </a:cubicBezTo>
                  <a:cubicBezTo>
                    <a:pt x="23" y="204"/>
                    <a:pt x="17" y="201"/>
                    <a:pt x="10" y="199"/>
                  </a:cubicBezTo>
                  <a:cubicBezTo>
                    <a:pt x="8" y="199"/>
                    <a:pt x="5" y="198"/>
                    <a:pt x="2" y="197"/>
                  </a:cubicBezTo>
                  <a:cubicBezTo>
                    <a:pt x="1" y="197"/>
                    <a:pt x="1" y="197"/>
                    <a:pt x="1" y="197"/>
                  </a:cubicBezTo>
                  <a:cubicBezTo>
                    <a:pt x="1" y="197"/>
                    <a:pt x="1" y="198"/>
                    <a:pt x="1" y="198"/>
                  </a:cubicBezTo>
                  <a:cubicBezTo>
                    <a:pt x="1" y="202"/>
                    <a:pt x="1" y="206"/>
                    <a:pt x="2" y="210"/>
                  </a:cubicBezTo>
                  <a:close/>
                </a:path>
              </a:pathLst>
            </a:custGeom>
            <a:solidFill>
              <a:srgbClr val="DB2A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isliḓé"/>
            <p:cNvSpPr/>
            <p:nvPr/>
          </p:nvSpPr>
          <p:spPr bwMode="auto">
            <a:xfrm>
              <a:off x="2193700" y="5535302"/>
              <a:ext cx="32876" cy="34703"/>
            </a:xfrm>
            <a:custGeom>
              <a:avLst/>
              <a:gdLst>
                <a:gd name="T0" fmla="*/ 17 w 17"/>
                <a:gd name="T1" fmla="*/ 3 h 18"/>
                <a:gd name="T2" fmla="*/ 17 w 17"/>
                <a:gd name="T3" fmla="*/ 3 h 18"/>
                <a:gd name="T4" fmla="*/ 16 w 17"/>
                <a:gd name="T5" fmla="*/ 8 h 18"/>
                <a:gd name="T6" fmla="*/ 16 w 17"/>
                <a:gd name="T7" fmla="*/ 9 h 18"/>
                <a:gd name="T8" fmla="*/ 15 w 17"/>
                <a:gd name="T9" fmla="*/ 0 h 18"/>
                <a:gd name="T10" fmla="*/ 17 w 17"/>
                <a:gd name="T11" fmla="*/ 0 h 18"/>
                <a:gd name="T12" fmla="*/ 17 w 17"/>
                <a:gd name="T13" fmla="*/ 3 h 18"/>
                <a:gd name="T14" fmla="*/ 0 w 17"/>
                <a:gd name="T15" fmla="*/ 12 h 18"/>
                <a:gd name="T16" fmla="*/ 0 w 17"/>
                <a:gd name="T17" fmla="*/ 12 h 18"/>
                <a:gd name="T18" fmla="*/ 3 w 17"/>
                <a:gd name="T19" fmla="*/ 14 h 18"/>
                <a:gd name="T20" fmla="*/ 7 w 17"/>
                <a:gd name="T21" fmla="*/ 17 h 18"/>
                <a:gd name="T22" fmla="*/ 9 w 17"/>
                <a:gd name="T23" fmla="*/ 18 h 18"/>
                <a:gd name="T24" fmla="*/ 9 w 17"/>
                <a:gd name="T25" fmla="*/ 18 h 18"/>
                <a:gd name="T26" fmla="*/ 8 w 17"/>
                <a:gd name="T27" fmla="*/ 18 h 18"/>
                <a:gd name="T28" fmla="*/ 7 w 17"/>
                <a:gd name="T29" fmla="*/ 17 h 18"/>
                <a:gd name="T30" fmla="*/ 2 w 17"/>
                <a:gd name="T31" fmla="*/ 15 h 18"/>
                <a:gd name="T32" fmla="*/ 0 w 17"/>
                <a:gd name="T33" fmla="*/ 14 h 18"/>
                <a:gd name="T34" fmla="*/ 0 w 17"/>
                <a:gd name="T35" fmla="*/ 12 h 18"/>
                <a:gd name="T36" fmla="*/ 6 w 17"/>
                <a:gd name="T37" fmla="*/ 11 h 18"/>
                <a:gd name="T38" fmla="*/ 9 w 17"/>
                <a:gd name="T39" fmla="*/ 13 h 18"/>
                <a:gd name="T40" fmla="*/ 8 w 17"/>
                <a:gd name="T41" fmla="*/ 12 h 18"/>
                <a:gd name="T42" fmla="*/ 4 w 17"/>
                <a:gd name="T43" fmla="*/ 7 h 18"/>
                <a:gd name="T44" fmla="*/ 3 w 17"/>
                <a:gd name="T45" fmla="*/ 8 h 18"/>
                <a:gd name="T46" fmla="*/ 3 w 17"/>
                <a:gd name="T47" fmla="*/ 8 h 18"/>
                <a:gd name="T48" fmla="*/ 6 w 17"/>
                <a:gd name="T49" fmla="*/ 11 h 18"/>
                <a:gd name="T50" fmla="*/ 6 w 17"/>
                <a:gd name="T51" fmla="*/ 11 h 18"/>
                <a:gd name="T52" fmla="*/ 14 w 17"/>
                <a:gd name="T53" fmla="*/ 15 h 18"/>
                <a:gd name="T54" fmla="*/ 12 w 17"/>
                <a:gd name="T55" fmla="*/ 1 h 18"/>
                <a:gd name="T56" fmla="*/ 11 w 17"/>
                <a:gd name="T57" fmla="*/ 2 h 18"/>
                <a:gd name="T58" fmla="*/ 8 w 17"/>
                <a:gd name="T59" fmla="*/ 3 h 18"/>
                <a:gd name="T60" fmla="*/ 12 w 17"/>
                <a:gd name="T61" fmla="*/ 10 h 18"/>
                <a:gd name="T62" fmla="*/ 14 w 17"/>
                <a:gd name="T63" fmla="*/ 14 h 18"/>
                <a:gd name="T64" fmla="*/ 14 w 17"/>
                <a:gd name="T6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 h="18">
                  <a:moveTo>
                    <a:pt x="17" y="3"/>
                  </a:moveTo>
                  <a:cubicBezTo>
                    <a:pt x="17" y="3"/>
                    <a:pt x="17" y="3"/>
                    <a:pt x="17" y="3"/>
                  </a:cubicBezTo>
                  <a:cubicBezTo>
                    <a:pt x="17" y="5"/>
                    <a:pt x="17" y="6"/>
                    <a:pt x="16" y="8"/>
                  </a:cubicBezTo>
                  <a:cubicBezTo>
                    <a:pt x="16" y="8"/>
                    <a:pt x="16" y="8"/>
                    <a:pt x="16" y="9"/>
                  </a:cubicBezTo>
                  <a:cubicBezTo>
                    <a:pt x="16" y="6"/>
                    <a:pt x="15" y="3"/>
                    <a:pt x="15" y="0"/>
                  </a:cubicBezTo>
                  <a:cubicBezTo>
                    <a:pt x="15" y="0"/>
                    <a:pt x="16" y="0"/>
                    <a:pt x="17" y="0"/>
                  </a:cubicBezTo>
                  <a:cubicBezTo>
                    <a:pt x="17" y="1"/>
                    <a:pt x="17" y="2"/>
                    <a:pt x="17" y="3"/>
                  </a:cubicBezTo>
                  <a:close/>
                  <a:moveTo>
                    <a:pt x="0" y="12"/>
                  </a:moveTo>
                  <a:cubicBezTo>
                    <a:pt x="0" y="12"/>
                    <a:pt x="0" y="12"/>
                    <a:pt x="0" y="12"/>
                  </a:cubicBezTo>
                  <a:cubicBezTo>
                    <a:pt x="1" y="13"/>
                    <a:pt x="2" y="14"/>
                    <a:pt x="3" y="14"/>
                  </a:cubicBezTo>
                  <a:cubicBezTo>
                    <a:pt x="4" y="15"/>
                    <a:pt x="6" y="16"/>
                    <a:pt x="7" y="17"/>
                  </a:cubicBezTo>
                  <a:cubicBezTo>
                    <a:pt x="8" y="17"/>
                    <a:pt x="8" y="17"/>
                    <a:pt x="9" y="18"/>
                  </a:cubicBezTo>
                  <a:cubicBezTo>
                    <a:pt x="9" y="18"/>
                    <a:pt x="9" y="18"/>
                    <a:pt x="9" y="18"/>
                  </a:cubicBezTo>
                  <a:cubicBezTo>
                    <a:pt x="8" y="18"/>
                    <a:pt x="8" y="18"/>
                    <a:pt x="8" y="18"/>
                  </a:cubicBezTo>
                  <a:cubicBezTo>
                    <a:pt x="8" y="17"/>
                    <a:pt x="7" y="17"/>
                    <a:pt x="7" y="17"/>
                  </a:cubicBezTo>
                  <a:cubicBezTo>
                    <a:pt x="5" y="16"/>
                    <a:pt x="4" y="16"/>
                    <a:pt x="2" y="15"/>
                  </a:cubicBezTo>
                  <a:cubicBezTo>
                    <a:pt x="1" y="15"/>
                    <a:pt x="0" y="15"/>
                    <a:pt x="0" y="14"/>
                  </a:cubicBezTo>
                  <a:cubicBezTo>
                    <a:pt x="0" y="14"/>
                    <a:pt x="0" y="13"/>
                    <a:pt x="0" y="12"/>
                  </a:cubicBezTo>
                  <a:close/>
                  <a:moveTo>
                    <a:pt x="6" y="11"/>
                  </a:moveTo>
                  <a:cubicBezTo>
                    <a:pt x="7" y="12"/>
                    <a:pt x="8" y="12"/>
                    <a:pt x="9" y="13"/>
                  </a:cubicBezTo>
                  <a:cubicBezTo>
                    <a:pt x="8" y="13"/>
                    <a:pt x="8" y="12"/>
                    <a:pt x="8" y="12"/>
                  </a:cubicBezTo>
                  <a:cubicBezTo>
                    <a:pt x="7" y="10"/>
                    <a:pt x="6" y="8"/>
                    <a:pt x="4" y="7"/>
                  </a:cubicBezTo>
                  <a:cubicBezTo>
                    <a:pt x="4" y="7"/>
                    <a:pt x="3" y="8"/>
                    <a:pt x="3" y="8"/>
                  </a:cubicBezTo>
                  <a:cubicBezTo>
                    <a:pt x="3" y="8"/>
                    <a:pt x="3" y="8"/>
                    <a:pt x="3" y="8"/>
                  </a:cubicBezTo>
                  <a:cubicBezTo>
                    <a:pt x="4" y="9"/>
                    <a:pt x="5" y="10"/>
                    <a:pt x="6" y="11"/>
                  </a:cubicBezTo>
                  <a:cubicBezTo>
                    <a:pt x="6" y="11"/>
                    <a:pt x="6" y="11"/>
                    <a:pt x="6" y="11"/>
                  </a:cubicBezTo>
                  <a:close/>
                  <a:moveTo>
                    <a:pt x="14" y="15"/>
                  </a:moveTo>
                  <a:cubicBezTo>
                    <a:pt x="14" y="10"/>
                    <a:pt x="12" y="6"/>
                    <a:pt x="12" y="1"/>
                  </a:cubicBezTo>
                  <a:cubicBezTo>
                    <a:pt x="11" y="1"/>
                    <a:pt x="11" y="1"/>
                    <a:pt x="11" y="2"/>
                  </a:cubicBezTo>
                  <a:cubicBezTo>
                    <a:pt x="10" y="2"/>
                    <a:pt x="9" y="3"/>
                    <a:pt x="8" y="3"/>
                  </a:cubicBezTo>
                  <a:cubicBezTo>
                    <a:pt x="9" y="5"/>
                    <a:pt x="11" y="8"/>
                    <a:pt x="12" y="10"/>
                  </a:cubicBezTo>
                  <a:cubicBezTo>
                    <a:pt x="12" y="11"/>
                    <a:pt x="13" y="13"/>
                    <a:pt x="14" y="14"/>
                  </a:cubicBezTo>
                  <a:cubicBezTo>
                    <a:pt x="14" y="14"/>
                    <a:pt x="14" y="15"/>
                    <a:pt x="14" y="15"/>
                  </a:cubicBezTo>
                  <a:close/>
                </a:path>
              </a:pathLst>
            </a:custGeom>
            <a:solidFill>
              <a:srgbClr val="D883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íSlîdê"/>
            <p:cNvSpPr/>
            <p:nvPr/>
          </p:nvSpPr>
          <p:spPr bwMode="auto">
            <a:xfrm>
              <a:off x="1801013" y="5089648"/>
              <a:ext cx="461179" cy="593596"/>
            </a:xfrm>
            <a:custGeom>
              <a:avLst/>
              <a:gdLst>
                <a:gd name="T0" fmla="*/ 15 w 243"/>
                <a:gd name="T1" fmla="*/ 271 h 313"/>
                <a:gd name="T2" fmla="*/ 51 w 243"/>
                <a:gd name="T3" fmla="*/ 310 h 313"/>
                <a:gd name="T4" fmla="*/ 188 w 243"/>
                <a:gd name="T5" fmla="*/ 274 h 313"/>
                <a:gd name="T6" fmla="*/ 232 w 243"/>
                <a:gd name="T7" fmla="*/ 240 h 313"/>
                <a:gd name="T8" fmla="*/ 233 w 243"/>
                <a:gd name="T9" fmla="*/ 227 h 313"/>
                <a:gd name="T10" fmla="*/ 239 w 243"/>
                <a:gd name="T11" fmla="*/ 72 h 313"/>
                <a:gd name="T12" fmla="*/ 93 w 243"/>
                <a:gd name="T13" fmla="*/ 22 h 313"/>
                <a:gd name="T14" fmla="*/ 187 w 243"/>
                <a:gd name="T15" fmla="*/ 202 h 313"/>
                <a:gd name="T16" fmla="*/ 194 w 243"/>
                <a:gd name="T17" fmla="*/ 179 h 313"/>
                <a:gd name="T18" fmla="*/ 203 w 243"/>
                <a:gd name="T19" fmla="*/ 182 h 313"/>
                <a:gd name="T20" fmla="*/ 158 w 243"/>
                <a:gd name="T21" fmla="*/ 270 h 313"/>
                <a:gd name="T22" fmla="*/ 195 w 243"/>
                <a:gd name="T23" fmla="*/ 261 h 313"/>
                <a:gd name="T24" fmla="*/ 142 w 243"/>
                <a:gd name="T25" fmla="*/ 226 h 313"/>
                <a:gd name="T26" fmla="*/ 147 w 243"/>
                <a:gd name="T27" fmla="*/ 211 h 313"/>
                <a:gd name="T28" fmla="*/ 203 w 243"/>
                <a:gd name="T29" fmla="*/ 245 h 313"/>
                <a:gd name="T30" fmla="*/ 207 w 243"/>
                <a:gd name="T31" fmla="*/ 247 h 313"/>
                <a:gd name="T32" fmla="*/ 209 w 243"/>
                <a:gd name="T33" fmla="*/ 250 h 313"/>
                <a:gd name="T34" fmla="*/ 211 w 243"/>
                <a:gd name="T35" fmla="*/ 242 h 313"/>
                <a:gd name="T36" fmla="*/ 195 w 243"/>
                <a:gd name="T37" fmla="*/ 257 h 313"/>
                <a:gd name="T38" fmla="*/ 163 w 243"/>
                <a:gd name="T39" fmla="*/ 255 h 313"/>
                <a:gd name="T40" fmla="*/ 219 w 243"/>
                <a:gd name="T41" fmla="*/ 245 h 313"/>
                <a:gd name="T42" fmla="*/ 206 w 243"/>
                <a:gd name="T43" fmla="*/ 240 h 313"/>
                <a:gd name="T44" fmla="*/ 162 w 243"/>
                <a:gd name="T45" fmla="*/ 194 h 313"/>
                <a:gd name="T46" fmla="*/ 196 w 243"/>
                <a:gd name="T47" fmla="*/ 221 h 313"/>
                <a:gd name="T48" fmla="*/ 148 w 243"/>
                <a:gd name="T49" fmla="*/ 235 h 313"/>
                <a:gd name="T50" fmla="*/ 194 w 243"/>
                <a:gd name="T51" fmla="*/ 251 h 313"/>
                <a:gd name="T52" fmla="*/ 141 w 243"/>
                <a:gd name="T53" fmla="*/ 235 h 313"/>
                <a:gd name="T54" fmla="*/ 222 w 243"/>
                <a:gd name="T55" fmla="*/ 235 h 313"/>
                <a:gd name="T56" fmla="*/ 221 w 243"/>
                <a:gd name="T57" fmla="*/ 230 h 313"/>
                <a:gd name="T58" fmla="*/ 206 w 243"/>
                <a:gd name="T59" fmla="*/ 178 h 313"/>
                <a:gd name="T60" fmla="*/ 223 w 243"/>
                <a:gd name="T61" fmla="*/ 182 h 313"/>
                <a:gd name="T62" fmla="*/ 177 w 243"/>
                <a:gd name="T63" fmla="*/ 12 h 313"/>
                <a:gd name="T64" fmla="*/ 180 w 243"/>
                <a:gd name="T65" fmla="*/ 18 h 313"/>
                <a:gd name="T66" fmla="*/ 229 w 243"/>
                <a:gd name="T67" fmla="*/ 115 h 313"/>
                <a:gd name="T68" fmla="*/ 202 w 243"/>
                <a:gd name="T69" fmla="*/ 166 h 313"/>
                <a:gd name="T70" fmla="*/ 193 w 243"/>
                <a:gd name="T71" fmla="*/ 137 h 313"/>
                <a:gd name="T72" fmla="*/ 175 w 243"/>
                <a:gd name="T73" fmla="*/ 171 h 313"/>
                <a:gd name="T74" fmla="*/ 139 w 243"/>
                <a:gd name="T75" fmla="*/ 137 h 313"/>
                <a:gd name="T76" fmla="*/ 168 w 243"/>
                <a:gd name="T77" fmla="*/ 178 h 313"/>
                <a:gd name="T78" fmla="*/ 87 w 243"/>
                <a:gd name="T79" fmla="*/ 156 h 313"/>
                <a:gd name="T80" fmla="*/ 132 w 243"/>
                <a:gd name="T81" fmla="*/ 226 h 313"/>
                <a:gd name="T82" fmla="*/ 132 w 243"/>
                <a:gd name="T83" fmla="*/ 232 h 313"/>
                <a:gd name="T84" fmla="*/ 137 w 243"/>
                <a:gd name="T85" fmla="*/ 250 h 313"/>
                <a:gd name="T86" fmla="*/ 136 w 243"/>
                <a:gd name="T87" fmla="*/ 252 h 313"/>
                <a:gd name="T88" fmla="*/ 121 w 243"/>
                <a:gd name="T89" fmla="*/ 269 h 313"/>
                <a:gd name="T90" fmla="*/ 143 w 243"/>
                <a:gd name="T91" fmla="*/ 266 h 313"/>
                <a:gd name="T92" fmla="*/ 91 w 243"/>
                <a:gd name="T93" fmla="*/ 291 h 313"/>
                <a:gd name="T94" fmla="*/ 37 w 243"/>
                <a:gd name="T95" fmla="*/ 306 h 313"/>
                <a:gd name="T96" fmla="*/ 39 w 243"/>
                <a:gd name="T97" fmla="*/ 289 h 313"/>
                <a:gd name="T98" fmla="*/ 47 w 243"/>
                <a:gd name="T99" fmla="*/ 261 h 313"/>
                <a:gd name="T100" fmla="*/ 20 w 243"/>
                <a:gd name="T101" fmla="*/ 209 h 313"/>
                <a:gd name="T102" fmla="*/ 62 w 243"/>
                <a:gd name="T103" fmla="*/ 218 h 313"/>
                <a:gd name="T104" fmla="*/ 36 w 243"/>
                <a:gd name="T105" fmla="*/ 125 h 313"/>
                <a:gd name="T106" fmla="*/ 28 w 243"/>
                <a:gd name="T107" fmla="*/ 110 h 313"/>
                <a:gd name="T108" fmla="*/ 49 w 243"/>
                <a:gd name="T109" fmla="*/ 72 h 313"/>
                <a:gd name="T110" fmla="*/ 84 w 243"/>
                <a:gd name="T111" fmla="*/ 56 h 313"/>
                <a:gd name="T112" fmla="*/ 77 w 243"/>
                <a:gd name="T113" fmla="*/ 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13">
                  <a:moveTo>
                    <a:pt x="93" y="22"/>
                  </a:moveTo>
                  <a:cubicBezTo>
                    <a:pt x="85" y="26"/>
                    <a:pt x="77" y="31"/>
                    <a:pt x="70" y="37"/>
                  </a:cubicBezTo>
                  <a:cubicBezTo>
                    <a:pt x="70" y="37"/>
                    <a:pt x="69" y="37"/>
                    <a:pt x="69" y="38"/>
                  </a:cubicBezTo>
                  <a:cubicBezTo>
                    <a:pt x="64" y="42"/>
                    <a:pt x="59" y="47"/>
                    <a:pt x="54" y="52"/>
                  </a:cubicBezTo>
                  <a:cubicBezTo>
                    <a:pt x="34" y="73"/>
                    <a:pt x="19" y="101"/>
                    <a:pt x="11" y="130"/>
                  </a:cubicBezTo>
                  <a:cubicBezTo>
                    <a:pt x="2" y="162"/>
                    <a:pt x="0" y="196"/>
                    <a:pt x="5" y="229"/>
                  </a:cubicBezTo>
                  <a:cubicBezTo>
                    <a:pt x="7" y="244"/>
                    <a:pt x="10" y="257"/>
                    <a:pt x="15" y="271"/>
                  </a:cubicBezTo>
                  <a:cubicBezTo>
                    <a:pt x="18" y="278"/>
                    <a:pt x="21" y="285"/>
                    <a:pt x="24" y="291"/>
                  </a:cubicBezTo>
                  <a:cubicBezTo>
                    <a:pt x="25" y="295"/>
                    <a:pt x="27" y="298"/>
                    <a:pt x="28" y="301"/>
                  </a:cubicBezTo>
                  <a:cubicBezTo>
                    <a:pt x="30" y="305"/>
                    <a:pt x="32" y="308"/>
                    <a:pt x="35" y="311"/>
                  </a:cubicBezTo>
                  <a:cubicBezTo>
                    <a:pt x="35" y="311"/>
                    <a:pt x="35" y="312"/>
                    <a:pt x="36" y="312"/>
                  </a:cubicBezTo>
                  <a:cubicBezTo>
                    <a:pt x="36" y="312"/>
                    <a:pt x="37" y="312"/>
                    <a:pt x="38" y="313"/>
                  </a:cubicBezTo>
                  <a:cubicBezTo>
                    <a:pt x="40" y="313"/>
                    <a:pt x="42" y="312"/>
                    <a:pt x="44" y="312"/>
                  </a:cubicBezTo>
                  <a:cubicBezTo>
                    <a:pt x="47" y="311"/>
                    <a:pt x="49" y="310"/>
                    <a:pt x="51" y="310"/>
                  </a:cubicBezTo>
                  <a:cubicBezTo>
                    <a:pt x="53" y="309"/>
                    <a:pt x="55" y="309"/>
                    <a:pt x="57" y="308"/>
                  </a:cubicBezTo>
                  <a:cubicBezTo>
                    <a:pt x="58" y="308"/>
                    <a:pt x="58" y="308"/>
                    <a:pt x="58" y="308"/>
                  </a:cubicBezTo>
                  <a:cubicBezTo>
                    <a:pt x="60" y="308"/>
                    <a:pt x="62" y="307"/>
                    <a:pt x="64" y="307"/>
                  </a:cubicBezTo>
                  <a:cubicBezTo>
                    <a:pt x="68" y="306"/>
                    <a:pt x="72" y="305"/>
                    <a:pt x="76" y="304"/>
                  </a:cubicBezTo>
                  <a:cubicBezTo>
                    <a:pt x="84" y="302"/>
                    <a:pt x="92" y="300"/>
                    <a:pt x="100" y="298"/>
                  </a:cubicBezTo>
                  <a:cubicBezTo>
                    <a:pt x="116" y="294"/>
                    <a:pt x="132" y="291"/>
                    <a:pt x="148" y="287"/>
                  </a:cubicBezTo>
                  <a:cubicBezTo>
                    <a:pt x="162" y="283"/>
                    <a:pt x="175" y="279"/>
                    <a:pt x="188" y="274"/>
                  </a:cubicBezTo>
                  <a:cubicBezTo>
                    <a:pt x="194" y="272"/>
                    <a:pt x="201" y="270"/>
                    <a:pt x="207" y="268"/>
                  </a:cubicBezTo>
                  <a:cubicBezTo>
                    <a:pt x="208" y="268"/>
                    <a:pt x="208" y="268"/>
                    <a:pt x="209" y="268"/>
                  </a:cubicBezTo>
                  <a:cubicBezTo>
                    <a:pt x="213" y="267"/>
                    <a:pt x="217" y="267"/>
                    <a:pt x="220" y="265"/>
                  </a:cubicBezTo>
                  <a:cubicBezTo>
                    <a:pt x="226" y="263"/>
                    <a:pt x="229" y="257"/>
                    <a:pt x="230" y="250"/>
                  </a:cubicBezTo>
                  <a:cubicBezTo>
                    <a:pt x="230" y="250"/>
                    <a:pt x="230" y="250"/>
                    <a:pt x="230" y="250"/>
                  </a:cubicBezTo>
                  <a:cubicBezTo>
                    <a:pt x="231" y="247"/>
                    <a:pt x="231" y="245"/>
                    <a:pt x="232" y="242"/>
                  </a:cubicBezTo>
                  <a:cubicBezTo>
                    <a:pt x="232" y="241"/>
                    <a:pt x="232" y="241"/>
                    <a:pt x="232" y="240"/>
                  </a:cubicBezTo>
                  <a:cubicBezTo>
                    <a:pt x="232" y="240"/>
                    <a:pt x="232" y="240"/>
                    <a:pt x="232" y="240"/>
                  </a:cubicBezTo>
                  <a:cubicBezTo>
                    <a:pt x="232" y="241"/>
                    <a:pt x="232" y="240"/>
                    <a:pt x="232" y="239"/>
                  </a:cubicBezTo>
                  <a:cubicBezTo>
                    <a:pt x="232" y="238"/>
                    <a:pt x="232" y="238"/>
                    <a:pt x="232" y="237"/>
                  </a:cubicBezTo>
                  <a:cubicBezTo>
                    <a:pt x="233" y="236"/>
                    <a:pt x="233" y="234"/>
                    <a:pt x="233" y="233"/>
                  </a:cubicBezTo>
                  <a:cubicBezTo>
                    <a:pt x="233" y="233"/>
                    <a:pt x="233" y="233"/>
                    <a:pt x="233" y="233"/>
                  </a:cubicBezTo>
                  <a:cubicBezTo>
                    <a:pt x="233" y="232"/>
                    <a:pt x="233" y="231"/>
                    <a:pt x="233" y="230"/>
                  </a:cubicBezTo>
                  <a:cubicBezTo>
                    <a:pt x="233" y="229"/>
                    <a:pt x="233" y="228"/>
                    <a:pt x="233" y="227"/>
                  </a:cubicBezTo>
                  <a:cubicBezTo>
                    <a:pt x="233" y="225"/>
                    <a:pt x="233" y="224"/>
                    <a:pt x="233" y="222"/>
                  </a:cubicBezTo>
                  <a:cubicBezTo>
                    <a:pt x="234" y="214"/>
                    <a:pt x="234" y="205"/>
                    <a:pt x="235" y="197"/>
                  </a:cubicBezTo>
                  <a:cubicBezTo>
                    <a:pt x="235" y="188"/>
                    <a:pt x="236" y="180"/>
                    <a:pt x="236" y="172"/>
                  </a:cubicBezTo>
                  <a:cubicBezTo>
                    <a:pt x="237" y="155"/>
                    <a:pt x="238" y="138"/>
                    <a:pt x="239" y="122"/>
                  </a:cubicBezTo>
                  <a:cubicBezTo>
                    <a:pt x="239" y="118"/>
                    <a:pt x="239" y="113"/>
                    <a:pt x="239" y="109"/>
                  </a:cubicBezTo>
                  <a:cubicBezTo>
                    <a:pt x="239" y="105"/>
                    <a:pt x="239" y="101"/>
                    <a:pt x="239" y="97"/>
                  </a:cubicBezTo>
                  <a:cubicBezTo>
                    <a:pt x="239" y="88"/>
                    <a:pt x="239" y="80"/>
                    <a:pt x="239" y="72"/>
                  </a:cubicBezTo>
                  <a:cubicBezTo>
                    <a:pt x="240" y="63"/>
                    <a:pt x="241" y="54"/>
                    <a:pt x="241" y="44"/>
                  </a:cubicBezTo>
                  <a:cubicBezTo>
                    <a:pt x="242" y="40"/>
                    <a:pt x="242" y="35"/>
                    <a:pt x="242" y="31"/>
                  </a:cubicBezTo>
                  <a:cubicBezTo>
                    <a:pt x="242" y="27"/>
                    <a:pt x="242" y="23"/>
                    <a:pt x="242" y="20"/>
                  </a:cubicBezTo>
                  <a:cubicBezTo>
                    <a:pt x="243" y="19"/>
                    <a:pt x="243" y="16"/>
                    <a:pt x="241" y="15"/>
                  </a:cubicBezTo>
                  <a:cubicBezTo>
                    <a:pt x="240" y="14"/>
                    <a:pt x="239" y="14"/>
                    <a:pt x="237" y="14"/>
                  </a:cubicBezTo>
                  <a:cubicBezTo>
                    <a:pt x="206" y="4"/>
                    <a:pt x="173" y="0"/>
                    <a:pt x="141" y="5"/>
                  </a:cubicBezTo>
                  <a:cubicBezTo>
                    <a:pt x="124" y="8"/>
                    <a:pt x="108" y="14"/>
                    <a:pt x="93" y="22"/>
                  </a:cubicBezTo>
                  <a:close/>
                  <a:moveTo>
                    <a:pt x="218" y="231"/>
                  </a:moveTo>
                  <a:cubicBezTo>
                    <a:pt x="218" y="231"/>
                    <a:pt x="218" y="231"/>
                    <a:pt x="218" y="231"/>
                  </a:cubicBezTo>
                  <a:cubicBezTo>
                    <a:pt x="217" y="231"/>
                    <a:pt x="217" y="231"/>
                    <a:pt x="216" y="231"/>
                  </a:cubicBezTo>
                  <a:cubicBezTo>
                    <a:pt x="215" y="232"/>
                    <a:pt x="213" y="233"/>
                    <a:pt x="212" y="234"/>
                  </a:cubicBezTo>
                  <a:cubicBezTo>
                    <a:pt x="208" y="229"/>
                    <a:pt x="205" y="224"/>
                    <a:pt x="201" y="219"/>
                  </a:cubicBezTo>
                  <a:cubicBezTo>
                    <a:pt x="198" y="216"/>
                    <a:pt x="196" y="214"/>
                    <a:pt x="194" y="211"/>
                  </a:cubicBezTo>
                  <a:cubicBezTo>
                    <a:pt x="192" y="208"/>
                    <a:pt x="190" y="205"/>
                    <a:pt x="187" y="202"/>
                  </a:cubicBezTo>
                  <a:cubicBezTo>
                    <a:pt x="183" y="197"/>
                    <a:pt x="179" y="191"/>
                    <a:pt x="177" y="185"/>
                  </a:cubicBezTo>
                  <a:cubicBezTo>
                    <a:pt x="177" y="185"/>
                    <a:pt x="177" y="185"/>
                    <a:pt x="177" y="185"/>
                  </a:cubicBezTo>
                  <a:cubicBezTo>
                    <a:pt x="178" y="184"/>
                    <a:pt x="179" y="184"/>
                    <a:pt x="179" y="183"/>
                  </a:cubicBezTo>
                  <a:cubicBezTo>
                    <a:pt x="180" y="183"/>
                    <a:pt x="181" y="183"/>
                    <a:pt x="181" y="183"/>
                  </a:cubicBezTo>
                  <a:cubicBezTo>
                    <a:pt x="181" y="183"/>
                    <a:pt x="182" y="182"/>
                    <a:pt x="183" y="182"/>
                  </a:cubicBezTo>
                  <a:cubicBezTo>
                    <a:pt x="185" y="181"/>
                    <a:pt x="188" y="180"/>
                    <a:pt x="190" y="180"/>
                  </a:cubicBezTo>
                  <a:cubicBezTo>
                    <a:pt x="191" y="179"/>
                    <a:pt x="193" y="179"/>
                    <a:pt x="194" y="179"/>
                  </a:cubicBezTo>
                  <a:cubicBezTo>
                    <a:pt x="194" y="179"/>
                    <a:pt x="195" y="178"/>
                    <a:pt x="196" y="178"/>
                  </a:cubicBezTo>
                  <a:cubicBezTo>
                    <a:pt x="196" y="178"/>
                    <a:pt x="196" y="178"/>
                    <a:pt x="197" y="178"/>
                  </a:cubicBezTo>
                  <a:cubicBezTo>
                    <a:pt x="197" y="178"/>
                    <a:pt x="197" y="178"/>
                    <a:pt x="197" y="178"/>
                  </a:cubicBezTo>
                  <a:cubicBezTo>
                    <a:pt x="198" y="178"/>
                    <a:pt x="198" y="178"/>
                    <a:pt x="199" y="178"/>
                  </a:cubicBezTo>
                  <a:cubicBezTo>
                    <a:pt x="200" y="178"/>
                    <a:pt x="200" y="178"/>
                    <a:pt x="201" y="178"/>
                  </a:cubicBezTo>
                  <a:cubicBezTo>
                    <a:pt x="201" y="178"/>
                    <a:pt x="201" y="178"/>
                    <a:pt x="202" y="178"/>
                  </a:cubicBezTo>
                  <a:cubicBezTo>
                    <a:pt x="202" y="179"/>
                    <a:pt x="203" y="180"/>
                    <a:pt x="203" y="182"/>
                  </a:cubicBezTo>
                  <a:cubicBezTo>
                    <a:pt x="204" y="184"/>
                    <a:pt x="205" y="187"/>
                    <a:pt x="206" y="190"/>
                  </a:cubicBezTo>
                  <a:cubicBezTo>
                    <a:pt x="207" y="193"/>
                    <a:pt x="207" y="196"/>
                    <a:pt x="208" y="200"/>
                  </a:cubicBezTo>
                  <a:cubicBezTo>
                    <a:pt x="209" y="203"/>
                    <a:pt x="211" y="206"/>
                    <a:pt x="213" y="209"/>
                  </a:cubicBezTo>
                  <a:cubicBezTo>
                    <a:pt x="213" y="211"/>
                    <a:pt x="214" y="213"/>
                    <a:pt x="214" y="214"/>
                  </a:cubicBezTo>
                  <a:cubicBezTo>
                    <a:pt x="215" y="216"/>
                    <a:pt x="215" y="218"/>
                    <a:pt x="216" y="220"/>
                  </a:cubicBezTo>
                  <a:cubicBezTo>
                    <a:pt x="216" y="223"/>
                    <a:pt x="217" y="227"/>
                    <a:pt x="218" y="231"/>
                  </a:cubicBezTo>
                  <a:close/>
                  <a:moveTo>
                    <a:pt x="158" y="270"/>
                  </a:moveTo>
                  <a:cubicBezTo>
                    <a:pt x="158" y="270"/>
                    <a:pt x="158" y="270"/>
                    <a:pt x="158" y="270"/>
                  </a:cubicBezTo>
                  <a:cubicBezTo>
                    <a:pt x="158" y="270"/>
                    <a:pt x="158" y="270"/>
                    <a:pt x="158" y="270"/>
                  </a:cubicBezTo>
                  <a:cubicBezTo>
                    <a:pt x="157" y="268"/>
                    <a:pt x="155" y="267"/>
                    <a:pt x="154" y="265"/>
                  </a:cubicBezTo>
                  <a:cubicBezTo>
                    <a:pt x="158" y="265"/>
                    <a:pt x="163" y="265"/>
                    <a:pt x="167" y="265"/>
                  </a:cubicBezTo>
                  <a:cubicBezTo>
                    <a:pt x="170" y="264"/>
                    <a:pt x="173" y="264"/>
                    <a:pt x="176" y="263"/>
                  </a:cubicBezTo>
                  <a:cubicBezTo>
                    <a:pt x="179" y="263"/>
                    <a:pt x="183" y="263"/>
                    <a:pt x="186" y="263"/>
                  </a:cubicBezTo>
                  <a:cubicBezTo>
                    <a:pt x="189" y="262"/>
                    <a:pt x="192" y="262"/>
                    <a:pt x="195" y="261"/>
                  </a:cubicBezTo>
                  <a:cubicBezTo>
                    <a:pt x="196" y="261"/>
                    <a:pt x="196" y="261"/>
                    <a:pt x="196" y="261"/>
                  </a:cubicBezTo>
                  <a:cubicBezTo>
                    <a:pt x="194" y="262"/>
                    <a:pt x="192" y="262"/>
                    <a:pt x="190" y="263"/>
                  </a:cubicBezTo>
                  <a:cubicBezTo>
                    <a:pt x="186" y="264"/>
                    <a:pt x="182" y="266"/>
                    <a:pt x="178" y="267"/>
                  </a:cubicBezTo>
                  <a:cubicBezTo>
                    <a:pt x="173" y="269"/>
                    <a:pt x="167" y="271"/>
                    <a:pt x="161" y="272"/>
                  </a:cubicBezTo>
                  <a:cubicBezTo>
                    <a:pt x="161" y="272"/>
                    <a:pt x="160" y="271"/>
                    <a:pt x="159" y="271"/>
                  </a:cubicBezTo>
                  <a:cubicBezTo>
                    <a:pt x="159" y="270"/>
                    <a:pt x="159" y="270"/>
                    <a:pt x="158" y="270"/>
                  </a:cubicBezTo>
                  <a:close/>
                  <a:moveTo>
                    <a:pt x="142" y="226"/>
                  </a:moveTo>
                  <a:cubicBezTo>
                    <a:pt x="142" y="226"/>
                    <a:pt x="142" y="226"/>
                    <a:pt x="142" y="226"/>
                  </a:cubicBezTo>
                  <a:cubicBezTo>
                    <a:pt x="142" y="226"/>
                    <a:pt x="142" y="226"/>
                    <a:pt x="142" y="226"/>
                  </a:cubicBezTo>
                  <a:cubicBezTo>
                    <a:pt x="142" y="223"/>
                    <a:pt x="143" y="220"/>
                    <a:pt x="144" y="218"/>
                  </a:cubicBezTo>
                  <a:cubicBezTo>
                    <a:pt x="144" y="218"/>
                    <a:pt x="144" y="217"/>
                    <a:pt x="144" y="217"/>
                  </a:cubicBezTo>
                  <a:cubicBezTo>
                    <a:pt x="144" y="217"/>
                    <a:pt x="144" y="217"/>
                    <a:pt x="144" y="217"/>
                  </a:cubicBezTo>
                  <a:cubicBezTo>
                    <a:pt x="145" y="216"/>
                    <a:pt x="145" y="216"/>
                    <a:pt x="145" y="215"/>
                  </a:cubicBezTo>
                  <a:cubicBezTo>
                    <a:pt x="146" y="214"/>
                    <a:pt x="146" y="213"/>
                    <a:pt x="147" y="211"/>
                  </a:cubicBezTo>
                  <a:cubicBezTo>
                    <a:pt x="148" y="210"/>
                    <a:pt x="148" y="209"/>
                    <a:pt x="149" y="208"/>
                  </a:cubicBezTo>
                  <a:cubicBezTo>
                    <a:pt x="149" y="208"/>
                    <a:pt x="149" y="208"/>
                    <a:pt x="150" y="207"/>
                  </a:cubicBezTo>
                  <a:cubicBezTo>
                    <a:pt x="152" y="208"/>
                    <a:pt x="153" y="209"/>
                    <a:pt x="155" y="211"/>
                  </a:cubicBezTo>
                  <a:cubicBezTo>
                    <a:pt x="158" y="212"/>
                    <a:pt x="161" y="214"/>
                    <a:pt x="164" y="216"/>
                  </a:cubicBezTo>
                  <a:cubicBezTo>
                    <a:pt x="170" y="219"/>
                    <a:pt x="175" y="223"/>
                    <a:pt x="179" y="228"/>
                  </a:cubicBezTo>
                  <a:cubicBezTo>
                    <a:pt x="185" y="233"/>
                    <a:pt x="190" y="237"/>
                    <a:pt x="196" y="240"/>
                  </a:cubicBezTo>
                  <a:cubicBezTo>
                    <a:pt x="198" y="242"/>
                    <a:pt x="201" y="243"/>
                    <a:pt x="203" y="245"/>
                  </a:cubicBezTo>
                  <a:cubicBezTo>
                    <a:pt x="203" y="246"/>
                    <a:pt x="202" y="247"/>
                    <a:pt x="202" y="248"/>
                  </a:cubicBezTo>
                  <a:cubicBezTo>
                    <a:pt x="195" y="245"/>
                    <a:pt x="188" y="244"/>
                    <a:pt x="182" y="242"/>
                  </a:cubicBezTo>
                  <a:cubicBezTo>
                    <a:pt x="174" y="239"/>
                    <a:pt x="167" y="237"/>
                    <a:pt x="159" y="234"/>
                  </a:cubicBezTo>
                  <a:cubicBezTo>
                    <a:pt x="156" y="233"/>
                    <a:pt x="152" y="232"/>
                    <a:pt x="149" y="230"/>
                  </a:cubicBezTo>
                  <a:cubicBezTo>
                    <a:pt x="147" y="229"/>
                    <a:pt x="144" y="227"/>
                    <a:pt x="142" y="226"/>
                  </a:cubicBezTo>
                  <a:close/>
                  <a:moveTo>
                    <a:pt x="207" y="247"/>
                  </a:moveTo>
                  <a:cubicBezTo>
                    <a:pt x="207" y="247"/>
                    <a:pt x="207" y="247"/>
                    <a:pt x="207" y="247"/>
                  </a:cubicBezTo>
                  <a:cubicBezTo>
                    <a:pt x="208" y="248"/>
                    <a:pt x="209" y="249"/>
                    <a:pt x="210" y="249"/>
                  </a:cubicBezTo>
                  <a:cubicBezTo>
                    <a:pt x="211" y="250"/>
                    <a:pt x="213" y="251"/>
                    <a:pt x="214" y="252"/>
                  </a:cubicBezTo>
                  <a:cubicBezTo>
                    <a:pt x="215" y="252"/>
                    <a:pt x="215" y="252"/>
                    <a:pt x="216" y="253"/>
                  </a:cubicBezTo>
                  <a:cubicBezTo>
                    <a:pt x="216" y="253"/>
                    <a:pt x="216" y="253"/>
                    <a:pt x="216" y="253"/>
                  </a:cubicBezTo>
                  <a:cubicBezTo>
                    <a:pt x="215" y="253"/>
                    <a:pt x="215" y="253"/>
                    <a:pt x="215" y="253"/>
                  </a:cubicBezTo>
                  <a:cubicBezTo>
                    <a:pt x="215" y="252"/>
                    <a:pt x="214" y="252"/>
                    <a:pt x="214" y="252"/>
                  </a:cubicBezTo>
                  <a:cubicBezTo>
                    <a:pt x="212" y="251"/>
                    <a:pt x="211" y="251"/>
                    <a:pt x="209" y="250"/>
                  </a:cubicBezTo>
                  <a:cubicBezTo>
                    <a:pt x="208" y="250"/>
                    <a:pt x="207" y="250"/>
                    <a:pt x="207" y="249"/>
                  </a:cubicBezTo>
                  <a:cubicBezTo>
                    <a:pt x="207" y="249"/>
                    <a:pt x="207" y="248"/>
                    <a:pt x="207" y="247"/>
                  </a:cubicBezTo>
                  <a:close/>
                  <a:moveTo>
                    <a:pt x="213" y="246"/>
                  </a:moveTo>
                  <a:cubicBezTo>
                    <a:pt x="213" y="246"/>
                    <a:pt x="213" y="246"/>
                    <a:pt x="213" y="246"/>
                  </a:cubicBezTo>
                  <a:cubicBezTo>
                    <a:pt x="212" y="245"/>
                    <a:pt x="211" y="244"/>
                    <a:pt x="210" y="243"/>
                  </a:cubicBezTo>
                  <a:cubicBezTo>
                    <a:pt x="210" y="243"/>
                    <a:pt x="210" y="243"/>
                    <a:pt x="210" y="243"/>
                  </a:cubicBezTo>
                  <a:cubicBezTo>
                    <a:pt x="210" y="243"/>
                    <a:pt x="211" y="242"/>
                    <a:pt x="211" y="242"/>
                  </a:cubicBezTo>
                  <a:cubicBezTo>
                    <a:pt x="213" y="243"/>
                    <a:pt x="214" y="245"/>
                    <a:pt x="215" y="247"/>
                  </a:cubicBezTo>
                  <a:cubicBezTo>
                    <a:pt x="215" y="247"/>
                    <a:pt x="215" y="248"/>
                    <a:pt x="216" y="248"/>
                  </a:cubicBezTo>
                  <a:cubicBezTo>
                    <a:pt x="215" y="247"/>
                    <a:pt x="214" y="247"/>
                    <a:pt x="213" y="246"/>
                  </a:cubicBezTo>
                  <a:close/>
                  <a:moveTo>
                    <a:pt x="194" y="257"/>
                  </a:moveTo>
                  <a:cubicBezTo>
                    <a:pt x="194" y="257"/>
                    <a:pt x="194" y="257"/>
                    <a:pt x="194" y="257"/>
                  </a:cubicBezTo>
                  <a:cubicBezTo>
                    <a:pt x="195" y="257"/>
                    <a:pt x="195" y="257"/>
                    <a:pt x="196" y="257"/>
                  </a:cubicBezTo>
                  <a:cubicBezTo>
                    <a:pt x="196" y="257"/>
                    <a:pt x="195" y="257"/>
                    <a:pt x="195" y="257"/>
                  </a:cubicBezTo>
                  <a:cubicBezTo>
                    <a:pt x="192" y="257"/>
                    <a:pt x="189" y="258"/>
                    <a:pt x="186" y="258"/>
                  </a:cubicBezTo>
                  <a:cubicBezTo>
                    <a:pt x="183" y="258"/>
                    <a:pt x="180" y="258"/>
                    <a:pt x="176" y="259"/>
                  </a:cubicBezTo>
                  <a:cubicBezTo>
                    <a:pt x="173" y="259"/>
                    <a:pt x="170" y="260"/>
                    <a:pt x="167" y="260"/>
                  </a:cubicBezTo>
                  <a:cubicBezTo>
                    <a:pt x="162" y="261"/>
                    <a:pt x="156" y="261"/>
                    <a:pt x="151" y="260"/>
                  </a:cubicBezTo>
                  <a:cubicBezTo>
                    <a:pt x="149" y="258"/>
                    <a:pt x="148" y="256"/>
                    <a:pt x="147" y="253"/>
                  </a:cubicBezTo>
                  <a:cubicBezTo>
                    <a:pt x="149" y="254"/>
                    <a:pt x="150" y="254"/>
                    <a:pt x="152" y="254"/>
                  </a:cubicBezTo>
                  <a:cubicBezTo>
                    <a:pt x="156" y="255"/>
                    <a:pt x="159" y="255"/>
                    <a:pt x="163" y="255"/>
                  </a:cubicBezTo>
                  <a:cubicBezTo>
                    <a:pt x="166" y="255"/>
                    <a:pt x="170" y="255"/>
                    <a:pt x="174" y="255"/>
                  </a:cubicBezTo>
                  <a:cubicBezTo>
                    <a:pt x="177" y="255"/>
                    <a:pt x="181" y="256"/>
                    <a:pt x="184" y="256"/>
                  </a:cubicBezTo>
                  <a:cubicBezTo>
                    <a:pt x="188" y="257"/>
                    <a:pt x="191" y="257"/>
                    <a:pt x="194" y="257"/>
                  </a:cubicBezTo>
                  <a:close/>
                  <a:moveTo>
                    <a:pt x="221" y="250"/>
                  </a:moveTo>
                  <a:cubicBezTo>
                    <a:pt x="221" y="250"/>
                    <a:pt x="221" y="250"/>
                    <a:pt x="221" y="250"/>
                  </a:cubicBezTo>
                  <a:cubicBezTo>
                    <a:pt x="221" y="250"/>
                    <a:pt x="221" y="249"/>
                    <a:pt x="221" y="249"/>
                  </a:cubicBezTo>
                  <a:cubicBezTo>
                    <a:pt x="220" y="248"/>
                    <a:pt x="219" y="246"/>
                    <a:pt x="219" y="245"/>
                  </a:cubicBezTo>
                  <a:cubicBezTo>
                    <a:pt x="218" y="243"/>
                    <a:pt x="216" y="240"/>
                    <a:pt x="215" y="238"/>
                  </a:cubicBezTo>
                  <a:cubicBezTo>
                    <a:pt x="216" y="238"/>
                    <a:pt x="217" y="237"/>
                    <a:pt x="218" y="237"/>
                  </a:cubicBezTo>
                  <a:cubicBezTo>
                    <a:pt x="218" y="236"/>
                    <a:pt x="218" y="236"/>
                    <a:pt x="219" y="236"/>
                  </a:cubicBezTo>
                  <a:cubicBezTo>
                    <a:pt x="219" y="241"/>
                    <a:pt x="221" y="245"/>
                    <a:pt x="221" y="250"/>
                  </a:cubicBezTo>
                  <a:close/>
                  <a:moveTo>
                    <a:pt x="207" y="239"/>
                  </a:moveTo>
                  <a:cubicBezTo>
                    <a:pt x="207" y="239"/>
                    <a:pt x="207" y="239"/>
                    <a:pt x="207" y="239"/>
                  </a:cubicBezTo>
                  <a:cubicBezTo>
                    <a:pt x="207" y="239"/>
                    <a:pt x="206" y="240"/>
                    <a:pt x="206" y="240"/>
                  </a:cubicBezTo>
                  <a:cubicBezTo>
                    <a:pt x="201" y="236"/>
                    <a:pt x="195" y="234"/>
                    <a:pt x="191" y="230"/>
                  </a:cubicBezTo>
                  <a:cubicBezTo>
                    <a:pt x="185" y="225"/>
                    <a:pt x="181" y="221"/>
                    <a:pt x="175" y="216"/>
                  </a:cubicBezTo>
                  <a:cubicBezTo>
                    <a:pt x="173" y="214"/>
                    <a:pt x="170" y="212"/>
                    <a:pt x="167" y="210"/>
                  </a:cubicBezTo>
                  <a:cubicBezTo>
                    <a:pt x="164" y="209"/>
                    <a:pt x="161" y="207"/>
                    <a:pt x="158" y="205"/>
                  </a:cubicBezTo>
                  <a:cubicBezTo>
                    <a:pt x="157" y="204"/>
                    <a:pt x="155" y="203"/>
                    <a:pt x="153" y="202"/>
                  </a:cubicBezTo>
                  <a:cubicBezTo>
                    <a:pt x="154" y="201"/>
                    <a:pt x="155" y="200"/>
                    <a:pt x="156" y="199"/>
                  </a:cubicBezTo>
                  <a:cubicBezTo>
                    <a:pt x="158" y="197"/>
                    <a:pt x="160" y="195"/>
                    <a:pt x="162" y="194"/>
                  </a:cubicBezTo>
                  <a:cubicBezTo>
                    <a:pt x="163" y="194"/>
                    <a:pt x="163" y="194"/>
                    <a:pt x="163" y="193"/>
                  </a:cubicBezTo>
                  <a:cubicBezTo>
                    <a:pt x="163" y="193"/>
                    <a:pt x="163" y="193"/>
                    <a:pt x="163" y="193"/>
                  </a:cubicBezTo>
                  <a:cubicBezTo>
                    <a:pt x="164" y="193"/>
                    <a:pt x="164" y="192"/>
                    <a:pt x="165" y="192"/>
                  </a:cubicBezTo>
                  <a:cubicBezTo>
                    <a:pt x="166" y="191"/>
                    <a:pt x="167" y="190"/>
                    <a:pt x="169" y="189"/>
                  </a:cubicBezTo>
                  <a:cubicBezTo>
                    <a:pt x="170" y="189"/>
                    <a:pt x="171" y="188"/>
                    <a:pt x="173" y="187"/>
                  </a:cubicBezTo>
                  <a:cubicBezTo>
                    <a:pt x="175" y="193"/>
                    <a:pt x="179" y="199"/>
                    <a:pt x="183" y="204"/>
                  </a:cubicBezTo>
                  <a:cubicBezTo>
                    <a:pt x="187" y="210"/>
                    <a:pt x="191" y="216"/>
                    <a:pt x="196" y="221"/>
                  </a:cubicBezTo>
                  <a:cubicBezTo>
                    <a:pt x="201" y="226"/>
                    <a:pt x="204" y="232"/>
                    <a:pt x="208" y="237"/>
                  </a:cubicBezTo>
                  <a:cubicBezTo>
                    <a:pt x="208" y="238"/>
                    <a:pt x="207" y="238"/>
                    <a:pt x="207" y="239"/>
                  </a:cubicBezTo>
                  <a:close/>
                  <a:moveTo>
                    <a:pt x="141" y="233"/>
                  </a:moveTo>
                  <a:cubicBezTo>
                    <a:pt x="141" y="233"/>
                    <a:pt x="141" y="233"/>
                    <a:pt x="141" y="233"/>
                  </a:cubicBezTo>
                  <a:cubicBezTo>
                    <a:pt x="142" y="232"/>
                    <a:pt x="142" y="232"/>
                    <a:pt x="142" y="231"/>
                  </a:cubicBezTo>
                  <a:cubicBezTo>
                    <a:pt x="143" y="232"/>
                    <a:pt x="144" y="232"/>
                    <a:pt x="144" y="233"/>
                  </a:cubicBezTo>
                  <a:cubicBezTo>
                    <a:pt x="146" y="234"/>
                    <a:pt x="147" y="235"/>
                    <a:pt x="148" y="235"/>
                  </a:cubicBezTo>
                  <a:cubicBezTo>
                    <a:pt x="150" y="236"/>
                    <a:pt x="152" y="237"/>
                    <a:pt x="154" y="238"/>
                  </a:cubicBezTo>
                  <a:cubicBezTo>
                    <a:pt x="158" y="239"/>
                    <a:pt x="161" y="240"/>
                    <a:pt x="165" y="242"/>
                  </a:cubicBezTo>
                  <a:cubicBezTo>
                    <a:pt x="169" y="243"/>
                    <a:pt x="173" y="244"/>
                    <a:pt x="176" y="245"/>
                  </a:cubicBezTo>
                  <a:cubicBezTo>
                    <a:pt x="180" y="246"/>
                    <a:pt x="184" y="248"/>
                    <a:pt x="188" y="249"/>
                  </a:cubicBezTo>
                  <a:cubicBezTo>
                    <a:pt x="192" y="250"/>
                    <a:pt x="195" y="250"/>
                    <a:pt x="199" y="251"/>
                  </a:cubicBezTo>
                  <a:cubicBezTo>
                    <a:pt x="199" y="251"/>
                    <a:pt x="199" y="252"/>
                    <a:pt x="200" y="252"/>
                  </a:cubicBezTo>
                  <a:cubicBezTo>
                    <a:pt x="198" y="251"/>
                    <a:pt x="196" y="251"/>
                    <a:pt x="194" y="251"/>
                  </a:cubicBezTo>
                  <a:cubicBezTo>
                    <a:pt x="191" y="251"/>
                    <a:pt x="187" y="251"/>
                    <a:pt x="184" y="250"/>
                  </a:cubicBezTo>
                  <a:cubicBezTo>
                    <a:pt x="181" y="250"/>
                    <a:pt x="177" y="249"/>
                    <a:pt x="174" y="249"/>
                  </a:cubicBezTo>
                  <a:cubicBezTo>
                    <a:pt x="170" y="249"/>
                    <a:pt x="166" y="249"/>
                    <a:pt x="163" y="249"/>
                  </a:cubicBezTo>
                  <a:cubicBezTo>
                    <a:pt x="159" y="249"/>
                    <a:pt x="156" y="249"/>
                    <a:pt x="152" y="248"/>
                  </a:cubicBezTo>
                  <a:cubicBezTo>
                    <a:pt x="150" y="248"/>
                    <a:pt x="147" y="247"/>
                    <a:pt x="144" y="247"/>
                  </a:cubicBezTo>
                  <a:cubicBezTo>
                    <a:pt x="144" y="246"/>
                    <a:pt x="144" y="245"/>
                    <a:pt x="143" y="244"/>
                  </a:cubicBezTo>
                  <a:cubicBezTo>
                    <a:pt x="142" y="241"/>
                    <a:pt x="142" y="238"/>
                    <a:pt x="141" y="235"/>
                  </a:cubicBezTo>
                  <a:cubicBezTo>
                    <a:pt x="141" y="234"/>
                    <a:pt x="141" y="233"/>
                    <a:pt x="141" y="233"/>
                  </a:cubicBezTo>
                  <a:cubicBezTo>
                    <a:pt x="141" y="233"/>
                    <a:pt x="141" y="233"/>
                    <a:pt x="141" y="233"/>
                  </a:cubicBezTo>
                  <a:close/>
                  <a:moveTo>
                    <a:pt x="224" y="238"/>
                  </a:moveTo>
                  <a:cubicBezTo>
                    <a:pt x="224" y="238"/>
                    <a:pt x="224" y="238"/>
                    <a:pt x="224" y="238"/>
                  </a:cubicBezTo>
                  <a:cubicBezTo>
                    <a:pt x="224" y="240"/>
                    <a:pt x="224" y="241"/>
                    <a:pt x="223" y="243"/>
                  </a:cubicBezTo>
                  <a:cubicBezTo>
                    <a:pt x="223" y="243"/>
                    <a:pt x="223" y="243"/>
                    <a:pt x="223" y="244"/>
                  </a:cubicBezTo>
                  <a:cubicBezTo>
                    <a:pt x="223" y="241"/>
                    <a:pt x="222" y="238"/>
                    <a:pt x="222" y="235"/>
                  </a:cubicBezTo>
                  <a:cubicBezTo>
                    <a:pt x="222" y="235"/>
                    <a:pt x="223" y="235"/>
                    <a:pt x="224" y="235"/>
                  </a:cubicBezTo>
                  <a:cubicBezTo>
                    <a:pt x="224" y="236"/>
                    <a:pt x="224" y="237"/>
                    <a:pt x="224" y="238"/>
                  </a:cubicBezTo>
                  <a:close/>
                  <a:moveTo>
                    <a:pt x="224" y="215"/>
                  </a:moveTo>
                  <a:cubicBezTo>
                    <a:pt x="224" y="215"/>
                    <a:pt x="224" y="215"/>
                    <a:pt x="224" y="215"/>
                  </a:cubicBezTo>
                  <a:cubicBezTo>
                    <a:pt x="224" y="220"/>
                    <a:pt x="224" y="224"/>
                    <a:pt x="224" y="228"/>
                  </a:cubicBezTo>
                  <a:cubicBezTo>
                    <a:pt x="224" y="229"/>
                    <a:pt x="224" y="229"/>
                    <a:pt x="224" y="230"/>
                  </a:cubicBezTo>
                  <a:cubicBezTo>
                    <a:pt x="223" y="230"/>
                    <a:pt x="222" y="230"/>
                    <a:pt x="221" y="230"/>
                  </a:cubicBezTo>
                  <a:cubicBezTo>
                    <a:pt x="221" y="226"/>
                    <a:pt x="220" y="222"/>
                    <a:pt x="219" y="219"/>
                  </a:cubicBezTo>
                  <a:cubicBezTo>
                    <a:pt x="219" y="215"/>
                    <a:pt x="218" y="211"/>
                    <a:pt x="216" y="208"/>
                  </a:cubicBezTo>
                  <a:cubicBezTo>
                    <a:pt x="216" y="206"/>
                    <a:pt x="215" y="205"/>
                    <a:pt x="214" y="203"/>
                  </a:cubicBezTo>
                  <a:cubicBezTo>
                    <a:pt x="213" y="202"/>
                    <a:pt x="213" y="200"/>
                    <a:pt x="212" y="198"/>
                  </a:cubicBezTo>
                  <a:cubicBezTo>
                    <a:pt x="211" y="195"/>
                    <a:pt x="211" y="191"/>
                    <a:pt x="210" y="188"/>
                  </a:cubicBezTo>
                  <a:cubicBezTo>
                    <a:pt x="209" y="185"/>
                    <a:pt x="208" y="182"/>
                    <a:pt x="207" y="180"/>
                  </a:cubicBezTo>
                  <a:cubicBezTo>
                    <a:pt x="207" y="179"/>
                    <a:pt x="207" y="178"/>
                    <a:pt x="206" y="178"/>
                  </a:cubicBezTo>
                  <a:cubicBezTo>
                    <a:pt x="207" y="178"/>
                    <a:pt x="207" y="178"/>
                    <a:pt x="208" y="178"/>
                  </a:cubicBezTo>
                  <a:cubicBezTo>
                    <a:pt x="208" y="178"/>
                    <a:pt x="209" y="178"/>
                    <a:pt x="209" y="178"/>
                  </a:cubicBezTo>
                  <a:cubicBezTo>
                    <a:pt x="209" y="178"/>
                    <a:pt x="210" y="178"/>
                    <a:pt x="210" y="178"/>
                  </a:cubicBezTo>
                  <a:cubicBezTo>
                    <a:pt x="210" y="178"/>
                    <a:pt x="211" y="178"/>
                    <a:pt x="212" y="178"/>
                  </a:cubicBezTo>
                  <a:cubicBezTo>
                    <a:pt x="215" y="179"/>
                    <a:pt x="218" y="180"/>
                    <a:pt x="220" y="181"/>
                  </a:cubicBezTo>
                  <a:cubicBezTo>
                    <a:pt x="221" y="181"/>
                    <a:pt x="221" y="181"/>
                    <a:pt x="222" y="181"/>
                  </a:cubicBezTo>
                  <a:cubicBezTo>
                    <a:pt x="222" y="181"/>
                    <a:pt x="222" y="182"/>
                    <a:pt x="223" y="182"/>
                  </a:cubicBezTo>
                  <a:cubicBezTo>
                    <a:pt x="223" y="182"/>
                    <a:pt x="223" y="182"/>
                    <a:pt x="224" y="182"/>
                  </a:cubicBezTo>
                  <a:cubicBezTo>
                    <a:pt x="224" y="182"/>
                    <a:pt x="225" y="183"/>
                    <a:pt x="225" y="183"/>
                  </a:cubicBezTo>
                  <a:cubicBezTo>
                    <a:pt x="225" y="194"/>
                    <a:pt x="224" y="204"/>
                    <a:pt x="224" y="215"/>
                  </a:cubicBezTo>
                  <a:close/>
                  <a:moveTo>
                    <a:pt x="167" y="10"/>
                  </a:moveTo>
                  <a:cubicBezTo>
                    <a:pt x="167" y="10"/>
                    <a:pt x="167" y="10"/>
                    <a:pt x="167" y="10"/>
                  </a:cubicBezTo>
                  <a:cubicBezTo>
                    <a:pt x="171" y="10"/>
                    <a:pt x="174" y="10"/>
                    <a:pt x="178" y="10"/>
                  </a:cubicBezTo>
                  <a:cubicBezTo>
                    <a:pt x="177" y="11"/>
                    <a:pt x="177" y="12"/>
                    <a:pt x="177" y="12"/>
                  </a:cubicBezTo>
                  <a:cubicBezTo>
                    <a:pt x="177" y="14"/>
                    <a:pt x="177" y="16"/>
                    <a:pt x="177" y="18"/>
                  </a:cubicBezTo>
                  <a:cubicBezTo>
                    <a:pt x="177" y="21"/>
                    <a:pt x="178" y="25"/>
                    <a:pt x="178" y="28"/>
                  </a:cubicBezTo>
                  <a:cubicBezTo>
                    <a:pt x="178" y="32"/>
                    <a:pt x="178" y="36"/>
                    <a:pt x="179" y="40"/>
                  </a:cubicBezTo>
                  <a:cubicBezTo>
                    <a:pt x="179" y="44"/>
                    <a:pt x="180" y="48"/>
                    <a:pt x="181" y="52"/>
                  </a:cubicBezTo>
                  <a:cubicBezTo>
                    <a:pt x="181" y="52"/>
                    <a:pt x="182" y="52"/>
                    <a:pt x="182" y="52"/>
                  </a:cubicBezTo>
                  <a:cubicBezTo>
                    <a:pt x="180" y="44"/>
                    <a:pt x="181" y="36"/>
                    <a:pt x="180" y="28"/>
                  </a:cubicBezTo>
                  <a:cubicBezTo>
                    <a:pt x="180" y="25"/>
                    <a:pt x="180" y="21"/>
                    <a:pt x="180" y="18"/>
                  </a:cubicBezTo>
                  <a:cubicBezTo>
                    <a:pt x="180" y="17"/>
                    <a:pt x="180" y="15"/>
                    <a:pt x="180" y="13"/>
                  </a:cubicBezTo>
                  <a:cubicBezTo>
                    <a:pt x="180" y="12"/>
                    <a:pt x="181" y="11"/>
                    <a:pt x="181" y="10"/>
                  </a:cubicBezTo>
                  <a:cubicBezTo>
                    <a:pt x="199" y="11"/>
                    <a:pt x="217" y="16"/>
                    <a:pt x="234" y="20"/>
                  </a:cubicBezTo>
                  <a:cubicBezTo>
                    <a:pt x="234" y="23"/>
                    <a:pt x="233" y="26"/>
                    <a:pt x="233" y="29"/>
                  </a:cubicBezTo>
                  <a:cubicBezTo>
                    <a:pt x="233" y="33"/>
                    <a:pt x="232" y="37"/>
                    <a:pt x="232" y="41"/>
                  </a:cubicBezTo>
                  <a:cubicBezTo>
                    <a:pt x="231" y="49"/>
                    <a:pt x="231" y="57"/>
                    <a:pt x="230" y="65"/>
                  </a:cubicBezTo>
                  <a:cubicBezTo>
                    <a:pt x="229" y="82"/>
                    <a:pt x="229" y="99"/>
                    <a:pt x="229" y="115"/>
                  </a:cubicBezTo>
                  <a:cubicBezTo>
                    <a:pt x="229" y="124"/>
                    <a:pt x="228" y="132"/>
                    <a:pt x="228" y="140"/>
                  </a:cubicBezTo>
                  <a:cubicBezTo>
                    <a:pt x="227" y="149"/>
                    <a:pt x="227" y="157"/>
                    <a:pt x="226" y="165"/>
                  </a:cubicBezTo>
                  <a:cubicBezTo>
                    <a:pt x="226" y="166"/>
                    <a:pt x="226" y="167"/>
                    <a:pt x="226" y="168"/>
                  </a:cubicBezTo>
                  <a:cubicBezTo>
                    <a:pt x="223" y="166"/>
                    <a:pt x="220" y="165"/>
                    <a:pt x="217" y="163"/>
                  </a:cubicBezTo>
                  <a:cubicBezTo>
                    <a:pt x="215" y="163"/>
                    <a:pt x="214" y="162"/>
                    <a:pt x="212" y="162"/>
                  </a:cubicBezTo>
                  <a:cubicBezTo>
                    <a:pt x="209" y="162"/>
                    <a:pt x="207" y="163"/>
                    <a:pt x="205" y="164"/>
                  </a:cubicBezTo>
                  <a:cubicBezTo>
                    <a:pt x="204" y="164"/>
                    <a:pt x="203" y="165"/>
                    <a:pt x="202" y="166"/>
                  </a:cubicBezTo>
                  <a:cubicBezTo>
                    <a:pt x="202" y="162"/>
                    <a:pt x="201" y="158"/>
                    <a:pt x="200" y="154"/>
                  </a:cubicBezTo>
                  <a:cubicBezTo>
                    <a:pt x="199" y="148"/>
                    <a:pt x="198" y="142"/>
                    <a:pt x="196" y="136"/>
                  </a:cubicBezTo>
                  <a:cubicBezTo>
                    <a:pt x="195" y="130"/>
                    <a:pt x="194" y="125"/>
                    <a:pt x="193" y="119"/>
                  </a:cubicBezTo>
                  <a:cubicBezTo>
                    <a:pt x="191" y="113"/>
                    <a:pt x="190" y="107"/>
                    <a:pt x="188" y="101"/>
                  </a:cubicBezTo>
                  <a:cubicBezTo>
                    <a:pt x="188" y="101"/>
                    <a:pt x="187" y="101"/>
                    <a:pt x="187" y="102"/>
                  </a:cubicBezTo>
                  <a:cubicBezTo>
                    <a:pt x="188" y="107"/>
                    <a:pt x="189" y="113"/>
                    <a:pt x="190" y="119"/>
                  </a:cubicBezTo>
                  <a:cubicBezTo>
                    <a:pt x="191" y="125"/>
                    <a:pt x="192" y="131"/>
                    <a:pt x="193" y="137"/>
                  </a:cubicBezTo>
                  <a:cubicBezTo>
                    <a:pt x="195" y="142"/>
                    <a:pt x="196" y="148"/>
                    <a:pt x="197" y="154"/>
                  </a:cubicBezTo>
                  <a:cubicBezTo>
                    <a:pt x="198" y="157"/>
                    <a:pt x="199" y="160"/>
                    <a:pt x="199" y="162"/>
                  </a:cubicBezTo>
                  <a:cubicBezTo>
                    <a:pt x="199" y="164"/>
                    <a:pt x="200" y="166"/>
                    <a:pt x="200" y="168"/>
                  </a:cubicBezTo>
                  <a:cubicBezTo>
                    <a:pt x="200" y="167"/>
                    <a:pt x="200" y="167"/>
                    <a:pt x="199" y="167"/>
                  </a:cubicBezTo>
                  <a:cubicBezTo>
                    <a:pt x="198" y="166"/>
                    <a:pt x="196" y="166"/>
                    <a:pt x="194" y="165"/>
                  </a:cubicBezTo>
                  <a:cubicBezTo>
                    <a:pt x="191" y="165"/>
                    <a:pt x="187" y="165"/>
                    <a:pt x="184" y="166"/>
                  </a:cubicBezTo>
                  <a:cubicBezTo>
                    <a:pt x="181" y="167"/>
                    <a:pt x="177" y="169"/>
                    <a:pt x="175" y="171"/>
                  </a:cubicBezTo>
                  <a:cubicBezTo>
                    <a:pt x="174" y="172"/>
                    <a:pt x="172" y="174"/>
                    <a:pt x="171" y="176"/>
                  </a:cubicBezTo>
                  <a:cubicBezTo>
                    <a:pt x="171" y="176"/>
                    <a:pt x="171" y="176"/>
                    <a:pt x="171" y="177"/>
                  </a:cubicBezTo>
                  <a:cubicBezTo>
                    <a:pt x="170" y="177"/>
                    <a:pt x="170" y="177"/>
                    <a:pt x="170" y="177"/>
                  </a:cubicBezTo>
                  <a:cubicBezTo>
                    <a:pt x="169" y="175"/>
                    <a:pt x="167" y="172"/>
                    <a:pt x="165" y="170"/>
                  </a:cubicBezTo>
                  <a:cubicBezTo>
                    <a:pt x="162" y="165"/>
                    <a:pt x="158" y="161"/>
                    <a:pt x="155" y="157"/>
                  </a:cubicBezTo>
                  <a:cubicBezTo>
                    <a:pt x="151" y="152"/>
                    <a:pt x="147" y="148"/>
                    <a:pt x="144" y="144"/>
                  </a:cubicBezTo>
                  <a:cubicBezTo>
                    <a:pt x="142" y="141"/>
                    <a:pt x="141" y="139"/>
                    <a:pt x="139" y="137"/>
                  </a:cubicBezTo>
                  <a:cubicBezTo>
                    <a:pt x="138" y="135"/>
                    <a:pt x="136" y="133"/>
                    <a:pt x="134" y="130"/>
                  </a:cubicBezTo>
                  <a:cubicBezTo>
                    <a:pt x="134" y="130"/>
                    <a:pt x="133" y="130"/>
                    <a:pt x="133" y="131"/>
                  </a:cubicBezTo>
                  <a:cubicBezTo>
                    <a:pt x="134" y="133"/>
                    <a:pt x="136" y="136"/>
                    <a:pt x="137" y="138"/>
                  </a:cubicBezTo>
                  <a:cubicBezTo>
                    <a:pt x="138" y="140"/>
                    <a:pt x="140" y="143"/>
                    <a:pt x="142" y="145"/>
                  </a:cubicBezTo>
                  <a:cubicBezTo>
                    <a:pt x="145" y="149"/>
                    <a:pt x="149" y="154"/>
                    <a:pt x="152" y="158"/>
                  </a:cubicBezTo>
                  <a:cubicBezTo>
                    <a:pt x="156" y="162"/>
                    <a:pt x="159" y="166"/>
                    <a:pt x="163" y="171"/>
                  </a:cubicBezTo>
                  <a:cubicBezTo>
                    <a:pt x="165" y="173"/>
                    <a:pt x="166" y="175"/>
                    <a:pt x="168" y="178"/>
                  </a:cubicBezTo>
                  <a:cubicBezTo>
                    <a:pt x="166" y="177"/>
                    <a:pt x="163" y="177"/>
                    <a:pt x="160" y="178"/>
                  </a:cubicBezTo>
                  <a:cubicBezTo>
                    <a:pt x="157" y="178"/>
                    <a:pt x="153" y="180"/>
                    <a:pt x="151" y="183"/>
                  </a:cubicBezTo>
                  <a:cubicBezTo>
                    <a:pt x="149" y="185"/>
                    <a:pt x="147" y="188"/>
                    <a:pt x="146" y="192"/>
                  </a:cubicBezTo>
                  <a:cubicBezTo>
                    <a:pt x="146" y="193"/>
                    <a:pt x="145" y="195"/>
                    <a:pt x="145" y="197"/>
                  </a:cubicBezTo>
                  <a:cubicBezTo>
                    <a:pt x="137" y="191"/>
                    <a:pt x="128" y="184"/>
                    <a:pt x="119" y="177"/>
                  </a:cubicBezTo>
                  <a:cubicBezTo>
                    <a:pt x="109" y="170"/>
                    <a:pt x="99" y="161"/>
                    <a:pt x="88" y="155"/>
                  </a:cubicBezTo>
                  <a:cubicBezTo>
                    <a:pt x="87" y="154"/>
                    <a:pt x="86" y="155"/>
                    <a:pt x="87" y="156"/>
                  </a:cubicBezTo>
                  <a:cubicBezTo>
                    <a:pt x="97" y="164"/>
                    <a:pt x="107" y="171"/>
                    <a:pt x="117" y="179"/>
                  </a:cubicBezTo>
                  <a:cubicBezTo>
                    <a:pt x="122" y="183"/>
                    <a:pt x="128" y="187"/>
                    <a:pt x="133" y="191"/>
                  </a:cubicBezTo>
                  <a:cubicBezTo>
                    <a:pt x="136" y="193"/>
                    <a:pt x="140" y="196"/>
                    <a:pt x="144" y="198"/>
                  </a:cubicBezTo>
                  <a:cubicBezTo>
                    <a:pt x="141" y="198"/>
                    <a:pt x="139" y="199"/>
                    <a:pt x="137" y="201"/>
                  </a:cubicBezTo>
                  <a:cubicBezTo>
                    <a:pt x="133" y="203"/>
                    <a:pt x="131" y="207"/>
                    <a:pt x="130" y="211"/>
                  </a:cubicBezTo>
                  <a:cubicBezTo>
                    <a:pt x="129" y="214"/>
                    <a:pt x="129" y="218"/>
                    <a:pt x="131" y="222"/>
                  </a:cubicBezTo>
                  <a:cubicBezTo>
                    <a:pt x="131" y="223"/>
                    <a:pt x="132" y="225"/>
                    <a:pt x="132" y="226"/>
                  </a:cubicBezTo>
                  <a:cubicBezTo>
                    <a:pt x="128" y="225"/>
                    <a:pt x="123" y="224"/>
                    <a:pt x="118" y="223"/>
                  </a:cubicBezTo>
                  <a:cubicBezTo>
                    <a:pt x="111" y="222"/>
                    <a:pt x="105" y="220"/>
                    <a:pt x="99" y="218"/>
                  </a:cubicBezTo>
                  <a:cubicBezTo>
                    <a:pt x="98" y="218"/>
                    <a:pt x="97" y="219"/>
                    <a:pt x="98" y="220"/>
                  </a:cubicBezTo>
                  <a:cubicBezTo>
                    <a:pt x="104" y="222"/>
                    <a:pt x="111" y="224"/>
                    <a:pt x="117" y="225"/>
                  </a:cubicBezTo>
                  <a:cubicBezTo>
                    <a:pt x="123" y="226"/>
                    <a:pt x="128" y="227"/>
                    <a:pt x="134" y="228"/>
                  </a:cubicBezTo>
                  <a:cubicBezTo>
                    <a:pt x="134" y="228"/>
                    <a:pt x="134" y="228"/>
                    <a:pt x="134" y="228"/>
                  </a:cubicBezTo>
                  <a:cubicBezTo>
                    <a:pt x="133" y="229"/>
                    <a:pt x="132" y="231"/>
                    <a:pt x="132" y="232"/>
                  </a:cubicBezTo>
                  <a:cubicBezTo>
                    <a:pt x="131" y="234"/>
                    <a:pt x="131" y="237"/>
                    <a:pt x="131" y="239"/>
                  </a:cubicBezTo>
                  <a:cubicBezTo>
                    <a:pt x="132" y="241"/>
                    <a:pt x="133" y="242"/>
                    <a:pt x="133" y="244"/>
                  </a:cubicBezTo>
                  <a:cubicBezTo>
                    <a:pt x="133" y="244"/>
                    <a:pt x="133" y="244"/>
                    <a:pt x="133" y="244"/>
                  </a:cubicBezTo>
                  <a:cubicBezTo>
                    <a:pt x="133" y="244"/>
                    <a:pt x="133" y="244"/>
                    <a:pt x="134" y="245"/>
                  </a:cubicBezTo>
                  <a:cubicBezTo>
                    <a:pt x="134" y="246"/>
                    <a:pt x="134" y="246"/>
                    <a:pt x="135" y="247"/>
                  </a:cubicBezTo>
                  <a:cubicBezTo>
                    <a:pt x="135" y="248"/>
                    <a:pt x="136" y="249"/>
                    <a:pt x="137" y="250"/>
                  </a:cubicBezTo>
                  <a:cubicBezTo>
                    <a:pt x="137" y="250"/>
                    <a:pt x="137" y="250"/>
                    <a:pt x="137" y="250"/>
                  </a:cubicBezTo>
                  <a:cubicBezTo>
                    <a:pt x="134" y="250"/>
                    <a:pt x="132" y="251"/>
                    <a:pt x="130" y="251"/>
                  </a:cubicBezTo>
                  <a:cubicBezTo>
                    <a:pt x="125" y="251"/>
                    <a:pt x="120" y="252"/>
                    <a:pt x="115" y="252"/>
                  </a:cubicBezTo>
                  <a:cubicBezTo>
                    <a:pt x="105" y="253"/>
                    <a:pt x="95" y="253"/>
                    <a:pt x="85" y="255"/>
                  </a:cubicBezTo>
                  <a:cubicBezTo>
                    <a:pt x="84" y="255"/>
                    <a:pt x="84" y="256"/>
                    <a:pt x="85" y="256"/>
                  </a:cubicBezTo>
                  <a:cubicBezTo>
                    <a:pt x="95" y="256"/>
                    <a:pt x="105" y="255"/>
                    <a:pt x="115" y="254"/>
                  </a:cubicBezTo>
                  <a:cubicBezTo>
                    <a:pt x="120" y="254"/>
                    <a:pt x="125" y="254"/>
                    <a:pt x="130" y="253"/>
                  </a:cubicBezTo>
                  <a:cubicBezTo>
                    <a:pt x="132" y="253"/>
                    <a:pt x="134" y="252"/>
                    <a:pt x="136" y="252"/>
                  </a:cubicBezTo>
                  <a:cubicBezTo>
                    <a:pt x="137" y="252"/>
                    <a:pt x="138" y="252"/>
                    <a:pt x="138" y="252"/>
                  </a:cubicBezTo>
                  <a:cubicBezTo>
                    <a:pt x="138" y="254"/>
                    <a:pt x="138" y="257"/>
                    <a:pt x="140" y="260"/>
                  </a:cubicBezTo>
                  <a:cubicBezTo>
                    <a:pt x="140" y="261"/>
                    <a:pt x="142" y="263"/>
                    <a:pt x="143" y="263"/>
                  </a:cubicBezTo>
                  <a:cubicBezTo>
                    <a:pt x="144" y="264"/>
                    <a:pt x="144" y="264"/>
                    <a:pt x="144" y="264"/>
                  </a:cubicBezTo>
                  <a:cubicBezTo>
                    <a:pt x="144" y="264"/>
                    <a:pt x="144" y="264"/>
                    <a:pt x="143" y="264"/>
                  </a:cubicBezTo>
                  <a:cubicBezTo>
                    <a:pt x="141" y="265"/>
                    <a:pt x="138" y="265"/>
                    <a:pt x="136" y="266"/>
                  </a:cubicBezTo>
                  <a:cubicBezTo>
                    <a:pt x="131" y="267"/>
                    <a:pt x="126" y="268"/>
                    <a:pt x="121" y="269"/>
                  </a:cubicBezTo>
                  <a:cubicBezTo>
                    <a:pt x="116" y="270"/>
                    <a:pt x="111" y="271"/>
                    <a:pt x="106" y="272"/>
                  </a:cubicBezTo>
                  <a:cubicBezTo>
                    <a:pt x="101" y="273"/>
                    <a:pt x="96" y="274"/>
                    <a:pt x="91" y="275"/>
                  </a:cubicBezTo>
                  <a:cubicBezTo>
                    <a:pt x="90" y="276"/>
                    <a:pt x="90" y="277"/>
                    <a:pt x="91" y="277"/>
                  </a:cubicBezTo>
                  <a:cubicBezTo>
                    <a:pt x="96" y="276"/>
                    <a:pt x="101" y="275"/>
                    <a:pt x="105" y="274"/>
                  </a:cubicBezTo>
                  <a:cubicBezTo>
                    <a:pt x="111" y="273"/>
                    <a:pt x="116" y="272"/>
                    <a:pt x="121" y="271"/>
                  </a:cubicBezTo>
                  <a:cubicBezTo>
                    <a:pt x="126" y="270"/>
                    <a:pt x="131" y="269"/>
                    <a:pt x="136" y="268"/>
                  </a:cubicBezTo>
                  <a:cubicBezTo>
                    <a:pt x="138" y="267"/>
                    <a:pt x="141" y="267"/>
                    <a:pt x="143" y="266"/>
                  </a:cubicBezTo>
                  <a:cubicBezTo>
                    <a:pt x="144" y="266"/>
                    <a:pt x="146" y="266"/>
                    <a:pt x="147" y="265"/>
                  </a:cubicBezTo>
                  <a:cubicBezTo>
                    <a:pt x="147" y="266"/>
                    <a:pt x="147" y="266"/>
                    <a:pt x="147" y="267"/>
                  </a:cubicBezTo>
                  <a:cubicBezTo>
                    <a:pt x="147" y="269"/>
                    <a:pt x="148" y="271"/>
                    <a:pt x="149" y="272"/>
                  </a:cubicBezTo>
                  <a:cubicBezTo>
                    <a:pt x="149" y="273"/>
                    <a:pt x="150" y="274"/>
                    <a:pt x="151" y="275"/>
                  </a:cubicBezTo>
                  <a:cubicBezTo>
                    <a:pt x="145" y="277"/>
                    <a:pt x="138" y="279"/>
                    <a:pt x="131" y="281"/>
                  </a:cubicBezTo>
                  <a:cubicBezTo>
                    <a:pt x="124" y="282"/>
                    <a:pt x="118" y="284"/>
                    <a:pt x="111" y="286"/>
                  </a:cubicBezTo>
                  <a:cubicBezTo>
                    <a:pt x="104" y="287"/>
                    <a:pt x="97" y="289"/>
                    <a:pt x="91" y="291"/>
                  </a:cubicBezTo>
                  <a:cubicBezTo>
                    <a:pt x="87" y="292"/>
                    <a:pt x="84" y="293"/>
                    <a:pt x="81" y="294"/>
                  </a:cubicBezTo>
                  <a:cubicBezTo>
                    <a:pt x="77" y="295"/>
                    <a:pt x="74" y="296"/>
                    <a:pt x="71" y="297"/>
                  </a:cubicBezTo>
                  <a:cubicBezTo>
                    <a:pt x="70" y="297"/>
                    <a:pt x="70" y="297"/>
                    <a:pt x="69" y="297"/>
                  </a:cubicBezTo>
                  <a:cubicBezTo>
                    <a:pt x="68" y="298"/>
                    <a:pt x="68" y="298"/>
                    <a:pt x="67" y="298"/>
                  </a:cubicBezTo>
                  <a:cubicBezTo>
                    <a:pt x="63" y="298"/>
                    <a:pt x="59" y="300"/>
                    <a:pt x="55" y="301"/>
                  </a:cubicBezTo>
                  <a:cubicBezTo>
                    <a:pt x="51" y="302"/>
                    <a:pt x="47" y="303"/>
                    <a:pt x="43" y="304"/>
                  </a:cubicBezTo>
                  <a:cubicBezTo>
                    <a:pt x="41" y="304"/>
                    <a:pt x="38" y="305"/>
                    <a:pt x="37" y="306"/>
                  </a:cubicBezTo>
                  <a:cubicBezTo>
                    <a:pt x="36" y="306"/>
                    <a:pt x="36" y="306"/>
                    <a:pt x="36" y="306"/>
                  </a:cubicBezTo>
                  <a:cubicBezTo>
                    <a:pt x="36" y="305"/>
                    <a:pt x="36" y="304"/>
                    <a:pt x="35" y="304"/>
                  </a:cubicBezTo>
                  <a:cubicBezTo>
                    <a:pt x="34" y="301"/>
                    <a:pt x="34" y="299"/>
                    <a:pt x="33" y="297"/>
                  </a:cubicBezTo>
                  <a:cubicBezTo>
                    <a:pt x="32" y="295"/>
                    <a:pt x="31" y="293"/>
                    <a:pt x="30" y="291"/>
                  </a:cubicBezTo>
                  <a:cubicBezTo>
                    <a:pt x="30" y="291"/>
                    <a:pt x="30" y="291"/>
                    <a:pt x="30" y="291"/>
                  </a:cubicBezTo>
                  <a:cubicBezTo>
                    <a:pt x="31" y="290"/>
                    <a:pt x="32" y="290"/>
                    <a:pt x="34" y="290"/>
                  </a:cubicBezTo>
                  <a:cubicBezTo>
                    <a:pt x="35" y="289"/>
                    <a:pt x="37" y="289"/>
                    <a:pt x="39" y="289"/>
                  </a:cubicBezTo>
                  <a:cubicBezTo>
                    <a:pt x="39" y="288"/>
                    <a:pt x="39" y="287"/>
                    <a:pt x="39" y="287"/>
                  </a:cubicBezTo>
                  <a:cubicBezTo>
                    <a:pt x="36" y="287"/>
                    <a:pt x="32" y="288"/>
                    <a:pt x="30" y="289"/>
                  </a:cubicBezTo>
                  <a:cubicBezTo>
                    <a:pt x="29" y="288"/>
                    <a:pt x="28" y="286"/>
                    <a:pt x="27" y="284"/>
                  </a:cubicBezTo>
                  <a:cubicBezTo>
                    <a:pt x="25" y="277"/>
                    <a:pt x="22" y="270"/>
                    <a:pt x="20" y="263"/>
                  </a:cubicBezTo>
                  <a:cubicBezTo>
                    <a:pt x="24" y="263"/>
                    <a:pt x="29" y="263"/>
                    <a:pt x="33" y="263"/>
                  </a:cubicBezTo>
                  <a:cubicBezTo>
                    <a:pt x="38" y="263"/>
                    <a:pt x="43" y="263"/>
                    <a:pt x="47" y="262"/>
                  </a:cubicBezTo>
                  <a:cubicBezTo>
                    <a:pt x="48" y="262"/>
                    <a:pt x="48" y="261"/>
                    <a:pt x="47" y="261"/>
                  </a:cubicBezTo>
                  <a:cubicBezTo>
                    <a:pt x="43" y="261"/>
                    <a:pt x="38" y="261"/>
                    <a:pt x="33" y="261"/>
                  </a:cubicBezTo>
                  <a:cubicBezTo>
                    <a:pt x="28" y="261"/>
                    <a:pt x="24" y="261"/>
                    <a:pt x="19" y="261"/>
                  </a:cubicBezTo>
                  <a:cubicBezTo>
                    <a:pt x="19" y="260"/>
                    <a:pt x="19" y="260"/>
                    <a:pt x="19" y="259"/>
                  </a:cubicBezTo>
                  <a:cubicBezTo>
                    <a:pt x="14" y="242"/>
                    <a:pt x="12" y="225"/>
                    <a:pt x="11" y="208"/>
                  </a:cubicBezTo>
                  <a:cubicBezTo>
                    <a:pt x="11" y="208"/>
                    <a:pt x="11" y="207"/>
                    <a:pt x="11" y="207"/>
                  </a:cubicBezTo>
                  <a:cubicBezTo>
                    <a:pt x="11" y="207"/>
                    <a:pt x="11" y="207"/>
                    <a:pt x="12" y="207"/>
                  </a:cubicBezTo>
                  <a:cubicBezTo>
                    <a:pt x="15" y="208"/>
                    <a:pt x="18" y="209"/>
                    <a:pt x="20" y="209"/>
                  </a:cubicBezTo>
                  <a:cubicBezTo>
                    <a:pt x="27" y="211"/>
                    <a:pt x="33" y="214"/>
                    <a:pt x="40" y="215"/>
                  </a:cubicBezTo>
                  <a:cubicBezTo>
                    <a:pt x="47" y="217"/>
                    <a:pt x="54" y="219"/>
                    <a:pt x="61" y="220"/>
                  </a:cubicBezTo>
                  <a:cubicBezTo>
                    <a:pt x="64" y="221"/>
                    <a:pt x="67" y="221"/>
                    <a:pt x="71" y="222"/>
                  </a:cubicBezTo>
                  <a:cubicBezTo>
                    <a:pt x="74" y="222"/>
                    <a:pt x="78" y="223"/>
                    <a:pt x="81" y="223"/>
                  </a:cubicBezTo>
                  <a:cubicBezTo>
                    <a:pt x="82" y="223"/>
                    <a:pt x="82" y="222"/>
                    <a:pt x="81" y="222"/>
                  </a:cubicBezTo>
                  <a:cubicBezTo>
                    <a:pt x="78" y="221"/>
                    <a:pt x="75" y="221"/>
                    <a:pt x="72" y="220"/>
                  </a:cubicBezTo>
                  <a:cubicBezTo>
                    <a:pt x="68" y="219"/>
                    <a:pt x="65" y="219"/>
                    <a:pt x="62" y="218"/>
                  </a:cubicBezTo>
                  <a:cubicBezTo>
                    <a:pt x="55" y="217"/>
                    <a:pt x="48" y="215"/>
                    <a:pt x="42" y="213"/>
                  </a:cubicBezTo>
                  <a:cubicBezTo>
                    <a:pt x="35" y="212"/>
                    <a:pt x="29" y="210"/>
                    <a:pt x="22" y="208"/>
                  </a:cubicBezTo>
                  <a:cubicBezTo>
                    <a:pt x="18" y="206"/>
                    <a:pt x="14" y="206"/>
                    <a:pt x="11" y="204"/>
                  </a:cubicBezTo>
                  <a:cubicBezTo>
                    <a:pt x="10" y="173"/>
                    <a:pt x="14" y="143"/>
                    <a:pt x="26" y="114"/>
                  </a:cubicBezTo>
                  <a:cubicBezTo>
                    <a:pt x="26" y="114"/>
                    <a:pt x="26" y="114"/>
                    <a:pt x="26" y="114"/>
                  </a:cubicBezTo>
                  <a:cubicBezTo>
                    <a:pt x="27" y="115"/>
                    <a:pt x="29" y="117"/>
                    <a:pt x="30" y="118"/>
                  </a:cubicBezTo>
                  <a:cubicBezTo>
                    <a:pt x="32" y="121"/>
                    <a:pt x="34" y="123"/>
                    <a:pt x="36" y="125"/>
                  </a:cubicBezTo>
                  <a:cubicBezTo>
                    <a:pt x="38" y="127"/>
                    <a:pt x="41" y="130"/>
                    <a:pt x="43" y="132"/>
                  </a:cubicBezTo>
                  <a:cubicBezTo>
                    <a:pt x="46" y="134"/>
                    <a:pt x="49" y="136"/>
                    <a:pt x="52" y="138"/>
                  </a:cubicBezTo>
                  <a:cubicBezTo>
                    <a:pt x="52" y="138"/>
                    <a:pt x="53" y="137"/>
                    <a:pt x="52" y="137"/>
                  </a:cubicBezTo>
                  <a:cubicBezTo>
                    <a:pt x="50" y="134"/>
                    <a:pt x="47" y="132"/>
                    <a:pt x="45" y="130"/>
                  </a:cubicBezTo>
                  <a:cubicBezTo>
                    <a:pt x="42" y="128"/>
                    <a:pt x="40" y="125"/>
                    <a:pt x="37" y="123"/>
                  </a:cubicBezTo>
                  <a:cubicBezTo>
                    <a:pt x="34" y="119"/>
                    <a:pt x="31" y="115"/>
                    <a:pt x="27" y="112"/>
                  </a:cubicBezTo>
                  <a:cubicBezTo>
                    <a:pt x="27" y="111"/>
                    <a:pt x="27" y="110"/>
                    <a:pt x="28" y="110"/>
                  </a:cubicBezTo>
                  <a:cubicBezTo>
                    <a:pt x="28" y="108"/>
                    <a:pt x="29" y="106"/>
                    <a:pt x="30" y="104"/>
                  </a:cubicBezTo>
                  <a:cubicBezTo>
                    <a:pt x="32" y="101"/>
                    <a:pt x="33" y="98"/>
                    <a:pt x="35" y="94"/>
                  </a:cubicBezTo>
                  <a:cubicBezTo>
                    <a:pt x="38" y="88"/>
                    <a:pt x="42" y="82"/>
                    <a:pt x="47" y="76"/>
                  </a:cubicBezTo>
                  <a:cubicBezTo>
                    <a:pt x="47" y="75"/>
                    <a:pt x="48" y="74"/>
                    <a:pt x="48" y="73"/>
                  </a:cubicBezTo>
                  <a:cubicBezTo>
                    <a:pt x="48" y="73"/>
                    <a:pt x="49" y="73"/>
                    <a:pt x="49" y="72"/>
                  </a:cubicBezTo>
                  <a:cubicBezTo>
                    <a:pt x="49" y="72"/>
                    <a:pt x="49" y="72"/>
                    <a:pt x="49" y="72"/>
                  </a:cubicBezTo>
                  <a:cubicBezTo>
                    <a:pt x="49" y="72"/>
                    <a:pt x="49" y="72"/>
                    <a:pt x="49" y="72"/>
                  </a:cubicBezTo>
                  <a:cubicBezTo>
                    <a:pt x="51" y="70"/>
                    <a:pt x="52" y="69"/>
                    <a:pt x="53" y="67"/>
                  </a:cubicBezTo>
                  <a:cubicBezTo>
                    <a:pt x="55" y="64"/>
                    <a:pt x="58" y="62"/>
                    <a:pt x="60" y="59"/>
                  </a:cubicBezTo>
                  <a:cubicBezTo>
                    <a:pt x="63" y="56"/>
                    <a:pt x="65" y="54"/>
                    <a:pt x="68" y="51"/>
                  </a:cubicBezTo>
                  <a:cubicBezTo>
                    <a:pt x="69" y="50"/>
                    <a:pt x="71" y="49"/>
                    <a:pt x="72" y="48"/>
                  </a:cubicBezTo>
                  <a:cubicBezTo>
                    <a:pt x="73" y="47"/>
                    <a:pt x="74" y="47"/>
                    <a:pt x="74" y="46"/>
                  </a:cubicBezTo>
                  <a:cubicBezTo>
                    <a:pt x="75" y="46"/>
                    <a:pt x="75" y="46"/>
                    <a:pt x="75" y="45"/>
                  </a:cubicBezTo>
                  <a:cubicBezTo>
                    <a:pt x="78" y="49"/>
                    <a:pt x="81" y="53"/>
                    <a:pt x="84" y="56"/>
                  </a:cubicBezTo>
                  <a:cubicBezTo>
                    <a:pt x="86" y="59"/>
                    <a:pt x="87" y="63"/>
                    <a:pt x="89" y="66"/>
                  </a:cubicBezTo>
                  <a:cubicBezTo>
                    <a:pt x="91" y="68"/>
                    <a:pt x="95" y="71"/>
                    <a:pt x="96" y="74"/>
                  </a:cubicBezTo>
                  <a:cubicBezTo>
                    <a:pt x="96" y="75"/>
                    <a:pt x="97" y="75"/>
                    <a:pt x="97" y="74"/>
                  </a:cubicBezTo>
                  <a:cubicBezTo>
                    <a:pt x="96" y="71"/>
                    <a:pt x="93" y="68"/>
                    <a:pt x="91" y="65"/>
                  </a:cubicBezTo>
                  <a:cubicBezTo>
                    <a:pt x="89" y="62"/>
                    <a:pt x="88" y="59"/>
                    <a:pt x="86" y="56"/>
                  </a:cubicBezTo>
                  <a:cubicBezTo>
                    <a:pt x="84" y="52"/>
                    <a:pt x="82" y="49"/>
                    <a:pt x="79" y="46"/>
                  </a:cubicBezTo>
                  <a:cubicBezTo>
                    <a:pt x="79" y="45"/>
                    <a:pt x="78" y="44"/>
                    <a:pt x="77" y="43"/>
                  </a:cubicBezTo>
                  <a:cubicBezTo>
                    <a:pt x="84" y="39"/>
                    <a:pt x="90" y="34"/>
                    <a:pt x="97" y="30"/>
                  </a:cubicBezTo>
                  <a:cubicBezTo>
                    <a:pt x="105" y="26"/>
                    <a:pt x="112" y="23"/>
                    <a:pt x="119" y="20"/>
                  </a:cubicBezTo>
                  <a:cubicBezTo>
                    <a:pt x="135" y="14"/>
                    <a:pt x="151" y="11"/>
                    <a:pt x="167" y="10"/>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î$ľîďé"/>
            <p:cNvSpPr/>
            <p:nvPr/>
          </p:nvSpPr>
          <p:spPr bwMode="auto">
            <a:xfrm>
              <a:off x="1973613" y="5499686"/>
              <a:ext cx="3653" cy="3653"/>
            </a:xfrm>
            <a:custGeom>
              <a:avLst/>
              <a:gdLst>
                <a:gd name="T0" fmla="*/ 0 w 2"/>
                <a:gd name="T1" fmla="*/ 2 h 2"/>
                <a:gd name="T2" fmla="*/ 0 w 2"/>
                <a:gd name="T3" fmla="*/ 2 h 2"/>
                <a:gd name="T4" fmla="*/ 1 w 2"/>
                <a:gd name="T5" fmla="*/ 2 h 2"/>
                <a:gd name="T6" fmla="*/ 1 w 2"/>
                <a:gd name="T7" fmla="*/ 2 h 2"/>
                <a:gd name="T8" fmla="*/ 1 w 2"/>
                <a:gd name="T9" fmla="*/ 2 h 2"/>
                <a:gd name="T10" fmla="*/ 1 w 2"/>
                <a:gd name="T11" fmla="*/ 2 h 2"/>
                <a:gd name="T12" fmla="*/ 1 w 2"/>
                <a:gd name="T13" fmla="*/ 2 h 2"/>
                <a:gd name="T14" fmla="*/ 1 w 2"/>
                <a:gd name="T15" fmla="*/ 2 h 2"/>
                <a:gd name="T16" fmla="*/ 1 w 2"/>
                <a:gd name="T17" fmla="*/ 2 h 2"/>
                <a:gd name="T18" fmla="*/ 2 w 2"/>
                <a:gd name="T19" fmla="*/ 2 h 2"/>
                <a:gd name="T20" fmla="*/ 2 w 2"/>
                <a:gd name="T21" fmla="*/ 1 h 2"/>
                <a:gd name="T22" fmla="*/ 0 w 2"/>
                <a:gd name="T23" fmla="*/ 1 h 2"/>
                <a:gd name="T24" fmla="*/ 0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2"/>
                  </a:moveTo>
                  <a:cubicBezTo>
                    <a:pt x="0" y="2"/>
                    <a:pt x="0" y="2"/>
                    <a:pt x="0" y="2"/>
                  </a:cubicBez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1"/>
                    <a:pt x="2" y="1"/>
                    <a:pt x="2" y="1"/>
                  </a:cubicBezTo>
                  <a:cubicBezTo>
                    <a:pt x="1" y="0"/>
                    <a:pt x="0" y="0"/>
                    <a:pt x="0" y="1"/>
                  </a:cubicBezTo>
                  <a:cubicBezTo>
                    <a:pt x="0" y="1"/>
                    <a:pt x="0" y="2"/>
                    <a:pt x="0"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íşlïḑe"/>
            <p:cNvSpPr/>
            <p:nvPr/>
          </p:nvSpPr>
          <p:spPr bwMode="auto">
            <a:xfrm>
              <a:off x="1992791" y="5241243"/>
              <a:ext cx="3653" cy="8220"/>
            </a:xfrm>
            <a:custGeom>
              <a:avLst/>
              <a:gdLst>
                <a:gd name="T0" fmla="*/ 2 w 2"/>
                <a:gd name="T1" fmla="*/ 2 h 4"/>
                <a:gd name="T2" fmla="*/ 0 w 2"/>
                <a:gd name="T3" fmla="*/ 2 h 4"/>
                <a:gd name="T4" fmla="*/ 2 w 2"/>
                <a:gd name="T5" fmla="*/ 2 h 4"/>
              </a:gdLst>
              <a:ahLst/>
              <a:cxnLst>
                <a:cxn ang="0">
                  <a:pos x="T0" y="T1"/>
                </a:cxn>
                <a:cxn ang="0">
                  <a:pos x="T2" y="T3"/>
                </a:cxn>
                <a:cxn ang="0">
                  <a:pos x="T4" y="T5"/>
                </a:cxn>
              </a:cxnLst>
              <a:rect l="0" t="0" r="r" b="b"/>
              <a:pathLst>
                <a:path w="2" h="4">
                  <a:moveTo>
                    <a:pt x="2" y="2"/>
                  </a:moveTo>
                  <a:cubicBezTo>
                    <a:pt x="2" y="0"/>
                    <a:pt x="0" y="1"/>
                    <a:pt x="0" y="2"/>
                  </a:cubicBezTo>
                  <a:cubicBezTo>
                    <a:pt x="0" y="4"/>
                    <a:pt x="2" y="3"/>
                    <a:pt x="2"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îsļíḓè"/>
            <p:cNvSpPr/>
            <p:nvPr/>
          </p:nvSpPr>
          <p:spPr bwMode="auto">
            <a:xfrm>
              <a:off x="1862200" y="5588269"/>
              <a:ext cx="179905" cy="36529"/>
            </a:xfrm>
            <a:custGeom>
              <a:avLst/>
              <a:gdLst>
                <a:gd name="T0" fmla="*/ 1 w 95"/>
                <a:gd name="T1" fmla="*/ 19 h 19"/>
                <a:gd name="T2" fmla="*/ 12 w 95"/>
                <a:gd name="T3" fmla="*/ 17 h 19"/>
                <a:gd name="T4" fmla="*/ 24 w 95"/>
                <a:gd name="T5" fmla="*/ 15 h 19"/>
                <a:gd name="T6" fmla="*/ 48 w 95"/>
                <a:gd name="T7" fmla="*/ 11 h 19"/>
                <a:gd name="T8" fmla="*/ 72 w 95"/>
                <a:gd name="T9" fmla="*/ 6 h 19"/>
                <a:gd name="T10" fmla="*/ 94 w 95"/>
                <a:gd name="T11" fmla="*/ 0 h 19"/>
                <a:gd name="T12" fmla="*/ 94 w 95"/>
                <a:gd name="T13" fmla="*/ 0 h 19"/>
                <a:gd name="T14" fmla="*/ 72 w 95"/>
                <a:gd name="T15" fmla="*/ 5 h 19"/>
                <a:gd name="T16" fmla="*/ 48 w 95"/>
                <a:gd name="T17" fmla="*/ 9 h 19"/>
                <a:gd name="T18" fmla="*/ 24 w 95"/>
                <a:gd name="T19" fmla="*/ 13 h 19"/>
                <a:gd name="T20" fmla="*/ 12 w 95"/>
                <a:gd name="T21" fmla="*/ 15 h 19"/>
                <a:gd name="T22" fmla="*/ 1 w 95"/>
                <a:gd name="T23" fmla="*/ 18 h 19"/>
                <a:gd name="T24" fmla="*/ 1 w 9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9">
                  <a:moveTo>
                    <a:pt x="1" y="19"/>
                  </a:moveTo>
                  <a:cubicBezTo>
                    <a:pt x="5" y="19"/>
                    <a:pt x="9" y="18"/>
                    <a:pt x="12" y="17"/>
                  </a:cubicBezTo>
                  <a:cubicBezTo>
                    <a:pt x="16" y="16"/>
                    <a:pt x="20" y="16"/>
                    <a:pt x="24" y="15"/>
                  </a:cubicBezTo>
                  <a:cubicBezTo>
                    <a:pt x="32" y="14"/>
                    <a:pt x="40" y="12"/>
                    <a:pt x="48" y="11"/>
                  </a:cubicBezTo>
                  <a:cubicBezTo>
                    <a:pt x="56" y="9"/>
                    <a:pt x="64" y="8"/>
                    <a:pt x="72" y="6"/>
                  </a:cubicBezTo>
                  <a:cubicBezTo>
                    <a:pt x="79" y="4"/>
                    <a:pt x="87" y="3"/>
                    <a:pt x="94" y="0"/>
                  </a:cubicBezTo>
                  <a:cubicBezTo>
                    <a:pt x="95" y="0"/>
                    <a:pt x="95" y="0"/>
                    <a:pt x="94" y="0"/>
                  </a:cubicBezTo>
                  <a:cubicBezTo>
                    <a:pt x="87" y="2"/>
                    <a:pt x="79" y="3"/>
                    <a:pt x="72" y="5"/>
                  </a:cubicBezTo>
                  <a:cubicBezTo>
                    <a:pt x="64" y="6"/>
                    <a:pt x="56" y="8"/>
                    <a:pt x="48" y="9"/>
                  </a:cubicBezTo>
                  <a:cubicBezTo>
                    <a:pt x="40" y="11"/>
                    <a:pt x="32" y="12"/>
                    <a:pt x="24" y="13"/>
                  </a:cubicBezTo>
                  <a:cubicBezTo>
                    <a:pt x="20" y="14"/>
                    <a:pt x="16" y="15"/>
                    <a:pt x="12" y="15"/>
                  </a:cubicBezTo>
                  <a:cubicBezTo>
                    <a:pt x="9" y="16"/>
                    <a:pt x="5" y="17"/>
                    <a:pt x="1" y="18"/>
                  </a:cubicBezTo>
                  <a:cubicBezTo>
                    <a:pt x="0" y="18"/>
                    <a:pt x="0" y="19"/>
                    <a:pt x="1" y="19"/>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ïṥḷîďé"/>
            <p:cNvSpPr/>
            <p:nvPr/>
          </p:nvSpPr>
          <p:spPr bwMode="auto">
            <a:xfrm>
              <a:off x="1878638" y="5561785"/>
              <a:ext cx="123286" cy="11872"/>
            </a:xfrm>
            <a:custGeom>
              <a:avLst/>
              <a:gdLst>
                <a:gd name="T0" fmla="*/ 0 w 65"/>
                <a:gd name="T1" fmla="*/ 5 h 6"/>
                <a:gd name="T2" fmla="*/ 16 w 65"/>
                <a:gd name="T3" fmla="*/ 5 h 6"/>
                <a:gd name="T4" fmla="*/ 32 w 65"/>
                <a:gd name="T5" fmla="*/ 3 h 6"/>
                <a:gd name="T6" fmla="*/ 64 w 65"/>
                <a:gd name="T7" fmla="*/ 1 h 6"/>
                <a:gd name="T8" fmla="*/ 64 w 65"/>
                <a:gd name="T9" fmla="*/ 0 h 6"/>
                <a:gd name="T10" fmla="*/ 32 w 65"/>
                <a:gd name="T11" fmla="*/ 1 h 6"/>
                <a:gd name="T12" fmla="*/ 16 w 65"/>
                <a:gd name="T13" fmla="*/ 3 h 6"/>
                <a:gd name="T14" fmla="*/ 0 w 65"/>
                <a:gd name="T15" fmla="*/ 4 h 6"/>
                <a:gd name="T16" fmla="*/ 0 w 6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
                  <a:moveTo>
                    <a:pt x="0" y="5"/>
                  </a:moveTo>
                  <a:cubicBezTo>
                    <a:pt x="6" y="6"/>
                    <a:pt x="11" y="5"/>
                    <a:pt x="16" y="5"/>
                  </a:cubicBezTo>
                  <a:cubicBezTo>
                    <a:pt x="22" y="4"/>
                    <a:pt x="27" y="4"/>
                    <a:pt x="32" y="3"/>
                  </a:cubicBezTo>
                  <a:cubicBezTo>
                    <a:pt x="43" y="2"/>
                    <a:pt x="54" y="1"/>
                    <a:pt x="64" y="1"/>
                  </a:cubicBezTo>
                  <a:cubicBezTo>
                    <a:pt x="65" y="1"/>
                    <a:pt x="65" y="0"/>
                    <a:pt x="64" y="0"/>
                  </a:cubicBezTo>
                  <a:cubicBezTo>
                    <a:pt x="54" y="0"/>
                    <a:pt x="43" y="0"/>
                    <a:pt x="32" y="1"/>
                  </a:cubicBezTo>
                  <a:cubicBezTo>
                    <a:pt x="27" y="2"/>
                    <a:pt x="22" y="3"/>
                    <a:pt x="16" y="3"/>
                  </a:cubicBezTo>
                  <a:cubicBezTo>
                    <a:pt x="11" y="3"/>
                    <a:pt x="6" y="4"/>
                    <a:pt x="0" y="4"/>
                  </a:cubicBezTo>
                  <a:cubicBezTo>
                    <a:pt x="0" y="4"/>
                    <a:pt x="0" y="5"/>
                    <a:pt x="0" y="5"/>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isḷïdê"/>
            <p:cNvSpPr/>
            <p:nvPr/>
          </p:nvSpPr>
          <p:spPr bwMode="auto">
            <a:xfrm>
              <a:off x="1973613" y="5514298"/>
              <a:ext cx="45661" cy="10046"/>
            </a:xfrm>
            <a:custGeom>
              <a:avLst/>
              <a:gdLst>
                <a:gd name="T0" fmla="*/ 1 w 24"/>
                <a:gd name="T1" fmla="*/ 1 h 5"/>
                <a:gd name="T2" fmla="*/ 12 w 24"/>
                <a:gd name="T3" fmla="*/ 3 h 5"/>
                <a:gd name="T4" fmla="*/ 23 w 24"/>
                <a:gd name="T5" fmla="*/ 5 h 5"/>
                <a:gd name="T6" fmla="*/ 24 w 24"/>
                <a:gd name="T7" fmla="*/ 4 h 5"/>
                <a:gd name="T8" fmla="*/ 12 w 24"/>
                <a:gd name="T9" fmla="*/ 2 h 5"/>
                <a:gd name="T10" fmla="*/ 1 w 24"/>
                <a:gd name="T11" fmla="*/ 0 h 5"/>
                <a:gd name="T12" fmla="*/ 1 w 2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4" h="5">
                  <a:moveTo>
                    <a:pt x="1" y="1"/>
                  </a:moveTo>
                  <a:cubicBezTo>
                    <a:pt x="4" y="2"/>
                    <a:pt x="8" y="3"/>
                    <a:pt x="12" y="3"/>
                  </a:cubicBezTo>
                  <a:cubicBezTo>
                    <a:pt x="16" y="4"/>
                    <a:pt x="20" y="4"/>
                    <a:pt x="23" y="5"/>
                  </a:cubicBezTo>
                  <a:cubicBezTo>
                    <a:pt x="24" y="5"/>
                    <a:pt x="24" y="4"/>
                    <a:pt x="24" y="4"/>
                  </a:cubicBezTo>
                  <a:cubicBezTo>
                    <a:pt x="20" y="3"/>
                    <a:pt x="16" y="2"/>
                    <a:pt x="12" y="2"/>
                  </a:cubicBezTo>
                  <a:cubicBezTo>
                    <a:pt x="8" y="1"/>
                    <a:pt x="5" y="0"/>
                    <a:pt x="1" y="0"/>
                  </a:cubicBezTo>
                  <a:cubicBezTo>
                    <a:pt x="0"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íSľidê"/>
            <p:cNvSpPr/>
            <p:nvPr/>
          </p:nvSpPr>
          <p:spPr bwMode="auto">
            <a:xfrm>
              <a:off x="1895989" y="5476856"/>
              <a:ext cx="28310" cy="10959"/>
            </a:xfrm>
            <a:custGeom>
              <a:avLst/>
              <a:gdLst>
                <a:gd name="T0" fmla="*/ 1 w 15"/>
                <a:gd name="T1" fmla="*/ 1 h 6"/>
                <a:gd name="T2" fmla="*/ 7 w 15"/>
                <a:gd name="T3" fmla="*/ 4 h 6"/>
                <a:gd name="T4" fmla="*/ 14 w 15"/>
                <a:gd name="T5" fmla="*/ 6 h 6"/>
                <a:gd name="T6" fmla="*/ 14 w 15"/>
                <a:gd name="T7" fmla="*/ 5 h 6"/>
                <a:gd name="T8" fmla="*/ 8 w 15"/>
                <a:gd name="T9" fmla="*/ 3 h 6"/>
                <a:gd name="T10" fmla="*/ 1 w 15"/>
                <a:gd name="T11" fmla="*/ 0 h 6"/>
                <a:gd name="T12" fmla="*/ 1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 y="1"/>
                  </a:moveTo>
                  <a:cubicBezTo>
                    <a:pt x="3" y="2"/>
                    <a:pt x="5" y="3"/>
                    <a:pt x="7" y="4"/>
                  </a:cubicBezTo>
                  <a:cubicBezTo>
                    <a:pt x="9" y="5"/>
                    <a:pt x="12" y="6"/>
                    <a:pt x="14" y="6"/>
                  </a:cubicBezTo>
                  <a:cubicBezTo>
                    <a:pt x="15" y="6"/>
                    <a:pt x="15" y="5"/>
                    <a:pt x="14" y="5"/>
                  </a:cubicBezTo>
                  <a:cubicBezTo>
                    <a:pt x="12" y="4"/>
                    <a:pt x="10" y="3"/>
                    <a:pt x="8" y="3"/>
                  </a:cubicBezTo>
                  <a:cubicBezTo>
                    <a:pt x="6" y="2"/>
                    <a:pt x="4" y="1"/>
                    <a:pt x="1" y="0"/>
                  </a:cubicBezTo>
                  <a:cubicBezTo>
                    <a:pt x="1" y="0"/>
                    <a:pt x="0" y="1"/>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ï$ḻïḑê"/>
            <p:cNvSpPr/>
            <p:nvPr/>
          </p:nvSpPr>
          <p:spPr bwMode="auto">
            <a:xfrm>
              <a:off x="1899642" y="5315215"/>
              <a:ext cx="136984" cy="103195"/>
            </a:xfrm>
            <a:custGeom>
              <a:avLst/>
              <a:gdLst>
                <a:gd name="T0" fmla="*/ 1 w 72"/>
                <a:gd name="T1" fmla="*/ 1 h 54"/>
                <a:gd name="T2" fmla="*/ 1 w 72"/>
                <a:gd name="T3" fmla="*/ 2 h 54"/>
                <a:gd name="T4" fmla="*/ 17 w 72"/>
                <a:gd name="T5" fmla="*/ 16 h 54"/>
                <a:gd name="T6" fmla="*/ 35 w 72"/>
                <a:gd name="T7" fmla="*/ 30 h 54"/>
                <a:gd name="T8" fmla="*/ 52 w 72"/>
                <a:gd name="T9" fmla="*/ 42 h 54"/>
                <a:gd name="T10" fmla="*/ 71 w 72"/>
                <a:gd name="T11" fmla="*/ 54 h 54"/>
                <a:gd name="T12" fmla="*/ 71 w 72"/>
                <a:gd name="T13" fmla="*/ 53 h 54"/>
                <a:gd name="T14" fmla="*/ 53 w 72"/>
                <a:gd name="T15" fmla="*/ 41 h 54"/>
                <a:gd name="T16" fmla="*/ 36 w 72"/>
                <a:gd name="T17" fmla="*/ 28 h 54"/>
                <a:gd name="T18" fmla="*/ 19 w 72"/>
                <a:gd name="T19" fmla="*/ 14 h 54"/>
                <a:gd name="T20" fmla="*/ 1 w 72"/>
                <a:gd name="T21"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1" y="1"/>
                  </a:moveTo>
                  <a:cubicBezTo>
                    <a:pt x="1" y="0"/>
                    <a:pt x="0" y="1"/>
                    <a:pt x="1" y="2"/>
                  </a:cubicBezTo>
                  <a:cubicBezTo>
                    <a:pt x="6" y="7"/>
                    <a:pt x="12" y="11"/>
                    <a:pt x="17" y="16"/>
                  </a:cubicBezTo>
                  <a:cubicBezTo>
                    <a:pt x="23" y="20"/>
                    <a:pt x="29" y="25"/>
                    <a:pt x="35" y="30"/>
                  </a:cubicBezTo>
                  <a:cubicBezTo>
                    <a:pt x="40" y="34"/>
                    <a:pt x="46" y="38"/>
                    <a:pt x="52" y="42"/>
                  </a:cubicBezTo>
                  <a:cubicBezTo>
                    <a:pt x="58" y="47"/>
                    <a:pt x="65" y="50"/>
                    <a:pt x="71" y="54"/>
                  </a:cubicBezTo>
                  <a:cubicBezTo>
                    <a:pt x="72" y="54"/>
                    <a:pt x="72" y="53"/>
                    <a:pt x="71" y="53"/>
                  </a:cubicBezTo>
                  <a:cubicBezTo>
                    <a:pt x="65" y="49"/>
                    <a:pt x="59" y="45"/>
                    <a:pt x="53" y="41"/>
                  </a:cubicBezTo>
                  <a:cubicBezTo>
                    <a:pt x="47" y="37"/>
                    <a:pt x="42" y="32"/>
                    <a:pt x="36" y="28"/>
                  </a:cubicBezTo>
                  <a:cubicBezTo>
                    <a:pt x="30" y="23"/>
                    <a:pt x="25" y="18"/>
                    <a:pt x="19" y="14"/>
                  </a:cubicBezTo>
                  <a:cubicBezTo>
                    <a:pt x="14" y="9"/>
                    <a:pt x="8" y="4"/>
                    <a:pt x="1"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ïśļiḑé"/>
            <p:cNvSpPr/>
            <p:nvPr/>
          </p:nvSpPr>
          <p:spPr bwMode="auto">
            <a:xfrm>
              <a:off x="1890510" y="5302429"/>
              <a:ext cx="7306" cy="5479"/>
            </a:xfrm>
            <a:custGeom>
              <a:avLst/>
              <a:gdLst>
                <a:gd name="T0" fmla="*/ 3 w 4"/>
                <a:gd name="T1" fmla="*/ 1 h 3"/>
                <a:gd name="T2" fmla="*/ 2 w 4"/>
                <a:gd name="T3" fmla="*/ 1 h 3"/>
                <a:gd name="T4" fmla="*/ 2 w 4"/>
                <a:gd name="T5" fmla="*/ 1 h 3"/>
                <a:gd name="T6" fmla="*/ 1 w 4"/>
                <a:gd name="T7" fmla="*/ 0 h 3"/>
                <a:gd name="T8" fmla="*/ 1 w 4"/>
                <a:gd name="T9" fmla="*/ 1 h 3"/>
                <a:gd name="T10" fmla="*/ 1 w 4"/>
                <a:gd name="T11" fmla="*/ 2 h 3"/>
                <a:gd name="T12" fmla="*/ 2 w 4"/>
                <a:gd name="T13" fmla="*/ 3 h 3"/>
                <a:gd name="T14" fmla="*/ 3 w 4"/>
                <a:gd name="T15" fmla="*/ 3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3" y="1"/>
                    <a:pt x="2" y="1"/>
                    <a:pt x="2" y="1"/>
                  </a:cubicBezTo>
                  <a:cubicBezTo>
                    <a:pt x="2" y="1"/>
                    <a:pt x="2" y="1"/>
                    <a:pt x="2" y="1"/>
                  </a:cubicBezTo>
                  <a:cubicBezTo>
                    <a:pt x="2" y="0"/>
                    <a:pt x="2" y="0"/>
                    <a:pt x="1" y="0"/>
                  </a:cubicBezTo>
                  <a:cubicBezTo>
                    <a:pt x="1" y="0"/>
                    <a:pt x="1" y="0"/>
                    <a:pt x="1" y="1"/>
                  </a:cubicBezTo>
                  <a:cubicBezTo>
                    <a:pt x="0" y="1"/>
                    <a:pt x="1" y="2"/>
                    <a:pt x="1" y="2"/>
                  </a:cubicBezTo>
                  <a:cubicBezTo>
                    <a:pt x="1" y="3"/>
                    <a:pt x="2" y="3"/>
                    <a:pt x="2" y="3"/>
                  </a:cubicBezTo>
                  <a:cubicBezTo>
                    <a:pt x="3" y="3"/>
                    <a:pt x="3" y="3"/>
                    <a:pt x="3" y="3"/>
                  </a:cubicBezTo>
                  <a:cubicBezTo>
                    <a:pt x="4" y="2"/>
                    <a:pt x="4" y="1"/>
                    <a:pt x="3"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işľïḑè"/>
            <p:cNvSpPr/>
            <p:nvPr/>
          </p:nvSpPr>
          <p:spPr bwMode="auto">
            <a:xfrm>
              <a:off x="1983659" y="5203801"/>
              <a:ext cx="96802" cy="146116"/>
            </a:xfrm>
            <a:custGeom>
              <a:avLst/>
              <a:gdLst>
                <a:gd name="T0" fmla="*/ 0 w 51"/>
                <a:gd name="T1" fmla="*/ 1 h 77"/>
                <a:gd name="T2" fmla="*/ 6 w 51"/>
                <a:gd name="T3" fmla="*/ 11 h 77"/>
                <a:gd name="T4" fmla="*/ 12 w 51"/>
                <a:gd name="T5" fmla="*/ 21 h 77"/>
                <a:gd name="T6" fmla="*/ 24 w 51"/>
                <a:gd name="T7" fmla="*/ 41 h 77"/>
                <a:gd name="T8" fmla="*/ 37 w 51"/>
                <a:gd name="T9" fmla="*/ 61 h 77"/>
                <a:gd name="T10" fmla="*/ 44 w 51"/>
                <a:gd name="T11" fmla="*/ 68 h 77"/>
                <a:gd name="T12" fmla="*/ 50 w 51"/>
                <a:gd name="T13" fmla="*/ 77 h 77"/>
                <a:gd name="T14" fmla="*/ 51 w 51"/>
                <a:gd name="T15" fmla="*/ 77 h 77"/>
                <a:gd name="T16" fmla="*/ 46 w 51"/>
                <a:gd name="T17" fmla="*/ 69 h 77"/>
                <a:gd name="T18" fmla="*/ 43 w 51"/>
                <a:gd name="T19" fmla="*/ 65 h 77"/>
                <a:gd name="T20" fmla="*/ 39 w 51"/>
                <a:gd name="T21" fmla="*/ 61 h 77"/>
                <a:gd name="T22" fmla="*/ 27 w 51"/>
                <a:gd name="T23" fmla="*/ 41 h 77"/>
                <a:gd name="T24" fmla="*/ 14 w 51"/>
                <a:gd name="T25" fmla="*/ 20 h 77"/>
                <a:gd name="T26" fmla="*/ 8 w 51"/>
                <a:gd name="T27" fmla="*/ 10 h 77"/>
                <a:gd name="T28" fmla="*/ 1 w 51"/>
                <a:gd name="T29" fmla="*/ 1 h 77"/>
                <a:gd name="T30" fmla="*/ 0 w 51"/>
                <a:gd name="T3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77">
                  <a:moveTo>
                    <a:pt x="0" y="1"/>
                  </a:moveTo>
                  <a:cubicBezTo>
                    <a:pt x="1" y="5"/>
                    <a:pt x="4" y="8"/>
                    <a:pt x="6" y="11"/>
                  </a:cubicBezTo>
                  <a:cubicBezTo>
                    <a:pt x="8" y="14"/>
                    <a:pt x="10" y="18"/>
                    <a:pt x="12" y="21"/>
                  </a:cubicBezTo>
                  <a:cubicBezTo>
                    <a:pt x="16" y="28"/>
                    <a:pt x="20" y="35"/>
                    <a:pt x="24" y="41"/>
                  </a:cubicBezTo>
                  <a:cubicBezTo>
                    <a:pt x="28" y="48"/>
                    <a:pt x="33" y="55"/>
                    <a:pt x="37" y="61"/>
                  </a:cubicBezTo>
                  <a:cubicBezTo>
                    <a:pt x="39" y="64"/>
                    <a:pt x="41" y="66"/>
                    <a:pt x="44" y="68"/>
                  </a:cubicBezTo>
                  <a:cubicBezTo>
                    <a:pt x="46" y="71"/>
                    <a:pt x="49" y="73"/>
                    <a:pt x="50" y="77"/>
                  </a:cubicBezTo>
                  <a:cubicBezTo>
                    <a:pt x="50" y="77"/>
                    <a:pt x="51" y="77"/>
                    <a:pt x="51" y="77"/>
                  </a:cubicBezTo>
                  <a:cubicBezTo>
                    <a:pt x="50" y="73"/>
                    <a:pt x="48" y="71"/>
                    <a:pt x="46" y="69"/>
                  </a:cubicBezTo>
                  <a:cubicBezTo>
                    <a:pt x="45" y="68"/>
                    <a:pt x="44" y="66"/>
                    <a:pt x="43" y="65"/>
                  </a:cubicBezTo>
                  <a:cubicBezTo>
                    <a:pt x="42" y="64"/>
                    <a:pt x="41" y="62"/>
                    <a:pt x="39" y="61"/>
                  </a:cubicBezTo>
                  <a:cubicBezTo>
                    <a:pt x="35" y="54"/>
                    <a:pt x="31" y="47"/>
                    <a:pt x="27" y="41"/>
                  </a:cubicBezTo>
                  <a:cubicBezTo>
                    <a:pt x="22" y="34"/>
                    <a:pt x="19" y="27"/>
                    <a:pt x="14" y="20"/>
                  </a:cubicBezTo>
                  <a:cubicBezTo>
                    <a:pt x="12" y="17"/>
                    <a:pt x="10" y="13"/>
                    <a:pt x="8" y="10"/>
                  </a:cubicBezTo>
                  <a:cubicBezTo>
                    <a:pt x="6" y="7"/>
                    <a:pt x="4" y="3"/>
                    <a:pt x="1" y="1"/>
                  </a:cubicBezTo>
                  <a:cubicBezTo>
                    <a:pt x="0" y="0"/>
                    <a:pt x="0" y="1"/>
                    <a:pt x="0" y="1"/>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i$lïḓê"/>
            <p:cNvSpPr/>
            <p:nvPr/>
          </p:nvSpPr>
          <p:spPr bwMode="auto">
            <a:xfrm>
              <a:off x="2159911" y="5173665"/>
              <a:ext cx="17352" cy="137897"/>
            </a:xfrm>
            <a:custGeom>
              <a:avLst/>
              <a:gdLst>
                <a:gd name="T0" fmla="*/ 1 w 9"/>
                <a:gd name="T1" fmla="*/ 18 h 73"/>
                <a:gd name="T2" fmla="*/ 2 w 9"/>
                <a:gd name="T3" fmla="*/ 35 h 73"/>
                <a:gd name="T4" fmla="*/ 7 w 9"/>
                <a:gd name="T5" fmla="*/ 72 h 73"/>
                <a:gd name="T6" fmla="*/ 8 w 9"/>
                <a:gd name="T7" fmla="*/ 72 h 73"/>
                <a:gd name="T8" fmla="*/ 4 w 9"/>
                <a:gd name="T9" fmla="*/ 35 h 73"/>
                <a:gd name="T10" fmla="*/ 3 w 9"/>
                <a:gd name="T11" fmla="*/ 18 h 73"/>
                <a:gd name="T12" fmla="*/ 3 w 9"/>
                <a:gd name="T13" fmla="*/ 10 h 73"/>
                <a:gd name="T14" fmla="*/ 3 w 9"/>
                <a:gd name="T15" fmla="*/ 5 h 73"/>
                <a:gd name="T16" fmla="*/ 2 w 9"/>
                <a:gd name="T17" fmla="*/ 1 h 73"/>
                <a:gd name="T18" fmla="*/ 1 w 9"/>
                <a:gd name="T19" fmla="*/ 1 h 73"/>
                <a:gd name="T20" fmla="*/ 1 w 9"/>
                <a:gd name="T21" fmla="*/ 9 h 73"/>
                <a:gd name="T22" fmla="*/ 1 w 9"/>
                <a:gd name="T23"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3">
                  <a:moveTo>
                    <a:pt x="1" y="18"/>
                  </a:moveTo>
                  <a:cubicBezTo>
                    <a:pt x="2" y="24"/>
                    <a:pt x="2" y="29"/>
                    <a:pt x="2" y="35"/>
                  </a:cubicBezTo>
                  <a:cubicBezTo>
                    <a:pt x="3" y="48"/>
                    <a:pt x="5" y="60"/>
                    <a:pt x="7" y="72"/>
                  </a:cubicBezTo>
                  <a:cubicBezTo>
                    <a:pt x="7" y="73"/>
                    <a:pt x="9" y="72"/>
                    <a:pt x="8" y="72"/>
                  </a:cubicBezTo>
                  <a:cubicBezTo>
                    <a:pt x="6" y="60"/>
                    <a:pt x="5" y="48"/>
                    <a:pt x="4" y="35"/>
                  </a:cubicBezTo>
                  <a:cubicBezTo>
                    <a:pt x="4" y="30"/>
                    <a:pt x="4" y="24"/>
                    <a:pt x="3" y="18"/>
                  </a:cubicBezTo>
                  <a:cubicBezTo>
                    <a:pt x="3" y="15"/>
                    <a:pt x="3" y="12"/>
                    <a:pt x="3" y="10"/>
                  </a:cubicBezTo>
                  <a:cubicBezTo>
                    <a:pt x="3" y="8"/>
                    <a:pt x="3" y="7"/>
                    <a:pt x="3" y="5"/>
                  </a:cubicBezTo>
                  <a:cubicBezTo>
                    <a:pt x="3" y="4"/>
                    <a:pt x="3" y="2"/>
                    <a:pt x="2" y="1"/>
                  </a:cubicBezTo>
                  <a:cubicBezTo>
                    <a:pt x="2" y="0"/>
                    <a:pt x="2" y="0"/>
                    <a:pt x="1" y="1"/>
                  </a:cubicBezTo>
                  <a:cubicBezTo>
                    <a:pt x="0" y="3"/>
                    <a:pt x="1" y="6"/>
                    <a:pt x="1" y="9"/>
                  </a:cubicBezTo>
                  <a:cubicBezTo>
                    <a:pt x="1" y="12"/>
                    <a:pt x="1" y="15"/>
                    <a:pt x="1" y="18"/>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ïṣḻíḑé"/>
            <p:cNvSpPr/>
            <p:nvPr/>
          </p:nvSpPr>
          <p:spPr bwMode="auto">
            <a:xfrm>
              <a:off x="2163564" y="5156314"/>
              <a:ext cx="3653" cy="5479"/>
            </a:xfrm>
            <a:custGeom>
              <a:avLst/>
              <a:gdLst>
                <a:gd name="T0" fmla="*/ 1 w 2"/>
                <a:gd name="T1" fmla="*/ 2 h 3"/>
                <a:gd name="T2" fmla="*/ 1 w 2"/>
                <a:gd name="T3" fmla="*/ 1 h 3"/>
                <a:gd name="T4" fmla="*/ 1 w 2"/>
                <a:gd name="T5" fmla="*/ 1 h 3"/>
                <a:gd name="T6" fmla="*/ 1 w 2"/>
                <a:gd name="T7" fmla="*/ 1 h 3"/>
                <a:gd name="T8" fmla="*/ 1 w 2"/>
                <a:gd name="T9" fmla="*/ 1 h 3"/>
                <a:gd name="T10" fmla="*/ 1 w 2"/>
                <a:gd name="T11" fmla="*/ 0 h 3"/>
                <a:gd name="T12" fmla="*/ 0 w 2"/>
                <a:gd name="T13" fmla="*/ 0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0" y="0"/>
                  </a:cubicBezTo>
                  <a:cubicBezTo>
                    <a:pt x="0" y="0"/>
                    <a:pt x="0" y="1"/>
                    <a:pt x="0" y="2"/>
                  </a:cubicBezTo>
                  <a:cubicBezTo>
                    <a:pt x="0" y="3"/>
                    <a:pt x="2" y="2"/>
                    <a:pt x="1" y="2"/>
                  </a:cubicBezTo>
                  <a:close/>
                </a:path>
              </a:pathLst>
            </a:custGeom>
            <a:solidFill>
              <a:srgbClr val="4C28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32" name="矩形 131"/>
          <p:cNvSpPr/>
          <p:nvPr/>
        </p:nvSpPr>
        <p:spPr>
          <a:xfrm>
            <a:off x="1874346" y="3439340"/>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33" name="矩形 132"/>
          <p:cNvSpPr/>
          <p:nvPr/>
        </p:nvSpPr>
        <p:spPr>
          <a:xfrm>
            <a:off x="1263768" y="3867480"/>
            <a:ext cx="2516706"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此处填入你需要的内容。此处填入你需要的内容。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134" name="矩形 133"/>
          <p:cNvSpPr/>
          <p:nvPr/>
        </p:nvSpPr>
        <p:spPr>
          <a:xfrm>
            <a:off x="4357709" y="3415380"/>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35" name="矩形 134"/>
          <p:cNvSpPr/>
          <p:nvPr/>
        </p:nvSpPr>
        <p:spPr>
          <a:xfrm>
            <a:off x="3747131" y="3843520"/>
            <a:ext cx="2516706"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此处填入你需要的内容。此处填入你需要的内容。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136" name="矩形 135"/>
          <p:cNvSpPr/>
          <p:nvPr/>
        </p:nvSpPr>
        <p:spPr>
          <a:xfrm>
            <a:off x="6804789" y="3399576"/>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37" name="矩形 136"/>
          <p:cNvSpPr/>
          <p:nvPr/>
        </p:nvSpPr>
        <p:spPr>
          <a:xfrm>
            <a:off x="6194211" y="3827716"/>
            <a:ext cx="2516706"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此处填入你需要的内容。此处填入你需要的内容。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138" name="矩形 137"/>
          <p:cNvSpPr/>
          <p:nvPr/>
        </p:nvSpPr>
        <p:spPr>
          <a:xfrm>
            <a:off x="9283977" y="3399576"/>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139" name="矩形 138"/>
          <p:cNvSpPr/>
          <p:nvPr/>
        </p:nvSpPr>
        <p:spPr>
          <a:xfrm>
            <a:off x="8673399" y="3827716"/>
            <a:ext cx="2516706"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此处填入你需要的内容。此处填入你需要的内容。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1"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par>
                          <p:cTn id="27" fill="hold">
                            <p:stCondLst>
                              <p:cond delay="4000"/>
                            </p:stCondLst>
                            <p:childTnLst>
                              <p:par>
                                <p:cTn id="28" presetID="53" presetClass="entr" presetSubtype="16" fill="hold" grpId="0" nodeType="after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p:cTn id="30" dur="500" fill="hold"/>
                                        <p:tgtEl>
                                          <p:spTgt spid="132"/>
                                        </p:tgtEl>
                                        <p:attrNameLst>
                                          <p:attrName>ppt_w</p:attrName>
                                        </p:attrNameLst>
                                      </p:cBhvr>
                                      <p:tavLst>
                                        <p:tav tm="0">
                                          <p:val>
                                            <p:fltVal val="0"/>
                                          </p:val>
                                        </p:tav>
                                        <p:tav tm="100000">
                                          <p:val>
                                            <p:strVal val="#ppt_w"/>
                                          </p:val>
                                        </p:tav>
                                      </p:tavLst>
                                    </p:anim>
                                    <p:anim calcmode="lin" valueType="num">
                                      <p:cBhvr>
                                        <p:cTn id="31" dur="500" fill="hold"/>
                                        <p:tgtEl>
                                          <p:spTgt spid="132"/>
                                        </p:tgtEl>
                                        <p:attrNameLst>
                                          <p:attrName>ppt_h</p:attrName>
                                        </p:attrNameLst>
                                      </p:cBhvr>
                                      <p:tavLst>
                                        <p:tav tm="0">
                                          <p:val>
                                            <p:fltVal val="0"/>
                                          </p:val>
                                        </p:tav>
                                        <p:tav tm="100000">
                                          <p:val>
                                            <p:strVal val="#ppt_h"/>
                                          </p:val>
                                        </p:tav>
                                      </p:tavLst>
                                    </p:anim>
                                    <p:animEffect transition="in" filter="fade">
                                      <p:cBhvr>
                                        <p:cTn id="32" dur="500"/>
                                        <p:tgtEl>
                                          <p:spTgt spid="132"/>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133"/>
                                        </p:tgtEl>
                                        <p:attrNameLst>
                                          <p:attrName>style.visibility</p:attrName>
                                        </p:attrNameLst>
                                      </p:cBhvr>
                                      <p:to>
                                        <p:strVal val="visible"/>
                                      </p:to>
                                    </p:set>
                                    <p:animEffect transition="in" filter="randombar(horizontal)">
                                      <p:cBhvr>
                                        <p:cTn id="36" dur="500"/>
                                        <p:tgtEl>
                                          <p:spTgt spid="133"/>
                                        </p:tgtEl>
                                      </p:cBhvr>
                                    </p:animEffect>
                                  </p:childTnLst>
                                </p:cTn>
                              </p:par>
                            </p:childTnLst>
                          </p:cTn>
                        </p:par>
                        <p:par>
                          <p:cTn id="37" fill="hold">
                            <p:stCondLst>
                              <p:cond delay="5000"/>
                            </p:stCondLst>
                            <p:childTnLst>
                              <p:par>
                                <p:cTn id="38" presetID="21" presetClass="entr" presetSubtype="1"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heel(1)">
                                      <p:cBhvr>
                                        <p:cTn id="40" dur="2000"/>
                                        <p:tgtEl>
                                          <p:spTgt spid="31"/>
                                        </p:tgtEl>
                                      </p:cBhvr>
                                    </p:animEffect>
                                  </p:childTnLst>
                                </p:cTn>
                              </p:par>
                            </p:childTnLst>
                          </p:cTn>
                        </p:par>
                        <p:par>
                          <p:cTn id="41" fill="hold">
                            <p:stCondLst>
                              <p:cond delay="7000"/>
                            </p:stCondLst>
                            <p:childTnLst>
                              <p:par>
                                <p:cTn id="42" presetID="53" presetClass="entr" presetSubtype="16" fill="hold" grpId="0" nodeType="afterEffect">
                                  <p:stCondLst>
                                    <p:cond delay="0"/>
                                  </p:stCondLst>
                                  <p:childTnLst>
                                    <p:set>
                                      <p:cBhvr>
                                        <p:cTn id="43" dur="1" fill="hold">
                                          <p:stCondLst>
                                            <p:cond delay="0"/>
                                          </p:stCondLst>
                                        </p:cTn>
                                        <p:tgtEl>
                                          <p:spTgt spid="134"/>
                                        </p:tgtEl>
                                        <p:attrNameLst>
                                          <p:attrName>style.visibility</p:attrName>
                                        </p:attrNameLst>
                                      </p:cBhvr>
                                      <p:to>
                                        <p:strVal val="visible"/>
                                      </p:to>
                                    </p:set>
                                    <p:anim calcmode="lin" valueType="num">
                                      <p:cBhvr>
                                        <p:cTn id="44" dur="500" fill="hold"/>
                                        <p:tgtEl>
                                          <p:spTgt spid="134"/>
                                        </p:tgtEl>
                                        <p:attrNameLst>
                                          <p:attrName>ppt_w</p:attrName>
                                        </p:attrNameLst>
                                      </p:cBhvr>
                                      <p:tavLst>
                                        <p:tav tm="0">
                                          <p:val>
                                            <p:fltVal val="0"/>
                                          </p:val>
                                        </p:tav>
                                        <p:tav tm="100000">
                                          <p:val>
                                            <p:strVal val="#ppt_w"/>
                                          </p:val>
                                        </p:tav>
                                      </p:tavLst>
                                    </p:anim>
                                    <p:anim calcmode="lin" valueType="num">
                                      <p:cBhvr>
                                        <p:cTn id="45" dur="500" fill="hold"/>
                                        <p:tgtEl>
                                          <p:spTgt spid="134"/>
                                        </p:tgtEl>
                                        <p:attrNameLst>
                                          <p:attrName>ppt_h</p:attrName>
                                        </p:attrNameLst>
                                      </p:cBhvr>
                                      <p:tavLst>
                                        <p:tav tm="0">
                                          <p:val>
                                            <p:fltVal val="0"/>
                                          </p:val>
                                        </p:tav>
                                        <p:tav tm="100000">
                                          <p:val>
                                            <p:strVal val="#ppt_h"/>
                                          </p:val>
                                        </p:tav>
                                      </p:tavLst>
                                    </p:anim>
                                    <p:animEffect transition="in" filter="fade">
                                      <p:cBhvr>
                                        <p:cTn id="46" dur="500"/>
                                        <p:tgtEl>
                                          <p:spTgt spid="134"/>
                                        </p:tgtEl>
                                      </p:cBhvr>
                                    </p:animEffect>
                                  </p:childTnLst>
                                </p:cTn>
                              </p:par>
                            </p:childTnLst>
                          </p:cTn>
                        </p:par>
                        <p:par>
                          <p:cTn id="47" fill="hold">
                            <p:stCondLst>
                              <p:cond delay="7500"/>
                            </p:stCondLst>
                            <p:childTnLst>
                              <p:par>
                                <p:cTn id="48" presetID="14" presetClass="entr" presetSubtype="10" fill="hold" grpId="0" nodeType="after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randombar(horizontal)">
                                      <p:cBhvr>
                                        <p:cTn id="50" dur="500"/>
                                        <p:tgtEl>
                                          <p:spTgt spid="135"/>
                                        </p:tgtEl>
                                      </p:cBhvr>
                                    </p:animEffect>
                                  </p:childTnLst>
                                </p:cTn>
                              </p:par>
                            </p:childTnLst>
                          </p:cTn>
                        </p:par>
                        <p:par>
                          <p:cTn id="51" fill="hold">
                            <p:stCondLst>
                              <p:cond delay="8000"/>
                            </p:stCondLst>
                            <p:childTnLst>
                              <p:par>
                                <p:cTn id="52" presetID="21" presetClass="entr" presetSubtype="1" fill="hold" nodeType="afterEffect">
                                  <p:stCondLst>
                                    <p:cond delay="0"/>
                                  </p:stCondLst>
                                  <p:childTnLst>
                                    <p:set>
                                      <p:cBhvr>
                                        <p:cTn id="53" dur="1" fill="hold">
                                          <p:stCondLst>
                                            <p:cond delay="0"/>
                                          </p:stCondLst>
                                        </p:cTn>
                                        <p:tgtEl>
                                          <p:spTgt spid="92"/>
                                        </p:tgtEl>
                                        <p:attrNameLst>
                                          <p:attrName>style.visibility</p:attrName>
                                        </p:attrNameLst>
                                      </p:cBhvr>
                                      <p:to>
                                        <p:strVal val="visible"/>
                                      </p:to>
                                    </p:set>
                                    <p:animEffect transition="in" filter="wheel(1)">
                                      <p:cBhvr>
                                        <p:cTn id="54" dur="2000"/>
                                        <p:tgtEl>
                                          <p:spTgt spid="92"/>
                                        </p:tgtEl>
                                      </p:cBhvr>
                                    </p:animEffect>
                                  </p:childTnLst>
                                </p:cTn>
                              </p:par>
                            </p:childTnLst>
                          </p:cTn>
                        </p:par>
                        <p:par>
                          <p:cTn id="55" fill="hold">
                            <p:stCondLst>
                              <p:cond delay="10000"/>
                            </p:stCondLst>
                            <p:childTnLst>
                              <p:par>
                                <p:cTn id="56" presetID="53" presetClass="entr" presetSubtype="16" fill="hold" grpId="0" nodeType="afterEffect">
                                  <p:stCondLst>
                                    <p:cond delay="0"/>
                                  </p:stCondLst>
                                  <p:childTnLst>
                                    <p:set>
                                      <p:cBhvr>
                                        <p:cTn id="57" dur="1" fill="hold">
                                          <p:stCondLst>
                                            <p:cond delay="0"/>
                                          </p:stCondLst>
                                        </p:cTn>
                                        <p:tgtEl>
                                          <p:spTgt spid="136"/>
                                        </p:tgtEl>
                                        <p:attrNameLst>
                                          <p:attrName>style.visibility</p:attrName>
                                        </p:attrNameLst>
                                      </p:cBhvr>
                                      <p:to>
                                        <p:strVal val="visible"/>
                                      </p:to>
                                    </p:set>
                                    <p:anim calcmode="lin" valueType="num">
                                      <p:cBhvr>
                                        <p:cTn id="58" dur="500" fill="hold"/>
                                        <p:tgtEl>
                                          <p:spTgt spid="136"/>
                                        </p:tgtEl>
                                        <p:attrNameLst>
                                          <p:attrName>ppt_w</p:attrName>
                                        </p:attrNameLst>
                                      </p:cBhvr>
                                      <p:tavLst>
                                        <p:tav tm="0">
                                          <p:val>
                                            <p:fltVal val="0"/>
                                          </p:val>
                                        </p:tav>
                                        <p:tav tm="100000">
                                          <p:val>
                                            <p:strVal val="#ppt_w"/>
                                          </p:val>
                                        </p:tav>
                                      </p:tavLst>
                                    </p:anim>
                                    <p:anim calcmode="lin" valueType="num">
                                      <p:cBhvr>
                                        <p:cTn id="59" dur="500" fill="hold"/>
                                        <p:tgtEl>
                                          <p:spTgt spid="136"/>
                                        </p:tgtEl>
                                        <p:attrNameLst>
                                          <p:attrName>ppt_h</p:attrName>
                                        </p:attrNameLst>
                                      </p:cBhvr>
                                      <p:tavLst>
                                        <p:tav tm="0">
                                          <p:val>
                                            <p:fltVal val="0"/>
                                          </p:val>
                                        </p:tav>
                                        <p:tav tm="100000">
                                          <p:val>
                                            <p:strVal val="#ppt_h"/>
                                          </p:val>
                                        </p:tav>
                                      </p:tavLst>
                                    </p:anim>
                                    <p:animEffect transition="in" filter="fade">
                                      <p:cBhvr>
                                        <p:cTn id="60" dur="500"/>
                                        <p:tgtEl>
                                          <p:spTgt spid="136"/>
                                        </p:tgtEl>
                                      </p:cBhvr>
                                    </p:animEffect>
                                  </p:childTnLst>
                                </p:cTn>
                              </p:par>
                            </p:childTnLst>
                          </p:cTn>
                        </p:par>
                        <p:par>
                          <p:cTn id="61" fill="hold">
                            <p:stCondLst>
                              <p:cond delay="10500"/>
                            </p:stCondLst>
                            <p:childTnLst>
                              <p:par>
                                <p:cTn id="62" presetID="14" presetClass="entr" presetSubtype="10" fill="hold" grpId="0" nodeType="afterEffect">
                                  <p:stCondLst>
                                    <p:cond delay="0"/>
                                  </p:stCondLst>
                                  <p:childTnLst>
                                    <p:set>
                                      <p:cBhvr>
                                        <p:cTn id="63" dur="1" fill="hold">
                                          <p:stCondLst>
                                            <p:cond delay="0"/>
                                          </p:stCondLst>
                                        </p:cTn>
                                        <p:tgtEl>
                                          <p:spTgt spid="137"/>
                                        </p:tgtEl>
                                        <p:attrNameLst>
                                          <p:attrName>style.visibility</p:attrName>
                                        </p:attrNameLst>
                                      </p:cBhvr>
                                      <p:to>
                                        <p:strVal val="visible"/>
                                      </p:to>
                                    </p:set>
                                    <p:animEffect transition="in" filter="randombar(horizontal)">
                                      <p:cBhvr>
                                        <p:cTn id="64" dur="500"/>
                                        <p:tgtEl>
                                          <p:spTgt spid="137"/>
                                        </p:tgtEl>
                                      </p:cBhvr>
                                    </p:animEffect>
                                  </p:childTnLst>
                                </p:cTn>
                              </p:par>
                            </p:childTnLst>
                          </p:cTn>
                        </p:par>
                        <p:par>
                          <p:cTn id="65" fill="hold">
                            <p:stCondLst>
                              <p:cond delay="11000"/>
                            </p:stCondLst>
                            <p:childTnLst>
                              <p:par>
                                <p:cTn id="66" presetID="21" presetClass="entr" presetSubtype="1" fill="hold" nodeType="afterEffect">
                                  <p:stCondLst>
                                    <p:cond delay="0"/>
                                  </p:stCondLst>
                                  <p:childTnLst>
                                    <p:set>
                                      <p:cBhvr>
                                        <p:cTn id="67" dur="1" fill="hold">
                                          <p:stCondLst>
                                            <p:cond delay="0"/>
                                          </p:stCondLst>
                                        </p:cTn>
                                        <p:tgtEl>
                                          <p:spTgt spid="112"/>
                                        </p:tgtEl>
                                        <p:attrNameLst>
                                          <p:attrName>style.visibility</p:attrName>
                                        </p:attrNameLst>
                                      </p:cBhvr>
                                      <p:to>
                                        <p:strVal val="visible"/>
                                      </p:to>
                                    </p:set>
                                    <p:animEffect transition="in" filter="wheel(1)">
                                      <p:cBhvr>
                                        <p:cTn id="68" dur="2000"/>
                                        <p:tgtEl>
                                          <p:spTgt spid="112"/>
                                        </p:tgtEl>
                                      </p:cBhvr>
                                    </p:animEffect>
                                  </p:childTnLst>
                                </p:cTn>
                              </p:par>
                            </p:childTnLst>
                          </p:cTn>
                        </p:par>
                        <p:par>
                          <p:cTn id="69" fill="hold">
                            <p:stCondLst>
                              <p:cond delay="13000"/>
                            </p:stCondLst>
                            <p:childTnLst>
                              <p:par>
                                <p:cTn id="70" presetID="53" presetClass="entr" presetSubtype="16" fill="hold" grpId="0" nodeType="afterEffect">
                                  <p:stCondLst>
                                    <p:cond delay="0"/>
                                  </p:stCondLst>
                                  <p:childTnLst>
                                    <p:set>
                                      <p:cBhvr>
                                        <p:cTn id="71" dur="1" fill="hold">
                                          <p:stCondLst>
                                            <p:cond delay="0"/>
                                          </p:stCondLst>
                                        </p:cTn>
                                        <p:tgtEl>
                                          <p:spTgt spid="138"/>
                                        </p:tgtEl>
                                        <p:attrNameLst>
                                          <p:attrName>style.visibility</p:attrName>
                                        </p:attrNameLst>
                                      </p:cBhvr>
                                      <p:to>
                                        <p:strVal val="visible"/>
                                      </p:to>
                                    </p:set>
                                    <p:anim calcmode="lin" valueType="num">
                                      <p:cBhvr>
                                        <p:cTn id="72" dur="500" fill="hold"/>
                                        <p:tgtEl>
                                          <p:spTgt spid="138"/>
                                        </p:tgtEl>
                                        <p:attrNameLst>
                                          <p:attrName>ppt_w</p:attrName>
                                        </p:attrNameLst>
                                      </p:cBhvr>
                                      <p:tavLst>
                                        <p:tav tm="0">
                                          <p:val>
                                            <p:fltVal val="0"/>
                                          </p:val>
                                        </p:tav>
                                        <p:tav tm="100000">
                                          <p:val>
                                            <p:strVal val="#ppt_w"/>
                                          </p:val>
                                        </p:tav>
                                      </p:tavLst>
                                    </p:anim>
                                    <p:anim calcmode="lin" valueType="num">
                                      <p:cBhvr>
                                        <p:cTn id="73" dur="500" fill="hold"/>
                                        <p:tgtEl>
                                          <p:spTgt spid="138"/>
                                        </p:tgtEl>
                                        <p:attrNameLst>
                                          <p:attrName>ppt_h</p:attrName>
                                        </p:attrNameLst>
                                      </p:cBhvr>
                                      <p:tavLst>
                                        <p:tav tm="0">
                                          <p:val>
                                            <p:fltVal val="0"/>
                                          </p:val>
                                        </p:tav>
                                        <p:tav tm="100000">
                                          <p:val>
                                            <p:strVal val="#ppt_h"/>
                                          </p:val>
                                        </p:tav>
                                      </p:tavLst>
                                    </p:anim>
                                    <p:animEffect transition="in" filter="fade">
                                      <p:cBhvr>
                                        <p:cTn id="74" dur="500"/>
                                        <p:tgtEl>
                                          <p:spTgt spid="138"/>
                                        </p:tgtEl>
                                      </p:cBhvr>
                                    </p:animEffect>
                                  </p:childTnLst>
                                </p:cTn>
                              </p:par>
                            </p:childTnLst>
                          </p:cTn>
                        </p:par>
                        <p:par>
                          <p:cTn id="75" fill="hold">
                            <p:stCondLst>
                              <p:cond delay="13500"/>
                            </p:stCondLst>
                            <p:childTnLst>
                              <p:par>
                                <p:cTn id="76" presetID="14" presetClass="entr" presetSubtype="10" fill="hold" grpId="0" nodeType="afterEffect">
                                  <p:stCondLst>
                                    <p:cond delay="0"/>
                                  </p:stCondLst>
                                  <p:childTnLst>
                                    <p:set>
                                      <p:cBhvr>
                                        <p:cTn id="77" dur="1" fill="hold">
                                          <p:stCondLst>
                                            <p:cond delay="0"/>
                                          </p:stCondLst>
                                        </p:cTn>
                                        <p:tgtEl>
                                          <p:spTgt spid="139"/>
                                        </p:tgtEl>
                                        <p:attrNameLst>
                                          <p:attrName>style.visibility</p:attrName>
                                        </p:attrNameLst>
                                      </p:cBhvr>
                                      <p:to>
                                        <p:strVal val="visible"/>
                                      </p:to>
                                    </p:set>
                                    <p:animEffect transition="in" filter="randombar(horizontal)">
                                      <p:cBhvr>
                                        <p:cTn id="78"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2" grpId="0"/>
      <p:bldP spid="133" grpId="0"/>
      <p:bldP spid="134" grpId="0"/>
      <p:bldP spid="135" grpId="0"/>
      <p:bldP spid="136" grpId="0"/>
      <p:bldP spid="137" grpId="0"/>
      <p:bldP spid="138" grpId="0"/>
      <p:bldP spid="1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教育背景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350124" y="1316323"/>
            <a:ext cx="2449739" cy="4476750"/>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1985750" y="2789981"/>
            <a:ext cx="1292662" cy="2641142"/>
          </a:xfrm>
          <a:prstGeom prst="rect">
            <a:avLst/>
          </a:prstGeom>
          <a:noFill/>
        </p:spPr>
        <p:txBody>
          <a:bodyPr vert="eaVert" wrap="square">
            <a:spAutoFit/>
          </a:bodyPr>
          <a:lstStyle/>
          <a:p>
            <a:pPr>
              <a:lnSpc>
                <a:spcPct val="150000"/>
              </a:lnSpc>
            </a:pPr>
            <a:r>
              <a:rPr lang="zh-CN" altLang="en-US" sz="1600" dirty="0">
                <a:solidFill>
                  <a:schemeClr val="bg1"/>
                </a:solidFill>
                <a:cs typeface="+mn-ea"/>
                <a:sym typeface="+mn-lt"/>
              </a:rPr>
              <a:t>请在此处输入你的文本内容请在此处输入文本请在此处输入你的文本内容请在此处</a:t>
            </a:r>
          </a:p>
        </p:txBody>
      </p:sp>
      <p:sp>
        <p:nvSpPr>
          <p:cNvPr id="10" name="矩形 9"/>
          <p:cNvSpPr/>
          <p:nvPr/>
        </p:nvSpPr>
        <p:spPr>
          <a:xfrm>
            <a:off x="8273440" y="1316323"/>
            <a:ext cx="2449739" cy="4476750"/>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8975365" y="2797264"/>
            <a:ext cx="1292662" cy="2641142"/>
          </a:xfrm>
          <a:prstGeom prst="rect">
            <a:avLst/>
          </a:prstGeom>
          <a:noFill/>
        </p:spPr>
        <p:txBody>
          <a:bodyPr vert="eaVert" wrap="square">
            <a:spAutoFit/>
          </a:bodyPr>
          <a:lstStyle/>
          <a:p>
            <a:pPr lvl="0">
              <a:lnSpc>
                <a:spcPct val="150000"/>
              </a:lnSpc>
            </a:pPr>
            <a:r>
              <a:rPr lang="zh-CN" altLang="en-US" sz="1600" dirty="0">
                <a:solidFill>
                  <a:schemeClr val="bg1"/>
                </a:solidFill>
                <a:cs typeface="+mn-ea"/>
                <a:sym typeface="+mn-lt"/>
              </a:rPr>
              <a:t>请在此处输入你的文本内容请在此处输入文本请在此处输入你的文本内容请在此处</a:t>
            </a:r>
          </a:p>
        </p:txBody>
      </p:sp>
      <p:sp>
        <p:nvSpPr>
          <p:cNvPr id="15" name="矩形 14"/>
          <p:cNvSpPr/>
          <p:nvPr/>
        </p:nvSpPr>
        <p:spPr>
          <a:xfrm>
            <a:off x="4811782" y="1316323"/>
            <a:ext cx="2449739" cy="4476750"/>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a:off x="5253780" y="1534980"/>
            <a:ext cx="1661993" cy="1554063"/>
          </a:xfrm>
          <a:prstGeom prst="rect">
            <a:avLst/>
          </a:prstGeom>
          <a:noFill/>
        </p:spPr>
        <p:txBody>
          <a:bodyPr vert="eaVert" wrap="square">
            <a:spAutoFit/>
          </a:bodyPr>
          <a:lstStyle/>
          <a:p>
            <a:pPr lvl="0">
              <a:lnSpc>
                <a:spcPct val="150000"/>
              </a:lnSpc>
            </a:pPr>
            <a:r>
              <a:rPr lang="zh-CN" altLang="en-US" sz="1600" dirty="0">
                <a:solidFill>
                  <a:schemeClr val="bg1"/>
                </a:solidFill>
                <a:cs typeface="+mn-ea"/>
                <a:sym typeface="+mn-lt"/>
              </a:rPr>
              <a:t>请在此处输入你的文本内容请在此处输入文本请在此处输入你的</a:t>
            </a:r>
          </a:p>
        </p:txBody>
      </p:sp>
      <p:grpSp>
        <p:nvGrpSpPr>
          <p:cNvPr id="17" name="组合 16"/>
          <p:cNvGrpSpPr/>
          <p:nvPr/>
        </p:nvGrpSpPr>
        <p:grpSpPr>
          <a:xfrm>
            <a:off x="1902998" y="1880450"/>
            <a:ext cx="1601883" cy="863124"/>
            <a:chOff x="2015293" y="1754752"/>
            <a:chExt cx="1601883" cy="863124"/>
          </a:xfrm>
        </p:grpSpPr>
        <p:sp>
          <p:nvSpPr>
            <p:cNvPr id="18" name="Freeform 9"/>
            <p:cNvSpPr>
              <a:spLocks noEditPoints="1"/>
            </p:cNvSpPr>
            <p:nvPr/>
          </p:nvSpPr>
          <p:spPr bwMode="auto">
            <a:xfrm>
              <a:off x="2015293" y="1754752"/>
              <a:ext cx="1601883" cy="863124"/>
            </a:xfrm>
            <a:custGeom>
              <a:avLst/>
              <a:gdLst>
                <a:gd name="T0" fmla="*/ 191 w 1731"/>
                <a:gd name="T1" fmla="*/ 599 h 931"/>
                <a:gd name="T2" fmla="*/ 272 w 1731"/>
                <a:gd name="T3" fmla="*/ 643 h 931"/>
                <a:gd name="T4" fmla="*/ 595 w 1731"/>
                <a:gd name="T5" fmla="*/ 822 h 931"/>
                <a:gd name="T6" fmla="*/ 764 w 1731"/>
                <a:gd name="T7" fmla="*/ 441 h 931"/>
                <a:gd name="T8" fmla="*/ 933 w 1731"/>
                <a:gd name="T9" fmla="*/ 408 h 931"/>
                <a:gd name="T10" fmla="*/ 1011 w 1731"/>
                <a:gd name="T11" fmla="*/ 382 h 931"/>
                <a:gd name="T12" fmla="*/ 1072 w 1731"/>
                <a:gd name="T13" fmla="*/ 491 h 931"/>
                <a:gd name="T14" fmla="*/ 1101 w 1731"/>
                <a:gd name="T15" fmla="*/ 495 h 931"/>
                <a:gd name="T16" fmla="*/ 1161 w 1731"/>
                <a:gd name="T17" fmla="*/ 824 h 931"/>
                <a:gd name="T18" fmla="*/ 1280 w 1731"/>
                <a:gd name="T19" fmla="*/ 716 h 931"/>
                <a:gd name="T20" fmla="*/ 1452 w 1731"/>
                <a:gd name="T21" fmla="*/ 708 h 931"/>
                <a:gd name="T22" fmla="*/ 1531 w 1731"/>
                <a:gd name="T23" fmla="*/ 521 h 931"/>
                <a:gd name="T24" fmla="*/ 1614 w 1731"/>
                <a:gd name="T25" fmla="*/ 550 h 931"/>
                <a:gd name="T26" fmla="*/ 866 w 1731"/>
                <a:gd name="T27" fmla="*/ 769 h 931"/>
                <a:gd name="T28" fmla="*/ 1211 w 1731"/>
                <a:gd name="T29" fmla="*/ 681 h 931"/>
                <a:gd name="T30" fmla="*/ 1317 w 1731"/>
                <a:gd name="T31" fmla="*/ 717 h 931"/>
                <a:gd name="T32" fmla="*/ 1442 w 1731"/>
                <a:gd name="T33" fmla="*/ 647 h 931"/>
                <a:gd name="T34" fmla="*/ 1458 w 1731"/>
                <a:gd name="T35" fmla="*/ 528 h 931"/>
                <a:gd name="T36" fmla="*/ 1091 w 1731"/>
                <a:gd name="T37" fmla="*/ 512 h 931"/>
                <a:gd name="T38" fmla="*/ 719 w 1731"/>
                <a:gd name="T39" fmla="*/ 491 h 931"/>
                <a:gd name="T40" fmla="*/ 795 w 1731"/>
                <a:gd name="T41" fmla="*/ 402 h 931"/>
                <a:gd name="T42" fmla="*/ 1013 w 1731"/>
                <a:gd name="T43" fmla="*/ 363 h 931"/>
                <a:gd name="T44" fmla="*/ 1288 w 1731"/>
                <a:gd name="T45" fmla="*/ 309 h 931"/>
                <a:gd name="T46" fmla="*/ 1252 w 1731"/>
                <a:gd name="T47" fmla="*/ 189 h 931"/>
                <a:gd name="T48" fmla="*/ 786 w 1731"/>
                <a:gd name="T49" fmla="*/ 32 h 931"/>
                <a:gd name="T50" fmla="*/ 107 w 1731"/>
                <a:gd name="T51" fmla="*/ 145 h 931"/>
                <a:gd name="T52" fmla="*/ 103 w 1731"/>
                <a:gd name="T53" fmla="*/ 335 h 931"/>
                <a:gd name="T54" fmla="*/ 211 w 1731"/>
                <a:gd name="T55" fmla="*/ 507 h 931"/>
                <a:gd name="T56" fmla="*/ 278 w 1731"/>
                <a:gd name="T57" fmla="*/ 671 h 931"/>
                <a:gd name="T58" fmla="*/ 405 w 1731"/>
                <a:gd name="T59" fmla="*/ 772 h 931"/>
                <a:gd name="T60" fmla="*/ 764 w 1731"/>
                <a:gd name="T61" fmla="*/ 782 h 931"/>
                <a:gd name="T62" fmla="*/ 1100 w 1731"/>
                <a:gd name="T63" fmla="*/ 83 h 931"/>
                <a:gd name="T64" fmla="*/ 823 w 1731"/>
                <a:gd name="T65" fmla="*/ 96 h 931"/>
                <a:gd name="T66" fmla="*/ 942 w 1731"/>
                <a:gd name="T67" fmla="*/ 195 h 931"/>
                <a:gd name="T68" fmla="*/ 1049 w 1731"/>
                <a:gd name="T69" fmla="*/ 219 h 931"/>
                <a:gd name="T70" fmla="*/ 325 w 1731"/>
                <a:gd name="T71" fmla="*/ 251 h 931"/>
                <a:gd name="T72" fmla="*/ 1061 w 1731"/>
                <a:gd name="T73" fmla="*/ 296 h 931"/>
                <a:gd name="T74" fmla="*/ 1129 w 1731"/>
                <a:gd name="T75" fmla="*/ 266 h 931"/>
                <a:gd name="T76" fmla="*/ 638 w 1731"/>
                <a:gd name="T77" fmla="*/ 379 h 931"/>
                <a:gd name="T78" fmla="*/ 756 w 1731"/>
                <a:gd name="T79" fmla="*/ 408 h 931"/>
                <a:gd name="T80" fmla="*/ 679 w 1731"/>
                <a:gd name="T81" fmla="*/ 499 h 931"/>
                <a:gd name="T82" fmla="*/ 220 w 1731"/>
                <a:gd name="T83" fmla="*/ 521 h 931"/>
                <a:gd name="T84" fmla="*/ 1348 w 1731"/>
                <a:gd name="T85" fmla="*/ 714 h 931"/>
                <a:gd name="T86" fmla="*/ 1284 w 1731"/>
                <a:gd name="T87" fmla="*/ 673 h 931"/>
                <a:gd name="T88" fmla="*/ 650 w 1731"/>
                <a:gd name="T89" fmla="*/ 707 h 931"/>
                <a:gd name="T90" fmla="*/ 1066 w 1731"/>
                <a:gd name="T91" fmla="*/ 611 h 931"/>
                <a:gd name="T92" fmla="*/ 1246 w 1731"/>
                <a:gd name="T93" fmla="*/ 582 h 931"/>
                <a:gd name="T94" fmla="*/ 1262 w 1731"/>
                <a:gd name="T95" fmla="*/ 617 h 931"/>
                <a:gd name="T96" fmla="*/ 1110 w 1731"/>
                <a:gd name="T97" fmla="*/ 624 h 931"/>
                <a:gd name="T98" fmla="*/ 641 w 1731"/>
                <a:gd name="T99" fmla="*/ 672 h 931"/>
                <a:gd name="T100" fmla="*/ 629 w 1731"/>
                <a:gd name="T101" fmla="*/ 669 h 931"/>
                <a:gd name="T102" fmla="*/ 955 w 1731"/>
                <a:gd name="T103" fmla="*/ 729 h 931"/>
                <a:gd name="T104" fmla="*/ 870 w 1731"/>
                <a:gd name="T105" fmla="*/ 800 h 931"/>
                <a:gd name="T106" fmla="*/ 702 w 1731"/>
                <a:gd name="T107" fmla="*/ 814 h 931"/>
                <a:gd name="T108" fmla="*/ 944 w 1731"/>
                <a:gd name="T109" fmla="*/ 820 h 931"/>
                <a:gd name="T110" fmla="*/ 1050 w 1731"/>
                <a:gd name="T111" fmla="*/ 730 h 931"/>
                <a:gd name="T112" fmla="*/ 1165 w 1731"/>
                <a:gd name="T113" fmla="*/ 466 h 931"/>
                <a:gd name="T114" fmla="*/ 1142 w 1731"/>
                <a:gd name="T115" fmla="*/ 486 h 931"/>
                <a:gd name="T116" fmla="*/ 1548 w 1731"/>
                <a:gd name="T117" fmla="*/ 659 h 931"/>
                <a:gd name="T118" fmla="*/ 1564 w 1731"/>
                <a:gd name="T119" fmla="*/ 597 h 931"/>
                <a:gd name="T120" fmla="*/ 743 w 1731"/>
                <a:gd name="T121" fmla="*/ 851 h 931"/>
                <a:gd name="T122" fmla="*/ 1209 w 1731"/>
                <a:gd name="T123" fmla="*/ 724 h 931"/>
                <a:gd name="T124" fmla="*/ 1657 w 1731"/>
                <a:gd name="T125" fmla="*/ 615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1" h="931">
                  <a:moveTo>
                    <a:pt x="11" y="354"/>
                  </a:moveTo>
                  <a:cubicBezTo>
                    <a:pt x="8" y="352"/>
                    <a:pt x="5" y="351"/>
                    <a:pt x="1" y="353"/>
                  </a:cubicBezTo>
                  <a:cubicBezTo>
                    <a:pt x="0" y="357"/>
                    <a:pt x="2" y="358"/>
                    <a:pt x="2" y="361"/>
                  </a:cubicBezTo>
                  <a:cubicBezTo>
                    <a:pt x="10" y="361"/>
                    <a:pt x="10" y="361"/>
                    <a:pt x="10" y="361"/>
                  </a:cubicBezTo>
                  <a:cubicBezTo>
                    <a:pt x="9" y="357"/>
                    <a:pt x="12" y="358"/>
                    <a:pt x="11" y="354"/>
                  </a:cubicBezTo>
                  <a:close/>
                  <a:moveTo>
                    <a:pt x="30" y="520"/>
                  </a:moveTo>
                  <a:cubicBezTo>
                    <a:pt x="33" y="516"/>
                    <a:pt x="36" y="521"/>
                    <a:pt x="39" y="518"/>
                  </a:cubicBezTo>
                  <a:cubicBezTo>
                    <a:pt x="39" y="514"/>
                    <a:pt x="28" y="514"/>
                    <a:pt x="30" y="520"/>
                  </a:cubicBezTo>
                  <a:close/>
                  <a:moveTo>
                    <a:pt x="49" y="446"/>
                  </a:moveTo>
                  <a:cubicBezTo>
                    <a:pt x="52" y="444"/>
                    <a:pt x="52" y="439"/>
                    <a:pt x="58" y="440"/>
                  </a:cubicBezTo>
                  <a:cubicBezTo>
                    <a:pt x="55" y="436"/>
                    <a:pt x="44" y="441"/>
                    <a:pt x="49" y="446"/>
                  </a:cubicBezTo>
                  <a:close/>
                  <a:moveTo>
                    <a:pt x="61" y="331"/>
                  </a:moveTo>
                  <a:cubicBezTo>
                    <a:pt x="57" y="332"/>
                    <a:pt x="56" y="335"/>
                    <a:pt x="52" y="335"/>
                  </a:cubicBezTo>
                  <a:cubicBezTo>
                    <a:pt x="52" y="338"/>
                    <a:pt x="55" y="338"/>
                    <a:pt x="59" y="338"/>
                  </a:cubicBezTo>
                  <a:cubicBezTo>
                    <a:pt x="58" y="334"/>
                    <a:pt x="61" y="334"/>
                    <a:pt x="61" y="331"/>
                  </a:cubicBezTo>
                  <a:close/>
                  <a:moveTo>
                    <a:pt x="58" y="292"/>
                  </a:moveTo>
                  <a:cubicBezTo>
                    <a:pt x="62" y="291"/>
                    <a:pt x="60" y="296"/>
                    <a:pt x="65" y="295"/>
                  </a:cubicBezTo>
                  <a:cubicBezTo>
                    <a:pt x="65" y="291"/>
                    <a:pt x="64" y="286"/>
                    <a:pt x="68" y="286"/>
                  </a:cubicBezTo>
                  <a:cubicBezTo>
                    <a:pt x="65" y="279"/>
                    <a:pt x="55" y="282"/>
                    <a:pt x="58" y="292"/>
                  </a:cubicBezTo>
                  <a:close/>
                  <a:moveTo>
                    <a:pt x="62" y="414"/>
                  </a:moveTo>
                  <a:cubicBezTo>
                    <a:pt x="65" y="419"/>
                    <a:pt x="70" y="423"/>
                    <a:pt x="79" y="422"/>
                  </a:cubicBezTo>
                  <a:cubicBezTo>
                    <a:pt x="76" y="420"/>
                    <a:pt x="76" y="414"/>
                    <a:pt x="74" y="411"/>
                  </a:cubicBezTo>
                  <a:cubicBezTo>
                    <a:pt x="69" y="411"/>
                    <a:pt x="67" y="414"/>
                    <a:pt x="62" y="414"/>
                  </a:cubicBezTo>
                  <a:close/>
                  <a:moveTo>
                    <a:pt x="81" y="264"/>
                  </a:moveTo>
                  <a:cubicBezTo>
                    <a:pt x="82" y="267"/>
                    <a:pt x="90" y="266"/>
                    <a:pt x="91" y="264"/>
                  </a:cubicBezTo>
                  <a:cubicBezTo>
                    <a:pt x="89" y="258"/>
                    <a:pt x="86" y="266"/>
                    <a:pt x="81" y="264"/>
                  </a:cubicBezTo>
                  <a:close/>
                  <a:moveTo>
                    <a:pt x="123" y="218"/>
                  </a:moveTo>
                  <a:cubicBezTo>
                    <a:pt x="120" y="219"/>
                    <a:pt x="118" y="220"/>
                    <a:pt x="114" y="221"/>
                  </a:cubicBezTo>
                  <a:cubicBezTo>
                    <a:pt x="113" y="228"/>
                    <a:pt x="116" y="230"/>
                    <a:pt x="116" y="237"/>
                  </a:cubicBezTo>
                  <a:cubicBezTo>
                    <a:pt x="120" y="236"/>
                    <a:pt x="120" y="239"/>
                    <a:pt x="124" y="238"/>
                  </a:cubicBezTo>
                  <a:cubicBezTo>
                    <a:pt x="128" y="234"/>
                    <a:pt x="134" y="232"/>
                    <a:pt x="137" y="228"/>
                  </a:cubicBezTo>
                  <a:cubicBezTo>
                    <a:pt x="134" y="223"/>
                    <a:pt x="127" y="222"/>
                    <a:pt x="123" y="218"/>
                  </a:cubicBezTo>
                  <a:close/>
                  <a:moveTo>
                    <a:pt x="146" y="720"/>
                  </a:moveTo>
                  <a:cubicBezTo>
                    <a:pt x="156" y="727"/>
                    <a:pt x="168" y="722"/>
                    <a:pt x="178" y="723"/>
                  </a:cubicBezTo>
                  <a:cubicBezTo>
                    <a:pt x="174" y="712"/>
                    <a:pt x="156" y="720"/>
                    <a:pt x="146" y="720"/>
                  </a:cubicBezTo>
                  <a:close/>
                  <a:moveTo>
                    <a:pt x="191" y="599"/>
                  </a:moveTo>
                  <a:cubicBezTo>
                    <a:pt x="190" y="605"/>
                    <a:pt x="185" y="607"/>
                    <a:pt x="181" y="610"/>
                  </a:cubicBezTo>
                  <a:cubicBezTo>
                    <a:pt x="181" y="611"/>
                    <a:pt x="184" y="611"/>
                    <a:pt x="184" y="613"/>
                  </a:cubicBezTo>
                  <a:cubicBezTo>
                    <a:pt x="199" y="604"/>
                    <a:pt x="212" y="618"/>
                    <a:pt x="225" y="615"/>
                  </a:cubicBezTo>
                  <a:cubicBezTo>
                    <a:pt x="222" y="610"/>
                    <a:pt x="225" y="609"/>
                    <a:pt x="232" y="610"/>
                  </a:cubicBezTo>
                  <a:cubicBezTo>
                    <a:pt x="232" y="608"/>
                    <a:pt x="230" y="609"/>
                    <a:pt x="229" y="608"/>
                  </a:cubicBezTo>
                  <a:cubicBezTo>
                    <a:pt x="229" y="606"/>
                    <a:pt x="232" y="607"/>
                    <a:pt x="233" y="607"/>
                  </a:cubicBezTo>
                  <a:cubicBezTo>
                    <a:pt x="218" y="603"/>
                    <a:pt x="204" y="610"/>
                    <a:pt x="191" y="599"/>
                  </a:cubicBezTo>
                  <a:close/>
                  <a:moveTo>
                    <a:pt x="220" y="684"/>
                  </a:moveTo>
                  <a:cubicBezTo>
                    <a:pt x="214" y="691"/>
                    <a:pt x="195" y="685"/>
                    <a:pt x="185" y="689"/>
                  </a:cubicBezTo>
                  <a:cubicBezTo>
                    <a:pt x="196" y="693"/>
                    <a:pt x="207" y="697"/>
                    <a:pt x="220" y="695"/>
                  </a:cubicBezTo>
                  <a:cubicBezTo>
                    <a:pt x="219" y="689"/>
                    <a:pt x="222" y="688"/>
                    <a:pt x="220" y="684"/>
                  </a:cubicBezTo>
                  <a:close/>
                  <a:moveTo>
                    <a:pt x="197" y="888"/>
                  </a:moveTo>
                  <a:cubicBezTo>
                    <a:pt x="206" y="893"/>
                    <a:pt x="216" y="896"/>
                    <a:pt x="223" y="903"/>
                  </a:cubicBezTo>
                  <a:cubicBezTo>
                    <a:pt x="238" y="897"/>
                    <a:pt x="260" y="901"/>
                    <a:pt x="270" y="893"/>
                  </a:cubicBezTo>
                  <a:cubicBezTo>
                    <a:pt x="270" y="888"/>
                    <a:pt x="265" y="889"/>
                    <a:pt x="267" y="884"/>
                  </a:cubicBezTo>
                  <a:cubicBezTo>
                    <a:pt x="263" y="884"/>
                    <a:pt x="262" y="886"/>
                    <a:pt x="259" y="887"/>
                  </a:cubicBezTo>
                  <a:cubicBezTo>
                    <a:pt x="256" y="884"/>
                    <a:pt x="252" y="883"/>
                    <a:pt x="245" y="884"/>
                  </a:cubicBezTo>
                  <a:cubicBezTo>
                    <a:pt x="232" y="871"/>
                    <a:pt x="213" y="880"/>
                    <a:pt x="197" y="888"/>
                  </a:cubicBezTo>
                  <a:close/>
                  <a:moveTo>
                    <a:pt x="216" y="930"/>
                  </a:moveTo>
                  <a:cubicBezTo>
                    <a:pt x="216" y="927"/>
                    <a:pt x="217" y="926"/>
                    <a:pt x="220" y="926"/>
                  </a:cubicBezTo>
                  <a:cubicBezTo>
                    <a:pt x="220" y="921"/>
                    <a:pt x="218" y="920"/>
                    <a:pt x="219" y="914"/>
                  </a:cubicBezTo>
                  <a:cubicBezTo>
                    <a:pt x="213" y="911"/>
                    <a:pt x="208" y="914"/>
                    <a:pt x="201" y="914"/>
                  </a:cubicBezTo>
                  <a:cubicBezTo>
                    <a:pt x="199" y="917"/>
                    <a:pt x="200" y="922"/>
                    <a:pt x="197" y="923"/>
                  </a:cubicBezTo>
                  <a:cubicBezTo>
                    <a:pt x="199" y="927"/>
                    <a:pt x="206" y="931"/>
                    <a:pt x="216" y="930"/>
                  </a:cubicBezTo>
                  <a:close/>
                  <a:moveTo>
                    <a:pt x="200" y="509"/>
                  </a:moveTo>
                  <a:cubicBezTo>
                    <a:pt x="203" y="509"/>
                    <a:pt x="201" y="504"/>
                    <a:pt x="204" y="504"/>
                  </a:cubicBezTo>
                  <a:cubicBezTo>
                    <a:pt x="202" y="500"/>
                    <a:pt x="196" y="507"/>
                    <a:pt x="200" y="509"/>
                  </a:cubicBezTo>
                  <a:close/>
                  <a:moveTo>
                    <a:pt x="230" y="614"/>
                  </a:moveTo>
                  <a:cubicBezTo>
                    <a:pt x="231" y="619"/>
                    <a:pt x="235" y="616"/>
                    <a:pt x="238" y="614"/>
                  </a:cubicBezTo>
                  <a:cubicBezTo>
                    <a:pt x="237" y="611"/>
                    <a:pt x="231" y="613"/>
                    <a:pt x="230" y="614"/>
                  </a:cubicBezTo>
                  <a:close/>
                  <a:moveTo>
                    <a:pt x="240" y="682"/>
                  </a:moveTo>
                  <a:cubicBezTo>
                    <a:pt x="240" y="688"/>
                    <a:pt x="251" y="685"/>
                    <a:pt x="252" y="684"/>
                  </a:cubicBezTo>
                  <a:cubicBezTo>
                    <a:pt x="251" y="680"/>
                    <a:pt x="244" y="683"/>
                    <a:pt x="240" y="682"/>
                  </a:cubicBezTo>
                  <a:close/>
                  <a:moveTo>
                    <a:pt x="259" y="621"/>
                  </a:moveTo>
                  <a:cubicBezTo>
                    <a:pt x="265" y="622"/>
                    <a:pt x="262" y="615"/>
                    <a:pt x="270" y="617"/>
                  </a:cubicBezTo>
                  <a:cubicBezTo>
                    <a:pt x="263" y="613"/>
                    <a:pt x="249" y="613"/>
                    <a:pt x="245" y="611"/>
                  </a:cubicBezTo>
                  <a:cubicBezTo>
                    <a:pt x="243" y="616"/>
                    <a:pt x="257" y="617"/>
                    <a:pt x="259" y="621"/>
                  </a:cubicBezTo>
                  <a:close/>
                  <a:moveTo>
                    <a:pt x="268" y="623"/>
                  </a:moveTo>
                  <a:cubicBezTo>
                    <a:pt x="265" y="625"/>
                    <a:pt x="269" y="628"/>
                    <a:pt x="267" y="631"/>
                  </a:cubicBezTo>
                  <a:cubicBezTo>
                    <a:pt x="275" y="631"/>
                    <a:pt x="275" y="631"/>
                    <a:pt x="283" y="631"/>
                  </a:cubicBezTo>
                  <a:cubicBezTo>
                    <a:pt x="285" y="637"/>
                    <a:pt x="278" y="632"/>
                    <a:pt x="278" y="636"/>
                  </a:cubicBezTo>
                  <a:cubicBezTo>
                    <a:pt x="261" y="640"/>
                    <a:pt x="297" y="634"/>
                    <a:pt x="294" y="627"/>
                  </a:cubicBezTo>
                  <a:cubicBezTo>
                    <a:pt x="290" y="616"/>
                    <a:pt x="275" y="626"/>
                    <a:pt x="268" y="623"/>
                  </a:cubicBezTo>
                  <a:close/>
                  <a:moveTo>
                    <a:pt x="271" y="652"/>
                  </a:moveTo>
                  <a:cubicBezTo>
                    <a:pt x="269" y="657"/>
                    <a:pt x="282" y="655"/>
                    <a:pt x="283" y="653"/>
                  </a:cubicBezTo>
                  <a:cubicBezTo>
                    <a:pt x="283" y="647"/>
                    <a:pt x="276" y="654"/>
                    <a:pt x="271" y="652"/>
                  </a:cubicBezTo>
                  <a:close/>
                  <a:moveTo>
                    <a:pt x="272" y="643"/>
                  </a:moveTo>
                  <a:cubicBezTo>
                    <a:pt x="276" y="645"/>
                    <a:pt x="282" y="645"/>
                    <a:pt x="285" y="647"/>
                  </a:cubicBezTo>
                  <a:cubicBezTo>
                    <a:pt x="286" y="644"/>
                    <a:pt x="289" y="644"/>
                    <a:pt x="291" y="643"/>
                  </a:cubicBezTo>
                  <a:cubicBezTo>
                    <a:pt x="287" y="637"/>
                    <a:pt x="279" y="643"/>
                    <a:pt x="272" y="643"/>
                  </a:cubicBezTo>
                  <a:close/>
                  <a:moveTo>
                    <a:pt x="294" y="174"/>
                  </a:moveTo>
                  <a:cubicBezTo>
                    <a:pt x="293" y="170"/>
                    <a:pt x="288" y="175"/>
                    <a:pt x="285" y="174"/>
                  </a:cubicBezTo>
                  <a:cubicBezTo>
                    <a:pt x="285" y="181"/>
                    <a:pt x="292" y="175"/>
                    <a:pt x="294" y="174"/>
                  </a:cubicBezTo>
                  <a:close/>
                  <a:moveTo>
                    <a:pt x="357" y="22"/>
                  </a:moveTo>
                  <a:cubicBezTo>
                    <a:pt x="353" y="22"/>
                    <a:pt x="350" y="22"/>
                    <a:pt x="348" y="23"/>
                  </a:cubicBezTo>
                  <a:cubicBezTo>
                    <a:pt x="348" y="25"/>
                    <a:pt x="359" y="26"/>
                    <a:pt x="357" y="22"/>
                  </a:cubicBezTo>
                  <a:close/>
                  <a:moveTo>
                    <a:pt x="384" y="810"/>
                  </a:moveTo>
                  <a:cubicBezTo>
                    <a:pt x="389" y="817"/>
                    <a:pt x="399" y="813"/>
                    <a:pt x="407" y="811"/>
                  </a:cubicBezTo>
                  <a:cubicBezTo>
                    <a:pt x="403" y="806"/>
                    <a:pt x="394" y="813"/>
                    <a:pt x="384" y="810"/>
                  </a:cubicBezTo>
                  <a:close/>
                  <a:moveTo>
                    <a:pt x="435" y="761"/>
                  </a:moveTo>
                  <a:cubicBezTo>
                    <a:pt x="434" y="758"/>
                    <a:pt x="435" y="756"/>
                    <a:pt x="438" y="756"/>
                  </a:cubicBezTo>
                  <a:cubicBezTo>
                    <a:pt x="436" y="751"/>
                    <a:pt x="428" y="759"/>
                    <a:pt x="428" y="755"/>
                  </a:cubicBezTo>
                  <a:cubicBezTo>
                    <a:pt x="426" y="755"/>
                    <a:pt x="427" y="758"/>
                    <a:pt x="426" y="761"/>
                  </a:cubicBezTo>
                  <a:lnTo>
                    <a:pt x="435" y="761"/>
                  </a:lnTo>
                  <a:close/>
                  <a:moveTo>
                    <a:pt x="450" y="759"/>
                  </a:moveTo>
                  <a:cubicBezTo>
                    <a:pt x="447" y="757"/>
                    <a:pt x="441" y="755"/>
                    <a:pt x="438" y="758"/>
                  </a:cubicBezTo>
                  <a:cubicBezTo>
                    <a:pt x="439" y="761"/>
                    <a:pt x="446" y="758"/>
                    <a:pt x="450" y="759"/>
                  </a:cubicBezTo>
                  <a:close/>
                  <a:moveTo>
                    <a:pt x="439" y="804"/>
                  </a:moveTo>
                  <a:cubicBezTo>
                    <a:pt x="444" y="810"/>
                    <a:pt x="458" y="808"/>
                    <a:pt x="464" y="804"/>
                  </a:cubicBezTo>
                  <a:cubicBezTo>
                    <a:pt x="455" y="801"/>
                    <a:pt x="446" y="806"/>
                    <a:pt x="439" y="804"/>
                  </a:cubicBezTo>
                  <a:close/>
                  <a:moveTo>
                    <a:pt x="477" y="843"/>
                  </a:moveTo>
                  <a:cubicBezTo>
                    <a:pt x="477" y="847"/>
                    <a:pt x="483" y="846"/>
                    <a:pt x="487" y="846"/>
                  </a:cubicBezTo>
                  <a:cubicBezTo>
                    <a:pt x="488" y="841"/>
                    <a:pt x="480" y="844"/>
                    <a:pt x="477" y="843"/>
                  </a:cubicBezTo>
                  <a:close/>
                  <a:moveTo>
                    <a:pt x="494" y="771"/>
                  </a:moveTo>
                  <a:cubicBezTo>
                    <a:pt x="492" y="769"/>
                    <a:pt x="488" y="768"/>
                    <a:pt x="483" y="768"/>
                  </a:cubicBezTo>
                  <a:cubicBezTo>
                    <a:pt x="482" y="774"/>
                    <a:pt x="491" y="770"/>
                    <a:pt x="494" y="771"/>
                  </a:cubicBezTo>
                  <a:close/>
                  <a:moveTo>
                    <a:pt x="500" y="840"/>
                  </a:moveTo>
                  <a:cubicBezTo>
                    <a:pt x="502" y="847"/>
                    <a:pt x="507" y="840"/>
                    <a:pt x="512" y="843"/>
                  </a:cubicBezTo>
                  <a:cubicBezTo>
                    <a:pt x="510" y="840"/>
                    <a:pt x="505" y="840"/>
                    <a:pt x="500" y="840"/>
                  </a:cubicBezTo>
                  <a:close/>
                  <a:moveTo>
                    <a:pt x="555" y="800"/>
                  </a:moveTo>
                  <a:cubicBezTo>
                    <a:pt x="565" y="805"/>
                    <a:pt x="578" y="812"/>
                    <a:pt x="586" y="803"/>
                  </a:cubicBezTo>
                  <a:cubicBezTo>
                    <a:pt x="575" y="800"/>
                    <a:pt x="563" y="791"/>
                    <a:pt x="555" y="800"/>
                  </a:cubicBezTo>
                  <a:close/>
                  <a:moveTo>
                    <a:pt x="576" y="849"/>
                  </a:moveTo>
                  <a:cubicBezTo>
                    <a:pt x="576" y="851"/>
                    <a:pt x="576" y="852"/>
                    <a:pt x="577" y="852"/>
                  </a:cubicBezTo>
                  <a:cubicBezTo>
                    <a:pt x="585" y="852"/>
                    <a:pt x="590" y="849"/>
                    <a:pt x="595" y="846"/>
                  </a:cubicBezTo>
                  <a:cubicBezTo>
                    <a:pt x="595" y="840"/>
                    <a:pt x="585" y="845"/>
                    <a:pt x="580" y="843"/>
                  </a:cubicBezTo>
                  <a:cubicBezTo>
                    <a:pt x="581" y="848"/>
                    <a:pt x="578" y="848"/>
                    <a:pt x="576" y="849"/>
                  </a:cubicBezTo>
                  <a:close/>
                  <a:moveTo>
                    <a:pt x="579" y="836"/>
                  </a:moveTo>
                  <a:cubicBezTo>
                    <a:pt x="593" y="840"/>
                    <a:pt x="612" y="829"/>
                    <a:pt x="624" y="839"/>
                  </a:cubicBezTo>
                  <a:cubicBezTo>
                    <a:pt x="621" y="845"/>
                    <a:pt x="616" y="839"/>
                    <a:pt x="611" y="842"/>
                  </a:cubicBezTo>
                  <a:cubicBezTo>
                    <a:pt x="613" y="845"/>
                    <a:pt x="621" y="842"/>
                    <a:pt x="625" y="843"/>
                  </a:cubicBezTo>
                  <a:cubicBezTo>
                    <a:pt x="628" y="830"/>
                    <a:pt x="644" y="837"/>
                    <a:pt x="653" y="829"/>
                  </a:cubicBezTo>
                  <a:cubicBezTo>
                    <a:pt x="632" y="818"/>
                    <a:pt x="616" y="818"/>
                    <a:pt x="595" y="822"/>
                  </a:cubicBezTo>
                  <a:cubicBezTo>
                    <a:pt x="595" y="824"/>
                    <a:pt x="611" y="823"/>
                    <a:pt x="616" y="824"/>
                  </a:cubicBezTo>
                  <a:cubicBezTo>
                    <a:pt x="615" y="831"/>
                    <a:pt x="622" y="828"/>
                    <a:pt x="624" y="832"/>
                  </a:cubicBezTo>
                  <a:cubicBezTo>
                    <a:pt x="621" y="835"/>
                    <a:pt x="616" y="829"/>
                    <a:pt x="614" y="827"/>
                  </a:cubicBezTo>
                  <a:cubicBezTo>
                    <a:pt x="608" y="836"/>
                    <a:pt x="588" y="831"/>
                    <a:pt x="579" y="836"/>
                  </a:cubicBezTo>
                  <a:close/>
                  <a:moveTo>
                    <a:pt x="627" y="827"/>
                  </a:moveTo>
                  <a:cubicBezTo>
                    <a:pt x="627" y="823"/>
                    <a:pt x="627" y="823"/>
                    <a:pt x="627" y="823"/>
                  </a:cubicBezTo>
                  <a:cubicBezTo>
                    <a:pt x="630" y="824"/>
                    <a:pt x="635" y="823"/>
                    <a:pt x="635" y="827"/>
                  </a:cubicBezTo>
                  <a:lnTo>
                    <a:pt x="627" y="827"/>
                  </a:lnTo>
                  <a:close/>
                  <a:moveTo>
                    <a:pt x="621" y="874"/>
                  </a:moveTo>
                  <a:cubicBezTo>
                    <a:pt x="627" y="874"/>
                    <a:pt x="644" y="878"/>
                    <a:pt x="645" y="867"/>
                  </a:cubicBezTo>
                  <a:cubicBezTo>
                    <a:pt x="639" y="869"/>
                    <a:pt x="640" y="863"/>
                    <a:pt x="637" y="862"/>
                  </a:cubicBezTo>
                  <a:cubicBezTo>
                    <a:pt x="631" y="864"/>
                    <a:pt x="630" y="870"/>
                    <a:pt x="622" y="869"/>
                  </a:cubicBezTo>
                  <a:cubicBezTo>
                    <a:pt x="622" y="872"/>
                    <a:pt x="622" y="874"/>
                    <a:pt x="621" y="874"/>
                  </a:cubicBezTo>
                  <a:close/>
                  <a:moveTo>
                    <a:pt x="659" y="840"/>
                  </a:moveTo>
                  <a:cubicBezTo>
                    <a:pt x="657" y="837"/>
                    <a:pt x="651" y="836"/>
                    <a:pt x="648" y="839"/>
                  </a:cubicBezTo>
                  <a:cubicBezTo>
                    <a:pt x="649" y="842"/>
                    <a:pt x="655" y="840"/>
                    <a:pt x="659" y="840"/>
                  </a:cubicBezTo>
                  <a:close/>
                  <a:moveTo>
                    <a:pt x="659" y="823"/>
                  </a:moveTo>
                  <a:cubicBezTo>
                    <a:pt x="664" y="819"/>
                    <a:pt x="653" y="818"/>
                    <a:pt x="650" y="817"/>
                  </a:cubicBezTo>
                  <a:cubicBezTo>
                    <a:pt x="648" y="824"/>
                    <a:pt x="661" y="816"/>
                    <a:pt x="659" y="823"/>
                  </a:cubicBezTo>
                  <a:close/>
                  <a:moveTo>
                    <a:pt x="690" y="861"/>
                  </a:moveTo>
                  <a:cubicBezTo>
                    <a:pt x="706" y="864"/>
                    <a:pt x="716" y="862"/>
                    <a:pt x="733" y="859"/>
                  </a:cubicBezTo>
                  <a:cubicBezTo>
                    <a:pt x="704" y="845"/>
                    <a:pt x="681" y="860"/>
                    <a:pt x="661" y="865"/>
                  </a:cubicBezTo>
                  <a:cubicBezTo>
                    <a:pt x="670" y="870"/>
                    <a:pt x="682" y="865"/>
                    <a:pt x="690" y="861"/>
                  </a:cubicBezTo>
                  <a:close/>
                  <a:moveTo>
                    <a:pt x="680" y="785"/>
                  </a:moveTo>
                  <a:cubicBezTo>
                    <a:pt x="671" y="785"/>
                    <a:pt x="668" y="786"/>
                    <a:pt x="663" y="787"/>
                  </a:cubicBezTo>
                  <a:cubicBezTo>
                    <a:pt x="665" y="788"/>
                    <a:pt x="680" y="791"/>
                    <a:pt x="680" y="785"/>
                  </a:cubicBezTo>
                  <a:close/>
                  <a:moveTo>
                    <a:pt x="673" y="386"/>
                  </a:moveTo>
                  <a:cubicBezTo>
                    <a:pt x="681" y="392"/>
                    <a:pt x="703" y="393"/>
                    <a:pt x="709" y="389"/>
                  </a:cubicBezTo>
                  <a:cubicBezTo>
                    <a:pt x="706" y="380"/>
                    <a:pt x="684" y="386"/>
                    <a:pt x="673" y="386"/>
                  </a:cubicBezTo>
                  <a:close/>
                  <a:moveTo>
                    <a:pt x="731" y="475"/>
                  </a:moveTo>
                  <a:cubicBezTo>
                    <a:pt x="718" y="475"/>
                    <a:pt x="718" y="475"/>
                    <a:pt x="718" y="475"/>
                  </a:cubicBezTo>
                  <a:cubicBezTo>
                    <a:pt x="719" y="478"/>
                    <a:pt x="721" y="479"/>
                    <a:pt x="722" y="482"/>
                  </a:cubicBezTo>
                  <a:cubicBezTo>
                    <a:pt x="725" y="479"/>
                    <a:pt x="731" y="480"/>
                    <a:pt x="731" y="475"/>
                  </a:cubicBezTo>
                  <a:close/>
                  <a:moveTo>
                    <a:pt x="731" y="32"/>
                  </a:moveTo>
                  <a:cubicBezTo>
                    <a:pt x="729" y="29"/>
                    <a:pt x="725" y="27"/>
                    <a:pt x="722" y="25"/>
                  </a:cubicBezTo>
                  <a:cubicBezTo>
                    <a:pt x="716" y="26"/>
                    <a:pt x="726" y="38"/>
                    <a:pt x="731" y="32"/>
                  </a:cubicBezTo>
                  <a:close/>
                  <a:moveTo>
                    <a:pt x="728" y="462"/>
                  </a:moveTo>
                  <a:cubicBezTo>
                    <a:pt x="724" y="460"/>
                    <a:pt x="724" y="464"/>
                    <a:pt x="721" y="464"/>
                  </a:cubicBezTo>
                  <a:cubicBezTo>
                    <a:pt x="721" y="469"/>
                    <a:pt x="730" y="467"/>
                    <a:pt x="728" y="462"/>
                  </a:cubicBezTo>
                  <a:close/>
                  <a:moveTo>
                    <a:pt x="764" y="441"/>
                  </a:moveTo>
                  <a:cubicBezTo>
                    <a:pt x="764" y="438"/>
                    <a:pt x="762" y="436"/>
                    <a:pt x="759" y="435"/>
                  </a:cubicBezTo>
                  <a:cubicBezTo>
                    <a:pt x="759" y="439"/>
                    <a:pt x="758" y="441"/>
                    <a:pt x="756" y="441"/>
                  </a:cubicBezTo>
                  <a:cubicBezTo>
                    <a:pt x="757" y="445"/>
                    <a:pt x="762" y="441"/>
                    <a:pt x="764" y="441"/>
                  </a:cubicBezTo>
                  <a:close/>
                  <a:moveTo>
                    <a:pt x="766" y="810"/>
                  </a:moveTo>
                  <a:cubicBezTo>
                    <a:pt x="761" y="810"/>
                    <a:pt x="762" y="814"/>
                    <a:pt x="757" y="811"/>
                  </a:cubicBezTo>
                  <a:cubicBezTo>
                    <a:pt x="756" y="816"/>
                    <a:pt x="769" y="816"/>
                    <a:pt x="766" y="810"/>
                  </a:cubicBezTo>
                  <a:close/>
                  <a:moveTo>
                    <a:pt x="785" y="807"/>
                  </a:moveTo>
                  <a:cubicBezTo>
                    <a:pt x="784" y="806"/>
                    <a:pt x="783" y="805"/>
                    <a:pt x="783" y="803"/>
                  </a:cubicBezTo>
                  <a:cubicBezTo>
                    <a:pt x="776" y="803"/>
                    <a:pt x="771" y="806"/>
                    <a:pt x="764" y="807"/>
                  </a:cubicBezTo>
                  <a:cubicBezTo>
                    <a:pt x="768" y="813"/>
                    <a:pt x="779" y="805"/>
                    <a:pt x="785" y="807"/>
                  </a:cubicBezTo>
                  <a:close/>
                  <a:moveTo>
                    <a:pt x="795" y="475"/>
                  </a:moveTo>
                  <a:cubicBezTo>
                    <a:pt x="790" y="476"/>
                    <a:pt x="792" y="486"/>
                    <a:pt x="799" y="483"/>
                  </a:cubicBezTo>
                  <a:cubicBezTo>
                    <a:pt x="800" y="478"/>
                    <a:pt x="797" y="477"/>
                    <a:pt x="795" y="475"/>
                  </a:cubicBezTo>
                  <a:close/>
                  <a:moveTo>
                    <a:pt x="809" y="35"/>
                  </a:moveTo>
                  <a:cubicBezTo>
                    <a:pt x="809" y="29"/>
                    <a:pt x="806" y="23"/>
                    <a:pt x="801" y="26"/>
                  </a:cubicBezTo>
                  <a:cubicBezTo>
                    <a:pt x="802" y="30"/>
                    <a:pt x="803" y="35"/>
                    <a:pt x="809" y="35"/>
                  </a:cubicBezTo>
                  <a:close/>
                  <a:moveTo>
                    <a:pt x="808" y="473"/>
                  </a:moveTo>
                  <a:cubicBezTo>
                    <a:pt x="810" y="476"/>
                    <a:pt x="817" y="472"/>
                    <a:pt x="823" y="473"/>
                  </a:cubicBezTo>
                  <a:cubicBezTo>
                    <a:pt x="821" y="465"/>
                    <a:pt x="811" y="470"/>
                    <a:pt x="808" y="473"/>
                  </a:cubicBezTo>
                  <a:close/>
                  <a:moveTo>
                    <a:pt x="815" y="443"/>
                  </a:moveTo>
                  <a:cubicBezTo>
                    <a:pt x="814" y="446"/>
                    <a:pt x="822" y="448"/>
                    <a:pt x="815" y="449"/>
                  </a:cubicBezTo>
                  <a:cubicBezTo>
                    <a:pt x="818" y="453"/>
                    <a:pt x="824" y="452"/>
                    <a:pt x="830" y="451"/>
                  </a:cubicBezTo>
                  <a:cubicBezTo>
                    <a:pt x="828" y="444"/>
                    <a:pt x="832" y="444"/>
                    <a:pt x="827" y="437"/>
                  </a:cubicBezTo>
                  <a:cubicBezTo>
                    <a:pt x="825" y="441"/>
                    <a:pt x="823" y="442"/>
                    <a:pt x="815" y="443"/>
                  </a:cubicBezTo>
                  <a:close/>
                  <a:moveTo>
                    <a:pt x="830" y="29"/>
                  </a:moveTo>
                  <a:cubicBezTo>
                    <a:pt x="836" y="38"/>
                    <a:pt x="842" y="21"/>
                    <a:pt x="830" y="29"/>
                  </a:cubicBezTo>
                  <a:close/>
                  <a:moveTo>
                    <a:pt x="838" y="479"/>
                  </a:moveTo>
                  <a:cubicBezTo>
                    <a:pt x="841" y="480"/>
                    <a:pt x="846" y="480"/>
                    <a:pt x="853" y="480"/>
                  </a:cubicBezTo>
                  <a:cubicBezTo>
                    <a:pt x="852" y="477"/>
                    <a:pt x="842" y="477"/>
                    <a:pt x="838" y="479"/>
                  </a:cubicBezTo>
                  <a:close/>
                  <a:moveTo>
                    <a:pt x="894" y="819"/>
                  </a:moveTo>
                  <a:cubicBezTo>
                    <a:pt x="901" y="816"/>
                    <a:pt x="897" y="825"/>
                    <a:pt x="902" y="824"/>
                  </a:cubicBezTo>
                  <a:cubicBezTo>
                    <a:pt x="896" y="818"/>
                    <a:pt x="910" y="821"/>
                    <a:pt x="910" y="816"/>
                  </a:cubicBezTo>
                  <a:cubicBezTo>
                    <a:pt x="900" y="818"/>
                    <a:pt x="880" y="815"/>
                    <a:pt x="895" y="826"/>
                  </a:cubicBezTo>
                  <a:cubicBezTo>
                    <a:pt x="896" y="822"/>
                    <a:pt x="892" y="823"/>
                    <a:pt x="894" y="819"/>
                  </a:cubicBezTo>
                  <a:close/>
                  <a:moveTo>
                    <a:pt x="914" y="485"/>
                  </a:moveTo>
                  <a:cubicBezTo>
                    <a:pt x="919" y="485"/>
                    <a:pt x="922" y="489"/>
                    <a:pt x="928" y="488"/>
                  </a:cubicBezTo>
                  <a:cubicBezTo>
                    <a:pt x="925" y="479"/>
                    <a:pt x="936" y="485"/>
                    <a:pt x="936" y="479"/>
                  </a:cubicBezTo>
                  <a:cubicBezTo>
                    <a:pt x="931" y="479"/>
                    <a:pt x="926" y="479"/>
                    <a:pt x="926" y="483"/>
                  </a:cubicBezTo>
                  <a:cubicBezTo>
                    <a:pt x="920" y="479"/>
                    <a:pt x="911" y="486"/>
                    <a:pt x="910" y="476"/>
                  </a:cubicBezTo>
                  <a:cubicBezTo>
                    <a:pt x="907" y="475"/>
                    <a:pt x="906" y="477"/>
                    <a:pt x="904" y="478"/>
                  </a:cubicBezTo>
                  <a:cubicBezTo>
                    <a:pt x="903" y="481"/>
                    <a:pt x="911" y="484"/>
                    <a:pt x="904" y="485"/>
                  </a:cubicBezTo>
                  <a:cubicBezTo>
                    <a:pt x="906" y="486"/>
                    <a:pt x="919" y="490"/>
                    <a:pt x="914" y="485"/>
                  </a:cubicBezTo>
                  <a:close/>
                  <a:moveTo>
                    <a:pt x="921" y="414"/>
                  </a:moveTo>
                  <a:cubicBezTo>
                    <a:pt x="926" y="417"/>
                    <a:pt x="929" y="424"/>
                    <a:pt x="939" y="421"/>
                  </a:cubicBezTo>
                  <a:cubicBezTo>
                    <a:pt x="936" y="416"/>
                    <a:pt x="945" y="412"/>
                    <a:pt x="952" y="412"/>
                  </a:cubicBezTo>
                  <a:cubicBezTo>
                    <a:pt x="949" y="405"/>
                    <a:pt x="941" y="411"/>
                    <a:pt x="933" y="408"/>
                  </a:cubicBezTo>
                  <a:cubicBezTo>
                    <a:pt x="933" y="406"/>
                    <a:pt x="937" y="407"/>
                    <a:pt x="936" y="402"/>
                  </a:cubicBezTo>
                  <a:cubicBezTo>
                    <a:pt x="931" y="401"/>
                    <a:pt x="930" y="404"/>
                    <a:pt x="927" y="404"/>
                  </a:cubicBezTo>
                  <a:cubicBezTo>
                    <a:pt x="931" y="410"/>
                    <a:pt x="917" y="408"/>
                    <a:pt x="913" y="411"/>
                  </a:cubicBezTo>
                  <a:cubicBezTo>
                    <a:pt x="913" y="414"/>
                    <a:pt x="915" y="416"/>
                    <a:pt x="918" y="417"/>
                  </a:cubicBezTo>
                  <a:cubicBezTo>
                    <a:pt x="921" y="417"/>
                    <a:pt x="921" y="415"/>
                    <a:pt x="921" y="414"/>
                  </a:cubicBezTo>
                  <a:close/>
                  <a:moveTo>
                    <a:pt x="920" y="813"/>
                  </a:moveTo>
                  <a:cubicBezTo>
                    <a:pt x="921" y="811"/>
                    <a:pt x="924" y="809"/>
                    <a:pt x="924" y="806"/>
                  </a:cubicBezTo>
                  <a:cubicBezTo>
                    <a:pt x="922" y="803"/>
                    <a:pt x="918" y="806"/>
                    <a:pt x="915" y="807"/>
                  </a:cubicBezTo>
                  <a:cubicBezTo>
                    <a:pt x="914" y="812"/>
                    <a:pt x="919" y="810"/>
                    <a:pt x="920" y="813"/>
                  </a:cubicBezTo>
                  <a:close/>
                  <a:moveTo>
                    <a:pt x="928" y="444"/>
                  </a:moveTo>
                  <a:cubicBezTo>
                    <a:pt x="933" y="439"/>
                    <a:pt x="927" y="438"/>
                    <a:pt x="921" y="440"/>
                  </a:cubicBezTo>
                  <a:cubicBezTo>
                    <a:pt x="922" y="443"/>
                    <a:pt x="928" y="441"/>
                    <a:pt x="928" y="444"/>
                  </a:cubicBezTo>
                  <a:close/>
                  <a:moveTo>
                    <a:pt x="924" y="787"/>
                  </a:moveTo>
                  <a:cubicBezTo>
                    <a:pt x="922" y="787"/>
                    <a:pt x="923" y="789"/>
                    <a:pt x="923" y="791"/>
                  </a:cubicBezTo>
                  <a:cubicBezTo>
                    <a:pt x="930" y="793"/>
                    <a:pt x="932" y="792"/>
                    <a:pt x="940" y="793"/>
                  </a:cubicBezTo>
                  <a:cubicBezTo>
                    <a:pt x="937" y="785"/>
                    <a:pt x="926" y="791"/>
                    <a:pt x="924" y="787"/>
                  </a:cubicBezTo>
                  <a:close/>
                  <a:moveTo>
                    <a:pt x="937" y="451"/>
                  </a:moveTo>
                  <a:cubicBezTo>
                    <a:pt x="937" y="448"/>
                    <a:pt x="933" y="448"/>
                    <a:pt x="931" y="446"/>
                  </a:cubicBezTo>
                  <a:cubicBezTo>
                    <a:pt x="928" y="447"/>
                    <a:pt x="933" y="453"/>
                    <a:pt x="937" y="451"/>
                  </a:cubicBezTo>
                  <a:close/>
                  <a:moveTo>
                    <a:pt x="944" y="32"/>
                  </a:moveTo>
                  <a:cubicBezTo>
                    <a:pt x="954" y="41"/>
                    <a:pt x="960" y="29"/>
                    <a:pt x="975" y="33"/>
                  </a:cubicBezTo>
                  <a:cubicBezTo>
                    <a:pt x="972" y="26"/>
                    <a:pt x="959" y="29"/>
                    <a:pt x="953" y="25"/>
                  </a:cubicBezTo>
                  <a:cubicBezTo>
                    <a:pt x="948" y="27"/>
                    <a:pt x="954" y="33"/>
                    <a:pt x="944" y="32"/>
                  </a:cubicBezTo>
                  <a:close/>
                  <a:moveTo>
                    <a:pt x="962" y="782"/>
                  </a:moveTo>
                  <a:cubicBezTo>
                    <a:pt x="960" y="786"/>
                    <a:pt x="960" y="791"/>
                    <a:pt x="953" y="790"/>
                  </a:cubicBezTo>
                  <a:cubicBezTo>
                    <a:pt x="950" y="792"/>
                    <a:pt x="964" y="791"/>
                    <a:pt x="968" y="791"/>
                  </a:cubicBezTo>
                  <a:cubicBezTo>
                    <a:pt x="967" y="787"/>
                    <a:pt x="963" y="786"/>
                    <a:pt x="962" y="782"/>
                  </a:cubicBezTo>
                  <a:close/>
                  <a:moveTo>
                    <a:pt x="953" y="804"/>
                  </a:moveTo>
                  <a:cubicBezTo>
                    <a:pt x="951" y="809"/>
                    <a:pt x="963" y="809"/>
                    <a:pt x="960" y="804"/>
                  </a:cubicBezTo>
                  <a:lnTo>
                    <a:pt x="953" y="804"/>
                  </a:lnTo>
                  <a:close/>
                  <a:moveTo>
                    <a:pt x="975" y="287"/>
                  </a:moveTo>
                  <a:cubicBezTo>
                    <a:pt x="972" y="285"/>
                    <a:pt x="967" y="285"/>
                    <a:pt x="963" y="285"/>
                  </a:cubicBezTo>
                  <a:cubicBezTo>
                    <a:pt x="964" y="291"/>
                    <a:pt x="971" y="291"/>
                    <a:pt x="975" y="287"/>
                  </a:cubicBezTo>
                  <a:close/>
                  <a:moveTo>
                    <a:pt x="994" y="794"/>
                  </a:moveTo>
                  <a:cubicBezTo>
                    <a:pt x="996" y="785"/>
                    <a:pt x="1008" y="791"/>
                    <a:pt x="1013" y="790"/>
                  </a:cubicBezTo>
                  <a:cubicBezTo>
                    <a:pt x="1009" y="783"/>
                    <a:pt x="999" y="790"/>
                    <a:pt x="995" y="782"/>
                  </a:cubicBezTo>
                  <a:cubicBezTo>
                    <a:pt x="991" y="785"/>
                    <a:pt x="989" y="791"/>
                    <a:pt x="994" y="794"/>
                  </a:cubicBezTo>
                  <a:close/>
                  <a:moveTo>
                    <a:pt x="1002" y="467"/>
                  </a:moveTo>
                  <a:cubicBezTo>
                    <a:pt x="1008" y="467"/>
                    <a:pt x="1006" y="473"/>
                    <a:pt x="1011" y="472"/>
                  </a:cubicBezTo>
                  <a:cubicBezTo>
                    <a:pt x="1014" y="468"/>
                    <a:pt x="1009" y="461"/>
                    <a:pt x="1004" y="460"/>
                  </a:cubicBezTo>
                  <a:cubicBezTo>
                    <a:pt x="1005" y="464"/>
                    <a:pt x="1001" y="463"/>
                    <a:pt x="1002" y="467"/>
                  </a:cubicBezTo>
                  <a:close/>
                  <a:moveTo>
                    <a:pt x="1024" y="386"/>
                  </a:moveTo>
                  <a:cubicBezTo>
                    <a:pt x="1021" y="383"/>
                    <a:pt x="1017" y="378"/>
                    <a:pt x="1011" y="382"/>
                  </a:cubicBezTo>
                  <a:cubicBezTo>
                    <a:pt x="1014" y="386"/>
                    <a:pt x="1020" y="388"/>
                    <a:pt x="1024" y="386"/>
                  </a:cubicBezTo>
                  <a:close/>
                  <a:moveTo>
                    <a:pt x="1021" y="427"/>
                  </a:moveTo>
                  <a:cubicBezTo>
                    <a:pt x="1021" y="424"/>
                    <a:pt x="1019" y="423"/>
                    <a:pt x="1016" y="424"/>
                  </a:cubicBezTo>
                  <a:cubicBezTo>
                    <a:pt x="1016" y="428"/>
                    <a:pt x="1016" y="428"/>
                    <a:pt x="1016" y="428"/>
                  </a:cubicBezTo>
                  <a:cubicBezTo>
                    <a:pt x="1019" y="429"/>
                    <a:pt x="1019" y="427"/>
                    <a:pt x="1021" y="427"/>
                  </a:cubicBezTo>
                  <a:close/>
                  <a:moveTo>
                    <a:pt x="1020" y="35"/>
                  </a:moveTo>
                  <a:cubicBezTo>
                    <a:pt x="1025" y="36"/>
                    <a:pt x="1022" y="29"/>
                    <a:pt x="1027" y="31"/>
                  </a:cubicBezTo>
                  <a:cubicBezTo>
                    <a:pt x="1027" y="27"/>
                    <a:pt x="1021" y="30"/>
                    <a:pt x="1020" y="31"/>
                  </a:cubicBezTo>
                  <a:lnTo>
                    <a:pt x="1020" y="35"/>
                  </a:lnTo>
                  <a:close/>
                  <a:moveTo>
                    <a:pt x="1032" y="447"/>
                  </a:moveTo>
                  <a:cubicBezTo>
                    <a:pt x="1024" y="448"/>
                    <a:pt x="1028" y="446"/>
                    <a:pt x="1026" y="443"/>
                  </a:cubicBezTo>
                  <a:cubicBezTo>
                    <a:pt x="1024" y="444"/>
                    <a:pt x="1024" y="447"/>
                    <a:pt x="1023" y="450"/>
                  </a:cubicBezTo>
                  <a:cubicBezTo>
                    <a:pt x="1027" y="449"/>
                    <a:pt x="1028" y="453"/>
                    <a:pt x="1033" y="451"/>
                  </a:cubicBezTo>
                  <a:cubicBezTo>
                    <a:pt x="1032" y="450"/>
                    <a:pt x="1031" y="449"/>
                    <a:pt x="1032" y="447"/>
                  </a:cubicBezTo>
                  <a:close/>
                  <a:moveTo>
                    <a:pt x="1032" y="781"/>
                  </a:moveTo>
                  <a:cubicBezTo>
                    <a:pt x="1028" y="783"/>
                    <a:pt x="1029" y="786"/>
                    <a:pt x="1030" y="790"/>
                  </a:cubicBezTo>
                  <a:cubicBezTo>
                    <a:pt x="1034" y="792"/>
                    <a:pt x="1036" y="785"/>
                    <a:pt x="1037" y="790"/>
                  </a:cubicBezTo>
                  <a:cubicBezTo>
                    <a:pt x="1043" y="785"/>
                    <a:pt x="1033" y="783"/>
                    <a:pt x="1032" y="781"/>
                  </a:cubicBezTo>
                  <a:close/>
                  <a:moveTo>
                    <a:pt x="1039" y="798"/>
                  </a:moveTo>
                  <a:cubicBezTo>
                    <a:pt x="1036" y="800"/>
                    <a:pt x="1035" y="803"/>
                    <a:pt x="1034" y="807"/>
                  </a:cubicBezTo>
                  <a:cubicBezTo>
                    <a:pt x="1039" y="806"/>
                    <a:pt x="1042" y="803"/>
                    <a:pt x="1046" y="801"/>
                  </a:cubicBezTo>
                  <a:cubicBezTo>
                    <a:pt x="1045" y="797"/>
                    <a:pt x="1039" y="804"/>
                    <a:pt x="1039" y="798"/>
                  </a:cubicBezTo>
                  <a:close/>
                  <a:moveTo>
                    <a:pt x="1047" y="749"/>
                  </a:moveTo>
                  <a:cubicBezTo>
                    <a:pt x="1047" y="745"/>
                    <a:pt x="1041" y="743"/>
                    <a:pt x="1037" y="746"/>
                  </a:cubicBezTo>
                  <a:cubicBezTo>
                    <a:pt x="1039" y="752"/>
                    <a:pt x="1043" y="749"/>
                    <a:pt x="1047" y="749"/>
                  </a:cubicBezTo>
                  <a:close/>
                  <a:moveTo>
                    <a:pt x="1045" y="771"/>
                  </a:moveTo>
                  <a:cubicBezTo>
                    <a:pt x="1042" y="769"/>
                    <a:pt x="1044" y="762"/>
                    <a:pt x="1039" y="763"/>
                  </a:cubicBezTo>
                  <a:cubicBezTo>
                    <a:pt x="1040" y="767"/>
                    <a:pt x="1041" y="770"/>
                    <a:pt x="1045" y="771"/>
                  </a:cubicBezTo>
                  <a:close/>
                  <a:moveTo>
                    <a:pt x="1055" y="698"/>
                  </a:moveTo>
                  <a:cubicBezTo>
                    <a:pt x="1054" y="691"/>
                    <a:pt x="1048" y="698"/>
                    <a:pt x="1047" y="692"/>
                  </a:cubicBezTo>
                  <a:cubicBezTo>
                    <a:pt x="1041" y="694"/>
                    <a:pt x="1039" y="702"/>
                    <a:pt x="1042" y="705"/>
                  </a:cubicBezTo>
                  <a:cubicBezTo>
                    <a:pt x="1050" y="706"/>
                    <a:pt x="1045" y="696"/>
                    <a:pt x="1055" y="698"/>
                  </a:cubicBezTo>
                  <a:close/>
                  <a:moveTo>
                    <a:pt x="1042" y="279"/>
                  </a:moveTo>
                  <a:cubicBezTo>
                    <a:pt x="1043" y="281"/>
                    <a:pt x="1045" y="283"/>
                    <a:pt x="1046" y="286"/>
                  </a:cubicBezTo>
                  <a:cubicBezTo>
                    <a:pt x="1049" y="285"/>
                    <a:pt x="1052" y="283"/>
                    <a:pt x="1056" y="283"/>
                  </a:cubicBezTo>
                  <a:cubicBezTo>
                    <a:pt x="1055" y="278"/>
                    <a:pt x="1048" y="278"/>
                    <a:pt x="1042" y="279"/>
                  </a:cubicBezTo>
                  <a:close/>
                  <a:moveTo>
                    <a:pt x="1056" y="390"/>
                  </a:moveTo>
                  <a:cubicBezTo>
                    <a:pt x="1050" y="392"/>
                    <a:pt x="1049" y="391"/>
                    <a:pt x="1042" y="392"/>
                  </a:cubicBezTo>
                  <a:cubicBezTo>
                    <a:pt x="1043" y="397"/>
                    <a:pt x="1050" y="394"/>
                    <a:pt x="1058" y="395"/>
                  </a:cubicBezTo>
                  <a:cubicBezTo>
                    <a:pt x="1058" y="394"/>
                    <a:pt x="1057" y="393"/>
                    <a:pt x="1056" y="393"/>
                  </a:cubicBezTo>
                  <a:lnTo>
                    <a:pt x="1056" y="390"/>
                  </a:lnTo>
                  <a:close/>
                  <a:moveTo>
                    <a:pt x="1055" y="485"/>
                  </a:moveTo>
                  <a:cubicBezTo>
                    <a:pt x="1058" y="489"/>
                    <a:pt x="1067" y="485"/>
                    <a:pt x="1072" y="491"/>
                  </a:cubicBezTo>
                  <a:cubicBezTo>
                    <a:pt x="1077" y="482"/>
                    <a:pt x="1061" y="481"/>
                    <a:pt x="1055" y="485"/>
                  </a:cubicBezTo>
                  <a:close/>
                  <a:moveTo>
                    <a:pt x="1061" y="295"/>
                  </a:moveTo>
                  <a:cubicBezTo>
                    <a:pt x="1066" y="294"/>
                    <a:pt x="1068" y="289"/>
                    <a:pt x="1075" y="289"/>
                  </a:cubicBezTo>
                  <a:cubicBezTo>
                    <a:pt x="1068" y="289"/>
                    <a:pt x="1063" y="279"/>
                    <a:pt x="1058" y="282"/>
                  </a:cubicBezTo>
                  <a:cubicBezTo>
                    <a:pt x="1061" y="284"/>
                    <a:pt x="1065" y="290"/>
                    <a:pt x="1056" y="289"/>
                  </a:cubicBezTo>
                  <a:cubicBezTo>
                    <a:pt x="1056" y="293"/>
                    <a:pt x="1062" y="290"/>
                    <a:pt x="1061" y="295"/>
                  </a:cubicBezTo>
                  <a:close/>
                  <a:moveTo>
                    <a:pt x="1059" y="450"/>
                  </a:moveTo>
                  <a:cubicBezTo>
                    <a:pt x="1061" y="452"/>
                    <a:pt x="1062" y="456"/>
                    <a:pt x="1066" y="456"/>
                  </a:cubicBezTo>
                  <a:cubicBezTo>
                    <a:pt x="1068" y="454"/>
                    <a:pt x="1069" y="453"/>
                    <a:pt x="1071" y="451"/>
                  </a:cubicBezTo>
                  <a:cubicBezTo>
                    <a:pt x="1069" y="446"/>
                    <a:pt x="1064" y="448"/>
                    <a:pt x="1059" y="450"/>
                  </a:cubicBezTo>
                  <a:close/>
                  <a:moveTo>
                    <a:pt x="1082" y="427"/>
                  </a:moveTo>
                  <a:cubicBezTo>
                    <a:pt x="1079" y="429"/>
                    <a:pt x="1080" y="427"/>
                    <a:pt x="1077" y="427"/>
                  </a:cubicBezTo>
                  <a:cubicBezTo>
                    <a:pt x="1085" y="425"/>
                    <a:pt x="1076" y="421"/>
                    <a:pt x="1072" y="424"/>
                  </a:cubicBezTo>
                  <a:cubicBezTo>
                    <a:pt x="1071" y="426"/>
                    <a:pt x="1078" y="427"/>
                    <a:pt x="1074" y="428"/>
                  </a:cubicBezTo>
                  <a:cubicBezTo>
                    <a:pt x="1075" y="431"/>
                    <a:pt x="1079" y="431"/>
                    <a:pt x="1084" y="431"/>
                  </a:cubicBezTo>
                  <a:cubicBezTo>
                    <a:pt x="1083" y="430"/>
                    <a:pt x="1082" y="429"/>
                    <a:pt x="1082" y="427"/>
                  </a:cubicBezTo>
                  <a:close/>
                  <a:moveTo>
                    <a:pt x="1075" y="761"/>
                  </a:moveTo>
                  <a:cubicBezTo>
                    <a:pt x="1076" y="764"/>
                    <a:pt x="1078" y="770"/>
                    <a:pt x="1072" y="769"/>
                  </a:cubicBezTo>
                  <a:cubicBezTo>
                    <a:pt x="1075" y="774"/>
                    <a:pt x="1087" y="768"/>
                    <a:pt x="1092" y="774"/>
                  </a:cubicBezTo>
                  <a:cubicBezTo>
                    <a:pt x="1087" y="769"/>
                    <a:pt x="1084" y="762"/>
                    <a:pt x="1075" y="761"/>
                  </a:cubicBezTo>
                  <a:close/>
                  <a:moveTo>
                    <a:pt x="1072" y="803"/>
                  </a:moveTo>
                  <a:cubicBezTo>
                    <a:pt x="1076" y="803"/>
                    <a:pt x="1078" y="802"/>
                    <a:pt x="1079" y="801"/>
                  </a:cubicBezTo>
                  <a:cubicBezTo>
                    <a:pt x="1079" y="797"/>
                    <a:pt x="1071" y="797"/>
                    <a:pt x="1072" y="803"/>
                  </a:cubicBezTo>
                  <a:close/>
                  <a:moveTo>
                    <a:pt x="1094" y="682"/>
                  </a:moveTo>
                  <a:cubicBezTo>
                    <a:pt x="1092" y="675"/>
                    <a:pt x="1083" y="677"/>
                    <a:pt x="1077" y="678"/>
                  </a:cubicBezTo>
                  <a:cubicBezTo>
                    <a:pt x="1081" y="684"/>
                    <a:pt x="1087" y="683"/>
                    <a:pt x="1094" y="682"/>
                  </a:cubicBezTo>
                  <a:close/>
                  <a:moveTo>
                    <a:pt x="1090" y="311"/>
                  </a:moveTo>
                  <a:cubicBezTo>
                    <a:pt x="1088" y="306"/>
                    <a:pt x="1084" y="303"/>
                    <a:pt x="1078" y="302"/>
                  </a:cubicBezTo>
                  <a:cubicBezTo>
                    <a:pt x="1079" y="307"/>
                    <a:pt x="1083" y="310"/>
                    <a:pt x="1090" y="311"/>
                  </a:cubicBezTo>
                  <a:close/>
                  <a:moveTo>
                    <a:pt x="1092" y="289"/>
                  </a:moveTo>
                  <a:cubicBezTo>
                    <a:pt x="1090" y="288"/>
                    <a:pt x="1093" y="282"/>
                    <a:pt x="1088" y="283"/>
                  </a:cubicBezTo>
                  <a:cubicBezTo>
                    <a:pt x="1085" y="286"/>
                    <a:pt x="1087" y="290"/>
                    <a:pt x="1092" y="289"/>
                  </a:cubicBezTo>
                  <a:close/>
                  <a:moveTo>
                    <a:pt x="1091" y="797"/>
                  </a:moveTo>
                  <a:cubicBezTo>
                    <a:pt x="1091" y="800"/>
                    <a:pt x="1095" y="800"/>
                    <a:pt x="1098" y="800"/>
                  </a:cubicBezTo>
                  <a:cubicBezTo>
                    <a:pt x="1098" y="797"/>
                    <a:pt x="1094" y="797"/>
                    <a:pt x="1094" y="794"/>
                  </a:cubicBezTo>
                  <a:cubicBezTo>
                    <a:pt x="1092" y="794"/>
                    <a:pt x="1093" y="797"/>
                    <a:pt x="1091" y="797"/>
                  </a:cubicBezTo>
                  <a:close/>
                  <a:moveTo>
                    <a:pt x="1101" y="495"/>
                  </a:moveTo>
                  <a:cubicBezTo>
                    <a:pt x="1103" y="493"/>
                    <a:pt x="1105" y="489"/>
                    <a:pt x="1103" y="486"/>
                  </a:cubicBezTo>
                  <a:cubicBezTo>
                    <a:pt x="1104" y="483"/>
                    <a:pt x="1109" y="482"/>
                    <a:pt x="1113" y="480"/>
                  </a:cubicBezTo>
                  <a:cubicBezTo>
                    <a:pt x="1111" y="474"/>
                    <a:pt x="1107" y="482"/>
                    <a:pt x="1101" y="480"/>
                  </a:cubicBezTo>
                  <a:cubicBezTo>
                    <a:pt x="1098" y="484"/>
                    <a:pt x="1099" y="491"/>
                    <a:pt x="1094" y="492"/>
                  </a:cubicBezTo>
                  <a:cubicBezTo>
                    <a:pt x="1097" y="495"/>
                    <a:pt x="1092" y="496"/>
                    <a:pt x="1095" y="499"/>
                  </a:cubicBezTo>
                  <a:cubicBezTo>
                    <a:pt x="1101" y="502"/>
                    <a:pt x="1099" y="491"/>
                    <a:pt x="1101" y="495"/>
                  </a:cubicBezTo>
                  <a:close/>
                  <a:moveTo>
                    <a:pt x="1107" y="676"/>
                  </a:moveTo>
                  <a:cubicBezTo>
                    <a:pt x="1104" y="674"/>
                    <a:pt x="1103" y="676"/>
                    <a:pt x="1100" y="676"/>
                  </a:cubicBezTo>
                  <a:cubicBezTo>
                    <a:pt x="1098" y="682"/>
                    <a:pt x="1108" y="682"/>
                    <a:pt x="1107" y="676"/>
                  </a:cubicBezTo>
                  <a:close/>
                  <a:moveTo>
                    <a:pt x="1117" y="739"/>
                  </a:moveTo>
                  <a:cubicBezTo>
                    <a:pt x="1117" y="744"/>
                    <a:pt x="1122" y="748"/>
                    <a:pt x="1124" y="755"/>
                  </a:cubicBezTo>
                  <a:cubicBezTo>
                    <a:pt x="1123" y="758"/>
                    <a:pt x="1118" y="757"/>
                    <a:pt x="1116" y="759"/>
                  </a:cubicBezTo>
                  <a:cubicBezTo>
                    <a:pt x="1116" y="766"/>
                    <a:pt x="1124" y="763"/>
                    <a:pt x="1119" y="769"/>
                  </a:cubicBezTo>
                  <a:cubicBezTo>
                    <a:pt x="1123" y="769"/>
                    <a:pt x="1126" y="776"/>
                    <a:pt x="1130" y="772"/>
                  </a:cubicBezTo>
                  <a:cubicBezTo>
                    <a:pt x="1131" y="768"/>
                    <a:pt x="1127" y="768"/>
                    <a:pt x="1124" y="768"/>
                  </a:cubicBezTo>
                  <a:cubicBezTo>
                    <a:pt x="1122" y="762"/>
                    <a:pt x="1135" y="758"/>
                    <a:pt x="1127" y="756"/>
                  </a:cubicBezTo>
                  <a:cubicBezTo>
                    <a:pt x="1130" y="753"/>
                    <a:pt x="1137" y="756"/>
                    <a:pt x="1137" y="753"/>
                  </a:cubicBezTo>
                  <a:cubicBezTo>
                    <a:pt x="1138" y="747"/>
                    <a:pt x="1135" y="754"/>
                    <a:pt x="1132" y="752"/>
                  </a:cubicBezTo>
                  <a:cubicBezTo>
                    <a:pt x="1134" y="748"/>
                    <a:pt x="1135" y="744"/>
                    <a:pt x="1142" y="745"/>
                  </a:cubicBezTo>
                  <a:cubicBezTo>
                    <a:pt x="1142" y="740"/>
                    <a:pt x="1137" y="740"/>
                    <a:pt x="1136" y="736"/>
                  </a:cubicBezTo>
                  <a:cubicBezTo>
                    <a:pt x="1137" y="730"/>
                    <a:pt x="1141" y="736"/>
                    <a:pt x="1143" y="733"/>
                  </a:cubicBezTo>
                  <a:cubicBezTo>
                    <a:pt x="1138" y="729"/>
                    <a:pt x="1141" y="726"/>
                    <a:pt x="1139" y="720"/>
                  </a:cubicBezTo>
                  <a:cubicBezTo>
                    <a:pt x="1133" y="723"/>
                    <a:pt x="1119" y="721"/>
                    <a:pt x="1114" y="723"/>
                  </a:cubicBezTo>
                  <a:cubicBezTo>
                    <a:pt x="1109" y="729"/>
                    <a:pt x="1119" y="732"/>
                    <a:pt x="1123" y="733"/>
                  </a:cubicBezTo>
                  <a:cubicBezTo>
                    <a:pt x="1123" y="737"/>
                    <a:pt x="1121" y="739"/>
                    <a:pt x="1117" y="739"/>
                  </a:cubicBezTo>
                  <a:close/>
                  <a:moveTo>
                    <a:pt x="1129" y="761"/>
                  </a:moveTo>
                  <a:cubicBezTo>
                    <a:pt x="1130" y="764"/>
                    <a:pt x="1132" y="766"/>
                    <a:pt x="1137" y="765"/>
                  </a:cubicBezTo>
                  <a:cubicBezTo>
                    <a:pt x="1137" y="764"/>
                    <a:pt x="1136" y="762"/>
                    <a:pt x="1137" y="762"/>
                  </a:cubicBezTo>
                  <a:cubicBezTo>
                    <a:pt x="1134" y="759"/>
                    <a:pt x="1132" y="759"/>
                    <a:pt x="1129" y="761"/>
                  </a:cubicBezTo>
                  <a:close/>
                  <a:moveTo>
                    <a:pt x="1130" y="795"/>
                  </a:moveTo>
                  <a:cubicBezTo>
                    <a:pt x="1138" y="798"/>
                    <a:pt x="1143" y="795"/>
                    <a:pt x="1149" y="800"/>
                  </a:cubicBezTo>
                  <a:cubicBezTo>
                    <a:pt x="1148" y="795"/>
                    <a:pt x="1143" y="796"/>
                    <a:pt x="1142" y="791"/>
                  </a:cubicBezTo>
                  <a:cubicBezTo>
                    <a:pt x="1139" y="795"/>
                    <a:pt x="1135" y="792"/>
                    <a:pt x="1130" y="795"/>
                  </a:cubicBezTo>
                  <a:close/>
                  <a:moveTo>
                    <a:pt x="1148" y="710"/>
                  </a:moveTo>
                  <a:cubicBezTo>
                    <a:pt x="1149" y="700"/>
                    <a:pt x="1152" y="699"/>
                    <a:pt x="1155" y="691"/>
                  </a:cubicBezTo>
                  <a:cubicBezTo>
                    <a:pt x="1151" y="689"/>
                    <a:pt x="1143" y="688"/>
                    <a:pt x="1137" y="689"/>
                  </a:cubicBezTo>
                  <a:cubicBezTo>
                    <a:pt x="1137" y="691"/>
                    <a:pt x="1138" y="691"/>
                    <a:pt x="1139" y="691"/>
                  </a:cubicBezTo>
                  <a:cubicBezTo>
                    <a:pt x="1138" y="693"/>
                    <a:pt x="1137" y="711"/>
                    <a:pt x="1148" y="710"/>
                  </a:cubicBezTo>
                  <a:close/>
                  <a:moveTo>
                    <a:pt x="1177" y="678"/>
                  </a:moveTo>
                  <a:cubicBezTo>
                    <a:pt x="1172" y="668"/>
                    <a:pt x="1163" y="672"/>
                    <a:pt x="1152" y="673"/>
                  </a:cubicBezTo>
                  <a:cubicBezTo>
                    <a:pt x="1155" y="680"/>
                    <a:pt x="1164" y="673"/>
                    <a:pt x="1168" y="681"/>
                  </a:cubicBezTo>
                  <a:cubicBezTo>
                    <a:pt x="1173" y="682"/>
                    <a:pt x="1172" y="677"/>
                    <a:pt x="1177" y="678"/>
                  </a:cubicBezTo>
                  <a:close/>
                  <a:moveTo>
                    <a:pt x="1159" y="682"/>
                  </a:moveTo>
                  <a:cubicBezTo>
                    <a:pt x="1161" y="686"/>
                    <a:pt x="1162" y="689"/>
                    <a:pt x="1162" y="694"/>
                  </a:cubicBezTo>
                  <a:cubicBezTo>
                    <a:pt x="1164" y="692"/>
                    <a:pt x="1168" y="691"/>
                    <a:pt x="1171" y="689"/>
                  </a:cubicBezTo>
                  <a:cubicBezTo>
                    <a:pt x="1171" y="687"/>
                    <a:pt x="1171" y="685"/>
                    <a:pt x="1172" y="685"/>
                  </a:cubicBezTo>
                  <a:cubicBezTo>
                    <a:pt x="1170" y="681"/>
                    <a:pt x="1165" y="684"/>
                    <a:pt x="1159" y="682"/>
                  </a:cubicBezTo>
                  <a:close/>
                  <a:moveTo>
                    <a:pt x="1161" y="820"/>
                  </a:moveTo>
                  <a:cubicBezTo>
                    <a:pt x="1161" y="824"/>
                    <a:pt x="1161" y="824"/>
                    <a:pt x="1161" y="824"/>
                  </a:cubicBezTo>
                  <a:cubicBezTo>
                    <a:pt x="1164" y="824"/>
                    <a:pt x="1166" y="822"/>
                    <a:pt x="1166" y="819"/>
                  </a:cubicBezTo>
                  <a:cubicBezTo>
                    <a:pt x="1165" y="820"/>
                    <a:pt x="1163" y="820"/>
                    <a:pt x="1161" y="820"/>
                  </a:cubicBezTo>
                  <a:close/>
                  <a:moveTo>
                    <a:pt x="1175" y="396"/>
                  </a:moveTo>
                  <a:cubicBezTo>
                    <a:pt x="1176" y="402"/>
                    <a:pt x="1188" y="402"/>
                    <a:pt x="1188" y="396"/>
                  </a:cubicBezTo>
                  <a:lnTo>
                    <a:pt x="1175" y="396"/>
                  </a:lnTo>
                  <a:close/>
                  <a:moveTo>
                    <a:pt x="1191" y="290"/>
                  </a:moveTo>
                  <a:cubicBezTo>
                    <a:pt x="1186" y="294"/>
                    <a:pt x="1180" y="284"/>
                    <a:pt x="1177" y="290"/>
                  </a:cubicBezTo>
                  <a:cubicBezTo>
                    <a:pt x="1178" y="292"/>
                    <a:pt x="1181" y="293"/>
                    <a:pt x="1181" y="296"/>
                  </a:cubicBezTo>
                  <a:cubicBezTo>
                    <a:pt x="1183" y="293"/>
                    <a:pt x="1193" y="297"/>
                    <a:pt x="1191" y="290"/>
                  </a:cubicBezTo>
                  <a:close/>
                  <a:moveTo>
                    <a:pt x="1216" y="512"/>
                  </a:moveTo>
                  <a:cubicBezTo>
                    <a:pt x="1217" y="517"/>
                    <a:pt x="1214" y="519"/>
                    <a:pt x="1211" y="520"/>
                  </a:cubicBezTo>
                  <a:cubicBezTo>
                    <a:pt x="1212" y="523"/>
                    <a:pt x="1218" y="520"/>
                    <a:pt x="1220" y="521"/>
                  </a:cubicBezTo>
                  <a:cubicBezTo>
                    <a:pt x="1222" y="515"/>
                    <a:pt x="1220" y="515"/>
                    <a:pt x="1220" y="508"/>
                  </a:cubicBezTo>
                  <a:cubicBezTo>
                    <a:pt x="1217" y="505"/>
                    <a:pt x="1213" y="504"/>
                    <a:pt x="1210" y="508"/>
                  </a:cubicBezTo>
                  <a:cubicBezTo>
                    <a:pt x="1211" y="511"/>
                    <a:pt x="1213" y="515"/>
                    <a:pt x="1216" y="512"/>
                  </a:cubicBezTo>
                  <a:close/>
                  <a:moveTo>
                    <a:pt x="1216" y="724"/>
                  </a:moveTo>
                  <a:cubicBezTo>
                    <a:pt x="1215" y="728"/>
                    <a:pt x="1210" y="734"/>
                    <a:pt x="1213" y="737"/>
                  </a:cubicBezTo>
                  <a:cubicBezTo>
                    <a:pt x="1217" y="736"/>
                    <a:pt x="1220" y="733"/>
                    <a:pt x="1220" y="727"/>
                  </a:cubicBezTo>
                  <a:cubicBezTo>
                    <a:pt x="1219" y="726"/>
                    <a:pt x="1216" y="726"/>
                    <a:pt x="1216" y="724"/>
                  </a:cubicBezTo>
                  <a:close/>
                  <a:moveTo>
                    <a:pt x="1213" y="774"/>
                  </a:moveTo>
                  <a:cubicBezTo>
                    <a:pt x="1213" y="778"/>
                    <a:pt x="1213" y="778"/>
                    <a:pt x="1213" y="778"/>
                  </a:cubicBezTo>
                  <a:cubicBezTo>
                    <a:pt x="1228" y="778"/>
                    <a:pt x="1236" y="772"/>
                    <a:pt x="1252" y="774"/>
                  </a:cubicBezTo>
                  <a:cubicBezTo>
                    <a:pt x="1236" y="769"/>
                    <a:pt x="1226" y="769"/>
                    <a:pt x="1213" y="774"/>
                  </a:cubicBezTo>
                  <a:close/>
                  <a:moveTo>
                    <a:pt x="1217" y="414"/>
                  </a:moveTo>
                  <a:cubicBezTo>
                    <a:pt x="1222" y="415"/>
                    <a:pt x="1224" y="418"/>
                    <a:pt x="1229" y="419"/>
                  </a:cubicBezTo>
                  <a:cubicBezTo>
                    <a:pt x="1231" y="417"/>
                    <a:pt x="1231" y="412"/>
                    <a:pt x="1236" y="414"/>
                  </a:cubicBezTo>
                  <a:cubicBezTo>
                    <a:pt x="1236" y="412"/>
                    <a:pt x="1228" y="409"/>
                    <a:pt x="1235" y="409"/>
                  </a:cubicBezTo>
                  <a:cubicBezTo>
                    <a:pt x="1228" y="405"/>
                    <a:pt x="1220" y="410"/>
                    <a:pt x="1217" y="414"/>
                  </a:cubicBezTo>
                  <a:close/>
                  <a:moveTo>
                    <a:pt x="1233" y="739"/>
                  </a:moveTo>
                  <a:cubicBezTo>
                    <a:pt x="1229" y="735"/>
                    <a:pt x="1226" y="738"/>
                    <a:pt x="1220" y="734"/>
                  </a:cubicBezTo>
                  <a:cubicBezTo>
                    <a:pt x="1220" y="739"/>
                    <a:pt x="1226" y="738"/>
                    <a:pt x="1226" y="742"/>
                  </a:cubicBezTo>
                  <a:cubicBezTo>
                    <a:pt x="1229" y="741"/>
                    <a:pt x="1230" y="739"/>
                    <a:pt x="1233" y="739"/>
                  </a:cubicBezTo>
                  <a:close/>
                  <a:moveTo>
                    <a:pt x="1236" y="524"/>
                  </a:moveTo>
                  <a:cubicBezTo>
                    <a:pt x="1237" y="521"/>
                    <a:pt x="1240" y="521"/>
                    <a:pt x="1242" y="520"/>
                  </a:cubicBezTo>
                  <a:cubicBezTo>
                    <a:pt x="1237" y="517"/>
                    <a:pt x="1230" y="516"/>
                    <a:pt x="1226" y="512"/>
                  </a:cubicBezTo>
                  <a:cubicBezTo>
                    <a:pt x="1226" y="515"/>
                    <a:pt x="1227" y="518"/>
                    <a:pt x="1225" y="518"/>
                  </a:cubicBezTo>
                  <a:cubicBezTo>
                    <a:pt x="1227" y="522"/>
                    <a:pt x="1233" y="522"/>
                    <a:pt x="1236" y="524"/>
                  </a:cubicBezTo>
                  <a:close/>
                  <a:moveTo>
                    <a:pt x="1236" y="795"/>
                  </a:moveTo>
                  <a:cubicBezTo>
                    <a:pt x="1241" y="794"/>
                    <a:pt x="1247" y="794"/>
                    <a:pt x="1248" y="788"/>
                  </a:cubicBezTo>
                  <a:cubicBezTo>
                    <a:pt x="1240" y="789"/>
                    <a:pt x="1239" y="784"/>
                    <a:pt x="1232" y="784"/>
                  </a:cubicBezTo>
                  <a:cubicBezTo>
                    <a:pt x="1235" y="787"/>
                    <a:pt x="1232" y="787"/>
                    <a:pt x="1232" y="791"/>
                  </a:cubicBezTo>
                  <a:cubicBezTo>
                    <a:pt x="1235" y="791"/>
                    <a:pt x="1236" y="792"/>
                    <a:pt x="1236" y="795"/>
                  </a:cubicBezTo>
                  <a:close/>
                  <a:moveTo>
                    <a:pt x="1280" y="716"/>
                  </a:moveTo>
                  <a:cubicBezTo>
                    <a:pt x="1280" y="713"/>
                    <a:pt x="1281" y="713"/>
                    <a:pt x="1281" y="710"/>
                  </a:cubicBezTo>
                  <a:cubicBezTo>
                    <a:pt x="1273" y="705"/>
                    <a:pt x="1270" y="712"/>
                    <a:pt x="1264" y="713"/>
                  </a:cubicBezTo>
                  <a:cubicBezTo>
                    <a:pt x="1265" y="716"/>
                    <a:pt x="1267" y="720"/>
                    <a:pt x="1270" y="723"/>
                  </a:cubicBezTo>
                  <a:cubicBezTo>
                    <a:pt x="1274" y="721"/>
                    <a:pt x="1272" y="717"/>
                    <a:pt x="1270" y="714"/>
                  </a:cubicBezTo>
                  <a:cubicBezTo>
                    <a:pt x="1271" y="711"/>
                    <a:pt x="1275" y="717"/>
                    <a:pt x="1280" y="716"/>
                  </a:cubicBezTo>
                  <a:close/>
                  <a:moveTo>
                    <a:pt x="1319" y="759"/>
                  </a:moveTo>
                  <a:cubicBezTo>
                    <a:pt x="1314" y="754"/>
                    <a:pt x="1303" y="750"/>
                    <a:pt x="1294" y="753"/>
                  </a:cubicBezTo>
                  <a:cubicBezTo>
                    <a:pt x="1295" y="754"/>
                    <a:pt x="1296" y="756"/>
                    <a:pt x="1296" y="758"/>
                  </a:cubicBezTo>
                  <a:cubicBezTo>
                    <a:pt x="1290" y="758"/>
                    <a:pt x="1296" y="755"/>
                    <a:pt x="1293" y="753"/>
                  </a:cubicBezTo>
                  <a:cubicBezTo>
                    <a:pt x="1289" y="756"/>
                    <a:pt x="1288" y="753"/>
                    <a:pt x="1284" y="755"/>
                  </a:cubicBezTo>
                  <a:cubicBezTo>
                    <a:pt x="1288" y="764"/>
                    <a:pt x="1308" y="757"/>
                    <a:pt x="1319" y="759"/>
                  </a:cubicBezTo>
                  <a:close/>
                  <a:moveTo>
                    <a:pt x="1313" y="459"/>
                  </a:moveTo>
                  <a:cubicBezTo>
                    <a:pt x="1319" y="465"/>
                    <a:pt x="1329" y="467"/>
                    <a:pt x="1342" y="466"/>
                  </a:cubicBezTo>
                  <a:cubicBezTo>
                    <a:pt x="1342" y="461"/>
                    <a:pt x="1334" y="464"/>
                    <a:pt x="1329" y="463"/>
                  </a:cubicBezTo>
                  <a:cubicBezTo>
                    <a:pt x="1327" y="457"/>
                    <a:pt x="1334" y="458"/>
                    <a:pt x="1330" y="454"/>
                  </a:cubicBezTo>
                  <a:cubicBezTo>
                    <a:pt x="1326" y="453"/>
                    <a:pt x="1310" y="459"/>
                    <a:pt x="1306" y="453"/>
                  </a:cubicBezTo>
                  <a:cubicBezTo>
                    <a:pt x="1297" y="458"/>
                    <a:pt x="1301" y="469"/>
                    <a:pt x="1312" y="464"/>
                  </a:cubicBezTo>
                  <a:cubicBezTo>
                    <a:pt x="1308" y="461"/>
                    <a:pt x="1314" y="463"/>
                    <a:pt x="1313" y="459"/>
                  </a:cubicBezTo>
                  <a:close/>
                  <a:moveTo>
                    <a:pt x="1344" y="804"/>
                  </a:moveTo>
                  <a:cubicBezTo>
                    <a:pt x="1340" y="800"/>
                    <a:pt x="1338" y="803"/>
                    <a:pt x="1333" y="804"/>
                  </a:cubicBezTo>
                  <a:cubicBezTo>
                    <a:pt x="1334" y="807"/>
                    <a:pt x="1342" y="805"/>
                    <a:pt x="1344" y="804"/>
                  </a:cubicBezTo>
                  <a:close/>
                  <a:moveTo>
                    <a:pt x="1352" y="763"/>
                  </a:moveTo>
                  <a:cubicBezTo>
                    <a:pt x="1352" y="766"/>
                    <a:pt x="1354" y="766"/>
                    <a:pt x="1354" y="768"/>
                  </a:cubicBezTo>
                  <a:cubicBezTo>
                    <a:pt x="1357" y="767"/>
                    <a:pt x="1358" y="765"/>
                    <a:pt x="1361" y="763"/>
                  </a:cubicBezTo>
                  <a:cubicBezTo>
                    <a:pt x="1360" y="760"/>
                    <a:pt x="1353" y="762"/>
                    <a:pt x="1352" y="763"/>
                  </a:cubicBezTo>
                  <a:close/>
                  <a:moveTo>
                    <a:pt x="1418" y="797"/>
                  </a:moveTo>
                  <a:cubicBezTo>
                    <a:pt x="1414" y="796"/>
                    <a:pt x="1409" y="795"/>
                    <a:pt x="1405" y="798"/>
                  </a:cubicBezTo>
                  <a:cubicBezTo>
                    <a:pt x="1406" y="802"/>
                    <a:pt x="1418" y="803"/>
                    <a:pt x="1418" y="797"/>
                  </a:cubicBezTo>
                  <a:close/>
                  <a:moveTo>
                    <a:pt x="1438" y="813"/>
                  </a:moveTo>
                  <a:cubicBezTo>
                    <a:pt x="1438" y="808"/>
                    <a:pt x="1433" y="809"/>
                    <a:pt x="1428" y="808"/>
                  </a:cubicBezTo>
                  <a:cubicBezTo>
                    <a:pt x="1426" y="816"/>
                    <a:pt x="1434" y="814"/>
                    <a:pt x="1438" y="813"/>
                  </a:cubicBezTo>
                  <a:close/>
                  <a:moveTo>
                    <a:pt x="1444" y="718"/>
                  </a:moveTo>
                  <a:cubicBezTo>
                    <a:pt x="1439" y="719"/>
                    <a:pt x="1437" y="718"/>
                    <a:pt x="1434" y="717"/>
                  </a:cubicBezTo>
                  <a:cubicBezTo>
                    <a:pt x="1438" y="721"/>
                    <a:pt x="1436" y="723"/>
                    <a:pt x="1439" y="726"/>
                  </a:cubicBezTo>
                  <a:cubicBezTo>
                    <a:pt x="1445" y="727"/>
                    <a:pt x="1446" y="723"/>
                    <a:pt x="1451" y="724"/>
                  </a:cubicBezTo>
                  <a:cubicBezTo>
                    <a:pt x="1453" y="727"/>
                    <a:pt x="1451" y="731"/>
                    <a:pt x="1458" y="730"/>
                  </a:cubicBezTo>
                  <a:cubicBezTo>
                    <a:pt x="1458" y="721"/>
                    <a:pt x="1472" y="725"/>
                    <a:pt x="1481" y="723"/>
                  </a:cubicBezTo>
                  <a:cubicBezTo>
                    <a:pt x="1479" y="720"/>
                    <a:pt x="1481" y="719"/>
                    <a:pt x="1481" y="716"/>
                  </a:cubicBezTo>
                  <a:cubicBezTo>
                    <a:pt x="1474" y="717"/>
                    <a:pt x="1470" y="715"/>
                    <a:pt x="1465" y="713"/>
                  </a:cubicBezTo>
                  <a:cubicBezTo>
                    <a:pt x="1465" y="718"/>
                    <a:pt x="1465" y="718"/>
                    <a:pt x="1465" y="718"/>
                  </a:cubicBezTo>
                  <a:cubicBezTo>
                    <a:pt x="1461" y="717"/>
                    <a:pt x="1461" y="711"/>
                    <a:pt x="1455" y="714"/>
                  </a:cubicBezTo>
                  <a:cubicBezTo>
                    <a:pt x="1456" y="712"/>
                    <a:pt x="1457" y="711"/>
                    <a:pt x="1460" y="711"/>
                  </a:cubicBezTo>
                  <a:cubicBezTo>
                    <a:pt x="1459" y="708"/>
                    <a:pt x="1456" y="708"/>
                    <a:pt x="1452" y="708"/>
                  </a:cubicBezTo>
                  <a:cubicBezTo>
                    <a:pt x="1454" y="716"/>
                    <a:pt x="1443" y="712"/>
                    <a:pt x="1444" y="718"/>
                  </a:cubicBezTo>
                  <a:close/>
                  <a:moveTo>
                    <a:pt x="1444" y="581"/>
                  </a:moveTo>
                  <a:cubicBezTo>
                    <a:pt x="1445" y="576"/>
                    <a:pt x="1442" y="577"/>
                    <a:pt x="1442" y="573"/>
                  </a:cubicBezTo>
                  <a:cubicBezTo>
                    <a:pt x="1435" y="573"/>
                    <a:pt x="1435" y="582"/>
                    <a:pt x="1444" y="581"/>
                  </a:cubicBezTo>
                  <a:close/>
                  <a:moveTo>
                    <a:pt x="1444" y="598"/>
                  </a:moveTo>
                  <a:cubicBezTo>
                    <a:pt x="1449" y="598"/>
                    <a:pt x="1446" y="590"/>
                    <a:pt x="1447" y="585"/>
                  </a:cubicBezTo>
                  <a:cubicBezTo>
                    <a:pt x="1443" y="585"/>
                    <a:pt x="1440" y="585"/>
                    <a:pt x="1438" y="586"/>
                  </a:cubicBezTo>
                  <a:cubicBezTo>
                    <a:pt x="1444" y="588"/>
                    <a:pt x="1445" y="590"/>
                    <a:pt x="1441" y="595"/>
                  </a:cubicBezTo>
                  <a:cubicBezTo>
                    <a:pt x="1442" y="596"/>
                    <a:pt x="1443" y="596"/>
                    <a:pt x="1444" y="598"/>
                  </a:cubicBezTo>
                  <a:close/>
                  <a:moveTo>
                    <a:pt x="1442" y="758"/>
                  </a:moveTo>
                  <a:cubicBezTo>
                    <a:pt x="1448" y="757"/>
                    <a:pt x="1447" y="757"/>
                    <a:pt x="1454" y="756"/>
                  </a:cubicBezTo>
                  <a:cubicBezTo>
                    <a:pt x="1453" y="751"/>
                    <a:pt x="1441" y="750"/>
                    <a:pt x="1442" y="758"/>
                  </a:cubicBezTo>
                  <a:close/>
                  <a:moveTo>
                    <a:pt x="1454" y="663"/>
                  </a:moveTo>
                  <a:cubicBezTo>
                    <a:pt x="1453" y="669"/>
                    <a:pt x="1457" y="669"/>
                    <a:pt x="1461" y="669"/>
                  </a:cubicBezTo>
                  <a:cubicBezTo>
                    <a:pt x="1462" y="664"/>
                    <a:pt x="1459" y="663"/>
                    <a:pt x="1454" y="663"/>
                  </a:cubicBezTo>
                  <a:close/>
                  <a:moveTo>
                    <a:pt x="1473" y="756"/>
                  </a:moveTo>
                  <a:cubicBezTo>
                    <a:pt x="1473" y="750"/>
                    <a:pt x="1466" y="750"/>
                    <a:pt x="1461" y="752"/>
                  </a:cubicBezTo>
                  <a:cubicBezTo>
                    <a:pt x="1460" y="758"/>
                    <a:pt x="1468" y="756"/>
                    <a:pt x="1473" y="756"/>
                  </a:cubicBezTo>
                  <a:close/>
                  <a:moveTo>
                    <a:pt x="1496" y="621"/>
                  </a:moveTo>
                  <a:cubicBezTo>
                    <a:pt x="1495" y="616"/>
                    <a:pt x="1491" y="617"/>
                    <a:pt x="1489" y="620"/>
                  </a:cubicBezTo>
                  <a:cubicBezTo>
                    <a:pt x="1488" y="623"/>
                    <a:pt x="1494" y="620"/>
                    <a:pt x="1496" y="621"/>
                  </a:cubicBezTo>
                  <a:close/>
                  <a:moveTo>
                    <a:pt x="1497" y="808"/>
                  </a:moveTo>
                  <a:cubicBezTo>
                    <a:pt x="1502" y="808"/>
                    <a:pt x="1505" y="806"/>
                    <a:pt x="1510" y="807"/>
                  </a:cubicBezTo>
                  <a:cubicBezTo>
                    <a:pt x="1506" y="803"/>
                    <a:pt x="1503" y="805"/>
                    <a:pt x="1496" y="803"/>
                  </a:cubicBezTo>
                  <a:cubicBezTo>
                    <a:pt x="1495" y="806"/>
                    <a:pt x="1497" y="807"/>
                    <a:pt x="1497" y="808"/>
                  </a:cubicBezTo>
                  <a:close/>
                  <a:moveTo>
                    <a:pt x="1509" y="597"/>
                  </a:moveTo>
                  <a:cubicBezTo>
                    <a:pt x="1511" y="605"/>
                    <a:pt x="1506" y="606"/>
                    <a:pt x="1500" y="607"/>
                  </a:cubicBezTo>
                  <a:cubicBezTo>
                    <a:pt x="1502" y="612"/>
                    <a:pt x="1511" y="610"/>
                    <a:pt x="1515" y="613"/>
                  </a:cubicBezTo>
                  <a:cubicBezTo>
                    <a:pt x="1515" y="607"/>
                    <a:pt x="1521" y="606"/>
                    <a:pt x="1525" y="604"/>
                  </a:cubicBezTo>
                  <a:cubicBezTo>
                    <a:pt x="1520" y="601"/>
                    <a:pt x="1519" y="594"/>
                    <a:pt x="1509" y="597"/>
                  </a:cubicBezTo>
                  <a:close/>
                  <a:moveTo>
                    <a:pt x="1505" y="659"/>
                  </a:moveTo>
                  <a:cubicBezTo>
                    <a:pt x="1503" y="660"/>
                    <a:pt x="1504" y="663"/>
                    <a:pt x="1502" y="663"/>
                  </a:cubicBezTo>
                  <a:cubicBezTo>
                    <a:pt x="1501" y="668"/>
                    <a:pt x="1511" y="662"/>
                    <a:pt x="1515" y="662"/>
                  </a:cubicBezTo>
                  <a:cubicBezTo>
                    <a:pt x="1516" y="656"/>
                    <a:pt x="1508" y="660"/>
                    <a:pt x="1505" y="659"/>
                  </a:cubicBezTo>
                  <a:close/>
                  <a:moveTo>
                    <a:pt x="1516" y="687"/>
                  </a:moveTo>
                  <a:cubicBezTo>
                    <a:pt x="1517" y="680"/>
                    <a:pt x="1509" y="685"/>
                    <a:pt x="1506" y="685"/>
                  </a:cubicBezTo>
                  <a:cubicBezTo>
                    <a:pt x="1508" y="687"/>
                    <a:pt x="1515" y="690"/>
                    <a:pt x="1516" y="687"/>
                  </a:cubicBezTo>
                  <a:close/>
                  <a:moveTo>
                    <a:pt x="1506" y="713"/>
                  </a:moveTo>
                  <a:cubicBezTo>
                    <a:pt x="1509" y="716"/>
                    <a:pt x="1520" y="714"/>
                    <a:pt x="1524" y="713"/>
                  </a:cubicBezTo>
                  <a:cubicBezTo>
                    <a:pt x="1518" y="710"/>
                    <a:pt x="1512" y="711"/>
                    <a:pt x="1506" y="713"/>
                  </a:cubicBezTo>
                  <a:close/>
                  <a:moveTo>
                    <a:pt x="1535" y="525"/>
                  </a:moveTo>
                  <a:cubicBezTo>
                    <a:pt x="1531" y="524"/>
                    <a:pt x="1536" y="520"/>
                    <a:pt x="1529" y="520"/>
                  </a:cubicBezTo>
                  <a:cubicBezTo>
                    <a:pt x="1529" y="521"/>
                    <a:pt x="1530" y="521"/>
                    <a:pt x="1531" y="521"/>
                  </a:cubicBezTo>
                  <a:cubicBezTo>
                    <a:pt x="1530" y="523"/>
                    <a:pt x="1529" y="524"/>
                    <a:pt x="1526" y="524"/>
                  </a:cubicBezTo>
                  <a:cubicBezTo>
                    <a:pt x="1525" y="529"/>
                    <a:pt x="1534" y="527"/>
                    <a:pt x="1535" y="525"/>
                  </a:cubicBezTo>
                  <a:close/>
                  <a:moveTo>
                    <a:pt x="1553" y="581"/>
                  </a:moveTo>
                  <a:cubicBezTo>
                    <a:pt x="1554" y="576"/>
                    <a:pt x="1547" y="575"/>
                    <a:pt x="1545" y="578"/>
                  </a:cubicBezTo>
                  <a:cubicBezTo>
                    <a:pt x="1544" y="583"/>
                    <a:pt x="1550" y="580"/>
                    <a:pt x="1553" y="581"/>
                  </a:cubicBezTo>
                  <a:close/>
                  <a:moveTo>
                    <a:pt x="1587" y="729"/>
                  </a:moveTo>
                  <a:cubicBezTo>
                    <a:pt x="1590" y="735"/>
                    <a:pt x="1595" y="733"/>
                    <a:pt x="1600" y="730"/>
                  </a:cubicBezTo>
                  <a:cubicBezTo>
                    <a:pt x="1600" y="726"/>
                    <a:pt x="1590" y="727"/>
                    <a:pt x="1587" y="729"/>
                  </a:cubicBezTo>
                  <a:close/>
                  <a:moveTo>
                    <a:pt x="1592" y="576"/>
                  </a:moveTo>
                  <a:cubicBezTo>
                    <a:pt x="1593" y="581"/>
                    <a:pt x="1597" y="581"/>
                    <a:pt x="1602" y="582"/>
                  </a:cubicBezTo>
                  <a:cubicBezTo>
                    <a:pt x="1599" y="580"/>
                    <a:pt x="1597" y="577"/>
                    <a:pt x="1592" y="576"/>
                  </a:cubicBezTo>
                  <a:close/>
                  <a:moveTo>
                    <a:pt x="1606" y="568"/>
                  </a:moveTo>
                  <a:cubicBezTo>
                    <a:pt x="1606" y="563"/>
                    <a:pt x="1602" y="560"/>
                    <a:pt x="1600" y="556"/>
                  </a:cubicBezTo>
                  <a:cubicBezTo>
                    <a:pt x="1595" y="556"/>
                    <a:pt x="1598" y="564"/>
                    <a:pt x="1596" y="568"/>
                  </a:cubicBezTo>
                  <a:cubicBezTo>
                    <a:pt x="1601" y="569"/>
                    <a:pt x="1600" y="567"/>
                    <a:pt x="1606" y="568"/>
                  </a:cubicBezTo>
                  <a:close/>
                  <a:moveTo>
                    <a:pt x="1609" y="617"/>
                  </a:moveTo>
                  <a:cubicBezTo>
                    <a:pt x="1617" y="615"/>
                    <a:pt x="1623" y="612"/>
                    <a:pt x="1627" y="607"/>
                  </a:cubicBezTo>
                  <a:cubicBezTo>
                    <a:pt x="1625" y="605"/>
                    <a:pt x="1620" y="601"/>
                    <a:pt x="1624" y="599"/>
                  </a:cubicBezTo>
                  <a:cubicBezTo>
                    <a:pt x="1618" y="596"/>
                    <a:pt x="1606" y="599"/>
                    <a:pt x="1609" y="586"/>
                  </a:cubicBezTo>
                  <a:cubicBezTo>
                    <a:pt x="1605" y="588"/>
                    <a:pt x="1599" y="584"/>
                    <a:pt x="1599" y="586"/>
                  </a:cubicBezTo>
                  <a:cubicBezTo>
                    <a:pt x="1596" y="590"/>
                    <a:pt x="1600" y="591"/>
                    <a:pt x="1598" y="595"/>
                  </a:cubicBezTo>
                  <a:cubicBezTo>
                    <a:pt x="1609" y="595"/>
                    <a:pt x="1609" y="595"/>
                    <a:pt x="1609" y="595"/>
                  </a:cubicBezTo>
                  <a:cubicBezTo>
                    <a:pt x="1606" y="599"/>
                    <a:pt x="1601" y="603"/>
                    <a:pt x="1603" y="613"/>
                  </a:cubicBezTo>
                  <a:cubicBezTo>
                    <a:pt x="1607" y="612"/>
                    <a:pt x="1608" y="615"/>
                    <a:pt x="1609" y="617"/>
                  </a:cubicBezTo>
                  <a:close/>
                  <a:moveTo>
                    <a:pt x="1602" y="550"/>
                  </a:moveTo>
                  <a:cubicBezTo>
                    <a:pt x="1603" y="555"/>
                    <a:pt x="1609" y="552"/>
                    <a:pt x="1612" y="552"/>
                  </a:cubicBezTo>
                  <a:cubicBezTo>
                    <a:pt x="1611" y="548"/>
                    <a:pt x="1605" y="551"/>
                    <a:pt x="1602" y="550"/>
                  </a:cubicBezTo>
                  <a:close/>
                  <a:moveTo>
                    <a:pt x="1627" y="720"/>
                  </a:moveTo>
                  <a:cubicBezTo>
                    <a:pt x="1624" y="714"/>
                    <a:pt x="1617" y="719"/>
                    <a:pt x="1615" y="714"/>
                  </a:cubicBezTo>
                  <a:cubicBezTo>
                    <a:pt x="1610" y="716"/>
                    <a:pt x="1607" y="716"/>
                    <a:pt x="1603" y="717"/>
                  </a:cubicBezTo>
                  <a:cubicBezTo>
                    <a:pt x="1607" y="722"/>
                    <a:pt x="1619" y="719"/>
                    <a:pt x="1627" y="720"/>
                  </a:cubicBezTo>
                  <a:close/>
                  <a:moveTo>
                    <a:pt x="1609" y="514"/>
                  </a:moveTo>
                  <a:cubicBezTo>
                    <a:pt x="1612" y="518"/>
                    <a:pt x="1618" y="513"/>
                    <a:pt x="1622" y="514"/>
                  </a:cubicBezTo>
                  <a:cubicBezTo>
                    <a:pt x="1618" y="510"/>
                    <a:pt x="1621" y="508"/>
                    <a:pt x="1619" y="504"/>
                  </a:cubicBezTo>
                  <a:cubicBezTo>
                    <a:pt x="1614" y="505"/>
                    <a:pt x="1610" y="508"/>
                    <a:pt x="1605" y="505"/>
                  </a:cubicBezTo>
                  <a:cubicBezTo>
                    <a:pt x="1607" y="508"/>
                    <a:pt x="1605" y="507"/>
                    <a:pt x="1605" y="511"/>
                  </a:cubicBezTo>
                  <a:cubicBezTo>
                    <a:pt x="1607" y="511"/>
                    <a:pt x="1613" y="513"/>
                    <a:pt x="1609" y="514"/>
                  </a:cubicBezTo>
                  <a:close/>
                  <a:moveTo>
                    <a:pt x="1635" y="486"/>
                  </a:moveTo>
                  <a:cubicBezTo>
                    <a:pt x="1626" y="485"/>
                    <a:pt x="1623" y="491"/>
                    <a:pt x="1614" y="489"/>
                  </a:cubicBezTo>
                  <a:cubicBezTo>
                    <a:pt x="1613" y="491"/>
                    <a:pt x="1635" y="492"/>
                    <a:pt x="1635" y="486"/>
                  </a:cubicBezTo>
                  <a:close/>
                  <a:moveTo>
                    <a:pt x="1614" y="550"/>
                  </a:moveTo>
                  <a:cubicBezTo>
                    <a:pt x="1617" y="554"/>
                    <a:pt x="1619" y="552"/>
                    <a:pt x="1624" y="552"/>
                  </a:cubicBezTo>
                  <a:cubicBezTo>
                    <a:pt x="1622" y="548"/>
                    <a:pt x="1617" y="549"/>
                    <a:pt x="1614" y="550"/>
                  </a:cubicBezTo>
                  <a:close/>
                  <a:moveTo>
                    <a:pt x="1647" y="556"/>
                  </a:moveTo>
                  <a:cubicBezTo>
                    <a:pt x="1659" y="557"/>
                    <a:pt x="1665" y="561"/>
                    <a:pt x="1683" y="559"/>
                  </a:cubicBezTo>
                  <a:cubicBezTo>
                    <a:pt x="1680" y="557"/>
                    <a:pt x="1673" y="550"/>
                    <a:pt x="1683" y="550"/>
                  </a:cubicBezTo>
                  <a:cubicBezTo>
                    <a:pt x="1684" y="546"/>
                    <a:pt x="1675" y="551"/>
                    <a:pt x="1676" y="547"/>
                  </a:cubicBezTo>
                  <a:cubicBezTo>
                    <a:pt x="1676" y="544"/>
                    <a:pt x="1682" y="547"/>
                    <a:pt x="1685" y="546"/>
                  </a:cubicBezTo>
                  <a:cubicBezTo>
                    <a:pt x="1675" y="536"/>
                    <a:pt x="1653" y="541"/>
                    <a:pt x="1640" y="543"/>
                  </a:cubicBezTo>
                  <a:cubicBezTo>
                    <a:pt x="1640" y="549"/>
                    <a:pt x="1647" y="549"/>
                    <a:pt x="1647" y="556"/>
                  </a:cubicBezTo>
                  <a:close/>
                  <a:moveTo>
                    <a:pt x="1656" y="553"/>
                  </a:moveTo>
                  <a:cubicBezTo>
                    <a:pt x="1655" y="551"/>
                    <a:pt x="1653" y="549"/>
                    <a:pt x="1653" y="547"/>
                  </a:cubicBezTo>
                  <a:cubicBezTo>
                    <a:pt x="1659" y="546"/>
                    <a:pt x="1672" y="541"/>
                    <a:pt x="1674" y="549"/>
                  </a:cubicBezTo>
                  <a:cubicBezTo>
                    <a:pt x="1666" y="548"/>
                    <a:pt x="1661" y="550"/>
                    <a:pt x="1656" y="553"/>
                  </a:cubicBezTo>
                  <a:close/>
                  <a:moveTo>
                    <a:pt x="1686" y="736"/>
                  </a:moveTo>
                  <a:cubicBezTo>
                    <a:pt x="1690" y="737"/>
                    <a:pt x="1699" y="742"/>
                    <a:pt x="1704" y="734"/>
                  </a:cubicBezTo>
                  <a:cubicBezTo>
                    <a:pt x="1698" y="735"/>
                    <a:pt x="1690" y="733"/>
                    <a:pt x="1686" y="736"/>
                  </a:cubicBezTo>
                  <a:close/>
                  <a:moveTo>
                    <a:pt x="1715" y="772"/>
                  </a:moveTo>
                  <a:cubicBezTo>
                    <a:pt x="1714" y="768"/>
                    <a:pt x="1711" y="770"/>
                    <a:pt x="1708" y="771"/>
                  </a:cubicBezTo>
                  <a:cubicBezTo>
                    <a:pt x="1706" y="776"/>
                    <a:pt x="1714" y="773"/>
                    <a:pt x="1715" y="772"/>
                  </a:cubicBezTo>
                  <a:close/>
                  <a:moveTo>
                    <a:pt x="1731" y="822"/>
                  </a:moveTo>
                  <a:cubicBezTo>
                    <a:pt x="1728" y="818"/>
                    <a:pt x="1723" y="819"/>
                    <a:pt x="1718" y="820"/>
                  </a:cubicBezTo>
                  <a:cubicBezTo>
                    <a:pt x="1720" y="823"/>
                    <a:pt x="1727" y="821"/>
                    <a:pt x="1731" y="822"/>
                  </a:cubicBezTo>
                  <a:close/>
                  <a:moveTo>
                    <a:pt x="850" y="418"/>
                  </a:moveTo>
                  <a:cubicBezTo>
                    <a:pt x="850" y="417"/>
                    <a:pt x="849" y="416"/>
                    <a:pt x="849" y="416"/>
                  </a:cubicBezTo>
                  <a:cubicBezTo>
                    <a:pt x="848" y="417"/>
                    <a:pt x="846" y="419"/>
                    <a:pt x="850" y="418"/>
                  </a:cubicBezTo>
                  <a:close/>
                  <a:moveTo>
                    <a:pt x="847" y="414"/>
                  </a:moveTo>
                  <a:cubicBezTo>
                    <a:pt x="847" y="414"/>
                    <a:pt x="847" y="414"/>
                    <a:pt x="846" y="414"/>
                  </a:cubicBezTo>
                  <a:cubicBezTo>
                    <a:pt x="847" y="415"/>
                    <a:pt x="848" y="415"/>
                    <a:pt x="849" y="416"/>
                  </a:cubicBezTo>
                  <a:cubicBezTo>
                    <a:pt x="849" y="415"/>
                    <a:pt x="849" y="414"/>
                    <a:pt x="847" y="414"/>
                  </a:cubicBezTo>
                  <a:close/>
                  <a:moveTo>
                    <a:pt x="860" y="835"/>
                  </a:moveTo>
                  <a:cubicBezTo>
                    <a:pt x="863" y="832"/>
                    <a:pt x="866" y="829"/>
                    <a:pt x="862" y="827"/>
                  </a:cubicBezTo>
                  <a:cubicBezTo>
                    <a:pt x="864" y="827"/>
                    <a:pt x="872" y="821"/>
                    <a:pt x="870" y="826"/>
                  </a:cubicBezTo>
                  <a:cubicBezTo>
                    <a:pt x="874" y="821"/>
                    <a:pt x="870" y="818"/>
                    <a:pt x="870" y="813"/>
                  </a:cubicBezTo>
                  <a:cubicBezTo>
                    <a:pt x="876" y="814"/>
                    <a:pt x="871" y="818"/>
                    <a:pt x="876" y="820"/>
                  </a:cubicBezTo>
                  <a:cubicBezTo>
                    <a:pt x="878" y="825"/>
                    <a:pt x="872" y="821"/>
                    <a:pt x="873" y="826"/>
                  </a:cubicBezTo>
                  <a:cubicBezTo>
                    <a:pt x="876" y="827"/>
                    <a:pt x="877" y="829"/>
                    <a:pt x="881" y="829"/>
                  </a:cubicBezTo>
                  <a:cubicBezTo>
                    <a:pt x="883" y="828"/>
                    <a:pt x="881" y="823"/>
                    <a:pt x="883" y="823"/>
                  </a:cubicBezTo>
                  <a:cubicBezTo>
                    <a:pt x="883" y="821"/>
                    <a:pt x="882" y="824"/>
                    <a:pt x="879" y="823"/>
                  </a:cubicBezTo>
                  <a:cubicBezTo>
                    <a:pt x="887" y="820"/>
                    <a:pt x="884" y="811"/>
                    <a:pt x="891" y="810"/>
                  </a:cubicBezTo>
                  <a:cubicBezTo>
                    <a:pt x="890" y="806"/>
                    <a:pt x="893" y="799"/>
                    <a:pt x="886" y="801"/>
                  </a:cubicBezTo>
                  <a:cubicBezTo>
                    <a:pt x="888" y="799"/>
                    <a:pt x="890" y="798"/>
                    <a:pt x="889" y="793"/>
                  </a:cubicBezTo>
                  <a:cubicBezTo>
                    <a:pt x="882" y="799"/>
                    <a:pt x="876" y="791"/>
                    <a:pt x="873" y="798"/>
                  </a:cubicBezTo>
                  <a:cubicBezTo>
                    <a:pt x="870" y="799"/>
                    <a:pt x="873" y="793"/>
                    <a:pt x="872" y="791"/>
                  </a:cubicBezTo>
                  <a:cubicBezTo>
                    <a:pt x="868" y="789"/>
                    <a:pt x="864" y="792"/>
                    <a:pt x="857" y="791"/>
                  </a:cubicBezTo>
                  <a:cubicBezTo>
                    <a:pt x="850" y="784"/>
                    <a:pt x="861" y="774"/>
                    <a:pt x="866" y="769"/>
                  </a:cubicBezTo>
                  <a:cubicBezTo>
                    <a:pt x="871" y="768"/>
                    <a:pt x="869" y="773"/>
                    <a:pt x="873" y="772"/>
                  </a:cubicBezTo>
                  <a:cubicBezTo>
                    <a:pt x="871" y="770"/>
                    <a:pt x="869" y="769"/>
                    <a:pt x="868" y="766"/>
                  </a:cubicBezTo>
                  <a:cubicBezTo>
                    <a:pt x="863" y="765"/>
                    <a:pt x="864" y="770"/>
                    <a:pt x="862" y="771"/>
                  </a:cubicBezTo>
                  <a:cubicBezTo>
                    <a:pt x="855" y="766"/>
                    <a:pt x="865" y="766"/>
                    <a:pt x="863" y="758"/>
                  </a:cubicBezTo>
                  <a:cubicBezTo>
                    <a:pt x="861" y="757"/>
                    <a:pt x="860" y="759"/>
                    <a:pt x="857" y="759"/>
                  </a:cubicBezTo>
                  <a:cubicBezTo>
                    <a:pt x="857" y="754"/>
                    <a:pt x="864" y="757"/>
                    <a:pt x="866" y="755"/>
                  </a:cubicBezTo>
                  <a:cubicBezTo>
                    <a:pt x="861" y="751"/>
                    <a:pt x="863" y="748"/>
                    <a:pt x="857" y="743"/>
                  </a:cubicBezTo>
                  <a:cubicBezTo>
                    <a:pt x="879" y="742"/>
                    <a:pt x="897" y="736"/>
                    <a:pt x="907" y="749"/>
                  </a:cubicBezTo>
                  <a:cubicBezTo>
                    <a:pt x="907" y="754"/>
                    <a:pt x="900" y="752"/>
                    <a:pt x="898" y="755"/>
                  </a:cubicBezTo>
                  <a:cubicBezTo>
                    <a:pt x="900" y="758"/>
                    <a:pt x="900" y="762"/>
                    <a:pt x="904" y="763"/>
                  </a:cubicBezTo>
                  <a:cubicBezTo>
                    <a:pt x="910" y="763"/>
                    <a:pt x="905" y="758"/>
                    <a:pt x="913" y="758"/>
                  </a:cubicBezTo>
                  <a:cubicBezTo>
                    <a:pt x="909" y="754"/>
                    <a:pt x="912" y="749"/>
                    <a:pt x="917" y="752"/>
                  </a:cubicBezTo>
                  <a:cubicBezTo>
                    <a:pt x="911" y="749"/>
                    <a:pt x="919" y="741"/>
                    <a:pt x="914" y="736"/>
                  </a:cubicBezTo>
                  <a:cubicBezTo>
                    <a:pt x="914" y="734"/>
                    <a:pt x="917" y="735"/>
                    <a:pt x="917" y="733"/>
                  </a:cubicBezTo>
                  <a:cubicBezTo>
                    <a:pt x="926" y="741"/>
                    <a:pt x="939" y="742"/>
                    <a:pt x="950" y="740"/>
                  </a:cubicBezTo>
                  <a:cubicBezTo>
                    <a:pt x="950" y="734"/>
                    <a:pt x="950" y="734"/>
                    <a:pt x="950" y="734"/>
                  </a:cubicBezTo>
                  <a:cubicBezTo>
                    <a:pt x="957" y="734"/>
                    <a:pt x="957" y="737"/>
                    <a:pt x="960" y="733"/>
                  </a:cubicBezTo>
                  <a:cubicBezTo>
                    <a:pt x="967" y="741"/>
                    <a:pt x="982" y="734"/>
                    <a:pt x="987" y="743"/>
                  </a:cubicBezTo>
                  <a:cubicBezTo>
                    <a:pt x="991" y="739"/>
                    <a:pt x="999" y="738"/>
                    <a:pt x="1004" y="742"/>
                  </a:cubicBezTo>
                  <a:cubicBezTo>
                    <a:pt x="1006" y="740"/>
                    <a:pt x="1010" y="732"/>
                    <a:pt x="1013" y="736"/>
                  </a:cubicBezTo>
                  <a:cubicBezTo>
                    <a:pt x="1013" y="734"/>
                    <a:pt x="1014" y="731"/>
                    <a:pt x="1016" y="727"/>
                  </a:cubicBezTo>
                  <a:cubicBezTo>
                    <a:pt x="1010" y="726"/>
                    <a:pt x="1009" y="713"/>
                    <a:pt x="1017" y="714"/>
                  </a:cubicBezTo>
                  <a:cubicBezTo>
                    <a:pt x="1013" y="713"/>
                    <a:pt x="1013" y="708"/>
                    <a:pt x="1010" y="707"/>
                  </a:cubicBezTo>
                  <a:cubicBezTo>
                    <a:pt x="1009" y="703"/>
                    <a:pt x="1022" y="700"/>
                    <a:pt x="1013" y="700"/>
                  </a:cubicBezTo>
                  <a:cubicBezTo>
                    <a:pt x="1021" y="696"/>
                    <a:pt x="1026" y="709"/>
                    <a:pt x="1036" y="708"/>
                  </a:cubicBezTo>
                  <a:cubicBezTo>
                    <a:pt x="1034" y="705"/>
                    <a:pt x="1031" y="699"/>
                    <a:pt x="1037" y="698"/>
                  </a:cubicBezTo>
                  <a:cubicBezTo>
                    <a:pt x="1033" y="696"/>
                    <a:pt x="1037" y="693"/>
                    <a:pt x="1034" y="691"/>
                  </a:cubicBezTo>
                  <a:cubicBezTo>
                    <a:pt x="1041" y="688"/>
                    <a:pt x="1050" y="681"/>
                    <a:pt x="1052" y="692"/>
                  </a:cubicBezTo>
                  <a:cubicBezTo>
                    <a:pt x="1055" y="692"/>
                    <a:pt x="1052" y="687"/>
                    <a:pt x="1052" y="687"/>
                  </a:cubicBezTo>
                  <a:cubicBezTo>
                    <a:pt x="1060" y="685"/>
                    <a:pt x="1070" y="691"/>
                    <a:pt x="1072" y="679"/>
                  </a:cubicBezTo>
                  <a:cubicBezTo>
                    <a:pt x="1063" y="679"/>
                    <a:pt x="1060" y="670"/>
                    <a:pt x="1065" y="663"/>
                  </a:cubicBezTo>
                  <a:cubicBezTo>
                    <a:pt x="1082" y="665"/>
                    <a:pt x="1102" y="665"/>
                    <a:pt x="1119" y="666"/>
                  </a:cubicBezTo>
                  <a:cubicBezTo>
                    <a:pt x="1116" y="671"/>
                    <a:pt x="1117" y="671"/>
                    <a:pt x="1116" y="678"/>
                  </a:cubicBezTo>
                  <a:cubicBezTo>
                    <a:pt x="1126" y="683"/>
                    <a:pt x="1136" y="676"/>
                    <a:pt x="1142" y="685"/>
                  </a:cubicBezTo>
                  <a:cubicBezTo>
                    <a:pt x="1144" y="682"/>
                    <a:pt x="1147" y="682"/>
                    <a:pt x="1149" y="679"/>
                  </a:cubicBezTo>
                  <a:cubicBezTo>
                    <a:pt x="1146" y="676"/>
                    <a:pt x="1142" y="668"/>
                    <a:pt x="1137" y="671"/>
                  </a:cubicBezTo>
                  <a:cubicBezTo>
                    <a:pt x="1135" y="661"/>
                    <a:pt x="1149" y="669"/>
                    <a:pt x="1148" y="660"/>
                  </a:cubicBezTo>
                  <a:cubicBezTo>
                    <a:pt x="1162" y="662"/>
                    <a:pt x="1170" y="668"/>
                    <a:pt x="1181" y="659"/>
                  </a:cubicBezTo>
                  <a:cubicBezTo>
                    <a:pt x="1188" y="664"/>
                    <a:pt x="1196" y="660"/>
                    <a:pt x="1203" y="665"/>
                  </a:cubicBezTo>
                  <a:cubicBezTo>
                    <a:pt x="1204" y="670"/>
                    <a:pt x="1197" y="667"/>
                    <a:pt x="1197" y="671"/>
                  </a:cubicBezTo>
                  <a:cubicBezTo>
                    <a:pt x="1198" y="676"/>
                    <a:pt x="1203" y="673"/>
                    <a:pt x="1200" y="679"/>
                  </a:cubicBezTo>
                  <a:cubicBezTo>
                    <a:pt x="1199" y="680"/>
                    <a:pt x="1191" y="682"/>
                    <a:pt x="1194" y="687"/>
                  </a:cubicBezTo>
                  <a:cubicBezTo>
                    <a:pt x="1199" y="684"/>
                    <a:pt x="1205" y="682"/>
                    <a:pt x="1211" y="681"/>
                  </a:cubicBezTo>
                  <a:cubicBezTo>
                    <a:pt x="1211" y="679"/>
                    <a:pt x="1209" y="678"/>
                    <a:pt x="1209" y="676"/>
                  </a:cubicBezTo>
                  <a:cubicBezTo>
                    <a:pt x="1213" y="676"/>
                    <a:pt x="1213" y="676"/>
                    <a:pt x="1213" y="676"/>
                  </a:cubicBezTo>
                  <a:cubicBezTo>
                    <a:pt x="1216" y="676"/>
                    <a:pt x="1214" y="682"/>
                    <a:pt x="1214" y="684"/>
                  </a:cubicBezTo>
                  <a:cubicBezTo>
                    <a:pt x="1215" y="679"/>
                    <a:pt x="1222" y="685"/>
                    <a:pt x="1226" y="681"/>
                  </a:cubicBezTo>
                  <a:cubicBezTo>
                    <a:pt x="1227" y="675"/>
                    <a:pt x="1223" y="674"/>
                    <a:pt x="1225" y="668"/>
                  </a:cubicBezTo>
                  <a:cubicBezTo>
                    <a:pt x="1220" y="664"/>
                    <a:pt x="1216" y="670"/>
                    <a:pt x="1211" y="666"/>
                  </a:cubicBezTo>
                  <a:cubicBezTo>
                    <a:pt x="1213" y="664"/>
                    <a:pt x="1217" y="663"/>
                    <a:pt x="1219" y="660"/>
                  </a:cubicBezTo>
                  <a:cubicBezTo>
                    <a:pt x="1217" y="658"/>
                    <a:pt x="1200" y="642"/>
                    <a:pt x="1216" y="644"/>
                  </a:cubicBezTo>
                  <a:cubicBezTo>
                    <a:pt x="1220" y="648"/>
                    <a:pt x="1219" y="652"/>
                    <a:pt x="1220" y="655"/>
                  </a:cubicBezTo>
                  <a:cubicBezTo>
                    <a:pt x="1226" y="654"/>
                    <a:pt x="1236" y="663"/>
                    <a:pt x="1238" y="653"/>
                  </a:cubicBezTo>
                  <a:cubicBezTo>
                    <a:pt x="1236" y="654"/>
                    <a:pt x="1234" y="655"/>
                    <a:pt x="1230" y="655"/>
                  </a:cubicBezTo>
                  <a:cubicBezTo>
                    <a:pt x="1233" y="647"/>
                    <a:pt x="1226" y="622"/>
                    <a:pt x="1243" y="624"/>
                  </a:cubicBezTo>
                  <a:cubicBezTo>
                    <a:pt x="1243" y="627"/>
                    <a:pt x="1240" y="627"/>
                    <a:pt x="1238" y="628"/>
                  </a:cubicBezTo>
                  <a:cubicBezTo>
                    <a:pt x="1240" y="633"/>
                    <a:pt x="1243" y="629"/>
                    <a:pt x="1245" y="633"/>
                  </a:cubicBezTo>
                  <a:cubicBezTo>
                    <a:pt x="1243" y="637"/>
                    <a:pt x="1242" y="641"/>
                    <a:pt x="1239" y="644"/>
                  </a:cubicBezTo>
                  <a:cubicBezTo>
                    <a:pt x="1239" y="652"/>
                    <a:pt x="1249" y="652"/>
                    <a:pt x="1243" y="660"/>
                  </a:cubicBezTo>
                  <a:cubicBezTo>
                    <a:pt x="1246" y="660"/>
                    <a:pt x="1251" y="662"/>
                    <a:pt x="1249" y="658"/>
                  </a:cubicBezTo>
                  <a:cubicBezTo>
                    <a:pt x="1251" y="659"/>
                    <a:pt x="1252" y="661"/>
                    <a:pt x="1254" y="663"/>
                  </a:cubicBezTo>
                  <a:cubicBezTo>
                    <a:pt x="1254" y="668"/>
                    <a:pt x="1246" y="664"/>
                    <a:pt x="1248" y="669"/>
                  </a:cubicBezTo>
                  <a:cubicBezTo>
                    <a:pt x="1258" y="671"/>
                    <a:pt x="1256" y="660"/>
                    <a:pt x="1265" y="660"/>
                  </a:cubicBezTo>
                  <a:cubicBezTo>
                    <a:pt x="1262" y="657"/>
                    <a:pt x="1262" y="655"/>
                    <a:pt x="1265" y="652"/>
                  </a:cubicBezTo>
                  <a:cubicBezTo>
                    <a:pt x="1268" y="655"/>
                    <a:pt x="1273" y="657"/>
                    <a:pt x="1278" y="658"/>
                  </a:cubicBezTo>
                  <a:cubicBezTo>
                    <a:pt x="1279" y="653"/>
                    <a:pt x="1282" y="650"/>
                    <a:pt x="1284" y="647"/>
                  </a:cubicBezTo>
                  <a:cubicBezTo>
                    <a:pt x="1287" y="654"/>
                    <a:pt x="1294" y="655"/>
                    <a:pt x="1300" y="655"/>
                  </a:cubicBezTo>
                  <a:cubicBezTo>
                    <a:pt x="1301" y="660"/>
                    <a:pt x="1291" y="659"/>
                    <a:pt x="1296" y="663"/>
                  </a:cubicBezTo>
                  <a:cubicBezTo>
                    <a:pt x="1290" y="661"/>
                    <a:pt x="1282" y="662"/>
                    <a:pt x="1280" y="658"/>
                  </a:cubicBezTo>
                  <a:cubicBezTo>
                    <a:pt x="1278" y="660"/>
                    <a:pt x="1276" y="662"/>
                    <a:pt x="1274" y="663"/>
                  </a:cubicBezTo>
                  <a:cubicBezTo>
                    <a:pt x="1274" y="670"/>
                    <a:pt x="1279" y="672"/>
                    <a:pt x="1283" y="675"/>
                  </a:cubicBezTo>
                  <a:cubicBezTo>
                    <a:pt x="1278" y="678"/>
                    <a:pt x="1280" y="686"/>
                    <a:pt x="1286" y="685"/>
                  </a:cubicBezTo>
                  <a:cubicBezTo>
                    <a:pt x="1285" y="691"/>
                    <a:pt x="1277" y="685"/>
                    <a:pt x="1275" y="688"/>
                  </a:cubicBezTo>
                  <a:cubicBezTo>
                    <a:pt x="1273" y="692"/>
                    <a:pt x="1280" y="700"/>
                    <a:pt x="1270" y="697"/>
                  </a:cubicBezTo>
                  <a:cubicBezTo>
                    <a:pt x="1276" y="704"/>
                    <a:pt x="1283" y="702"/>
                    <a:pt x="1290" y="708"/>
                  </a:cubicBezTo>
                  <a:cubicBezTo>
                    <a:pt x="1288" y="705"/>
                    <a:pt x="1286" y="700"/>
                    <a:pt x="1290" y="705"/>
                  </a:cubicBezTo>
                  <a:cubicBezTo>
                    <a:pt x="1294" y="702"/>
                    <a:pt x="1289" y="697"/>
                    <a:pt x="1287" y="695"/>
                  </a:cubicBezTo>
                  <a:cubicBezTo>
                    <a:pt x="1296" y="690"/>
                    <a:pt x="1304" y="695"/>
                    <a:pt x="1317" y="691"/>
                  </a:cubicBezTo>
                  <a:cubicBezTo>
                    <a:pt x="1314" y="695"/>
                    <a:pt x="1316" y="697"/>
                    <a:pt x="1319" y="701"/>
                  </a:cubicBezTo>
                  <a:cubicBezTo>
                    <a:pt x="1307" y="707"/>
                    <a:pt x="1308" y="697"/>
                    <a:pt x="1299" y="695"/>
                  </a:cubicBezTo>
                  <a:cubicBezTo>
                    <a:pt x="1302" y="699"/>
                    <a:pt x="1300" y="702"/>
                    <a:pt x="1301" y="705"/>
                  </a:cubicBezTo>
                  <a:cubicBezTo>
                    <a:pt x="1309" y="704"/>
                    <a:pt x="1313" y="706"/>
                    <a:pt x="1323" y="705"/>
                  </a:cubicBezTo>
                  <a:cubicBezTo>
                    <a:pt x="1318" y="712"/>
                    <a:pt x="1313" y="709"/>
                    <a:pt x="1304" y="710"/>
                  </a:cubicBezTo>
                  <a:cubicBezTo>
                    <a:pt x="1306" y="714"/>
                    <a:pt x="1302" y="717"/>
                    <a:pt x="1307" y="720"/>
                  </a:cubicBezTo>
                  <a:cubicBezTo>
                    <a:pt x="1310" y="719"/>
                    <a:pt x="1310" y="718"/>
                    <a:pt x="1309" y="716"/>
                  </a:cubicBezTo>
                  <a:cubicBezTo>
                    <a:pt x="1313" y="717"/>
                    <a:pt x="1313" y="719"/>
                    <a:pt x="1317" y="717"/>
                  </a:cubicBezTo>
                  <a:cubicBezTo>
                    <a:pt x="1317" y="724"/>
                    <a:pt x="1317" y="724"/>
                    <a:pt x="1317" y="724"/>
                  </a:cubicBezTo>
                  <a:cubicBezTo>
                    <a:pt x="1314" y="725"/>
                    <a:pt x="1314" y="729"/>
                    <a:pt x="1309" y="729"/>
                  </a:cubicBezTo>
                  <a:cubicBezTo>
                    <a:pt x="1313" y="732"/>
                    <a:pt x="1326" y="734"/>
                    <a:pt x="1335" y="733"/>
                  </a:cubicBezTo>
                  <a:cubicBezTo>
                    <a:pt x="1338" y="733"/>
                    <a:pt x="1336" y="738"/>
                    <a:pt x="1336" y="740"/>
                  </a:cubicBezTo>
                  <a:cubicBezTo>
                    <a:pt x="1341" y="742"/>
                    <a:pt x="1340" y="740"/>
                    <a:pt x="1345" y="742"/>
                  </a:cubicBezTo>
                  <a:cubicBezTo>
                    <a:pt x="1342" y="748"/>
                    <a:pt x="1328" y="737"/>
                    <a:pt x="1323" y="745"/>
                  </a:cubicBezTo>
                  <a:cubicBezTo>
                    <a:pt x="1323" y="753"/>
                    <a:pt x="1340" y="748"/>
                    <a:pt x="1335" y="756"/>
                  </a:cubicBezTo>
                  <a:cubicBezTo>
                    <a:pt x="1357" y="756"/>
                    <a:pt x="1381" y="754"/>
                    <a:pt x="1394" y="750"/>
                  </a:cubicBezTo>
                  <a:cubicBezTo>
                    <a:pt x="1393" y="746"/>
                    <a:pt x="1386" y="746"/>
                    <a:pt x="1387" y="739"/>
                  </a:cubicBezTo>
                  <a:cubicBezTo>
                    <a:pt x="1383" y="739"/>
                    <a:pt x="1383" y="743"/>
                    <a:pt x="1378" y="743"/>
                  </a:cubicBezTo>
                  <a:cubicBezTo>
                    <a:pt x="1375" y="740"/>
                    <a:pt x="1371" y="733"/>
                    <a:pt x="1367" y="736"/>
                  </a:cubicBezTo>
                  <a:cubicBezTo>
                    <a:pt x="1367" y="739"/>
                    <a:pt x="1369" y="739"/>
                    <a:pt x="1368" y="742"/>
                  </a:cubicBezTo>
                  <a:cubicBezTo>
                    <a:pt x="1368" y="746"/>
                    <a:pt x="1361" y="744"/>
                    <a:pt x="1357" y="745"/>
                  </a:cubicBezTo>
                  <a:cubicBezTo>
                    <a:pt x="1358" y="741"/>
                    <a:pt x="1366" y="745"/>
                    <a:pt x="1365" y="739"/>
                  </a:cubicBezTo>
                  <a:cubicBezTo>
                    <a:pt x="1355" y="737"/>
                    <a:pt x="1354" y="739"/>
                    <a:pt x="1341" y="739"/>
                  </a:cubicBezTo>
                  <a:cubicBezTo>
                    <a:pt x="1341" y="733"/>
                    <a:pt x="1341" y="733"/>
                    <a:pt x="1341" y="733"/>
                  </a:cubicBezTo>
                  <a:cubicBezTo>
                    <a:pt x="1351" y="737"/>
                    <a:pt x="1367" y="729"/>
                    <a:pt x="1375" y="734"/>
                  </a:cubicBezTo>
                  <a:cubicBezTo>
                    <a:pt x="1397" y="726"/>
                    <a:pt x="1413" y="733"/>
                    <a:pt x="1431" y="724"/>
                  </a:cubicBezTo>
                  <a:cubicBezTo>
                    <a:pt x="1428" y="719"/>
                    <a:pt x="1417" y="716"/>
                    <a:pt x="1413" y="720"/>
                  </a:cubicBezTo>
                  <a:cubicBezTo>
                    <a:pt x="1411" y="720"/>
                    <a:pt x="1410" y="717"/>
                    <a:pt x="1410" y="714"/>
                  </a:cubicBezTo>
                  <a:cubicBezTo>
                    <a:pt x="1405" y="714"/>
                    <a:pt x="1411" y="716"/>
                    <a:pt x="1407" y="718"/>
                  </a:cubicBezTo>
                  <a:cubicBezTo>
                    <a:pt x="1405" y="717"/>
                    <a:pt x="1405" y="713"/>
                    <a:pt x="1405" y="710"/>
                  </a:cubicBezTo>
                  <a:cubicBezTo>
                    <a:pt x="1416" y="704"/>
                    <a:pt x="1422" y="706"/>
                    <a:pt x="1435" y="708"/>
                  </a:cubicBezTo>
                  <a:cubicBezTo>
                    <a:pt x="1434" y="707"/>
                    <a:pt x="1433" y="705"/>
                    <a:pt x="1431" y="705"/>
                  </a:cubicBezTo>
                  <a:cubicBezTo>
                    <a:pt x="1438" y="699"/>
                    <a:pt x="1450" y="704"/>
                    <a:pt x="1454" y="695"/>
                  </a:cubicBezTo>
                  <a:cubicBezTo>
                    <a:pt x="1458" y="696"/>
                    <a:pt x="1466" y="701"/>
                    <a:pt x="1467" y="694"/>
                  </a:cubicBezTo>
                  <a:cubicBezTo>
                    <a:pt x="1472" y="698"/>
                    <a:pt x="1476" y="695"/>
                    <a:pt x="1481" y="697"/>
                  </a:cubicBezTo>
                  <a:cubicBezTo>
                    <a:pt x="1482" y="692"/>
                    <a:pt x="1487" y="692"/>
                    <a:pt x="1490" y="691"/>
                  </a:cubicBezTo>
                  <a:cubicBezTo>
                    <a:pt x="1492" y="691"/>
                    <a:pt x="1490" y="693"/>
                    <a:pt x="1489" y="694"/>
                  </a:cubicBezTo>
                  <a:cubicBezTo>
                    <a:pt x="1491" y="695"/>
                    <a:pt x="1497" y="689"/>
                    <a:pt x="1502" y="688"/>
                  </a:cubicBezTo>
                  <a:cubicBezTo>
                    <a:pt x="1487" y="687"/>
                    <a:pt x="1462" y="684"/>
                    <a:pt x="1451" y="695"/>
                  </a:cubicBezTo>
                  <a:cubicBezTo>
                    <a:pt x="1444" y="687"/>
                    <a:pt x="1436" y="693"/>
                    <a:pt x="1429" y="689"/>
                  </a:cubicBezTo>
                  <a:cubicBezTo>
                    <a:pt x="1429" y="686"/>
                    <a:pt x="1432" y="686"/>
                    <a:pt x="1431" y="682"/>
                  </a:cubicBezTo>
                  <a:cubicBezTo>
                    <a:pt x="1437" y="683"/>
                    <a:pt x="1439" y="680"/>
                    <a:pt x="1445" y="681"/>
                  </a:cubicBezTo>
                  <a:cubicBezTo>
                    <a:pt x="1442" y="673"/>
                    <a:pt x="1433" y="679"/>
                    <a:pt x="1425" y="676"/>
                  </a:cubicBezTo>
                  <a:cubicBezTo>
                    <a:pt x="1428" y="667"/>
                    <a:pt x="1446" y="679"/>
                    <a:pt x="1450" y="665"/>
                  </a:cubicBezTo>
                  <a:cubicBezTo>
                    <a:pt x="1444" y="665"/>
                    <a:pt x="1444" y="665"/>
                    <a:pt x="1444" y="665"/>
                  </a:cubicBezTo>
                  <a:cubicBezTo>
                    <a:pt x="1443" y="660"/>
                    <a:pt x="1446" y="659"/>
                    <a:pt x="1445" y="655"/>
                  </a:cubicBezTo>
                  <a:cubicBezTo>
                    <a:pt x="1448" y="661"/>
                    <a:pt x="1449" y="651"/>
                    <a:pt x="1457" y="653"/>
                  </a:cubicBezTo>
                  <a:cubicBezTo>
                    <a:pt x="1456" y="657"/>
                    <a:pt x="1460" y="660"/>
                    <a:pt x="1465" y="656"/>
                  </a:cubicBezTo>
                  <a:cubicBezTo>
                    <a:pt x="1460" y="654"/>
                    <a:pt x="1465" y="651"/>
                    <a:pt x="1457" y="652"/>
                  </a:cubicBezTo>
                  <a:cubicBezTo>
                    <a:pt x="1461" y="639"/>
                    <a:pt x="1442" y="639"/>
                    <a:pt x="1435" y="633"/>
                  </a:cubicBezTo>
                  <a:cubicBezTo>
                    <a:pt x="1437" y="639"/>
                    <a:pt x="1437" y="642"/>
                    <a:pt x="1442" y="647"/>
                  </a:cubicBezTo>
                  <a:cubicBezTo>
                    <a:pt x="1441" y="651"/>
                    <a:pt x="1434" y="649"/>
                    <a:pt x="1435" y="655"/>
                  </a:cubicBezTo>
                  <a:cubicBezTo>
                    <a:pt x="1438" y="657"/>
                    <a:pt x="1436" y="657"/>
                    <a:pt x="1441" y="656"/>
                  </a:cubicBezTo>
                  <a:cubicBezTo>
                    <a:pt x="1438" y="662"/>
                    <a:pt x="1431" y="660"/>
                    <a:pt x="1426" y="658"/>
                  </a:cubicBezTo>
                  <a:cubicBezTo>
                    <a:pt x="1430" y="651"/>
                    <a:pt x="1422" y="652"/>
                    <a:pt x="1421" y="647"/>
                  </a:cubicBezTo>
                  <a:cubicBezTo>
                    <a:pt x="1422" y="643"/>
                    <a:pt x="1423" y="644"/>
                    <a:pt x="1423" y="642"/>
                  </a:cubicBezTo>
                  <a:cubicBezTo>
                    <a:pt x="1419" y="643"/>
                    <a:pt x="1417" y="636"/>
                    <a:pt x="1416" y="630"/>
                  </a:cubicBezTo>
                  <a:cubicBezTo>
                    <a:pt x="1418" y="626"/>
                    <a:pt x="1424" y="630"/>
                    <a:pt x="1423" y="633"/>
                  </a:cubicBezTo>
                  <a:cubicBezTo>
                    <a:pt x="1423" y="628"/>
                    <a:pt x="1432" y="626"/>
                    <a:pt x="1432" y="618"/>
                  </a:cubicBezTo>
                  <a:cubicBezTo>
                    <a:pt x="1434" y="619"/>
                    <a:pt x="1436" y="621"/>
                    <a:pt x="1436" y="623"/>
                  </a:cubicBezTo>
                  <a:cubicBezTo>
                    <a:pt x="1438" y="622"/>
                    <a:pt x="1437" y="613"/>
                    <a:pt x="1435" y="611"/>
                  </a:cubicBezTo>
                  <a:cubicBezTo>
                    <a:pt x="1435" y="608"/>
                    <a:pt x="1439" y="608"/>
                    <a:pt x="1441" y="607"/>
                  </a:cubicBezTo>
                  <a:cubicBezTo>
                    <a:pt x="1443" y="608"/>
                    <a:pt x="1444" y="610"/>
                    <a:pt x="1444" y="613"/>
                  </a:cubicBezTo>
                  <a:cubicBezTo>
                    <a:pt x="1446" y="611"/>
                    <a:pt x="1446" y="608"/>
                    <a:pt x="1447" y="605"/>
                  </a:cubicBezTo>
                  <a:cubicBezTo>
                    <a:pt x="1449" y="605"/>
                    <a:pt x="1451" y="606"/>
                    <a:pt x="1451" y="604"/>
                  </a:cubicBezTo>
                  <a:cubicBezTo>
                    <a:pt x="1455" y="606"/>
                    <a:pt x="1457" y="603"/>
                    <a:pt x="1464" y="604"/>
                  </a:cubicBezTo>
                  <a:cubicBezTo>
                    <a:pt x="1462" y="600"/>
                    <a:pt x="1449" y="605"/>
                    <a:pt x="1447" y="601"/>
                  </a:cubicBezTo>
                  <a:cubicBezTo>
                    <a:pt x="1444" y="601"/>
                    <a:pt x="1442" y="602"/>
                    <a:pt x="1441" y="604"/>
                  </a:cubicBezTo>
                  <a:cubicBezTo>
                    <a:pt x="1433" y="602"/>
                    <a:pt x="1432" y="595"/>
                    <a:pt x="1429" y="588"/>
                  </a:cubicBezTo>
                  <a:cubicBezTo>
                    <a:pt x="1424" y="590"/>
                    <a:pt x="1417" y="588"/>
                    <a:pt x="1415" y="595"/>
                  </a:cubicBezTo>
                  <a:cubicBezTo>
                    <a:pt x="1413" y="591"/>
                    <a:pt x="1409" y="592"/>
                    <a:pt x="1407" y="585"/>
                  </a:cubicBezTo>
                  <a:cubicBezTo>
                    <a:pt x="1410" y="583"/>
                    <a:pt x="1414" y="582"/>
                    <a:pt x="1419" y="582"/>
                  </a:cubicBezTo>
                  <a:cubicBezTo>
                    <a:pt x="1414" y="575"/>
                    <a:pt x="1425" y="572"/>
                    <a:pt x="1421" y="565"/>
                  </a:cubicBezTo>
                  <a:cubicBezTo>
                    <a:pt x="1425" y="568"/>
                    <a:pt x="1440" y="563"/>
                    <a:pt x="1441" y="569"/>
                  </a:cubicBezTo>
                  <a:cubicBezTo>
                    <a:pt x="1443" y="572"/>
                    <a:pt x="1446" y="563"/>
                    <a:pt x="1448" y="562"/>
                  </a:cubicBezTo>
                  <a:cubicBezTo>
                    <a:pt x="1452" y="567"/>
                    <a:pt x="1457" y="562"/>
                    <a:pt x="1463" y="562"/>
                  </a:cubicBezTo>
                  <a:cubicBezTo>
                    <a:pt x="1463" y="559"/>
                    <a:pt x="1459" y="560"/>
                    <a:pt x="1460" y="556"/>
                  </a:cubicBezTo>
                  <a:cubicBezTo>
                    <a:pt x="1462" y="554"/>
                    <a:pt x="1464" y="556"/>
                    <a:pt x="1470" y="554"/>
                  </a:cubicBezTo>
                  <a:cubicBezTo>
                    <a:pt x="1471" y="560"/>
                    <a:pt x="1464" y="557"/>
                    <a:pt x="1465" y="562"/>
                  </a:cubicBezTo>
                  <a:cubicBezTo>
                    <a:pt x="1471" y="565"/>
                    <a:pt x="1470" y="557"/>
                    <a:pt x="1477" y="559"/>
                  </a:cubicBezTo>
                  <a:cubicBezTo>
                    <a:pt x="1468" y="558"/>
                    <a:pt x="1475" y="548"/>
                    <a:pt x="1470" y="543"/>
                  </a:cubicBezTo>
                  <a:cubicBezTo>
                    <a:pt x="1472" y="541"/>
                    <a:pt x="1474" y="546"/>
                    <a:pt x="1477" y="541"/>
                  </a:cubicBezTo>
                  <a:cubicBezTo>
                    <a:pt x="1483" y="544"/>
                    <a:pt x="1480" y="545"/>
                    <a:pt x="1480" y="552"/>
                  </a:cubicBezTo>
                  <a:cubicBezTo>
                    <a:pt x="1485" y="550"/>
                    <a:pt x="1483" y="551"/>
                    <a:pt x="1489" y="552"/>
                  </a:cubicBezTo>
                  <a:cubicBezTo>
                    <a:pt x="1484" y="547"/>
                    <a:pt x="1491" y="541"/>
                    <a:pt x="1486" y="536"/>
                  </a:cubicBezTo>
                  <a:cubicBezTo>
                    <a:pt x="1485" y="542"/>
                    <a:pt x="1482" y="533"/>
                    <a:pt x="1477" y="534"/>
                  </a:cubicBezTo>
                  <a:cubicBezTo>
                    <a:pt x="1479" y="532"/>
                    <a:pt x="1479" y="530"/>
                    <a:pt x="1477" y="528"/>
                  </a:cubicBezTo>
                  <a:cubicBezTo>
                    <a:pt x="1472" y="530"/>
                    <a:pt x="1477" y="532"/>
                    <a:pt x="1473" y="534"/>
                  </a:cubicBezTo>
                  <a:cubicBezTo>
                    <a:pt x="1466" y="535"/>
                    <a:pt x="1469" y="526"/>
                    <a:pt x="1463" y="527"/>
                  </a:cubicBezTo>
                  <a:cubicBezTo>
                    <a:pt x="1463" y="528"/>
                    <a:pt x="1464" y="529"/>
                    <a:pt x="1464" y="531"/>
                  </a:cubicBezTo>
                  <a:cubicBezTo>
                    <a:pt x="1463" y="530"/>
                    <a:pt x="1461" y="530"/>
                    <a:pt x="1458" y="530"/>
                  </a:cubicBezTo>
                  <a:cubicBezTo>
                    <a:pt x="1460" y="527"/>
                    <a:pt x="1461" y="522"/>
                    <a:pt x="1464" y="520"/>
                  </a:cubicBezTo>
                  <a:cubicBezTo>
                    <a:pt x="1463" y="518"/>
                    <a:pt x="1461" y="517"/>
                    <a:pt x="1458" y="517"/>
                  </a:cubicBezTo>
                  <a:cubicBezTo>
                    <a:pt x="1463" y="522"/>
                    <a:pt x="1459" y="522"/>
                    <a:pt x="1458" y="528"/>
                  </a:cubicBezTo>
                  <a:cubicBezTo>
                    <a:pt x="1455" y="529"/>
                    <a:pt x="1453" y="521"/>
                    <a:pt x="1452" y="528"/>
                  </a:cubicBezTo>
                  <a:cubicBezTo>
                    <a:pt x="1449" y="528"/>
                    <a:pt x="1450" y="523"/>
                    <a:pt x="1445" y="524"/>
                  </a:cubicBezTo>
                  <a:cubicBezTo>
                    <a:pt x="1443" y="531"/>
                    <a:pt x="1434" y="527"/>
                    <a:pt x="1429" y="524"/>
                  </a:cubicBezTo>
                  <a:cubicBezTo>
                    <a:pt x="1427" y="525"/>
                    <a:pt x="1417" y="529"/>
                    <a:pt x="1407" y="527"/>
                  </a:cubicBezTo>
                  <a:cubicBezTo>
                    <a:pt x="1411" y="521"/>
                    <a:pt x="1405" y="514"/>
                    <a:pt x="1413" y="511"/>
                  </a:cubicBezTo>
                  <a:cubicBezTo>
                    <a:pt x="1411" y="507"/>
                    <a:pt x="1405" y="512"/>
                    <a:pt x="1403" y="512"/>
                  </a:cubicBezTo>
                  <a:cubicBezTo>
                    <a:pt x="1403" y="511"/>
                    <a:pt x="1403" y="510"/>
                    <a:pt x="1405" y="509"/>
                  </a:cubicBezTo>
                  <a:cubicBezTo>
                    <a:pt x="1386" y="494"/>
                    <a:pt x="1383" y="524"/>
                    <a:pt x="1368" y="520"/>
                  </a:cubicBezTo>
                  <a:cubicBezTo>
                    <a:pt x="1367" y="522"/>
                    <a:pt x="1366" y="523"/>
                    <a:pt x="1364" y="524"/>
                  </a:cubicBezTo>
                  <a:cubicBezTo>
                    <a:pt x="1359" y="520"/>
                    <a:pt x="1356" y="512"/>
                    <a:pt x="1348" y="511"/>
                  </a:cubicBezTo>
                  <a:cubicBezTo>
                    <a:pt x="1349" y="507"/>
                    <a:pt x="1361" y="512"/>
                    <a:pt x="1362" y="508"/>
                  </a:cubicBezTo>
                  <a:cubicBezTo>
                    <a:pt x="1367" y="508"/>
                    <a:pt x="1366" y="514"/>
                    <a:pt x="1371" y="514"/>
                  </a:cubicBezTo>
                  <a:cubicBezTo>
                    <a:pt x="1377" y="508"/>
                    <a:pt x="1360" y="509"/>
                    <a:pt x="1364" y="505"/>
                  </a:cubicBezTo>
                  <a:cubicBezTo>
                    <a:pt x="1361" y="503"/>
                    <a:pt x="1358" y="505"/>
                    <a:pt x="1352" y="505"/>
                  </a:cubicBezTo>
                  <a:cubicBezTo>
                    <a:pt x="1356" y="497"/>
                    <a:pt x="1351" y="494"/>
                    <a:pt x="1357" y="489"/>
                  </a:cubicBezTo>
                  <a:cubicBezTo>
                    <a:pt x="1353" y="487"/>
                    <a:pt x="1348" y="487"/>
                    <a:pt x="1345" y="488"/>
                  </a:cubicBezTo>
                  <a:cubicBezTo>
                    <a:pt x="1345" y="503"/>
                    <a:pt x="1329" y="501"/>
                    <a:pt x="1320" y="504"/>
                  </a:cubicBezTo>
                  <a:cubicBezTo>
                    <a:pt x="1312" y="495"/>
                    <a:pt x="1302" y="487"/>
                    <a:pt x="1290" y="482"/>
                  </a:cubicBezTo>
                  <a:cubicBezTo>
                    <a:pt x="1286" y="486"/>
                    <a:pt x="1285" y="493"/>
                    <a:pt x="1278" y="495"/>
                  </a:cubicBezTo>
                  <a:cubicBezTo>
                    <a:pt x="1274" y="492"/>
                    <a:pt x="1270" y="487"/>
                    <a:pt x="1267" y="483"/>
                  </a:cubicBezTo>
                  <a:cubicBezTo>
                    <a:pt x="1268" y="481"/>
                    <a:pt x="1271" y="480"/>
                    <a:pt x="1272" y="479"/>
                  </a:cubicBezTo>
                  <a:cubicBezTo>
                    <a:pt x="1269" y="477"/>
                    <a:pt x="1267" y="475"/>
                    <a:pt x="1270" y="470"/>
                  </a:cubicBezTo>
                  <a:cubicBezTo>
                    <a:pt x="1255" y="472"/>
                    <a:pt x="1248" y="477"/>
                    <a:pt x="1236" y="478"/>
                  </a:cubicBezTo>
                  <a:cubicBezTo>
                    <a:pt x="1240" y="483"/>
                    <a:pt x="1251" y="484"/>
                    <a:pt x="1256" y="485"/>
                  </a:cubicBezTo>
                  <a:cubicBezTo>
                    <a:pt x="1255" y="487"/>
                    <a:pt x="1251" y="487"/>
                    <a:pt x="1249" y="489"/>
                  </a:cubicBezTo>
                  <a:cubicBezTo>
                    <a:pt x="1250" y="492"/>
                    <a:pt x="1256" y="490"/>
                    <a:pt x="1255" y="494"/>
                  </a:cubicBezTo>
                  <a:cubicBezTo>
                    <a:pt x="1248" y="492"/>
                    <a:pt x="1239" y="501"/>
                    <a:pt x="1233" y="495"/>
                  </a:cubicBezTo>
                  <a:cubicBezTo>
                    <a:pt x="1231" y="507"/>
                    <a:pt x="1256" y="495"/>
                    <a:pt x="1261" y="505"/>
                  </a:cubicBezTo>
                  <a:cubicBezTo>
                    <a:pt x="1257" y="509"/>
                    <a:pt x="1253" y="507"/>
                    <a:pt x="1252" y="515"/>
                  </a:cubicBezTo>
                  <a:cubicBezTo>
                    <a:pt x="1249" y="516"/>
                    <a:pt x="1248" y="514"/>
                    <a:pt x="1248" y="511"/>
                  </a:cubicBezTo>
                  <a:cubicBezTo>
                    <a:pt x="1245" y="512"/>
                    <a:pt x="1244" y="515"/>
                    <a:pt x="1243" y="518"/>
                  </a:cubicBezTo>
                  <a:cubicBezTo>
                    <a:pt x="1246" y="520"/>
                    <a:pt x="1247" y="520"/>
                    <a:pt x="1249" y="518"/>
                  </a:cubicBezTo>
                  <a:cubicBezTo>
                    <a:pt x="1249" y="521"/>
                    <a:pt x="1250" y="524"/>
                    <a:pt x="1252" y="524"/>
                  </a:cubicBezTo>
                  <a:cubicBezTo>
                    <a:pt x="1245" y="525"/>
                    <a:pt x="1252" y="531"/>
                    <a:pt x="1246" y="533"/>
                  </a:cubicBezTo>
                  <a:cubicBezTo>
                    <a:pt x="1241" y="534"/>
                    <a:pt x="1243" y="528"/>
                    <a:pt x="1241" y="525"/>
                  </a:cubicBezTo>
                  <a:cubicBezTo>
                    <a:pt x="1236" y="532"/>
                    <a:pt x="1227" y="533"/>
                    <a:pt x="1227" y="544"/>
                  </a:cubicBezTo>
                  <a:cubicBezTo>
                    <a:pt x="1223" y="539"/>
                    <a:pt x="1225" y="532"/>
                    <a:pt x="1225" y="525"/>
                  </a:cubicBezTo>
                  <a:cubicBezTo>
                    <a:pt x="1224" y="529"/>
                    <a:pt x="1218" y="528"/>
                    <a:pt x="1217" y="531"/>
                  </a:cubicBezTo>
                  <a:cubicBezTo>
                    <a:pt x="1211" y="529"/>
                    <a:pt x="1205" y="522"/>
                    <a:pt x="1209" y="515"/>
                  </a:cubicBezTo>
                  <a:cubicBezTo>
                    <a:pt x="1197" y="515"/>
                    <a:pt x="1197" y="515"/>
                    <a:pt x="1197" y="515"/>
                  </a:cubicBezTo>
                  <a:cubicBezTo>
                    <a:pt x="1193" y="513"/>
                    <a:pt x="1194" y="510"/>
                    <a:pt x="1196" y="507"/>
                  </a:cubicBezTo>
                  <a:cubicBezTo>
                    <a:pt x="1176" y="507"/>
                    <a:pt x="1148" y="527"/>
                    <a:pt x="1130" y="511"/>
                  </a:cubicBezTo>
                  <a:cubicBezTo>
                    <a:pt x="1119" y="510"/>
                    <a:pt x="1105" y="502"/>
                    <a:pt x="1091" y="512"/>
                  </a:cubicBezTo>
                  <a:cubicBezTo>
                    <a:pt x="1089" y="511"/>
                    <a:pt x="1088" y="509"/>
                    <a:pt x="1088" y="507"/>
                  </a:cubicBezTo>
                  <a:cubicBezTo>
                    <a:pt x="1082" y="508"/>
                    <a:pt x="1077" y="510"/>
                    <a:pt x="1072" y="507"/>
                  </a:cubicBezTo>
                  <a:cubicBezTo>
                    <a:pt x="1070" y="514"/>
                    <a:pt x="1064" y="509"/>
                    <a:pt x="1058" y="511"/>
                  </a:cubicBezTo>
                  <a:cubicBezTo>
                    <a:pt x="1057" y="507"/>
                    <a:pt x="1061" y="508"/>
                    <a:pt x="1062" y="507"/>
                  </a:cubicBezTo>
                  <a:cubicBezTo>
                    <a:pt x="1055" y="509"/>
                    <a:pt x="1042" y="504"/>
                    <a:pt x="1036" y="504"/>
                  </a:cubicBezTo>
                  <a:cubicBezTo>
                    <a:pt x="1037" y="511"/>
                    <a:pt x="1039" y="517"/>
                    <a:pt x="1029" y="515"/>
                  </a:cubicBezTo>
                  <a:cubicBezTo>
                    <a:pt x="1029" y="517"/>
                    <a:pt x="1031" y="518"/>
                    <a:pt x="1032" y="520"/>
                  </a:cubicBezTo>
                  <a:cubicBezTo>
                    <a:pt x="1030" y="524"/>
                    <a:pt x="1027" y="524"/>
                    <a:pt x="1023" y="523"/>
                  </a:cubicBezTo>
                  <a:cubicBezTo>
                    <a:pt x="1023" y="517"/>
                    <a:pt x="1023" y="517"/>
                    <a:pt x="1023" y="517"/>
                  </a:cubicBezTo>
                  <a:cubicBezTo>
                    <a:pt x="1022" y="513"/>
                    <a:pt x="1029" y="518"/>
                    <a:pt x="1027" y="512"/>
                  </a:cubicBezTo>
                  <a:cubicBezTo>
                    <a:pt x="1018" y="517"/>
                    <a:pt x="1014" y="505"/>
                    <a:pt x="1004" y="511"/>
                  </a:cubicBezTo>
                  <a:cubicBezTo>
                    <a:pt x="1002" y="509"/>
                    <a:pt x="1002" y="505"/>
                    <a:pt x="1000" y="504"/>
                  </a:cubicBezTo>
                  <a:cubicBezTo>
                    <a:pt x="971" y="513"/>
                    <a:pt x="947" y="502"/>
                    <a:pt x="924" y="505"/>
                  </a:cubicBezTo>
                  <a:cubicBezTo>
                    <a:pt x="922" y="504"/>
                    <a:pt x="921" y="501"/>
                    <a:pt x="920" y="499"/>
                  </a:cubicBezTo>
                  <a:cubicBezTo>
                    <a:pt x="916" y="501"/>
                    <a:pt x="915" y="503"/>
                    <a:pt x="911" y="501"/>
                  </a:cubicBezTo>
                  <a:cubicBezTo>
                    <a:pt x="909" y="497"/>
                    <a:pt x="908" y="493"/>
                    <a:pt x="904" y="492"/>
                  </a:cubicBezTo>
                  <a:cubicBezTo>
                    <a:pt x="900" y="494"/>
                    <a:pt x="905" y="498"/>
                    <a:pt x="908" y="498"/>
                  </a:cubicBezTo>
                  <a:cubicBezTo>
                    <a:pt x="895" y="500"/>
                    <a:pt x="862" y="500"/>
                    <a:pt x="850" y="491"/>
                  </a:cubicBezTo>
                  <a:cubicBezTo>
                    <a:pt x="842" y="493"/>
                    <a:pt x="830" y="488"/>
                    <a:pt x="820" y="486"/>
                  </a:cubicBezTo>
                  <a:cubicBezTo>
                    <a:pt x="818" y="488"/>
                    <a:pt x="815" y="490"/>
                    <a:pt x="815" y="494"/>
                  </a:cubicBezTo>
                  <a:cubicBezTo>
                    <a:pt x="826" y="491"/>
                    <a:pt x="839" y="487"/>
                    <a:pt x="843" y="498"/>
                  </a:cubicBezTo>
                  <a:cubicBezTo>
                    <a:pt x="834" y="500"/>
                    <a:pt x="811" y="501"/>
                    <a:pt x="812" y="489"/>
                  </a:cubicBezTo>
                  <a:cubicBezTo>
                    <a:pt x="805" y="491"/>
                    <a:pt x="800" y="497"/>
                    <a:pt x="791" y="492"/>
                  </a:cubicBezTo>
                  <a:cubicBezTo>
                    <a:pt x="792" y="495"/>
                    <a:pt x="792" y="499"/>
                    <a:pt x="796" y="499"/>
                  </a:cubicBezTo>
                  <a:cubicBezTo>
                    <a:pt x="792" y="505"/>
                    <a:pt x="788" y="499"/>
                    <a:pt x="785" y="499"/>
                  </a:cubicBezTo>
                  <a:cubicBezTo>
                    <a:pt x="783" y="496"/>
                    <a:pt x="791" y="495"/>
                    <a:pt x="786" y="494"/>
                  </a:cubicBezTo>
                  <a:cubicBezTo>
                    <a:pt x="782" y="493"/>
                    <a:pt x="781" y="496"/>
                    <a:pt x="783" y="498"/>
                  </a:cubicBezTo>
                  <a:cubicBezTo>
                    <a:pt x="777" y="499"/>
                    <a:pt x="779" y="491"/>
                    <a:pt x="780" y="488"/>
                  </a:cubicBezTo>
                  <a:cubicBezTo>
                    <a:pt x="777" y="484"/>
                    <a:pt x="777" y="490"/>
                    <a:pt x="773" y="491"/>
                  </a:cubicBezTo>
                  <a:cubicBezTo>
                    <a:pt x="773" y="487"/>
                    <a:pt x="766" y="489"/>
                    <a:pt x="759" y="488"/>
                  </a:cubicBezTo>
                  <a:cubicBezTo>
                    <a:pt x="760" y="493"/>
                    <a:pt x="770" y="489"/>
                    <a:pt x="770" y="495"/>
                  </a:cubicBezTo>
                  <a:cubicBezTo>
                    <a:pt x="767" y="498"/>
                    <a:pt x="767" y="506"/>
                    <a:pt x="762" y="507"/>
                  </a:cubicBezTo>
                  <a:cubicBezTo>
                    <a:pt x="758" y="506"/>
                    <a:pt x="761" y="502"/>
                    <a:pt x="763" y="502"/>
                  </a:cubicBezTo>
                  <a:cubicBezTo>
                    <a:pt x="758" y="497"/>
                    <a:pt x="744" y="501"/>
                    <a:pt x="748" y="508"/>
                  </a:cubicBezTo>
                  <a:cubicBezTo>
                    <a:pt x="739" y="511"/>
                    <a:pt x="732" y="508"/>
                    <a:pt x="719" y="509"/>
                  </a:cubicBezTo>
                  <a:cubicBezTo>
                    <a:pt x="717" y="503"/>
                    <a:pt x="712" y="501"/>
                    <a:pt x="706" y="505"/>
                  </a:cubicBezTo>
                  <a:cubicBezTo>
                    <a:pt x="707" y="508"/>
                    <a:pt x="711" y="506"/>
                    <a:pt x="712" y="508"/>
                  </a:cubicBezTo>
                  <a:cubicBezTo>
                    <a:pt x="706" y="520"/>
                    <a:pt x="689" y="519"/>
                    <a:pt x="685" y="507"/>
                  </a:cubicBezTo>
                  <a:cubicBezTo>
                    <a:pt x="680" y="507"/>
                    <a:pt x="675" y="510"/>
                    <a:pt x="673" y="505"/>
                  </a:cubicBezTo>
                  <a:cubicBezTo>
                    <a:pt x="673" y="503"/>
                    <a:pt x="683" y="503"/>
                    <a:pt x="683" y="505"/>
                  </a:cubicBezTo>
                  <a:cubicBezTo>
                    <a:pt x="686" y="505"/>
                    <a:pt x="684" y="498"/>
                    <a:pt x="685" y="495"/>
                  </a:cubicBezTo>
                  <a:cubicBezTo>
                    <a:pt x="684" y="493"/>
                    <a:pt x="679" y="495"/>
                    <a:pt x="679" y="492"/>
                  </a:cubicBezTo>
                  <a:cubicBezTo>
                    <a:pt x="689" y="488"/>
                    <a:pt x="710" y="500"/>
                    <a:pt x="719" y="491"/>
                  </a:cubicBezTo>
                  <a:cubicBezTo>
                    <a:pt x="723" y="491"/>
                    <a:pt x="726" y="493"/>
                    <a:pt x="731" y="492"/>
                  </a:cubicBezTo>
                  <a:cubicBezTo>
                    <a:pt x="732" y="488"/>
                    <a:pt x="729" y="488"/>
                    <a:pt x="730" y="483"/>
                  </a:cubicBezTo>
                  <a:cubicBezTo>
                    <a:pt x="724" y="486"/>
                    <a:pt x="723" y="483"/>
                    <a:pt x="715" y="483"/>
                  </a:cubicBezTo>
                  <a:cubicBezTo>
                    <a:pt x="712" y="482"/>
                    <a:pt x="712" y="477"/>
                    <a:pt x="709" y="475"/>
                  </a:cubicBezTo>
                  <a:cubicBezTo>
                    <a:pt x="703" y="474"/>
                    <a:pt x="710" y="480"/>
                    <a:pt x="711" y="482"/>
                  </a:cubicBezTo>
                  <a:cubicBezTo>
                    <a:pt x="706" y="486"/>
                    <a:pt x="699" y="485"/>
                    <a:pt x="688" y="485"/>
                  </a:cubicBezTo>
                  <a:cubicBezTo>
                    <a:pt x="686" y="484"/>
                    <a:pt x="685" y="482"/>
                    <a:pt x="685" y="480"/>
                  </a:cubicBezTo>
                  <a:cubicBezTo>
                    <a:pt x="684" y="476"/>
                    <a:pt x="688" y="478"/>
                    <a:pt x="688" y="475"/>
                  </a:cubicBezTo>
                  <a:cubicBezTo>
                    <a:pt x="693" y="476"/>
                    <a:pt x="695" y="478"/>
                    <a:pt x="701" y="476"/>
                  </a:cubicBezTo>
                  <a:cubicBezTo>
                    <a:pt x="698" y="470"/>
                    <a:pt x="692" y="474"/>
                    <a:pt x="686" y="470"/>
                  </a:cubicBezTo>
                  <a:cubicBezTo>
                    <a:pt x="686" y="463"/>
                    <a:pt x="686" y="463"/>
                    <a:pt x="686" y="463"/>
                  </a:cubicBezTo>
                  <a:cubicBezTo>
                    <a:pt x="674" y="465"/>
                    <a:pt x="671" y="457"/>
                    <a:pt x="663" y="454"/>
                  </a:cubicBezTo>
                  <a:cubicBezTo>
                    <a:pt x="669" y="452"/>
                    <a:pt x="677" y="451"/>
                    <a:pt x="686" y="451"/>
                  </a:cubicBezTo>
                  <a:cubicBezTo>
                    <a:pt x="685" y="453"/>
                    <a:pt x="683" y="453"/>
                    <a:pt x="683" y="456"/>
                  </a:cubicBezTo>
                  <a:cubicBezTo>
                    <a:pt x="684" y="458"/>
                    <a:pt x="690" y="455"/>
                    <a:pt x="689" y="460"/>
                  </a:cubicBezTo>
                  <a:cubicBezTo>
                    <a:pt x="691" y="458"/>
                    <a:pt x="687" y="452"/>
                    <a:pt x="692" y="450"/>
                  </a:cubicBezTo>
                  <a:cubicBezTo>
                    <a:pt x="698" y="452"/>
                    <a:pt x="708" y="451"/>
                    <a:pt x="714" y="454"/>
                  </a:cubicBezTo>
                  <a:cubicBezTo>
                    <a:pt x="719" y="445"/>
                    <a:pt x="730" y="455"/>
                    <a:pt x="735" y="453"/>
                  </a:cubicBezTo>
                  <a:cubicBezTo>
                    <a:pt x="738" y="450"/>
                    <a:pt x="735" y="450"/>
                    <a:pt x="734" y="447"/>
                  </a:cubicBezTo>
                  <a:cubicBezTo>
                    <a:pt x="738" y="446"/>
                    <a:pt x="742" y="444"/>
                    <a:pt x="747" y="444"/>
                  </a:cubicBezTo>
                  <a:cubicBezTo>
                    <a:pt x="740" y="440"/>
                    <a:pt x="725" y="440"/>
                    <a:pt x="718" y="440"/>
                  </a:cubicBezTo>
                  <a:cubicBezTo>
                    <a:pt x="715" y="440"/>
                    <a:pt x="720" y="436"/>
                    <a:pt x="718" y="433"/>
                  </a:cubicBezTo>
                  <a:cubicBezTo>
                    <a:pt x="714" y="433"/>
                    <a:pt x="711" y="433"/>
                    <a:pt x="709" y="431"/>
                  </a:cubicBezTo>
                  <a:cubicBezTo>
                    <a:pt x="712" y="422"/>
                    <a:pt x="706" y="420"/>
                    <a:pt x="721" y="419"/>
                  </a:cubicBezTo>
                  <a:cubicBezTo>
                    <a:pt x="721" y="418"/>
                    <a:pt x="720" y="418"/>
                    <a:pt x="719" y="418"/>
                  </a:cubicBezTo>
                  <a:cubicBezTo>
                    <a:pt x="719" y="415"/>
                    <a:pt x="719" y="415"/>
                    <a:pt x="719" y="415"/>
                  </a:cubicBezTo>
                  <a:cubicBezTo>
                    <a:pt x="715" y="414"/>
                    <a:pt x="714" y="417"/>
                    <a:pt x="711" y="418"/>
                  </a:cubicBezTo>
                  <a:cubicBezTo>
                    <a:pt x="707" y="418"/>
                    <a:pt x="706" y="416"/>
                    <a:pt x="705" y="414"/>
                  </a:cubicBezTo>
                  <a:cubicBezTo>
                    <a:pt x="706" y="413"/>
                    <a:pt x="706" y="411"/>
                    <a:pt x="706" y="409"/>
                  </a:cubicBezTo>
                  <a:cubicBezTo>
                    <a:pt x="722" y="420"/>
                    <a:pt x="751" y="405"/>
                    <a:pt x="763" y="417"/>
                  </a:cubicBezTo>
                  <a:cubicBezTo>
                    <a:pt x="763" y="421"/>
                    <a:pt x="755" y="418"/>
                    <a:pt x="753" y="421"/>
                  </a:cubicBezTo>
                  <a:cubicBezTo>
                    <a:pt x="753" y="430"/>
                    <a:pt x="753" y="430"/>
                    <a:pt x="753" y="430"/>
                  </a:cubicBezTo>
                  <a:cubicBezTo>
                    <a:pt x="748" y="430"/>
                    <a:pt x="748" y="430"/>
                    <a:pt x="748" y="430"/>
                  </a:cubicBezTo>
                  <a:cubicBezTo>
                    <a:pt x="755" y="431"/>
                    <a:pt x="762" y="426"/>
                    <a:pt x="767" y="434"/>
                  </a:cubicBezTo>
                  <a:cubicBezTo>
                    <a:pt x="769" y="429"/>
                    <a:pt x="773" y="428"/>
                    <a:pt x="776" y="425"/>
                  </a:cubicBezTo>
                  <a:cubicBezTo>
                    <a:pt x="776" y="420"/>
                    <a:pt x="768" y="422"/>
                    <a:pt x="767" y="418"/>
                  </a:cubicBezTo>
                  <a:cubicBezTo>
                    <a:pt x="769" y="408"/>
                    <a:pt x="783" y="419"/>
                    <a:pt x="789" y="414"/>
                  </a:cubicBezTo>
                  <a:cubicBezTo>
                    <a:pt x="787" y="409"/>
                    <a:pt x="781" y="413"/>
                    <a:pt x="775" y="411"/>
                  </a:cubicBezTo>
                  <a:cubicBezTo>
                    <a:pt x="774" y="405"/>
                    <a:pt x="777" y="403"/>
                    <a:pt x="779" y="399"/>
                  </a:cubicBezTo>
                  <a:cubicBezTo>
                    <a:pt x="782" y="398"/>
                    <a:pt x="782" y="401"/>
                    <a:pt x="782" y="404"/>
                  </a:cubicBezTo>
                  <a:cubicBezTo>
                    <a:pt x="785" y="398"/>
                    <a:pt x="789" y="401"/>
                    <a:pt x="795" y="399"/>
                  </a:cubicBezTo>
                  <a:cubicBezTo>
                    <a:pt x="794" y="402"/>
                    <a:pt x="792" y="404"/>
                    <a:pt x="789" y="405"/>
                  </a:cubicBezTo>
                  <a:cubicBezTo>
                    <a:pt x="789" y="407"/>
                    <a:pt x="799" y="407"/>
                    <a:pt x="795" y="402"/>
                  </a:cubicBezTo>
                  <a:cubicBezTo>
                    <a:pt x="800" y="401"/>
                    <a:pt x="798" y="409"/>
                    <a:pt x="802" y="405"/>
                  </a:cubicBezTo>
                  <a:cubicBezTo>
                    <a:pt x="806" y="408"/>
                    <a:pt x="805" y="417"/>
                    <a:pt x="811" y="418"/>
                  </a:cubicBezTo>
                  <a:cubicBezTo>
                    <a:pt x="807" y="421"/>
                    <a:pt x="810" y="422"/>
                    <a:pt x="805" y="425"/>
                  </a:cubicBezTo>
                  <a:cubicBezTo>
                    <a:pt x="806" y="431"/>
                    <a:pt x="806" y="429"/>
                    <a:pt x="808" y="434"/>
                  </a:cubicBezTo>
                  <a:cubicBezTo>
                    <a:pt x="805" y="436"/>
                    <a:pt x="801" y="436"/>
                    <a:pt x="801" y="440"/>
                  </a:cubicBezTo>
                  <a:cubicBezTo>
                    <a:pt x="806" y="447"/>
                    <a:pt x="810" y="433"/>
                    <a:pt x="814" y="438"/>
                  </a:cubicBezTo>
                  <a:cubicBezTo>
                    <a:pt x="817" y="436"/>
                    <a:pt x="812" y="434"/>
                    <a:pt x="812" y="433"/>
                  </a:cubicBezTo>
                  <a:cubicBezTo>
                    <a:pt x="817" y="431"/>
                    <a:pt x="821" y="428"/>
                    <a:pt x="827" y="428"/>
                  </a:cubicBezTo>
                  <a:cubicBezTo>
                    <a:pt x="824" y="422"/>
                    <a:pt x="836" y="421"/>
                    <a:pt x="833" y="415"/>
                  </a:cubicBezTo>
                  <a:cubicBezTo>
                    <a:pt x="839" y="415"/>
                    <a:pt x="839" y="420"/>
                    <a:pt x="846" y="418"/>
                  </a:cubicBezTo>
                  <a:cubicBezTo>
                    <a:pt x="842" y="416"/>
                    <a:pt x="843" y="415"/>
                    <a:pt x="846" y="414"/>
                  </a:cubicBezTo>
                  <a:cubicBezTo>
                    <a:pt x="839" y="410"/>
                    <a:pt x="822" y="411"/>
                    <a:pt x="811" y="412"/>
                  </a:cubicBezTo>
                  <a:cubicBezTo>
                    <a:pt x="807" y="411"/>
                    <a:pt x="811" y="406"/>
                    <a:pt x="811" y="404"/>
                  </a:cubicBezTo>
                  <a:cubicBezTo>
                    <a:pt x="828" y="407"/>
                    <a:pt x="846" y="400"/>
                    <a:pt x="859" y="402"/>
                  </a:cubicBezTo>
                  <a:cubicBezTo>
                    <a:pt x="850" y="395"/>
                    <a:pt x="834" y="403"/>
                    <a:pt x="833" y="388"/>
                  </a:cubicBezTo>
                  <a:cubicBezTo>
                    <a:pt x="840" y="386"/>
                    <a:pt x="849" y="388"/>
                    <a:pt x="856" y="383"/>
                  </a:cubicBezTo>
                  <a:cubicBezTo>
                    <a:pt x="836" y="376"/>
                    <a:pt x="821" y="398"/>
                    <a:pt x="801" y="390"/>
                  </a:cubicBezTo>
                  <a:cubicBezTo>
                    <a:pt x="793" y="400"/>
                    <a:pt x="780" y="395"/>
                    <a:pt x="772" y="390"/>
                  </a:cubicBezTo>
                  <a:cubicBezTo>
                    <a:pt x="767" y="391"/>
                    <a:pt x="765" y="395"/>
                    <a:pt x="760" y="395"/>
                  </a:cubicBezTo>
                  <a:cubicBezTo>
                    <a:pt x="758" y="394"/>
                    <a:pt x="758" y="392"/>
                    <a:pt x="756" y="392"/>
                  </a:cubicBezTo>
                  <a:cubicBezTo>
                    <a:pt x="764" y="388"/>
                    <a:pt x="755" y="383"/>
                    <a:pt x="759" y="376"/>
                  </a:cubicBezTo>
                  <a:cubicBezTo>
                    <a:pt x="765" y="378"/>
                    <a:pt x="767" y="379"/>
                    <a:pt x="776" y="380"/>
                  </a:cubicBezTo>
                  <a:cubicBezTo>
                    <a:pt x="778" y="374"/>
                    <a:pt x="769" y="380"/>
                    <a:pt x="769" y="376"/>
                  </a:cubicBezTo>
                  <a:cubicBezTo>
                    <a:pt x="773" y="371"/>
                    <a:pt x="782" y="379"/>
                    <a:pt x="786" y="374"/>
                  </a:cubicBezTo>
                  <a:cubicBezTo>
                    <a:pt x="787" y="371"/>
                    <a:pt x="786" y="369"/>
                    <a:pt x="783" y="369"/>
                  </a:cubicBezTo>
                  <a:cubicBezTo>
                    <a:pt x="789" y="363"/>
                    <a:pt x="801" y="362"/>
                    <a:pt x="809" y="366"/>
                  </a:cubicBezTo>
                  <a:cubicBezTo>
                    <a:pt x="815" y="357"/>
                    <a:pt x="830" y="356"/>
                    <a:pt x="834" y="366"/>
                  </a:cubicBezTo>
                  <a:cubicBezTo>
                    <a:pt x="840" y="362"/>
                    <a:pt x="845" y="366"/>
                    <a:pt x="849" y="369"/>
                  </a:cubicBezTo>
                  <a:cubicBezTo>
                    <a:pt x="844" y="364"/>
                    <a:pt x="853" y="367"/>
                    <a:pt x="854" y="364"/>
                  </a:cubicBezTo>
                  <a:cubicBezTo>
                    <a:pt x="855" y="360"/>
                    <a:pt x="845" y="366"/>
                    <a:pt x="847" y="360"/>
                  </a:cubicBezTo>
                  <a:cubicBezTo>
                    <a:pt x="859" y="356"/>
                    <a:pt x="874" y="371"/>
                    <a:pt x="881" y="357"/>
                  </a:cubicBezTo>
                  <a:cubicBezTo>
                    <a:pt x="885" y="359"/>
                    <a:pt x="890" y="360"/>
                    <a:pt x="894" y="363"/>
                  </a:cubicBezTo>
                  <a:cubicBezTo>
                    <a:pt x="895" y="362"/>
                    <a:pt x="897" y="361"/>
                    <a:pt x="897" y="359"/>
                  </a:cubicBezTo>
                  <a:cubicBezTo>
                    <a:pt x="901" y="360"/>
                    <a:pt x="906" y="362"/>
                    <a:pt x="911" y="363"/>
                  </a:cubicBezTo>
                  <a:cubicBezTo>
                    <a:pt x="914" y="360"/>
                    <a:pt x="909" y="359"/>
                    <a:pt x="913" y="356"/>
                  </a:cubicBezTo>
                  <a:cubicBezTo>
                    <a:pt x="921" y="355"/>
                    <a:pt x="921" y="359"/>
                    <a:pt x="921" y="363"/>
                  </a:cubicBezTo>
                  <a:cubicBezTo>
                    <a:pt x="929" y="357"/>
                    <a:pt x="937" y="369"/>
                    <a:pt x="940" y="360"/>
                  </a:cubicBezTo>
                  <a:cubicBezTo>
                    <a:pt x="943" y="360"/>
                    <a:pt x="948" y="367"/>
                    <a:pt x="950" y="363"/>
                  </a:cubicBezTo>
                  <a:cubicBezTo>
                    <a:pt x="951" y="357"/>
                    <a:pt x="954" y="358"/>
                    <a:pt x="962" y="364"/>
                  </a:cubicBezTo>
                  <a:cubicBezTo>
                    <a:pt x="969" y="360"/>
                    <a:pt x="976" y="364"/>
                    <a:pt x="982" y="366"/>
                  </a:cubicBezTo>
                  <a:cubicBezTo>
                    <a:pt x="984" y="359"/>
                    <a:pt x="982" y="361"/>
                    <a:pt x="981" y="356"/>
                  </a:cubicBezTo>
                  <a:cubicBezTo>
                    <a:pt x="987" y="354"/>
                    <a:pt x="985" y="360"/>
                    <a:pt x="988" y="361"/>
                  </a:cubicBezTo>
                  <a:cubicBezTo>
                    <a:pt x="993" y="354"/>
                    <a:pt x="1009" y="354"/>
                    <a:pt x="1013" y="363"/>
                  </a:cubicBezTo>
                  <a:cubicBezTo>
                    <a:pt x="1017" y="361"/>
                    <a:pt x="1011" y="359"/>
                    <a:pt x="1014" y="357"/>
                  </a:cubicBezTo>
                  <a:cubicBezTo>
                    <a:pt x="1021" y="361"/>
                    <a:pt x="1024" y="359"/>
                    <a:pt x="1030" y="364"/>
                  </a:cubicBezTo>
                  <a:cubicBezTo>
                    <a:pt x="1030" y="368"/>
                    <a:pt x="1023" y="365"/>
                    <a:pt x="1024" y="370"/>
                  </a:cubicBezTo>
                  <a:cubicBezTo>
                    <a:pt x="1028" y="369"/>
                    <a:pt x="1031" y="372"/>
                    <a:pt x="1026" y="372"/>
                  </a:cubicBezTo>
                  <a:cubicBezTo>
                    <a:pt x="1032" y="376"/>
                    <a:pt x="1042" y="373"/>
                    <a:pt x="1047" y="372"/>
                  </a:cubicBezTo>
                  <a:cubicBezTo>
                    <a:pt x="1045" y="369"/>
                    <a:pt x="1038" y="370"/>
                    <a:pt x="1036" y="367"/>
                  </a:cubicBezTo>
                  <a:cubicBezTo>
                    <a:pt x="1036" y="365"/>
                    <a:pt x="1038" y="365"/>
                    <a:pt x="1039" y="363"/>
                  </a:cubicBezTo>
                  <a:cubicBezTo>
                    <a:pt x="1043" y="363"/>
                    <a:pt x="1047" y="364"/>
                    <a:pt x="1049" y="366"/>
                  </a:cubicBezTo>
                  <a:cubicBezTo>
                    <a:pt x="1053" y="366"/>
                    <a:pt x="1051" y="360"/>
                    <a:pt x="1055" y="360"/>
                  </a:cubicBezTo>
                  <a:cubicBezTo>
                    <a:pt x="1061" y="363"/>
                    <a:pt x="1067" y="365"/>
                    <a:pt x="1075" y="366"/>
                  </a:cubicBezTo>
                  <a:cubicBezTo>
                    <a:pt x="1075" y="369"/>
                    <a:pt x="1071" y="368"/>
                    <a:pt x="1072" y="372"/>
                  </a:cubicBezTo>
                  <a:cubicBezTo>
                    <a:pt x="1084" y="373"/>
                    <a:pt x="1096" y="376"/>
                    <a:pt x="1104" y="377"/>
                  </a:cubicBezTo>
                  <a:cubicBezTo>
                    <a:pt x="1101" y="383"/>
                    <a:pt x="1099" y="389"/>
                    <a:pt x="1092" y="390"/>
                  </a:cubicBezTo>
                  <a:cubicBezTo>
                    <a:pt x="1106" y="394"/>
                    <a:pt x="1111" y="391"/>
                    <a:pt x="1127" y="395"/>
                  </a:cubicBezTo>
                  <a:cubicBezTo>
                    <a:pt x="1127" y="398"/>
                    <a:pt x="1132" y="403"/>
                    <a:pt x="1137" y="399"/>
                  </a:cubicBezTo>
                  <a:cubicBezTo>
                    <a:pt x="1135" y="406"/>
                    <a:pt x="1159" y="410"/>
                    <a:pt x="1164" y="405"/>
                  </a:cubicBezTo>
                  <a:cubicBezTo>
                    <a:pt x="1159" y="399"/>
                    <a:pt x="1149" y="394"/>
                    <a:pt x="1143" y="402"/>
                  </a:cubicBezTo>
                  <a:cubicBezTo>
                    <a:pt x="1139" y="401"/>
                    <a:pt x="1145" y="397"/>
                    <a:pt x="1145" y="395"/>
                  </a:cubicBezTo>
                  <a:cubicBezTo>
                    <a:pt x="1162" y="398"/>
                    <a:pt x="1183" y="390"/>
                    <a:pt x="1193" y="389"/>
                  </a:cubicBezTo>
                  <a:cubicBezTo>
                    <a:pt x="1193" y="383"/>
                    <a:pt x="1183" y="391"/>
                    <a:pt x="1180" y="386"/>
                  </a:cubicBezTo>
                  <a:cubicBezTo>
                    <a:pt x="1179" y="381"/>
                    <a:pt x="1196" y="381"/>
                    <a:pt x="1196" y="386"/>
                  </a:cubicBezTo>
                  <a:cubicBezTo>
                    <a:pt x="1201" y="385"/>
                    <a:pt x="1206" y="384"/>
                    <a:pt x="1210" y="382"/>
                  </a:cubicBezTo>
                  <a:cubicBezTo>
                    <a:pt x="1214" y="381"/>
                    <a:pt x="1213" y="385"/>
                    <a:pt x="1216" y="385"/>
                  </a:cubicBezTo>
                  <a:cubicBezTo>
                    <a:pt x="1210" y="387"/>
                    <a:pt x="1205" y="389"/>
                    <a:pt x="1206" y="398"/>
                  </a:cubicBezTo>
                  <a:cubicBezTo>
                    <a:pt x="1220" y="399"/>
                    <a:pt x="1231" y="398"/>
                    <a:pt x="1227" y="386"/>
                  </a:cubicBezTo>
                  <a:cubicBezTo>
                    <a:pt x="1226" y="386"/>
                    <a:pt x="1226" y="389"/>
                    <a:pt x="1225" y="389"/>
                  </a:cubicBezTo>
                  <a:cubicBezTo>
                    <a:pt x="1221" y="389"/>
                    <a:pt x="1224" y="384"/>
                    <a:pt x="1223" y="382"/>
                  </a:cubicBezTo>
                  <a:cubicBezTo>
                    <a:pt x="1234" y="381"/>
                    <a:pt x="1244" y="382"/>
                    <a:pt x="1248" y="389"/>
                  </a:cubicBezTo>
                  <a:cubicBezTo>
                    <a:pt x="1258" y="381"/>
                    <a:pt x="1271" y="383"/>
                    <a:pt x="1288" y="380"/>
                  </a:cubicBezTo>
                  <a:cubicBezTo>
                    <a:pt x="1290" y="376"/>
                    <a:pt x="1286" y="377"/>
                    <a:pt x="1287" y="373"/>
                  </a:cubicBezTo>
                  <a:cubicBezTo>
                    <a:pt x="1290" y="373"/>
                    <a:pt x="1291" y="376"/>
                    <a:pt x="1296" y="374"/>
                  </a:cubicBezTo>
                  <a:cubicBezTo>
                    <a:pt x="1292" y="366"/>
                    <a:pt x="1303" y="371"/>
                    <a:pt x="1307" y="369"/>
                  </a:cubicBezTo>
                  <a:cubicBezTo>
                    <a:pt x="1305" y="365"/>
                    <a:pt x="1301" y="365"/>
                    <a:pt x="1304" y="360"/>
                  </a:cubicBezTo>
                  <a:cubicBezTo>
                    <a:pt x="1291" y="355"/>
                    <a:pt x="1281" y="355"/>
                    <a:pt x="1267" y="353"/>
                  </a:cubicBezTo>
                  <a:cubicBezTo>
                    <a:pt x="1271" y="346"/>
                    <a:pt x="1266" y="348"/>
                    <a:pt x="1262" y="344"/>
                  </a:cubicBezTo>
                  <a:cubicBezTo>
                    <a:pt x="1264" y="339"/>
                    <a:pt x="1271" y="340"/>
                    <a:pt x="1278" y="340"/>
                  </a:cubicBezTo>
                  <a:cubicBezTo>
                    <a:pt x="1277" y="336"/>
                    <a:pt x="1277" y="335"/>
                    <a:pt x="1275" y="331"/>
                  </a:cubicBezTo>
                  <a:cubicBezTo>
                    <a:pt x="1285" y="323"/>
                    <a:pt x="1286" y="336"/>
                    <a:pt x="1287" y="343"/>
                  </a:cubicBezTo>
                  <a:cubicBezTo>
                    <a:pt x="1294" y="343"/>
                    <a:pt x="1300" y="345"/>
                    <a:pt x="1306" y="344"/>
                  </a:cubicBezTo>
                  <a:cubicBezTo>
                    <a:pt x="1297" y="340"/>
                    <a:pt x="1306" y="337"/>
                    <a:pt x="1297" y="332"/>
                  </a:cubicBezTo>
                  <a:cubicBezTo>
                    <a:pt x="1297" y="328"/>
                    <a:pt x="1305" y="332"/>
                    <a:pt x="1304" y="327"/>
                  </a:cubicBezTo>
                  <a:cubicBezTo>
                    <a:pt x="1298" y="327"/>
                    <a:pt x="1291" y="322"/>
                    <a:pt x="1283" y="319"/>
                  </a:cubicBezTo>
                  <a:cubicBezTo>
                    <a:pt x="1283" y="314"/>
                    <a:pt x="1284" y="310"/>
                    <a:pt x="1288" y="309"/>
                  </a:cubicBezTo>
                  <a:cubicBezTo>
                    <a:pt x="1282" y="308"/>
                    <a:pt x="1269" y="299"/>
                    <a:pt x="1268" y="302"/>
                  </a:cubicBezTo>
                  <a:cubicBezTo>
                    <a:pt x="1263" y="297"/>
                    <a:pt x="1272" y="296"/>
                    <a:pt x="1268" y="292"/>
                  </a:cubicBezTo>
                  <a:cubicBezTo>
                    <a:pt x="1263" y="291"/>
                    <a:pt x="1261" y="293"/>
                    <a:pt x="1259" y="296"/>
                  </a:cubicBezTo>
                  <a:cubicBezTo>
                    <a:pt x="1259" y="299"/>
                    <a:pt x="1261" y="299"/>
                    <a:pt x="1264" y="299"/>
                  </a:cubicBezTo>
                  <a:cubicBezTo>
                    <a:pt x="1258" y="300"/>
                    <a:pt x="1243" y="306"/>
                    <a:pt x="1238" y="298"/>
                  </a:cubicBezTo>
                  <a:cubicBezTo>
                    <a:pt x="1237" y="307"/>
                    <a:pt x="1258" y="306"/>
                    <a:pt x="1261" y="316"/>
                  </a:cubicBezTo>
                  <a:cubicBezTo>
                    <a:pt x="1258" y="318"/>
                    <a:pt x="1253" y="316"/>
                    <a:pt x="1249" y="319"/>
                  </a:cubicBezTo>
                  <a:cubicBezTo>
                    <a:pt x="1245" y="314"/>
                    <a:pt x="1237" y="317"/>
                    <a:pt x="1235" y="308"/>
                  </a:cubicBezTo>
                  <a:cubicBezTo>
                    <a:pt x="1231" y="308"/>
                    <a:pt x="1229" y="310"/>
                    <a:pt x="1225" y="309"/>
                  </a:cubicBezTo>
                  <a:cubicBezTo>
                    <a:pt x="1219" y="308"/>
                    <a:pt x="1232" y="311"/>
                    <a:pt x="1232" y="314"/>
                  </a:cubicBezTo>
                  <a:cubicBezTo>
                    <a:pt x="1227" y="326"/>
                    <a:pt x="1222" y="310"/>
                    <a:pt x="1213" y="312"/>
                  </a:cubicBezTo>
                  <a:cubicBezTo>
                    <a:pt x="1216" y="306"/>
                    <a:pt x="1209" y="310"/>
                    <a:pt x="1206" y="305"/>
                  </a:cubicBezTo>
                  <a:cubicBezTo>
                    <a:pt x="1207" y="300"/>
                    <a:pt x="1210" y="305"/>
                    <a:pt x="1216" y="303"/>
                  </a:cubicBezTo>
                  <a:cubicBezTo>
                    <a:pt x="1213" y="298"/>
                    <a:pt x="1192" y="301"/>
                    <a:pt x="1184" y="300"/>
                  </a:cubicBezTo>
                  <a:cubicBezTo>
                    <a:pt x="1182" y="301"/>
                    <a:pt x="1183" y="303"/>
                    <a:pt x="1182" y="305"/>
                  </a:cubicBezTo>
                  <a:cubicBezTo>
                    <a:pt x="1175" y="304"/>
                    <a:pt x="1176" y="304"/>
                    <a:pt x="1171" y="306"/>
                  </a:cubicBezTo>
                  <a:cubicBezTo>
                    <a:pt x="1168" y="303"/>
                    <a:pt x="1168" y="303"/>
                    <a:pt x="1165" y="299"/>
                  </a:cubicBezTo>
                  <a:cubicBezTo>
                    <a:pt x="1167" y="298"/>
                    <a:pt x="1172" y="296"/>
                    <a:pt x="1174" y="300"/>
                  </a:cubicBezTo>
                  <a:cubicBezTo>
                    <a:pt x="1175" y="295"/>
                    <a:pt x="1161" y="293"/>
                    <a:pt x="1159" y="286"/>
                  </a:cubicBezTo>
                  <a:cubicBezTo>
                    <a:pt x="1158" y="283"/>
                    <a:pt x="1165" y="285"/>
                    <a:pt x="1165" y="285"/>
                  </a:cubicBezTo>
                  <a:cubicBezTo>
                    <a:pt x="1166" y="283"/>
                    <a:pt x="1161" y="283"/>
                    <a:pt x="1161" y="283"/>
                  </a:cubicBezTo>
                  <a:cubicBezTo>
                    <a:pt x="1165" y="272"/>
                    <a:pt x="1186" y="287"/>
                    <a:pt x="1188" y="274"/>
                  </a:cubicBezTo>
                  <a:cubicBezTo>
                    <a:pt x="1196" y="277"/>
                    <a:pt x="1204" y="277"/>
                    <a:pt x="1209" y="283"/>
                  </a:cubicBezTo>
                  <a:cubicBezTo>
                    <a:pt x="1214" y="281"/>
                    <a:pt x="1222" y="280"/>
                    <a:pt x="1226" y="276"/>
                  </a:cubicBezTo>
                  <a:cubicBezTo>
                    <a:pt x="1225" y="272"/>
                    <a:pt x="1223" y="280"/>
                    <a:pt x="1219" y="277"/>
                  </a:cubicBezTo>
                  <a:cubicBezTo>
                    <a:pt x="1217" y="272"/>
                    <a:pt x="1221" y="271"/>
                    <a:pt x="1223" y="269"/>
                  </a:cubicBezTo>
                  <a:cubicBezTo>
                    <a:pt x="1228" y="273"/>
                    <a:pt x="1232" y="278"/>
                    <a:pt x="1236" y="283"/>
                  </a:cubicBezTo>
                  <a:cubicBezTo>
                    <a:pt x="1240" y="282"/>
                    <a:pt x="1241" y="280"/>
                    <a:pt x="1243" y="277"/>
                  </a:cubicBezTo>
                  <a:cubicBezTo>
                    <a:pt x="1245" y="279"/>
                    <a:pt x="1247" y="281"/>
                    <a:pt x="1249" y="283"/>
                  </a:cubicBezTo>
                  <a:cubicBezTo>
                    <a:pt x="1251" y="281"/>
                    <a:pt x="1257" y="283"/>
                    <a:pt x="1255" y="277"/>
                  </a:cubicBezTo>
                  <a:cubicBezTo>
                    <a:pt x="1265" y="290"/>
                    <a:pt x="1280" y="281"/>
                    <a:pt x="1294" y="287"/>
                  </a:cubicBezTo>
                  <a:cubicBezTo>
                    <a:pt x="1290" y="279"/>
                    <a:pt x="1286" y="270"/>
                    <a:pt x="1301" y="269"/>
                  </a:cubicBezTo>
                  <a:cubicBezTo>
                    <a:pt x="1300" y="262"/>
                    <a:pt x="1288" y="265"/>
                    <a:pt x="1286" y="260"/>
                  </a:cubicBezTo>
                  <a:cubicBezTo>
                    <a:pt x="1291" y="251"/>
                    <a:pt x="1315" y="257"/>
                    <a:pt x="1323" y="255"/>
                  </a:cubicBezTo>
                  <a:cubicBezTo>
                    <a:pt x="1315" y="250"/>
                    <a:pt x="1302" y="241"/>
                    <a:pt x="1288" y="245"/>
                  </a:cubicBezTo>
                  <a:cubicBezTo>
                    <a:pt x="1281" y="238"/>
                    <a:pt x="1277" y="242"/>
                    <a:pt x="1265" y="237"/>
                  </a:cubicBezTo>
                  <a:cubicBezTo>
                    <a:pt x="1263" y="231"/>
                    <a:pt x="1272" y="236"/>
                    <a:pt x="1270" y="231"/>
                  </a:cubicBezTo>
                  <a:cubicBezTo>
                    <a:pt x="1261" y="226"/>
                    <a:pt x="1249" y="225"/>
                    <a:pt x="1243" y="218"/>
                  </a:cubicBezTo>
                  <a:cubicBezTo>
                    <a:pt x="1249" y="210"/>
                    <a:pt x="1259" y="225"/>
                    <a:pt x="1268" y="218"/>
                  </a:cubicBezTo>
                  <a:cubicBezTo>
                    <a:pt x="1263" y="213"/>
                    <a:pt x="1265" y="214"/>
                    <a:pt x="1268" y="209"/>
                  </a:cubicBezTo>
                  <a:cubicBezTo>
                    <a:pt x="1263" y="210"/>
                    <a:pt x="1262" y="207"/>
                    <a:pt x="1256" y="208"/>
                  </a:cubicBezTo>
                  <a:cubicBezTo>
                    <a:pt x="1258" y="204"/>
                    <a:pt x="1259" y="201"/>
                    <a:pt x="1259" y="199"/>
                  </a:cubicBezTo>
                  <a:cubicBezTo>
                    <a:pt x="1256" y="197"/>
                    <a:pt x="1251" y="195"/>
                    <a:pt x="1252" y="189"/>
                  </a:cubicBezTo>
                  <a:cubicBezTo>
                    <a:pt x="1254" y="186"/>
                    <a:pt x="1258" y="187"/>
                    <a:pt x="1261" y="186"/>
                  </a:cubicBezTo>
                  <a:cubicBezTo>
                    <a:pt x="1256" y="180"/>
                    <a:pt x="1245" y="181"/>
                    <a:pt x="1239" y="176"/>
                  </a:cubicBezTo>
                  <a:cubicBezTo>
                    <a:pt x="1236" y="170"/>
                    <a:pt x="1239" y="160"/>
                    <a:pt x="1233" y="158"/>
                  </a:cubicBezTo>
                  <a:cubicBezTo>
                    <a:pt x="1233" y="157"/>
                    <a:pt x="1236" y="157"/>
                    <a:pt x="1238" y="157"/>
                  </a:cubicBezTo>
                  <a:cubicBezTo>
                    <a:pt x="1228" y="148"/>
                    <a:pt x="1217" y="140"/>
                    <a:pt x="1204" y="135"/>
                  </a:cubicBezTo>
                  <a:cubicBezTo>
                    <a:pt x="1213" y="135"/>
                    <a:pt x="1219" y="128"/>
                    <a:pt x="1226" y="131"/>
                  </a:cubicBezTo>
                  <a:cubicBezTo>
                    <a:pt x="1222" y="126"/>
                    <a:pt x="1227" y="124"/>
                    <a:pt x="1233" y="125"/>
                  </a:cubicBezTo>
                  <a:cubicBezTo>
                    <a:pt x="1226" y="120"/>
                    <a:pt x="1218" y="117"/>
                    <a:pt x="1209" y="115"/>
                  </a:cubicBezTo>
                  <a:cubicBezTo>
                    <a:pt x="1200" y="100"/>
                    <a:pt x="1186" y="85"/>
                    <a:pt x="1162" y="90"/>
                  </a:cubicBezTo>
                  <a:cubicBezTo>
                    <a:pt x="1164" y="84"/>
                    <a:pt x="1175" y="87"/>
                    <a:pt x="1177" y="77"/>
                  </a:cubicBezTo>
                  <a:cubicBezTo>
                    <a:pt x="1170" y="76"/>
                    <a:pt x="1166" y="72"/>
                    <a:pt x="1164" y="67"/>
                  </a:cubicBezTo>
                  <a:cubicBezTo>
                    <a:pt x="1156" y="69"/>
                    <a:pt x="1152" y="68"/>
                    <a:pt x="1146" y="64"/>
                  </a:cubicBezTo>
                  <a:cubicBezTo>
                    <a:pt x="1142" y="65"/>
                    <a:pt x="1148" y="68"/>
                    <a:pt x="1145" y="70"/>
                  </a:cubicBezTo>
                  <a:cubicBezTo>
                    <a:pt x="1133" y="71"/>
                    <a:pt x="1141" y="64"/>
                    <a:pt x="1139" y="61"/>
                  </a:cubicBezTo>
                  <a:cubicBezTo>
                    <a:pt x="1114" y="71"/>
                    <a:pt x="1094" y="42"/>
                    <a:pt x="1069" y="60"/>
                  </a:cubicBezTo>
                  <a:cubicBezTo>
                    <a:pt x="1063" y="58"/>
                    <a:pt x="1061" y="53"/>
                    <a:pt x="1061" y="49"/>
                  </a:cubicBezTo>
                  <a:cubicBezTo>
                    <a:pt x="1048" y="48"/>
                    <a:pt x="1042" y="41"/>
                    <a:pt x="1032" y="41"/>
                  </a:cubicBezTo>
                  <a:cubicBezTo>
                    <a:pt x="1024" y="40"/>
                    <a:pt x="1019" y="45"/>
                    <a:pt x="1011" y="44"/>
                  </a:cubicBezTo>
                  <a:cubicBezTo>
                    <a:pt x="1006" y="44"/>
                    <a:pt x="1007" y="37"/>
                    <a:pt x="1000" y="39"/>
                  </a:cubicBezTo>
                  <a:cubicBezTo>
                    <a:pt x="995" y="46"/>
                    <a:pt x="1001" y="54"/>
                    <a:pt x="994" y="57"/>
                  </a:cubicBezTo>
                  <a:cubicBezTo>
                    <a:pt x="996" y="59"/>
                    <a:pt x="1002" y="58"/>
                    <a:pt x="1004" y="61"/>
                  </a:cubicBezTo>
                  <a:cubicBezTo>
                    <a:pt x="1001" y="68"/>
                    <a:pt x="996" y="72"/>
                    <a:pt x="987" y="73"/>
                  </a:cubicBezTo>
                  <a:cubicBezTo>
                    <a:pt x="989" y="77"/>
                    <a:pt x="986" y="78"/>
                    <a:pt x="987" y="84"/>
                  </a:cubicBezTo>
                  <a:cubicBezTo>
                    <a:pt x="975" y="84"/>
                    <a:pt x="978" y="70"/>
                    <a:pt x="969" y="68"/>
                  </a:cubicBezTo>
                  <a:cubicBezTo>
                    <a:pt x="969" y="66"/>
                    <a:pt x="970" y="66"/>
                    <a:pt x="972" y="65"/>
                  </a:cubicBezTo>
                  <a:cubicBezTo>
                    <a:pt x="964" y="56"/>
                    <a:pt x="951" y="44"/>
                    <a:pt x="939" y="44"/>
                  </a:cubicBezTo>
                  <a:cubicBezTo>
                    <a:pt x="936" y="39"/>
                    <a:pt x="939" y="36"/>
                    <a:pt x="943" y="33"/>
                  </a:cubicBezTo>
                  <a:cubicBezTo>
                    <a:pt x="933" y="26"/>
                    <a:pt x="911" y="30"/>
                    <a:pt x="905" y="17"/>
                  </a:cubicBezTo>
                  <a:cubicBezTo>
                    <a:pt x="901" y="18"/>
                    <a:pt x="899" y="21"/>
                    <a:pt x="899" y="26"/>
                  </a:cubicBezTo>
                  <a:cubicBezTo>
                    <a:pt x="903" y="26"/>
                    <a:pt x="906" y="27"/>
                    <a:pt x="905" y="31"/>
                  </a:cubicBezTo>
                  <a:cubicBezTo>
                    <a:pt x="901" y="32"/>
                    <a:pt x="896" y="30"/>
                    <a:pt x="891" y="33"/>
                  </a:cubicBezTo>
                  <a:cubicBezTo>
                    <a:pt x="890" y="37"/>
                    <a:pt x="890" y="42"/>
                    <a:pt x="888" y="45"/>
                  </a:cubicBezTo>
                  <a:cubicBezTo>
                    <a:pt x="901" y="49"/>
                    <a:pt x="909" y="58"/>
                    <a:pt x="904" y="77"/>
                  </a:cubicBezTo>
                  <a:cubicBezTo>
                    <a:pt x="911" y="80"/>
                    <a:pt x="914" y="87"/>
                    <a:pt x="918" y="93"/>
                  </a:cubicBezTo>
                  <a:cubicBezTo>
                    <a:pt x="919" y="95"/>
                    <a:pt x="917" y="95"/>
                    <a:pt x="917" y="97"/>
                  </a:cubicBezTo>
                  <a:cubicBezTo>
                    <a:pt x="906" y="98"/>
                    <a:pt x="899" y="95"/>
                    <a:pt x="894" y="90"/>
                  </a:cubicBezTo>
                  <a:cubicBezTo>
                    <a:pt x="894" y="85"/>
                    <a:pt x="896" y="84"/>
                    <a:pt x="894" y="80"/>
                  </a:cubicBezTo>
                  <a:cubicBezTo>
                    <a:pt x="887" y="83"/>
                    <a:pt x="883" y="73"/>
                    <a:pt x="876" y="71"/>
                  </a:cubicBezTo>
                  <a:cubicBezTo>
                    <a:pt x="876" y="67"/>
                    <a:pt x="876" y="62"/>
                    <a:pt x="879" y="61"/>
                  </a:cubicBezTo>
                  <a:cubicBezTo>
                    <a:pt x="864" y="43"/>
                    <a:pt x="845" y="29"/>
                    <a:pt x="815" y="42"/>
                  </a:cubicBezTo>
                  <a:cubicBezTo>
                    <a:pt x="815" y="49"/>
                    <a:pt x="819" y="51"/>
                    <a:pt x="817" y="58"/>
                  </a:cubicBezTo>
                  <a:cubicBezTo>
                    <a:pt x="799" y="71"/>
                    <a:pt x="797" y="46"/>
                    <a:pt x="780" y="45"/>
                  </a:cubicBezTo>
                  <a:cubicBezTo>
                    <a:pt x="778" y="37"/>
                    <a:pt x="785" y="37"/>
                    <a:pt x="786" y="32"/>
                  </a:cubicBezTo>
                  <a:cubicBezTo>
                    <a:pt x="783" y="32"/>
                    <a:pt x="781" y="32"/>
                    <a:pt x="779" y="31"/>
                  </a:cubicBezTo>
                  <a:cubicBezTo>
                    <a:pt x="781" y="29"/>
                    <a:pt x="781" y="25"/>
                    <a:pt x="780" y="22"/>
                  </a:cubicBezTo>
                  <a:cubicBezTo>
                    <a:pt x="776" y="21"/>
                    <a:pt x="772" y="19"/>
                    <a:pt x="766" y="20"/>
                  </a:cubicBezTo>
                  <a:cubicBezTo>
                    <a:pt x="766" y="24"/>
                    <a:pt x="765" y="25"/>
                    <a:pt x="762" y="25"/>
                  </a:cubicBezTo>
                  <a:cubicBezTo>
                    <a:pt x="760" y="29"/>
                    <a:pt x="766" y="28"/>
                    <a:pt x="764" y="32"/>
                  </a:cubicBezTo>
                  <a:cubicBezTo>
                    <a:pt x="759" y="35"/>
                    <a:pt x="756" y="42"/>
                    <a:pt x="754" y="49"/>
                  </a:cubicBezTo>
                  <a:cubicBezTo>
                    <a:pt x="739" y="40"/>
                    <a:pt x="717" y="55"/>
                    <a:pt x="712" y="38"/>
                  </a:cubicBezTo>
                  <a:cubicBezTo>
                    <a:pt x="710" y="37"/>
                    <a:pt x="705" y="39"/>
                    <a:pt x="705" y="36"/>
                  </a:cubicBezTo>
                  <a:cubicBezTo>
                    <a:pt x="704" y="32"/>
                    <a:pt x="710" y="34"/>
                    <a:pt x="711" y="31"/>
                  </a:cubicBezTo>
                  <a:cubicBezTo>
                    <a:pt x="698" y="0"/>
                    <a:pt x="676" y="46"/>
                    <a:pt x="663" y="20"/>
                  </a:cubicBezTo>
                  <a:cubicBezTo>
                    <a:pt x="655" y="28"/>
                    <a:pt x="634" y="15"/>
                    <a:pt x="632" y="29"/>
                  </a:cubicBezTo>
                  <a:cubicBezTo>
                    <a:pt x="624" y="29"/>
                    <a:pt x="617" y="32"/>
                    <a:pt x="609" y="32"/>
                  </a:cubicBezTo>
                  <a:cubicBezTo>
                    <a:pt x="607" y="31"/>
                    <a:pt x="607" y="29"/>
                    <a:pt x="605" y="29"/>
                  </a:cubicBezTo>
                  <a:cubicBezTo>
                    <a:pt x="604" y="25"/>
                    <a:pt x="607" y="25"/>
                    <a:pt x="606" y="22"/>
                  </a:cubicBezTo>
                  <a:cubicBezTo>
                    <a:pt x="603" y="22"/>
                    <a:pt x="602" y="20"/>
                    <a:pt x="600" y="17"/>
                  </a:cubicBezTo>
                  <a:cubicBezTo>
                    <a:pt x="595" y="20"/>
                    <a:pt x="590" y="22"/>
                    <a:pt x="583" y="23"/>
                  </a:cubicBezTo>
                  <a:cubicBezTo>
                    <a:pt x="583" y="30"/>
                    <a:pt x="589" y="31"/>
                    <a:pt x="593" y="33"/>
                  </a:cubicBezTo>
                  <a:cubicBezTo>
                    <a:pt x="594" y="38"/>
                    <a:pt x="589" y="36"/>
                    <a:pt x="590" y="41"/>
                  </a:cubicBezTo>
                  <a:cubicBezTo>
                    <a:pt x="583" y="38"/>
                    <a:pt x="579" y="42"/>
                    <a:pt x="574" y="38"/>
                  </a:cubicBezTo>
                  <a:cubicBezTo>
                    <a:pt x="581" y="31"/>
                    <a:pt x="570" y="29"/>
                    <a:pt x="567" y="23"/>
                  </a:cubicBezTo>
                  <a:cubicBezTo>
                    <a:pt x="564" y="25"/>
                    <a:pt x="569" y="30"/>
                    <a:pt x="567" y="35"/>
                  </a:cubicBezTo>
                  <a:cubicBezTo>
                    <a:pt x="573" y="35"/>
                    <a:pt x="573" y="35"/>
                    <a:pt x="573" y="35"/>
                  </a:cubicBezTo>
                  <a:cubicBezTo>
                    <a:pt x="573" y="37"/>
                    <a:pt x="573" y="39"/>
                    <a:pt x="574" y="39"/>
                  </a:cubicBezTo>
                  <a:cubicBezTo>
                    <a:pt x="569" y="44"/>
                    <a:pt x="556" y="50"/>
                    <a:pt x="548" y="44"/>
                  </a:cubicBezTo>
                  <a:cubicBezTo>
                    <a:pt x="550" y="38"/>
                    <a:pt x="550" y="31"/>
                    <a:pt x="550" y="23"/>
                  </a:cubicBezTo>
                  <a:cubicBezTo>
                    <a:pt x="537" y="21"/>
                    <a:pt x="507" y="14"/>
                    <a:pt x="506" y="35"/>
                  </a:cubicBezTo>
                  <a:cubicBezTo>
                    <a:pt x="501" y="37"/>
                    <a:pt x="495" y="38"/>
                    <a:pt x="494" y="44"/>
                  </a:cubicBezTo>
                  <a:cubicBezTo>
                    <a:pt x="490" y="41"/>
                    <a:pt x="486" y="36"/>
                    <a:pt x="480" y="35"/>
                  </a:cubicBezTo>
                  <a:cubicBezTo>
                    <a:pt x="480" y="30"/>
                    <a:pt x="485" y="30"/>
                    <a:pt x="484" y="25"/>
                  </a:cubicBezTo>
                  <a:cubicBezTo>
                    <a:pt x="477" y="23"/>
                    <a:pt x="469" y="24"/>
                    <a:pt x="461" y="22"/>
                  </a:cubicBezTo>
                  <a:cubicBezTo>
                    <a:pt x="442" y="34"/>
                    <a:pt x="419" y="24"/>
                    <a:pt x="394" y="22"/>
                  </a:cubicBezTo>
                  <a:cubicBezTo>
                    <a:pt x="393" y="33"/>
                    <a:pt x="378" y="28"/>
                    <a:pt x="370" y="28"/>
                  </a:cubicBezTo>
                  <a:cubicBezTo>
                    <a:pt x="334" y="28"/>
                    <a:pt x="292" y="36"/>
                    <a:pt x="256" y="42"/>
                  </a:cubicBezTo>
                  <a:cubicBezTo>
                    <a:pt x="251" y="48"/>
                    <a:pt x="240" y="51"/>
                    <a:pt x="230" y="48"/>
                  </a:cubicBezTo>
                  <a:cubicBezTo>
                    <a:pt x="226" y="47"/>
                    <a:pt x="226" y="52"/>
                    <a:pt x="223" y="52"/>
                  </a:cubicBezTo>
                  <a:cubicBezTo>
                    <a:pt x="215" y="47"/>
                    <a:pt x="221" y="36"/>
                    <a:pt x="225" y="31"/>
                  </a:cubicBezTo>
                  <a:cubicBezTo>
                    <a:pt x="207" y="31"/>
                    <a:pt x="188" y="32"/>
                    <a:pt x="171" y="33"/>
                  </a:cubicBezTo>
                  <a:cubicBezTo>
                    <a:pt x="170" y="36"/>
                    <a:pt x="169" y="40"/>
                    <a:pt x="166" y="42"/>
                  </a:cubicBezTo>
                  <a:cubicBezTo>
                    <a:pt x="137" y="47"/>
                    <a:pt x="122" y="66"/>
                    <a:pt x="110" y="87"/>
                  </a:cubicBezTo>
                  <a:cubicBezTo>
                    <a:pt x="105" y="87"/>
                    <a:pt x="99" y="86"/>
                    <a:pt x="97" y="89"/>
                  </a:cubicBezTo>
                  <a:cubicBezTo>
                    <a:pt x="97" y="91"/>
                    <a:pt x="99" y="92"/>
                    <a:pt x="103" y="91"/>
                  </a:cubicBezTo>
                  <a:cubicBezTo>
                    <a:pt x="104" y="100"/>
                    <a:pt x="99" y="103"/>
                    <a:pt x="95" y="107"/>
                  </a:cubicBezTo>
                  <a:cubicBezTo>
                    <a:pt x="92" y="127"/>
                    <a:pt x="106" y="130"/>
                    <a:pt x="107" y="145"/>
                  </a:cubicBezTo>
                  <a:cubicBezTo>
                    <a:pt x="112" y="147"/>
                    <a:pt x="116" y="150"/>
                    <a:pt x="120" y="152"/>
                  </a:cubicBezTo>
                  <a:cubicBezTo>
                    <a:pt x="120" y="154"/>
                    <a:pt x="119" y="154"/>
                    <a:pt x="119" y="155"/>
                  </a:cubicBezTo>
                  <a:cubicBezTo>
                    <a:pt x="119" y="158"/>
                    <a:pt x="113" y="156"/>
                    <a:pt x="111" y="157"/>
                  </a:cubicBezTo>
                  <a:cubicBezTo>
                    <a:pt x="115" y="166"/>
                    <a:pt x="123" y="175"/>
                    <a:pt x="133" y="173"/>
                  </a:cubicBezTo>
                  <a:cubicBezTo>
                    <a:pt x="136" y="173"/>
                    <a:pt x="131" y="176"/>
                    <a:pt x="133" y="180"/>
                  </a:cubicBezTo>
                  <a:cubicBezTo>
                    <a:pt x="139" y="177"/>
                    <a:pt x="143" y="182"/>
                    <a:pt x="146" y="186"/>
                  </a:cubicBezTo>
                  <a:cubicBezTo>
                    <a:pt x="145" y="187"/>
                    <a:pt x="143" y="189"/>
                    <a:pt x="142" y="190"/>
                  </a:cubicBezTo>
                  <a:cubicBezTo>
                    <a:pt x="145" y="194"/>
                    <a:pt x="154" y="193"/>
                    <a:pt x="155" y="200"/>
                  </a:cubicBezTo>
                  <a:cubicBezTo>
                    <a:pt x="151" y="206"/>
                    <a:pt x="140" y="217"/>
                    <a:pt x="151" y="224"/>
                  </a:cubicBezTo>
                  <a:cubicBezTo>
                    <a:pt x="149" y="227"/>
                    <a:pt x="144" y="226"/>
                    <a:pt x="142" y="228"/>
                  </a:cubicBezTo>
                  <a:cubicBezTo>
                    <a:pt x="143" y="234"/>
                    <a:pt x="139" y="236"/>
                    <a:pt x="140" y="242"/>
                  </a:cubicBezTo>
                  <a:cubicBezTo>
                    <a:pt x="137" y="253"/>
                    <a:pt x="119" y="239"/>
                    <a:pt x="119" y="251"/>
                  </a:cubicBezTo>
                  <a:cubicBezTo>
                    <a:pt x="110" y="250"/>
                    <a:pt x="109" y="252"/>
                    <a:pt x="103" y="250"/>
                  </a:cubicBezTo>
                  <a:cubicBezTo>
                    <a:pt x="102" y="245"/>
                    <a:pt x="107" y="246"/>
                    <a:pt x="106" y="240"/>
                  </a:cubicBezTo>
                  <a:cubicBezTo>
                    <a:pt x="94" y="240"/>
                    <a:pt x="78" y="238"/>
                    <a:pt x="65" y="240"/>
                  </a:cubicBezTo>
                  <a:cubicBezTo>
                    <a:pt x="72" y="262"/>
                    <a:pt x="100" y="259"/>
                    <a:pt x="120" y="257"/>
                  </a:cubicBezTo>
                  <a:cubicBezTo>
                    <a:pt x="123" y="260"/>
                    <a:pt x="114" y="262"/>
                    <a:pt x="111" y="264"/>
                  </a:cubicBezTo>
                  <a:cubicBezTo>
                    <a:pt x="120" y="271"/>
                    <a:pt x="130" y="273"/>
                    <a:pt x="140" y="276"/>
                  </a:cubicBezTo>
                  <a:cubicBezTo>
                    <a:pt x="136" y="271"/>
                    <a:pt x="141" y="270"/>
                    <a:pt x="143" y="274"/>
                  </a:cubicBezTo>
                  <a:cubicBezTo>
                    <a:pt x="148" y="272"/>
                    <a:pt x="142" y="269"/>
                    <a:pt x="137" y="270"/>
                  </a:cubicBezTo>
                  <a:cubicBezTo>
                    <a:pt x="138" y="261"/>
                    <a:pt x="151" y="267"/>
                    <a:pt x="151" y="273"/>
                  </a:cubicBezTo>
                  <a:cubicBezTo>
                    <a:pt x="151" y="276"/>
                    <a:pt x="144" y="272"/>
                    <a:pt x="146" y="277"/>
                  </a:cubicBezTo>
                  <a:cubicBezTo>
                    <a:pt x="154" y="279"/>
                    <a:pt x="156" y="274"/>
                    <a:pt x="162" y="274"/>
                  </a:cubicBezTo>
                  <a:cubicBezTo>
                    <a:pt x="164" y="275"/>
                    <a:pt x="163" y="277"/>
                    <a:pt x="164" y="279"/>
                  </a:cubicBezTo>
                  <a:cubicBezTo>
                    <a:pt x="159" y="282"/>
                    <a:pt x="153" y="283"/>
                    <a:pt x="146" y="285"/>
                  </a:cubicBezTo>
                  <a:cubicBezTo>
                    <a:pt x="146" y="287"/>
                    <a:pt x="147" y="287"/>
                    <a:pt x="149" y="287"/>
                  </a:cubicBezTo>
                  <a:cubicBezTo>
                    <a:pt x="149" y="289"/>
                    <a:pt x="148" y="289"/>
                    <a:pt x="148" y="290"/>
                  </a:cubicBezTo>
                  <a:cubicBezTo>
                    <a:pt x="142" y="291"/>
                    <a:pt x="148" y="288"/>
                    <a:pt x="145" y="286"/>
                  </a:cubicBezTo>
                  <a:cubicBezTo>
                    <a:pt x="129" y="290"/>
                    <a:pt x="118" y="289"/>
                    <a:pt x="103" y="290"/>
                  </a:cubicBezTo>
                  <a:cubicBezTo>
                    <a:pt x="103" y="301"/>
                    <a:pt x="113" y="293"/>
                    <a:pt x="120" y="293"/>
                  </a:cubicBezTo>
                  <a:cubicBezTo>
                    <a:pt x="133" y="293"/>
                    <a:pt x="149" y="298"/>
                    <a:pt x="158" y="300"/>
                  </a:cubicBezTo>
                  <a:cubicBezTo>
                    <a:pt x="157" y="302"/>
                    <a:pt x="156" y="303"/>
                    <a:pt x="155" y="303"/>
                  </a:cubicBezTo>
                  <a:cubicBezTo>
                    <a:pt x="155" y="308"/>
                    <a:pt x="164" y="304"/>
                    <a:pt x="164" y="309"/>
                  </a:cubicBezTo>
                  <a:cubicBezTo>
                    <a:pt x="168" y="308"/>
                    <a:pt x="173" y="307"/>
                    <a:pt x="177" y="305"/>
                  </a:cubicBezTo>
                  <a:cubicBezTo>
                    <a:pt x="181" y="304"/>
                    <a:pt x="180" y="308"/>
                    <a:pt x="182" y="308"/>
                  </a:cubicBezTo>
                  <a:cubicBezTo>
                    <a:pt x="161" y="311"/>
                    <a:pt x="145" y="317"/>
                    <a:pt x="119" y="318"/>
                  </a:cubicBezTo>
                  <a:cubicBezTo>
                    <a:pt x="125" y="313"/>
                    <a:pt x="132" y="310"/>
                    <a:pt x="140" y="308"/>
                  </a:cubicBezTo>
                  <a:cubicBezTo>
                    <a:pt x="135" y="297"/>
                    <a:pt x="120" y="308"/>
                    <a:pt x="108" y="306"/>
                  </a:cubicBezTo>
                  <a:cubicBezTo>
                    <a:pt x="115" y="320"/>
                    <a:pt x="83" y="315"/>
                    <a:pt x="74" y="316"/>
                  </a:cubicBezTo>
                  <a:cubicBezTo>
                    <a:pt x="70" y="319"/>
                    <a:pt x="68" y="323"/>
                    <a:pt x="71" y="328"/>
                  </a:cubicBezTo>
                  <a:cubicBezTo>
                    <a:pt x="75" y="327"/>
                    <a:pt x="80" y="326"/>
                    <a:pt x="84" y="325"/>
                  </a:cubicBezTo>
                  <a:cubicBezTo>
                    <a:pt x="84" y="331"/>
                    <a:pt x="78" y="329"/>
                    <a:pt x="79" y="335"/>
                  </a:cubicBezTo>
                  <a:cubicBezTo>
                    <a:pt x="91" y="334"/>
                    <a:pt x="95" y="336"/>
                    <a:pt x="103" y="335"/>
                  </a:cubicBezTo>
                  <a:cubicBezTo>
                    <a:pt x="80" y="352"/>
                    <a:pt x="35" y="347"/>
                    <a:pt x="36" y="388"/>
                  </a:cubicBezTo>
                  <a:cubicBezTo>
                    <a:pt x="40" y="390"/>
                    <a:pt x="44" y="391"/>
                    <a:pt x="45" y="396"/>
                  </a:cubicBezTo>
                  <a:cubicBezTo>
                    <a:pt x="40" y="401"/>
                    <a:pt x="31" y="401"/>
                    <a:pt x="33" y="412"/>
                  </a:cubicBezTo>
                  <a:cubicBezTo>
                    <a:pt x="37" y="413"/>
                    <a:pt x="37" y="417"/>
                    <a:pt x="42" y="417"/>
                  </a:cubicBezTo>
                  <a:cubicBezTo>
                    <a:pt x="50" y="410"/>
                    <a:pt x="63" y="408"/>
                    <a:pt x="75" y="405"/>
                  </a:cubicBezTo>
                  <a:cubicBezTo>
                    <a:pt x="73" y="403"/>
                    <a:pt x="72" y="399"/>
                    <a:pt x="71" y="396"/>
                  </a:cubicBezTo>
                  <a:cubicBezTo>
                    <a:pt x="64" y="395"/>
                    <a:pt x="58" y="400"/>
                    <a:pt x="55" y="395"/>
                  </a:cubicBezTo>
                  <a:cubicBezTo>
                    <a:pt x="64" y="392"/>
                    <a:pt x="71" y="386"/>
                    <a:pt x="79" y="383"/>
                  </a:cubicBezTo>
                  <a:cubicBezTo>
                    <a:pt x="81" y="383"/>
                    <a:pt x="81" y="385"/>
                    <a:pt x="82" y="385"/>
                  </a:cubicBezTo>
                  <a:cubicBezTo>
                    <a:pt x="84" y="389"/>
                    <a:pt x="78" y="386"/>
                    <a:pt x="79" y="390"/>
                  </a:cubicBezTo>
                  <a:cubicBezTo>
                    <a:pt x="81" y="391"/>
                    <a:pt x="81" y="392"/>
                    <a:pt x="81" y="393"/>
                  </a:cubicBezTo>
                  <a:cubicBezTo>
                    <a:pt x="98" y="386"/>
                    <a:pt x="102" y="402"/>
                    <a:pt x="116" y="404"/>
                  </a:cubicBezTo>
                  <a:cubicBezTo>
                    <a:pt x="119" y="408"/>
                    <a:pt x="120" y="410"/>
                    <a:pt x="117" y="415"/>
                  </a:cubicBezTo>
                  <a:cubicBezTo>
                    <a:pt x="158" y="420"/>
                    <a:pt x="206" y="411"/>
                    <a:pt x="239" y="405"/>
                  </a:cubicBezTo>
                  <a:cubicBezTo>
                    <a:pt x="237" y="400"/>
                    <a:pt x="239" y="402"/>
                    <a:pt x="239" y="396"/>
                  </a:cubicBezTo>
                  <a:cubicBezTo>
                    <a:pt x="246" y="396"/>
                    <a:pt x="264" y="389"/>
                    <a:pt x="268" y="401"/>
                  </a:cubicBezTo>
                  <a:cubicBezTo>
                    <a:pt x="262" y="401"/>
                    <a:pt x="251" y="400"/>
                    <a:pt x="243" y="404"/>
                  </a:cubicBezTo>
                  <a:cubicBezTo>
                    <a:pt x="248" y="406"/>
                    <a:pt x="244" y="407"/>
                    <a:pt x="242" y="409"/>
                  </a:cubicBezTo>
                  <a:cubicBezTo>
                    <a:pt x="220" y="409"/>
                    <a:pt x="206" y="424"/>
                    <a:pt x="182" y="425"/>
                  </a:cubicBezTo>
                  <a:cubicBezTo>
                    <a:pt x="153" y="427"/>
                    <a:pt x="115" y="427"/>
                    <a:pt x="94" y="430"/>
                  </a:cubicBezTo>
                  <a:cubicBezTo>
                    <a:pt x="95" y="435"/>
                    <a:pt x="119" y="431"/>
                    <a:pt x="124" y="437"/>
                  </a:cubicBezTo>
                  <a:cubicBezTo>
                    <a:pt x="124" y="441"/>
                    <a:pt x="122" y="441"/>
                    <a:pt x="126" y="443"/>
                  </a:cubicBezTo>
                  <a:cubicBezTo>
                    <a:pt x="125" y="445"/>
                    <a:pt x="121" y="445"/>
                    <a:pt x="119" y="447"/>
                  </a:cubicBezTo>
                  <a:cubicBezTo>
                    <a:pt x="123" y="453"/>
                    <a:pt x="124" y="458"/>
                    <a:pt x="123" y="463"/>
                  </a:cubicBezTo>
                  <a:cubicBezTo>
                    <a:pt x="135" y="463"/>
                    <a:pt x="143" y="460"/>
                    <a:pt x="149" y="467"/>
                  </a:cubicBezTo>
                  <a:cubicBezTo>
                    <a:pt x="138" y="471"/>
                    <a:pt x="118" y="472"/>
                    <a:pt x="103" y="475"/>
                  </a:cubicBezTo>
                  <a:cubicBezTo>
                    <a:pt x="128" y="481"/>
                    <a:pt x="153" y="476"/>
                    <a:pt x="181" y="479"/>
                  </a:cubicBezTo>
                  <a:cubicBezTo>
                    <a:pt x="175" y="488"/>
                    <a:pt x="153" y="481"/>
                    <a:pt x="142" y="485"/>
                  </a:cubicBezTo>
                  <a:cubicBezTo>
                    <a:pt x="141" y="489"/>
                    <a:pt x="145" y="488"/>
                    <a:pt x="145" y="491"/>
                  </a:cubicBezTo>
                  <a:cubicBezTo>
                    <a:pt x="140" y="495"/>
                    <a:pt x="123" y="487"/>
                    <a:pt x="126" y="499"/>
                  </a:cubicBezTo>
                  <a:cubicBezTo>
                    <a:pt x="146" y="503"/>
                    <a:pt x="162" y="499"/>
                    <a:pt x="180" y="501"/>
                  </a:cubicBezTo>
                  <a:cubicBezTo>
                    <a:pt x="183" y="502"/>
                    <a:pt x="175" y="504"/>
                    <a:pt x="180" y="507"/>
                  </a:cubicBezTo>
                  <a:cubicBezTo>
                    <a:pt x="182" y="506"/>
                    <a:pt x="183" y="508"/>
                    <a:pt x="185" y="508"/>
                  </a:cubicBezTo>
                  <a:cubicBezTo>
                    <a:pt x="180" y="494"/>
                    <a:pt x="209" y="497"/>
                    <a:pt x="217" y="501"/>
                  </a:cubicBezTo>
                  <a:cubicBezTo>
                    <a:pt x="228" y="495"/>
                    <a:pt x="250" y="511"/>
                    <a:pt x="261" y="498"/>
                  </a:cubicBezTo>
                  <a:cubicBezTo>
                    <a:pt x="266" y="497"/>
                    <a:pt x="264" y="503"/>
                    <a:pt x="267" y="505"/>
                  </a:cubicBezTo>
                  <a:cubicBezTo>
                    <a:pt x="264" y="495"/>
                    <a:pt x="282" y="500"/>
                    <a:pt x="293" y="501"/>
                  </a:cubicBezTo>
                  <a:cubicBezTo>
                    <a:pt x="288" y="508"/>
                    <a:pt x="287" y="511"/>
                    <a:pt x="270" y="509"/>
                  </a:cubicBezTo>
                  <a:cubicBezTo>
                    <a:pt x="273" y="513"/>
                    <a:pt x="268" y="513"/>
                    <a:pt x="267" y="515"/>
                  </a:cubicBezTo>
                  <a:cubicBezTo>
                    <a:pt x="264" y="515"/>
                    <a:pt x="263" y="513"/>
                    <a:pt x="264" y="509"/>
                  </a:cubicBezTo>
                  <a:cubicBezTo>
                    <a:pt x="250" y="511"/>
                    <a:pt x="240" y="507"/>
                    <a:pt x="226" y="511"/>
                  </a:cubicBezTo>
                  <a:cubicBezTo>
                    <a:pt x="223" y="509"/>
                    <a:pt x="221" y="507"/>
                    <a:pt x="220" y="502"/>
                  </a:cubicBezTo>
                  <a:cubicBezTo>
                    <a:pt x="216" y="502"/>
                    <a:pt x="217" y="507"/>
                    <a:pt x="211" y="507"/>
                  </a:cubicBezTo>
                  <a:cubicBezTo>
                    <a:pt x="212" y="510"/>
                    <a:pt x="217" y="508"/>
                    <a:pt x="217" y="511"/>
                  </a:cubicBezTo>
                  <a:cubicBezTo>
                    <a:pt x="217" y="514"/>
                    <a:pt x="212" y="512"/>
                    <a:pt x="211" y="514"/>
                  </a:cubicBezTo>
                  <a:cubicBezTo>
                    <a:pt x="215" y="516"/>
                    <a:pt x="216" y="521"/>
                    <a:pt x="217" y="525"/>
                  </a:cubicBezTo>
                  <a:cubicBezTo>
                    <a:pt x="214" y="521"/>
                    <a:pt x="193" y="532"/>
                    <a:pt x="195" y="518"/>
                  </a:cubicBezTo>
                  <a:cubicBezTo>
                    <a:pt x="188" y="515"/>
                    <a:pt x="178" y="515"/>
                    <a:pt x="166" y="517"/>
                  </a:cubicBezTo>
                  <a:cubicBezTo>
                    <a:pt x="170" y="522"/>
                    <a:pt x="170" y="523"/>
                    <a:pt x="171" y="528"/>
                  </a:cubicBezTo>
                  <a:cubicBezTo>
                    <a:pt x="164" y="534"/>
                    <a:pt x="159" y="527"/>
                    <a:pt x="152" y="530"/>
                  </a:cubicBezTo>
                  <a:cubicBezTo>
                    <a:pt x="156" y="525"/>
                    <a:pt x="153" y="521"/>
                    <a:pt x="145" y="521"/>
                  </a:cubicBezTo>
                  <a:cubicBezTo>
                    <a:pt x="144" y="515"/>
                    <a:pt x="151" y="517"/>
                    <a:pt x="156" y="517"/>
                  </a:cubicBezTo>
                  <a:cubicBezTo>
                    <a:pt x="156" y="511"/>
                    <a:pt x="144" y="515"/>
                    <a:pt x="139" y="514"/>
                  </a:cubicBezTo>
                  <a:cubicBezTo>
                    <a:pt x="138" y="519"/>
                    <a:pt x="145" y="518"/>
                    <a:pt x="142" y="524"/>
                  </a:cubicBezTo>
                  <a:cubicBezTo>
                    <a:pt x="147" y="521"/>
                    <a:pt x="147" y="526"/>
                    <a:pt x="151" y="528"/>
                  </a:cubicBezTo>
                  <a:cubicBezTo>
                    <a:pt x="151" y="531"/>
                    <a:pt x="145" y="529"/>
                    <a:pt x="143" y="530"/>
                  </a:cubicBezTo>
                  <a:cubicBezTo>
                    <a:pt x="147" y="539"/>
                    <a:pt x="167" y="534"/>
                    <a:pt x="174" y="537"/>
                  </a:cubicBezTo>
                  <a:cubicBezTo>
                    <a:pt x="169" y="541"/>
                    <a:pt x="161" y="541"/>
                    <a:pt x="155" y="543"/>
                  </a:cubicBezTo>
                  <a:cubicBezTo>
                    <a:pt x="165" y="550"/>
                    <a:pt x="180" y="555"/>
                    <a:pt x="194" y="556"/>
                  </a:cubicBezTo>
                  <a:cubicBezTo>
                    <a:pt x="195" y="553"/>
                    <a:pt x="191" y="554"/>
                    <a:pt x="191" y="552"/>
                  </a:cubicBezTo>
                  <a:cubicBezTo>
                    <a:pt x="206" y="558"/>
                    <a:pt x="227" y="556"/>
                    <a:pt x="248" y="559"/>
                  </a:cubicBezTo>
                  <a:cubicBezTo>
                    <a:pt x="243" y="565"/>
                    <a:pt x="238" y="563"/>
                    <a:pt x="238" y="572"/>
                  </a:cubicBezTo>
                  <a:cubicBezTo>
                    <a:pt x="241" y="575"/>
                    <a:pt x="242" y="572"/>
                    <a:pt x="245" y="570"/>
                  </a:cubicBezTo>
                  <a:cubicBezTo>
                    <a:pt x="253" y="572"/>
                    <a:pt x="244" y="581"/>
                    <a:pt x="251" y="585"/>
                  </a:cubicBezTo>
                  <a:cubicBezTo>
                    <a:pt x="243" y="592"/>
                    <a:pt x="220" y="585"/>
                    <a:pt x="216" y="595"/>
                  </a:cubicBezTo>
                  <a:cubicBezTo>
                    <a:pt x="213" y="596"/>
                    <a:pt x="213" y="593"/>
                    <a:pt x="213" y="591"/>
                  </a:cubicBezTo>
                  <a:cubicBezTo>
                    <a:pt x="209" y="591"/>
                    <a:pt x="212" y="596"/>
                    <a:pt x="213" y="597"/>
                  </a:cubicBezTo>
                  <a:cubicBezTo>
                    <a:pt x="222" y="592"/>
                    <a:pt x="238" y="595"/>
                    <a:pt x="245" y="601"/>
                  </a:cubicBezTo>
                  <a:cubicBezTo>
                    <a:pt x="256" y="595"/>
                    <a:pt x="263" y="603"/>
                    <a:pt x="271" y="608"/>
                  </a:cubicBezTo>
                  <a:cubicBezTo>
                    <a:pt x="274" y="600"/>
                    <a:pt x="285" y="593"/>
                    <a:pt x="277" y="585"/>
                  </a:cubicBezTo>
                  <a:cubicBezTo>
                    <a:pt x="288" y="576"/>
                    <a:pt x="289" y="601"/>
                    <a:pt x="280" y="604"/>
                  </a:cubicBezTo>
                  <a:cubicBezTo>
                    <a:pt x="282" y="608"/>
                    <a:pt x="290" y="604"/>
                    <a:pt x="293" y="611"/>
                  </a:cubicBezTo>
                  <a:cubicBezTo>
                    <a:pt x="296" y="611"/>
                    <a:pt x="293" y="606"/>
                    <a:pt x="294" y="604"/>
                  </a:cubicBezTo>
                  <a:cubicBezTo>
                    <a:pt x="300" y="604"/>
                    <a:pt x="300" y="604"/>
                    <a:pt x="300" y="604"/>
                  </a:cubicBezTo>
                  <a:cubicBezTo>
                    <a:pt x="299" y="612"/>
                    <a:pt x="294" y="611"/>
                    <a:pt x="297" y="620"/>
                  </a:cubicBezTo>
                  <a:cubicBezTo>
                    <a:pt x="311" y="615"/>
                    <a:pt x="312" y="627"/>
                    <a:pt x="323" y="628"/>
                  </a:cubicBezTo>
                  <a:cubicBezTo>
                    <a:pt x="322" y="632"/>
                    <a:pt x="313" y="628"/>
                    <a:pt x="312" y="631"/>
                  </a:cubicBezTo>
                  <a:cubicBezTo>
                    <a:pt x="313" y="633"/>
                    <a:pt x="314" y="634"/>
                    <a:pt x="316" y="634"/>
                  </a:cubicBezTo>
                  <a:cubicBezTo>
                    <a:pt x="315" y="636"/>
                    <a:pt x="312" y="636"/>
                    <a:pt x="315" y="637"/>
                  </a:cubicBezTo>
                  <a:cubicBezTo>
                    <a:pt x="306" y="640"/>
                    <a:pt x="299" y="644"/>
                    <a:pt x="297" y="653"/>
                  </a:cubicBezTo>
                  <a:cubicBezTo>
                    <a:pt x="288" y="654"/>
                    <a:pt x="283" y="658"/>
                    <a:pt x="272" y="658"/>
                  </a:cubicBezTo>
                  <a:cubicBezTo>
                    <a:pt x="271" y="659"/>
                    <a:pt x="272" y="662"/>
                    <a:pt x="274" y="663"/>
                  </a:cubicBezTo>
                  <a:cubicBezTo>
                    <a:pt x="253" y="672"/>
                    <a:pt x="226" y="661"/>
                    <a:pt x="200" y="669"/>
                  </a:cubicBezTo>
                  <a:cubicBezTo>
                    <a:pt x="203" y="676"/>
                    <a:pt x="210" y="678"/>
                    <a:pt x="220" y="678"/>
                  </a:cubicBezTo>
                  <a:cubicBezTo>
                    <a:pt x="222" y="674"/>
                    <a:pt x="223" y="675"/>
                    <a:pt x="222" y="671"/>
                  </a:cubicBezTo>
                  <a:cubicBezTo>
                    <a:pt x="248" y="670"/>
                    <a:pt x="257" y="669"/>
                    <a:pt x="278" y="671"/>
                  </a:cubicBezTo>
                  <a:cubicBezTo>
                    <a:pt x="282" y="667"/>
                    <a:pt x="275" y="667"/>
                    <a:pt x="277" y="660"/>
                  </a:cubicBezTo>
                  <a:cubicBezTo>
                    <a:pt x="280" y="658"/>
                    <a:pt x="286" y="657"/>
                    <a:pt x="290" y="659"/>
                  </a:cubicBezTo>
                  <a:cubicBezTo>
                    <a:pt x="287" y="668"/>
                    <a:pt x="282" y="669"/>
                    <a:pt x="281" y="678"/>
                  </a:cubicBezTo>
                  <a:cubicBezTo>
                    <a:pt x="280" y="682"/>
                    <a:pt x="284" y="681"/>
                    <a:pt x="284" y="684"/>
                  </a:cubicBezTo>
                  <a:cubicBezTo>
                    <a:pt x="275" y="697"/>
                    <a:pt x="291" y="712"/>
                    <a:pt x="283" y="718"/>
                  </a:cubicBezTo>
                  <a:cubicBezTo>
                    <a:pt x="283" y="720"/>
                    <a:pt x="286" y="720"/>
                    <a:pt x="288" y="720"/>
                  </a:cubicBezTo>
                  <a:cubicBezTo>
                    <a:pt x="289" y="730"/>
                    <a:pt x="272" y="724"/>
                    <a:pt x="270" y="724"/>
                  </a:cubicBezTo>
                  <a:cubicBezTo>
                    <a:pt x="269" y="720"/>
                    <a:pt x="273" y="721"/>
                    <a:pt x="274" y="720"/>
                  </a:cubicBezTo>
                  <a:cubicBezTo>
                    <a:pt x="271" y="716"/>
                    <a:pt x="266" y="721"/>
                    <a:pt x="262" y="720"/>
                  </a:cubicBezTo>
                  <a:cubicBezTo>
                    <a:pt x="258" y="714"/>
                    <a:pt x="255" y="709"/>
                    <a:pt x="245" y="713"/>
                  </a:cubicBezTo>
                  <a:cubicBezTo>
                    <a:pt x="245" y="716"/>
                    <a:pt x="249" y="721"/>
                    <a:pt x="242" y="720"/>
                  </a:cubicBezTo>
                  <a:cubicBezTo>
                    <a:pt x="241" y="723"/>
                    <a:pt x="245" y="722"/>
                    <a:pt x="245" y="724"/>
                  </a:cubicBezTo>
                  <a:cubicBezTo>
                    <a:pt x="240" y="732"/>
                    <a:pt x="225" y="725"/>
                    <a:pt x="214" y="726"/>
                  </a:cubicBezTo>
                  <a:cubicBezTo>
                    <a:pt x="214" y="731"/>
                    <a:pt x="219" y="730"/>
                    <a:pt x="220" y="733"/>
                  </a:cubicBezTo>
                  <a:cubicBezTo>
                    <a:pt x="219" y="736"/>
                    <a:pt x="217" y="738"/>
                    <a:pt x="214" y="739"/>
                  </a:cubicBezTo>
                  <a:cubicBezTo>
                    <a:pt x="216" y="742"/>
                    <a:pt x="218" y="745"/>
                    <a:pt x="219" y="749"/>
                  </a:cubicBezTo>
                  <a:cubicBezTo>
                    <a:pt x="215" y="755"/>
                    <a:pt x="192" y="748"/>
                    <a:pt x="200" y="761"/>
                  </a:cubicBezTo>
                  <a:cubicBezTo>
                    <a:pt x="184" y="765"/>
                    <a:pt x="161" y="760"/>
                    <a:pt x="149" y="771"/>
                  </a:cubicBezTo>
                  <a:cubicBezTo>
                    <a:pt x="162" y="772"/>
                    <a:pt x="172" y="767"/>
                    <a:pt x="180" y="774"/>
                  </a:cubicBezTo>
                  <a:cubicBezTo>
                    <a:pt x="178" y="776"/>
                    <a:pt x="176" y="777"/>
                    <a:pt x="172" y="777"/>
                  </a:cubicBezTo>
                  <a:cubicBezTo>
                    <a:pt x="171" y="782"/>
                    <a:pt x="178" y="779"/>
                    <a:pt x="180" y="782"/>
                  </a:cubicBezTo>
                  <a:cubicBezTo>
                    <a:pt x="171" y="784"/>
                    <a:pt x="171" y="794"/>
                    <a:pt x="161" y="794"/>
                  </a:cubicBezTo>
                  <a:cubicBezTo>
                    <a:pt x="166" y="803"/>
                    <a:pt x="177" y="798"/>
                    <a:pt x="181" y="807"/>
                  </a:cubicBezTo>
                  <a:cubicBezTo>
                    <a:pt x="182" y="809"/>
                    <a:pt x="176" y="814"/>
                    <a:pt x="184" y="813"/>
                  </a:cubicBezTo>
                  <a:cubicBezTo>
                    <a:pt x="184" y="817"/>
                    <a:pt x="178" y="815"/>
                    <a:pt x="174" y="816"/>
                  </a:cubicBezTo>
                  <a:cubicBezTo>
                    <a:pt x="179" y="822"/>
                    <a:pt x="175" y="827"/>
                    <a:pt x="171" y="832"/>
                  </a:cubicBezTo>
                  <a:cubicBezTo>
                    <a:pt x="192" y="829"/>
                    <a:pt x="213" y="839"/>
                    <a:pt x="236" y="829"/>
                  </a:cubicBezTo>
                  <a:cubicBezTo>
                    <a:pt x="234" y="826"/>
                    <a:pt x="237" y="826"/>
                    <a:pt x="235" y="823"/>
                  </a:cubicBezTo>
                  <a:cubicBezTo>
                    <a:pt x="247" y="821"/>
                    <a:pt x="258" y="818"/>
                    <a:pt x="272" y="819"/>
                  </a:cubicBezTo>
                  <a:cubicBezTo>
                    <a:pt x="272" y="817"/>
                    <a:pt x="271" y="816"/>
                    <a:pt x="271" y="814"/>
                  </a:cubicBezTo>
                  <a:cubicBezTo>
                    <a:pt x="285" y="808"/>
                    <a:pt x="303" y="807"/>
                    <a:pt x="325" y="811"/>
                  </a:cubicBezTo>
                  <a:cubicBezTo>
                    <a:pt x="325" y="806"/>
                    <a:pt x="325" y="806"/>
                    <a:pt x="325" y="806"/>
                  </a:cubicBezTo>
                  <a:cubicBezTo>
                    <a:pt x="329" y="806"/>
                    <a:pt x="329" y="806"/>
                    <a:pt x="329" y="806"/>
                  </a:cubicBezTo>
                  <a:cubicBezTo>
                    <a:pt x="334" y="806"/>
                    <a:pt x="326" y="812"/>
                    <a:pt x="330" y="811"/>
                  </a:cubicBezTo>
                  <a:cubicBezTo>
                    <a:pt x="335" y="813"/>
                    <a:pt x="333" y="807"/>
                    <a:pt x="335" y="806"/>
                  </a:cubicBezTo>
                  <a:cubicBezTo>
                    <a:pt x="351" y="809"/>
                    <a:pt x="370" y="805"/>
                    <a:pt x="390" y="801"/>
                  </a:cubicBezTo>
                  <a:cubicBezTo>
                    <a:pt x="387" y="796"/>
                    <a:pt x="393" y="795"/>
                    <a:pt x="399" y="797"/>
                  </a:cubicBezTo>
                  <a:cubicBezTo>
                    <a:pt x="397" y="788"/>
                    <a:pt x="404" y="788"/>
                    <a:pt x="409" y="787"/>
                  </a:cubicBezTo>
                  <a:cubicBezTo>
                    <a:pt x="407" y="781"/>
                    <a:pt x="412" y="781"/>
                    <a:pt x="412" y="777"/>
                  </a:cubicBezTo>
                  <a:cubicBezTo>
                    <a:pt x="409" y="776"/>
                    <a:pt x="406" y="777"/>
                    <a:pt x="406" y="775"/>
                  </a:cubicBezTo>
                  <a:cubicBezTo>
                    <a:pt x="418" y="775"/>
                    <a:pt x="433" y="777"/>
                    <a:pt x="450" y="775"/>
                  </a:cubicBezTo>
                  <a:cubicBezTo>
                    <a:pt x="452" y="769"/>
                    <a:pt x="445" y="771"/>
                    <a:pt x="445" y="766"/>
                  </a:cubicBezTo>
                  <a:cubicBezTo>
                    <a:pt x="431" y="772"/>
                    <a:pt x="419" y="767"/>
                    <a:pt x="405" y="772"/>
                  </a:cubicBezTo>
                  <a:cubicBezTo>
                    <a:pt x="399" y="773"/>
                    <a:pt x="401" y="767"/>
                    <a:pt x="396" y="768"/>
                  </a:cubicBezTo>
                  <a:cubicBezTo>
                    <a:pt x="399" y="764"/>
                    <a:pt x="393" y="759"/>
                    <a:pt x="399" y="759"/>
                  </a:cubicBezTo>
                  <a:cubicBezTo>
                    <a:pt x="396" y="756"/>
                    <a:pt x="392" y="761"/>
                    <a:pt x="389" y="758"/>
                  </a:cubicBezTo>
                  <a:cubicBezTo>
                    <a:pt x="391" y="753"/>
                    <a:pt x="398" y="758"/>
                    <a:pt x="399" y="749"/>
                  </a:cubicBezTo>
                  <a:cubicBezTo>
                    <a:pt x="406" y="749"/>
                    <a:pt x="406" y="749"/>
                    <a:pt x="406" y="749"/>
                  </a:cubicBezTo>
                  <a:cubicBezTo>
                    <a:pt x="411" y="751"/>
                    <a:pt x="407" y="757"/>
                    <a:pt x="409" y="759"/>
                  </a:cubicBezTo>
                  <a:cubicBezTo>
                    <a:pt x="409" y="762"/>
                    <a:pt x="404" y="760"/>
                    <a:pt x="402" y="761"/>
                  </a:cubicBezTo>
                  <a:cubicBezTo>
                    <a:pt x="402" y="769"/>
                    <a:pt x="414" y="764"/>
                    <a:pt x="418" y="762"/>
                  </a:cubicBezTo>
                  <a:cubicBezTo>
                    <a:pt x="414" y="760"/>
                    <a:pt x="413" y="756"/>
                    <a:pt x="410" y="753"/>
                  </a:cubicBezTo>
                  <a:cubicBezTo>
                    <a:pt x="413" y="748"/>
                    <a:pt x="418" y="745"/>
                    <a:pt x="422" y="740"/>
                  </a:cubicBezTo>
                  <a:cubicBezTo>
                    <a:pt x="426" y="745"/>
                    <a:pt x="441" y="740"/>
                    <a:pt x="442" y="748"/>
                  </a:cubicBezTo>
                  <a:cubicBezTo>
                    <a:pt x="453" y="739"/>
                    <a:pt x="455" y="751"/>
                    <a:pt x="470" y="748"/>
                  </a:cubicBezTo>
                  <a:cubicBezTo>
                    <a:pt x="465" y="745"/>
                    <a:pt x="470" y="742"/>
                    <a:pt x="465" y="739"/>
                  </a:cubicBezTo>
                  <a:cubicBezTo>
                    <a:pt x="473" y="738"/>
                    <a:pt x="489" y="736"/>
                    <a:pt x="494" y="745"/>
                  </a:cubicBezTo>
                  <a:cubicBezTo>
                    <a:pt x="496" y="742"/>
                    <a:pt x="502" y="745"/>
                    <a:pt x="500" y="740"/>
                  </a:cubicBezTo>
                  <a:cubicBezTo>
                    <a:pt x="507" y="744"/>
                    <a:pt x="522" y="744"/>
                    <a:pt x="519" y="752"/>
                  </a:cubicBezTo>
                  <a:cubicBezTo>
                    <a:pt x="532" y="753"/>
                    <a:pt x="536" y="749"/>
                    <a:pt x="547" y="752"/>
                  </a:cubicBezTo>
                  <a:cubicBezTo>
                    <a:pt x="549" y="751"/>
                    <a:pt x="551" y="750"/>
                    <a:pt x="551" y="746"/>
                  </a:cubicBezTo>
                  <a:cubicBezTo>
                    <a:pt x="563" y="748"/>
                    <a:pt x="578" y="747"/>
                    <a:pt x="590" y="749"/>
                  </a:cubicBezTo>
                  <a:cubicBezTo>
                    <a:pt x="590" y="756"/>
                    <a:pt x="575" y="747"/>
                    <a:pt x="579" y="758"/>
                  </a:cubicBezTo>
                  <a:cubicBezTo>
                    <a:pt x="570" y="760"/>
                    <a:pt x="570" y="754"/>
                    <a:pt x="563" y="755"/>
                  </a:cubicBezTo>
                  <a:cubicBezTo>
                    <a:pt x="564" y="757"/>
                    <a:pt x="564" y="758"/>
                    <a:pt x="563" y="761"/>
                  </a:cubicBezTo>
                  <a:cubicBezTo>
                    <a:pt x="558" y="762"/>
                    <a:pt x="557" y="759"/>
                    <a:pt x="554" y="759"/>
                  </a:cubicBezTo>
                  <a:cubicBezTo>
                    <a:pt x="555" y="758"/>
                    <a:pt x="555" y="757"/>
                    <a:pt x="557" y="756"/>
                  </a:cubicBezTo>
                  <a:cubicBezTo>
                    <a:pt x="551" y="752"/>
                    <a:pt x="546" y="761"/>
                    <a:pt x="538" y="761"/>
                  </a:cubicBezTo>
                  <a:cubicBezTo>
                    <a:pt x="538" y="764"/>
                    <a:pt x="541" y="766"/>
                    <a:pt x="542" y="768"/>
                  </a:cubicBezTo>
                  <a:cubicBezTo>
                    <a:pt x="567" y="759"/>
                    <a:pt x="604" y="768"/>
                    <a:pt x="622" y="761"/>
                  </a:cubicBezTo>
                  <a:cubicBezTo>
                    <a:pt x="620" y="756"/>
                    <a:pt x="621" y="753"/>
                    <a:pt x="622" y="750"/>
                  </a:cubicBezTo>
                  <a:cubicBezTo>
                    <a:pt x="645" y="749"/>
                    <a:pt x="666" y="762"/>
                    <a:pt x="685" y="749"/>
                  </a:cubicBezTo>
                  <a:cubicBezTo>
                    <a:pt x="695" y="752"/>
                    <a:pt x="697" y="749"/>
                    <a:pt x="703" y="758"/>
                  </a:cubicBezTo>
                  <a:cubicBezTo>
                    <a:pt x="699" y="761"/>
                    <a:pt x="699" y="760"/>
                    <a:pt x="702" y="765"/>
                  </a:cubicBezTo>
                  <a:cubicBezTo>
                    <a:pt x="692" y="771"/>
                    <a:pt x="698" y="756"/>
                    <a:pt x="692" y="762"/>
                  </a:cubicBezTo>
                  <a:cubicBezTo>
                    <a:pt x="690" y="755"/>
                    <a:pt x="696" y="761"/>
                    <a:pt x="696" y="758"/>
                  </a:cubicBezTo>
                  <a:cubicBezTo>
                    <a:pt x="693" y="753"/>
                    <a:pt x="681" y="757"/>
                    <a:pt x="676" y="762"/>
                  </a:cubicBezTo>
                  <a:cubicBezTo>
                    <a:pt x="689" y="759"/>
                    <a:pt x="688" y="764"/>
                    <a:pt x="695" y="765"/>
                  </a:cubicBezTo>
                  <a:cubicBezTo>
                    <a:pt x="685" y="773"/>
                    <a:pt x="655" y="765"/>
                    <a:pt x="643" y="769"/>
                  </a:cubicBezTo>
                  <a:cubicBezTo>
                    <a:pt x="644" y="774"/>
                    <a:pt x="653" y="771"/>
                    <a:pt x="648" y="778"/>
                  </a:cubicBezTo>
                  <a:cubicBezTo>
                    <a:pt x="677" y="782"/>
                    <a:pt x="704" y="781"/>
                    <a:pt x="725" y="778"/>
                  </a:cubicBezTo>
                  <a:cubicBezTo>
                    <a:pt x="724" y="776"/>
                    <a:pt x="724" y="773"/>
                    <a:pt x="722" y="771"/>
                  </a:cubicBezTo>
                  <a:cubicBezTo>
                    <a:pt x="729" y="769"/>
                    <a:pt x="744" y="770"/>
                    <a:pt x="750" y="766"/>
                  </a:cubicBezTo>
                  <a:cubicBezTo>
                    <a:pt x="755" y="767"/>
                    <a:pt x="751" y="775"/>
                    <a:pt x="757" y="774"/>
                  </a:cubicBezTo>
                  <a:cubicBezTo>
                    <a:pt x="756" y="775"/>
                    <a:pt x="752" y="775"/>
                    <a:pt x="750" y="774"/>
                  </a:cubicBezTo>
                  <a:cubicBezTo>
                    <a:pt x="745" y="781"/>
                    <a:pt x="758" y="786"/>
                    <a:pt x="764" y="782"/>
                  </a:cubicBezTo>
                  <a:cubicBezTo>
                    <a:pt x="761" y="778"/>
                    <a:pt x="762" y="774"/>
                    <a:pt x="766" y="769"/>
                  </a:cubicBezTo>
                  <a:cubicBezTo>
                    <a:pt x="784" y="782"/>
                    <a:pt x="827" y="767"/>
                    <a:pt x="831" y="790"/>
                  </a:cubicBezTo>
                  <a:cubicBezTo>
                    <a:pt x="835" y="786"/>
                    <a:pt x="831" y="778"/>
                    <a:pt x="843" y="779"/>
                  </a:cubicBezTo>
                  <a:cubicBezTo>
                    <a:pt x="846" y="781"/>
                    <a:pt x="844" y="791"/>
                    <a:pt x="843" y="793"/>
                  </a:cubicBezTo>
                  <a:cubicBezTo>
                    <a:pt x="838" y="788"/>
                    <a:pt x="837" y="792"/>
                    <a:pt x="830" y="793"/>
                  </a:cubicBezTo>
                  <a:cubicBezTo>
                    <a:pt x="824" y="791"/>
                    <a:pt x="811" y="780"/>
                    <a:pt x="809" y="793"/>
                  </a:cubicBezTo>
                  <a:cubicBezTo>
                    <a:pt x="808" y="792"/>
                    <a:pt x="804" y="787"/>
                    <a:pt x="802" y="791"/>
                  </a:cubicBezTo>
                  <a:cubicBezTo>
                    <a:pt x="797" y="794"/>
                    <a:pt x="813" y="798"/>
                    <a:pt x="804" y="800"/>
                  </a:cubicBezTo>
                  <a:cubicBezTo>
                    <a:pt x="807" y="801"/>
                    <a:pt x="806" y="809"/>
                    <a:pt x="809" y="806"/>
                  </a:cubicBezTo>
                  <a:cubicBezTo>
                    <a:pt x="811" y="811"/>
                    <a:pt x="806" y="810"/>
                    <a:pt x="807" y="814"/>
                  </a:cubicBezTo>
                  <a:cubicBezTo>
                    <a:pt x="808" y="813"/>
                    <a:pt x="810" y="814"/>
                    <a:pt x="808" y="814"/>
                  </a:cubicBezTo>
                  <a:cubicBezTo>
                    <a:pt x="809" y="817"/>
                    <a:pt x="817" y="816"/>
                    <a:pt x="818" y="814"/>
                  </a:cubicBezTo>
                  <a:cubicBezTo>
                    <a:pt x="822" y="815"/>
                    <a:pt x="819" y="821"/>
                    <a:pt x="818" y="822"/>
                  </a:cubicBezTo>
                  <a:cubicBezTo>
                    <a:pt x="813" y="815"/>
                    <a:pt x="809" y="822"/>
                    <a:pt x="802" y="819"/>
                  </a:cubicBezTo>
                  <a:cubicBezTo>
                    <a:pt x="804" y="823"/>
                    <a:pt x="802" y="822"/>
                    <a:pt x="802" y="827"/>
                  </a:cubicBezTo>
                  <a:cubicBezTo>
                    <a:pt x="805" y="823"/>
                    <a:pt x="810" y="822"/>
                    <a:pt x="815" y="820"/>
                  </a:cubicBezTo>
                  <a:cubicBezTo>
                    <a:pt x="813" y="825"/>
                    <a:pt x="814" y="824"/>
                    <a:pt x="812" y="830"/>
                  </a:cubicBezTo>
                  <a:cubicBezTo>
                    <a:pt x="816" y="831"/>
                    <a:pt x="817" y="829"/>
                    <a:pt x="817" y="826"/>
                  </a:cubicBezTo>
                  <a:cubicBezTo>
                    <a:pt x="830" y="838"/>
                    <a:pt x="843" y="828"/>
                    <a:pt x="860" y="835"/>
                  </a:cubicBezTo>
                  <a:close/>
                  <a:moveTo>
                    <a:pt x="288" y="797"/>
                  </a:moveTo>
                  <a:cubicBezTo>
                    <a:pt x="283" y="802"/>
                    <a:pt x="274" y="802"/>
                    <a:pt x="272" y="794"/>
                  </a:cubicBezTo>
                  <a:cubicBezTo>
                    <a:pt x="278" y="790"/>
                    <a:pt x="283" y="796"/>
                    <a:pt x="288" y="797"/>
                  </a:cubicBezTo>
                  <a:close/>
                  <a:moveTo>
                    <a:pt x="272" y="785"/>
                  </a:moveTo>
                  <a:cubicBezTo>
                    <a:pt x="268" y="785"/>
                    <a:pt x="262" y="787"/>
                    <a:pt x="262" y="782"/>
                  </a:cubicBezTo>
                  <a:cubicBezTo>
                    <a:pt x="265" y="779"/>
                    <a:pt x="271" y="782"/>
                    <a:pt x="272" y="785"/>
                  </a:cubicBezTo>
                  <a:close/>
                  <a:moveTo>
                    <a:pt x="233" y="772"/>
                  </a:moveTo>
                  <a:cubicBezTo>
                    <a:pt x="235" y="777"/>
                    <a:pt x="221" y="777"/>
                    <a:pt x="223" y="772"/>
                  </a:cubicBezTo>
                  <a:lnTo>
                    <a:pt x="233" y="772"/>
                  </a:lnTo>
                  <a:close/>
                  <a:moveTo>
                    <a:pt x="631" y="41"/>
                  </a:moveTo>
                  <a:cubicBezTo>
                    <a:pt x="644" y="37"/>
                    <a:pt x="659" y="20"/>
                    <a:pt x="672" y="33"/>
                  </a:cubicBezTo>
                  <a:cubicBezTo>
                    <a:pt x="666" y="48"/>
                    <a:pt x="640" y="56"/>
                    <a:pt x="631" y="41"/>
                  </a:cubicBezTo>
                  <a:close/>
                  <a:moveTo>
                    <a:pt x="624" y="70"/>
                  </a:moveTo>
                  <a:cubicBezTo>
                    <a:pt x="625" y="76"/>
                    <a:pt x="630" y="77"/>
                    <a:pt x="629" y="84"/>
                  </a:cubicBezTo>
                  <a:cubicBezTo>
                    <a:pt x="602" y="85"/>
                    <a:pt x="621" y="47"/>
                    <a:pt x="637" y="64"/>
                  </a:cubicBezTo>
                  <a:cubicBezTo>
                    <a:pt x="631" y="65"/>
                    <a:pt x="626" y="66"/>
                    <a:pt x="624" y="70"/>
                  </a:cubicBezTo>
                  <a:close/>
                  <a:moveTo>
                    <a:pt x="778" y="77"/>
                  </a:moveTo>
                  <a:cubicBezTo>
                    <a:pt x="784" y="76"/>
                    <a:pt x="790" y="68"/>
                    <a:pt x="796" y="71"/>
                  </a:cubicBezTo>
                  <a:cubicBezTo>
                    <a:pt x="799" y="77"/>
                    <a:pt x="790" y="84"/>
                    <a:pt x="791" y="89"/>
                  </a:cubicBezTo>
                  <a:cubicBezTo>
                    <a:pt x="781" y="90"/>
                    <a:pt x="779" y="84"/>
                    <a:pt x="778" y="77"/>
                  </a:cubicBezTo>
                  <a:close/>
                  <a:moveTo>
                    <a:pt x="1117" y="68"/>
                  </a:moveTo>
                  <a:cubicBezTo>
                    <a:pt x="1121" y="69"/>
                    <a:pt x="1129" y="66"/>
                    <a:pt x="1130" y="70"/>
                  </a:cubicBezTo>
                  <a:cubicBezTo>
                    <a:pt x="1128" y="72"/>
                    <a:pt x="1117" y="73"/>
                    <a:pt x="1117" y="68"/>
                  </a:cubicBezTo>
                  <a:close/>
                  <a:moveTo>
                    <a:pt x="1100" y="83"/>
                  </a:moveTo>
                  <a:cubicBezTo>
                    <a:pt x="1107" y="81"/>
                    <a:pt x="1109" y="70"/>
                    <a:pt x="1117" y="74"/>
                  </a:cubicBezTo>
                  <a:cubicBezTo>
                    <a:pt x="1117" y="79"/>
                    <a:pt x="1111" y="78"/>
                    <a:pt x="1113" y="86"/>
                  </a:cubicBezTo>
                  <a:cubicBezTo>
                    <a:pt x="1107" y="86"/>
                    <a:pt x="1102" y="86"/>
                    <a:pt x="1100" y="83"/>
                  </a:cubicBezTo>
                  <a:close/>
                  <a:moveTo>
                    <a:pt x="719" y="138"/>
                  </a:moveTo>
                  <a:cubicBezTo>
                    <a:pt x="717" y="138"/>
                    <a:pt x="716" y="139"/>
                    <a:pt x="715" y="141"/>
                  </a:cubicBezTo>
                  <a:cubicBezTo>
                    <a:pt x="717" y="142"/>
                    <a:pt x="719" y="143"/>
                    <a:pt x="721" y="144"/>
                  </a:cubicBezTo>
                  <a:cubicBezTo>
                    <a:pt x="721" y="140"/>
                    <a:pt x="726" y="141"/>
                    <a:pt x="725" y="136"/>
                  </a:cubicBezTo>
                  <a:cubicBezTo>
                    <a:pt x="733" y="137"/>
                    <a:pt x="737" y="134"/>
                    <a:pt x="746" y="135"/>
                  </a:cubicBezTo>
                  <a:cubicBezTo>
                    <a:pt x="743" y="144"/>
                    <a:pt x="724" y="142"/>
                    <a:pt x="731" y="148"/>
                  </a:cubicBezTo>
                  <a:cubicBezTo>
                    <a:pt x="726" y="151"/>
                    <a:pt x="718" y="152"/>
                    <a:pt x="709" y="151"/>
                  </a:cubicBezTo>
                  <a:cubicBezTo>
                    <a:pt x="705" y="147"/>
                    <a:pt x="709" y="142"/>
                    <a:pt x="708" y="134"/>
                  </a:cubicBezTo>
                  <a:cubicBezTo>
                    <a:pt x="713" y="131"/>
                    <a:pt x="716" y="135"/>
                    <a:pt x="719" y="138"/>
                  </a:cubicBezTo>
                  <a:close/>
                  <a:moveTo>
                    <a:pt x="828" y="131"/>
                  </a:moveTo>
                  <a:cubicBezTo>
                    <a:pt x="823" y="123"/>
                    <a:pt x="816" y="128"/>
                    <a:pt x="809" y="125"/>
                  </a:cubicBezTo>
                  <a:cubicBezTo>
                    <a:pt x="822" y="122"/>
                    <a:pt x="826" y="121"/>
                    <a:pt x="837" y="116"/>
                  </a:cubicBezTo>
                  <a:cubicBezTo>
                    <a:pt x="837" y="123"/>
                    <a:pt x="840" y="127"/>
                    <a:pt x="843" y="131"/>
                  </a:cubicBezTo>
                  <a:cubicBezTo>
                    <a:pt x="848" y="127"/>
                    <a:pt x="850" y="136"/>
                    <a:pt x="856" y="136"/>
                  </a:cubicBezTo>
                  <a:cubicBezTo>
                    <a:pt x="873" y="131"/>
                    <a:pt x="879" y="150"/>
                    <a:pt x="885" y="160"/>
                  </a:cubicBezTo>
                  <a:cubicBezTo>
                    <a:pt x="876" y="166"/>
                    <a:pt x="872" y="156"/>
                    <a:pt x="860" y="160"/>
                  </a:cubicBezTo>
                  <a:cubicBezTo>
                    <a:pt x="860" y="154"/>
                    <a:pt x="855" y="148"/>
                    <a:pt x="859" y="141"/>
                  </a:cubicBezTo>
                  <a:cubicBezTo>
                    <a:pt x="856" y="139"/>
                    <a:pt x="843" y="141"/>
                    <a:pt x="850" y="136"/>
                  </a:cubicBezTo>
                  <a:cubicBezTo>
                    <a:pt x="836" y="143"/>
                    <a:pt x="820" y="140"/>
                    <a:pt x="809" y="151"/>
                  </a:cubicBezTo>
                  <a:cubicBezTo>
                    <a:pt x="802" y="149"/>
                    <a:pt x="806" y="141"/>
                    <a:pt x="807" y="135"/>
                  </a:cubicBezTo>
                  <a:cubicBezTo>
                    <a:pt x="813" y="133"/>
                    <a:pt x="823" y="135"/>
                    <a:pt x="828" y="131"/>
                  </a:cubicBezTo>
                  <a:close/>
                  <a:moveTo>
                    <a:pt x="695" y="125"/>
                  </a:moveTo>
                  <a:cubicBezTo>
                    <a:pt x="690" y="127"/>
                    <a:pt x="687" y="121"/>
                    <a:pt x="690" y="119"/>
                  </a:cubicBezTo>
                  <a:cubicBezTo>
                    <a:pt x="690" y="123"/>
                    <a:pt x="696" y="120"/>
                    <a:pt x="695" y="125"/>
                  </a:cubicBezTo>
                  <a:close/>
                  <a:moveTo>
                    <a:pt x="701" y="128"/>
                  </a:moveTo>
                  <a:cubicBezTo>
                    <a:pt x="701" y="123"/>
                    <a:pt x="701" y="123"/>
                    <a:pt x="701" y="123"/>
                  </a:cubicBezTo>
                  <a:cubicBezTo>
                    <a:pt x="708" y="125"/>
                    <a:pt x="714" y="121"/>
                    <a:pt x="715" y="129"/>
                  </a:cubicBezTo>
                  <a:cubicBezTo>
                    <a:pt x="711" y="128"/>
                    <a:pt x="706" y="127"/>
                    <a:pt x="701" y="128"/>
                  </a:cubicBezTo>
                  <a:close/>
                  <a:moveTo>
                    <a:pt x="674" y="105"/>
                  </a:moveTo>
                  <a:cubicBezTo>
                    <a:pt x="678" y="115"/>
                    <a:pt x="669" y="114"/>
                    <a:pt x="663" y="119"/>
                  </a:cubicBezTo>
                  <a:cubicBezTo>
                    <a:pt x="669" y="121"/>
                    <a:pt x="676" y="122"/>
                    <a:pt x="680" y="119"/>
                  </a:cubicBezTo>
                  <a:cubicBezTo>
                    <a:pt x="680" y="125"/>
                    <a:pt x="674" y="120"/>
                    <a:pt x="677" y="126"/>
                  </a:cubicBezTo>
                  <a:cubicBezTo>
                    <a:pt x="670" y="127"/>
                    <a:pt x="669" y="123"/>
                    <a:pt x="661" y="123"/>
                  </a:cubicBezTo>
                  <a:cubicBezTo>
                    <a:pt x="661" y="120"/>
                    <a:pt x="660" y="116"/>
                    <a:pt x="661" y="110"/>
                  </a:cubicBezTo>
                  <a:cubicBezTo>
                    <a:pt x="666" y="109"/>
                    <a:pt x="666" y="113"/>
                    <a:pt x="670" y="112"/>
                  </a:cubicBezTo>
                  <a:cubicBezTo>
                    <a:pt x="670" y="110"/>
                    <a:pt x="668" y="109"/>
                    <a:pt x="669" y="106"/>
                  </a:cubicBezTo>
                  <a:cubicBezTo>
                    <a:pt x="671" y="106"/>
                    <a:pt x="672" y="104"/>
                    <a:pt x="674" y="105"/>
                  </a:cubicBezTo>
                  <a:close/>
                  <a:moveTo>
                    <a:pt x="823" y="96"/>
                  </a:moveTo>
                  <a:cubicBezTo>
                    <a:pt x="831" y="97"/>
                    <a:pt x="838" y="89"/>
                    <a:pt x="841" y="97"/>
                  </a:cubicBezTo>
                  <a:cubicBezTo>
                    <a:pt x="839" y="103"/>
                    <a:pt x="827" y="97"/>
                    <a:pt x="823" y="96"/>
                  </a:cubicBezTo>
                  <a:close/>
                  <a:moveTo>
                    <a:pt x="1029" y="96"/>
                  </a:moveTo>
                  <a:cubicBezTo>
                    <a:pt x="1021" y="100"/>
                    <a:pt x="997" y="103"/>
                    <a:pt x="992" y="91"/>
                  </a:cubicBezTo>
                  <a:cubicBezTo>
                    <a:pt x="1000" y="90"/>
                    <a:pt x="1006" y="96"/>
                    <a:pt x="1008" y="89"/>
                  </a:cubicBezTo>
                  <a:cubicBezTo>
                    <a:pt x="1014" y="92"/>
                    <a:pt x="1025" y="90"/>
                    <a:pt x="1029" y="96"/>
                  </a:cubicBezTo>
                  <a:close/>
                  <a:moveTo>
                    <a:pt x="1069" y="96"/>
                  </a:moveTo>
                  <a:cubicBezTo>
                    <a:pt x="1068" y="98"/>
                    <a:pt x="1065" y="98"/>
                    <a:pt x="1062" y="99"/>
                  </a:cubicBezTo>
                  <a:cubicBezTo>
                    <a:pt x="1060" y="97"/>
                    <a:pt x="1056" y="96"/>
                    <a:pt x="1056" y="91"/>
                  </a:cubicBezTo>
                  <a:cubicBezTo>
                    <a:pt x="1060" y="94"/>
                    <a:pt x="1069" y="91"/>
                    <a:pt x="1069" y="96"/>
                  </a:cubicBezTo>
                  <a:close/>
                  <a:moveTo>
                    <a:pt x="1148" y="102"/>
                  </a:moveTo>
                  <a:cubicBezTo>
                    <a:pt x="1150" y="101"/>
                    <a:pt x="1149" y="98"/>
                    <a:pt x="1151" y="97"/>
                  </a:cubicBezTo>
                  <a:cubicBezTo>
                    <a:pt x="1155" y="99"/>
                    <a:pt x="1162" y="98"/>
                    <a:pt x="1162" y="105"/>
                  </a:cubicBezTo>
                  <a:cubicBezTo>
                    <a:pt x="1157" y="104"/>
                    <a:pt x="1148" y="107"/>
                    <a:pt x="1148" y="102"/>
                  </a:cubicBezTo>
                  <a:close/>
                  <a:moveTo>
                    <a:pt x="1011" y="131"/>
                  </a:moveTo>
                  <a:cubicBezTo>
                    <a:pt x="1012" y="121"/>
                    <a:pt x="1032" y="129"/>
                    <a:pt x="1036" y="122"/>
                  </a:cubicBezTo>
                  <a:cubicBezTo>
                    <a:pt x="1024" y="119"/>
                    <a:pt x="1004" y="118"/>
                    <a:pt x="995" y="107"/>
                  </a:cubicBezTo>
                  <a:cubicBezTo>
                    <a:pt x="1002" y="93"/>
                    <a:pt x="1031" y="109"/>
                    <a:pt x="1033" y="118"/>
                  </a:cubicBezTo>
                  <a:cubicBezTo>
                    <a:pt x="1039" y="121"/>
                    <a:pt x="1040" y="113"/>
                    <a:pt x="1047" y="113"/>
                  </a:cubicBezTo>
                  <a:cubicBezTo>
                    <a:pt x="1051" y="119"/>
                    <a:pt x="1047" y="121"/>
                    <a:pt x="1045" y="125"/>
                  </a:cubicBezTo>
                  <a:cubicBezTo>
                    <a:pt x="1047" y="127"/>
                    <a:pt x="1051" y="126"/>
                    <a:pt x="1050" y="131"/>
                  </a:cubicBezTo>
                  <a:cubicBezTo>
                    <a:pt x="1041" y="137"/>
                    <a:pt x="1027" y="131"/>
                    <a:pt x="1011" y="131"/>
                  </a:cubicBezTo>
                  <a:close/>
                  <a:moveTo>
                    <a:pt x="994" y="164"/>
                  </a:moveTo>
                  <a:cubicBezTo>
                    <a:pt x="987" y="164"/>
                    <a:pt x="975" y="171"/>
                    <a:pt x="971" y="164"/>
                  </a:cubicBezTo>
                  <a:cubicBezTo>
                    <a:pt x="971" y="162"/>
                    <a:pt x="976" y="164"/>
                    <a:pt x="976" y="161"/>
                  </a:cubicBezTo>
                  <a:cubicBezTo>
                    <a:pt x="968" y="159"/>
                    <a:pt x="961" y="162"/>
                    <a:pt x="953" y="158"/>
                  </a:cubicBezTo>
                  <a:cubicBezTo>
                    <a:pt x="952" y="151"/>
                    <a:pt x="962" y="156"/>
                    <a:pt x="962" y="151"/>
                  </a:cubicBezTo>
                  <a:cubicBezTo>
                    <a:pt x="954" y="150"/>
                    <a:pt x="949" y="152"/>
                    <a:pt x="943" y="152"/>
                  </a:cubicBezTo>
                  <a:cubicBezTo>
                    <a:pt x="944" y="145"/>
                    <a:pt x="938" y="143"/>
                    <a:pt x="936" y="135"/>
                  </a:cubicBezTo>
                  <a:cubicBezTo>
                    <a:pt x="943" y="134"/>
                    <a:pt x="948" y="138"/>
                    <a:pt x="955" y="135"/>
                  </a:cubicBezTo>
                  <a:cubicBezTo>
                    <a:pt x="954" y="141"/>
                    <a:pt x="961" y="139"/>
                    <a:pt x="966" y="139"/>
                  </a:cubicBezTo>
                  <a:cubicBezTo>
                    <a:pt x="966" y="150"/>
                    <a:pt x="981" y="148"/>
                    <a:pt x="984" y="152"/>
                  </a:cubicBezTo>
                  <a:cubicBezTo>
                    <a:pt x="980" y="152"/>
                    <a:pt x="978" y="153"/>
                    <a:pt x="979" y="157"/>
                  </a:cubicBezTo>
                  <a:cubicBezTo>
                    <a:pt x="988" y="158"/>
                    <a:pt x="992" y="160"/>
                    <a:pt x="994" y="164"/>
                  </a:cubicBezTo>
                  <a:close/>
                  <a:moveTo>
                    <a:pt x="997" y="167"/>
                  </a:moveTo>
                  <a:cubicBezTo>
                    <a:pt x="997" y="163"/>
                    <a:pt x="997" y="163"/>
                    <a:pt x="997" y="163"/>
                  </a:cubicBezTo>
                  <a:cubicBezTo>
                    <a:pt x="1002" y="162"/>
                    <a:pt x="1007" y="163"/>
                    <a:pt x="1010" y="165"/>
                  </a:cubicBezTo>
                  <a:cubicBezTo>
                    <a:pt x="1005" y="166"/>
                    <a:pt x="1001" y="171"/>
                    <a:pt x="997" y="167"/>
                  </a:cubicBezTo>
                  <a:close/>
                  <a:moveTo>
                    <a:pt x="341" y="180"/>
                  </a:moveTo>
                  <a:cubicBezTo>
                    <a:pt x="327" y="202"/>
                    <a:pt x="297" y="192"/>
                    <a:pt x="275" y="183"/>
                  </a:cubicBezTo>
                  <a:cubicBezTo>
                    <a:pt x="268" y="169"/>
                    <a:pt x="279" y="162"/>
                    <a:pt x="278" y="151"/>
                  </a:cubicBezTo>
                  <a:cubicBezTo>
                    <a:pt x="294" y="150"/>
                    <a:pt x="321" y="151"/>
                    <a:pt x="335" y="152"/>
                  </a:cubicBezTo>
                  <a:cubicBezTo>
                    <a:pt x="329" y="163"/>
                    <a:pt x="334" y="174"/>
                    <a:pt x="341" y="180"/>
                  </a:cubicBezTo>
                  <a:close/>
                  <a:moveTo>
                    <a:pt x="959" y="187"/>
                  </a:moveTo>
                  <a:cubicBezTo>
                    <a:pt x="953" y="190"/>
                    <a:pt x="951" y="196"/>
                    <a:pt x="942" y="195"/>
                  </a:cubicBezTo>
                  <a:cubicBezTo>
                    <a:pt x="942" y="189"/>
                    <a:pt x="946" y="191"/>
                    <a:pt x="943" y="186"/>
                  </a:cubicBezTo>
                  <a:cubicBezTo>
                    <a:pt x="948" y="186"/>
                    <a:pt x="957" y="181"/>
                    <a:pt x="959" y="187"/>
                  </a:cubicBezTo>
                  <a:close/>
                  <a:moveTo>
                    <a:pt x="1249" y="196"/>
                  </a:moveTo>
                  <a:cubicBezTo>
                    <a:pt x="1245" y="196"/>
                    <a:pt x="1241" y="194"/>
                    <a:pt x="1241" y="190"/>
                  </a:cubicBezTo>
                  <a:cubicBezTo>
                    <a:pt x="1244" y="191"/>
                    <a:pt x="1244" y="188"/>
                    <a:pt x="1248" y="189"/>
                  </a:cubicBezTo>
                  <a:cubicBezTo>
                    <a:pt x="1249" y="190"/>
                    <a:pt x="1250" y="193"/>
                    <a:pt x="1249" y="196"/>
                  </a:cubicBezTo>
                  <a:close/>
                  <a:moveTo>
                    <a:pt x="975" y="311"/>
                  </a:moveTo>
                  <a:cubicBezTo>
                    <a:pt x="981" y="311"/>
                    <a:pt x="981" y="306"/>
                    <a:pt x="988" y="308"/>
                  </a:cubicBezTo>
                  <a:cubicBezTo>
                    <a:pt x="987" y="312"/>
                    <a:pt x="990" y="312"/>
                    <a:pt x="991" y="315"/>
                  </a:cubicBezTo>
                  <a:cubicBezTo>
                    <a:pt x="987" y="317"/>
                    <a:pt x="985" y="319"/>
                    <a:pt x="981" y="316"/>
                  </a:cubicBezTo>
                  <a:cubicBezTo>
                    <a:pt x="980" y="323"/>
                    <a:pt x="979" y="323"/>
                    <a:pt x="978" y="327"/>
                  </a:cubicBezTo>
                  <a:cubicBezTo>
                    <a:pt x="972" y="321"/>
                    <a:pt x="979" y="314"/>
                    <a:pt x="975" y="311"/>
                  </a:cubicBezTo>
                  <a:close/>
                  <a:moveTo>
                    <a:pt x="1000" y="314"/>
                  </a:moveTo>
                  <a:cubicBezTo>
                    <a:pt x="999" y="310"/>
                    <a:pt x="1002" y="309"/>
                    <a:pt x="1005" y="309"/>
                  </a:cubicBezTo>
                  <a:cubicBezTo>
                    <a:pt x="1006" y="313"/>
                    <a:pt x="1003" y="314"/>
                    <a:pt x="1000" y="314"/>
                  </a:cubicBezTo>
                  <a:close/>
                  <a:moveTo>
                    <a:pt x="913" y="318"/>
                  </a:moveTo>
                  <a:cubicBezTo>
                    <a:pt x="909" y="319"/>
                    <a:pt x="906" y="320"/>
                    <a:pt x="901" y="319"/>
                  </a:cubicBezTo>
                  <a:cubicBezTo>
                    <a:pt x="900" y="315"/>
                    <a:pt x="903" y="315"/>
                    <a:pt x="902" y="311"/>
                  </a:cubicBezTo>
                  <a:cubicBezTo>
                    <a:pt x="910" y="311"/>
                    <a:pt x="907" y="307"/>
                    <a:pt x="905" y="303"/>
                  </a:cubicBezTo>
                  <a:cubicBezTo>
                    <a:pt x="916" y="301"/>
                    <a:pt x="909" y="309"/>
                    <a:pt x="913" y="318"/>
                  </a:cubicBezTo>
                  <a:close/>
                  <a:moveTo>
                    <a:pt x="830" y="285"/>
                  </a:moveTo>
                  <a:cubicBezTo>
                    <a:pt x="836" y="285"/>
                    <a:pt x="839" y="288"/>
                    <a:pt x="843" y="290"/>
                  </a:cubicBezTo>
                  <a:cubicBezTo>
                    <a:pt x="839" y="292"/>
                    <a:pt x="836" y="287"/>
                    <a:pt x="836" y="290"/>
                  </a:cubicBezTo>
                  <a:cubicBezTo>
                    <a:pt x="836" y="293"/>
                    <a:pt x="840" y="291"/>
                    <a:pt x="840" y="293"/>
                  </a:cubicBezTo>
                  <a:cubicBezTo>
                    <a:pt x="834" y="291"/>
                    <a:pt x="829" y="297"/>
                    <a:pt x="828" y="292"/>
                  </a:cubicBezTo>
                  <a:cubicBezTo>
                    <a:pt x="837" y="292"/>
                    <a:pt x="832" y="288"/>
                    <a:pt x="830" y="285"/>
                  </a:cubicBezTo>
                  <a:close/>
                  <a:moveTo>
                    <a:pt x="246" y="274"/>
                  </a:moveTo>
                  <a:cubicBezTo>
                    <a:pt x="250" y="277"/>
                    <a:pt x="253" y="272"/>
                    <a:pt x="255" y="277"/>
                  </a:cubicBezTo>
                  <a:cubicBezTo>
                    <a:pt x="251" y="278"/>
                    <a:pt x="251" y="282"/>
                    <a:pt x="246" y="282"/>
                  </a:cubicBezTo>
                  <a:cubicBezTo>
                    <a:pt x="247" y="277"/>
                    <a:pt x="244" y="277"/>
                    <a:pt x="246" y="274"/>
                  </a:cubicBezTo>
                  <a:close/>
                  <a:moveTo>
                    <a:pt x="239" y="250"/>
                  </a:moveTo>
                  <a:cubicBezTo>
                    <a:pt x="237" y="250"/>
                    <a:pt x="237" y="251"/>
                    <a:pt x="236" y="253"/>
                  </a:cubicBezTo>
                  <a:cubicBezTo>
                    <a:pt x="233" y="252"/>
                    <a:pt x="231" y="252"/>
                    <a:pt x="230" y="250"/>
                  </a:cubicBezTo>
                  <a:cubicBezTo>
                    <a:pt x="231" y="246"/>
                    <a:pt x="239" y="245"/>
                    <a:pt x="239" y="250"/>
                  </a:cubicBezTo>
                  <a:close/>
                  <a:moveTo>
                    <a:pt x="312" y="210"/>
                  </a:moveTo>
                  <a:cubicBezTo>
                    <a:pt x="316" y="222"/>
                    <a:pt x="334" y="210"/>
                    <a:pt x="341" y="219"/>
                  </a:cubicBezTo>
                  <a:cubicBezTo>
                    <a:pt x="332" y="237"/>
                    <a:pt x="303" y="224"/>
                    <a:pt x="283" y="232"/>
                  </a:cubicBezTo>
                  <a:cubicBezTo>
                    <a:pt x="279" y="236"/>
                    <a:pt x="274" y="239"/>
                    <a:pt x="270" y="242"/>
                  </a:cubicBezTo>
                  <a:cubicBezTo>
                    <a:pt x="261" y="238"/>
                    <a:pt x="258" y="245"/>
                    <a:pt x="251" y="247"/>
                  </a:cubicBezTo>
                  <a:cubicBezTo>
                    <a:pt x="250" y="239"/>
                    <a:pt x="243" y="247"/>
                    <a:pt x="240" y="241"/>
                  </a:cubicBezTo>
                  <a:cubicBezTo>
                    <a:pt x="242" y="241"/>
                    <a:pt x="242" y="240"/>
                    <a:pt x="242" y="238"/>
                  </a:cubicBezTo>
                  <a:cubicBezTo>
                    <a:pt x="264" y="228"/>
                    <a:pt x="302" y="235"/>
                    <a:pt x="312" y="210"/>
                  </a:cubicBezTo>
                  <a:close/>
                  <a:moveTo>
                    <a:pt x="1049" y="219"/>
                  </a:moveTo>
                  <a:cubicBezTo>
                    <a:pt x="1049" y="223"/>
                    <a:pt x="1052" y="225"/>
                    <a:pt x="1047" y="226"/>
                  </a:cubicBezTo>
                  <a:cubicBezTo>
                    <a:pt x="1044" y="223"/>
                    <a:pt x="1051" y="217"/>
                    <a:pt x="1042" y="219"/>
                  </a:cubicBezTo>
                  <a:cubicBezTo>
                    <a:pt x="1042" y="217"/>
                    <a:pt x="1041" y="215"/>
                    <a:pt x="1043" y="215"/>
                  </a:cubicBezTo>
                  <a:cubicBezTo>
                    <a:pt x="1045" y="220"/>
                    <a:pt x="1047" y="212"/>
                    <a:pt x="1050" y="213"/>
                  </a:cubicBezTo>
                  <a:cubicBezTo>
                    <a:pt x="1053" y="215"/>
                    <a:pt x="1055" y="217"/>
                    <a:pt x="1058" y="219"/>
                  </a:cubicBezTo>
                  <a:cubicBezTo>
                    <a:pt x="1068" y="213"/>
                    <a:pt x="1081" y="217"/>
                    <a:pt x="1090" y="221"/>
                  </a:cubicBezTo>
                  <a:cubicBezTo>
                    <a:pt x="1090" y="225"/>
                    <a:pt x="1085" y="224"/>
                    <a:pt x="1087" y="229"/>
                  </a:cubicBezTo>
                  <a:cubicBezTo>
                    <a:pt x="1073" y="231"/>
                    <a:pt x="1054" y="231"/>
                    <a:pt x="1049" y="219"/>
                  </a:cubicBezTo>
                  <a:close/>
                  <a:moveTo>
                    <a:pt x="1097" y="222"/>
                  </a:moveTo>
                  <a:cubicBezTo>
                    <a:pt x="1097" y="219"/>
                    <a:pt x="1093" y="220"/>
                    <a:pt x="1094" y="216"/>
                  </a:cubicBezTo>
                  <a:cubicBezTo>
                    <a:pt x="1100" y="215"/>
                    <a:pt x="1110" y="213"/>
                    <a:pt x="1111" y="221"/>
                  </a:cubicBezTo>
                  <a:cubicBezTo>
                    <a:pt x="1106" y="221"/>
                    <a:pt x="1103" y="223"/>
                    <a:pt x="1097" y="222"/>
                  </a:cubicBezTo>
                  <a:close/>
                  <a:moveTo>
                    <a:pt x="1027" y="224"/>
                  </a:moveTo>
                  <a:cubicBezTo>
                    <a:pt x="1028" y="219"/>
                    <a:pt x="1025" y="218"/>
                    <a:pt x="1024" y="215"/>
                  </a:cubicBezTo>
                  <a:cubicBezTo>
                    <a:pt x="1029" y="214"/>
                    <a:pt x="1031" y="216"/>
                    <a:pt x="1034" y="216"/>
                  </a:cubicBezTo>
                  <a:cubicBezTo>
                    <a:pt x="1034" y="220"/>
                    <a:pt x="1031" y="223"/>
                    <a:pt x="1027" y="224"/>
                  </a:cubicBezTo>
                  <a:close/>
                  <a:moveTo>
                    <a:pt x="878" y="225"/>
                  </a:moveTo>
                  <a:cubicBezTo>
                    <a:pt x="878" y="219"/>
                    <a:pt x="878" y="219"/>
                    <a:pt x="878" y="219"/>
                  </a:cubicBezTo>
                  <a:cubicBezTo>
                    <a:pt x="885" y="217"/>
                    <a:pt x="886" y="223"/>
                    <a:pt x="888" y="226"/>
                  </a:cubicBezTo>
                  <a:cubicBezTo>
                    <a:pt x="883" y="227"/>
                    <a:pt x="881" y="225"/>
                    <a:pt x="878" y="225"/>
                  </a:cubicBezTo>
                  <a:close/>
                  <a:moveTo>
                    <a:pt x="1184" y="221"/>
                  </a:moveTo>
                  <a:cubicBezTo>
                    <a:pt x="1178" y="222"/>
                    <a:pt x="1169" y="222"/>
                    <a:pt x="1166" y="222"/>
                  </a:cubicBezTo>
                  <a:cubicBezTo>
                    <a:pt x="1168" y="222"/>
                    <a:pt x="1169" y="224"/>
                    <a:pt x="1171" y="224"/>
                  </a:cubicBezTo>
                  <a:cubicBezTo>
                    <a:pt x="1169" y="230"/>
                    <a:pt x="1161" y="230"/>
                    <a:pt x="1156" y="226"/>
                  </a:cubicBezTo>
                  <a:cubicBezTo>
                    <a:pt x="1162" y="219"/>
                    <a:pt x="1155" y="221"/>
                    <a:pt x="1153" y="215"/>
                  </a:cubicBezTo>
                  <a:cubicBezTo>
                    <a:pt x="1166" y="213"/>
                    <a:pt x="1178" y="209"/>
                    <a:pt x="1184" y="221"/>
                  </a:cubicBezTo>
                  <a:close/>
                  <a:moveTo>
                    <a:pt x="1225" y="225"/>
                  </a:moveTo>
                  <a:cubicBezTo>
                    <a:pt x="1229" y="224"/>
                    <a:pt x="1232" y="221"/>
                    <a:pt x="1238" y="221"/>
                  </a:cubicBezTo>
                  <a:cubicBezTo>
                    <a:pt x="1239" y="225"/>
                    <a:pt x="1250" y="229"/>
                    <a:pt x="1248" y="232"/>
                  </a:cubicBezTo>
                  <a:cubicBezTo>
                    <a:pt x="1242" y="231"/>
                    <a:pt x="1228" y="238"/>
                    <a:pt x="1225" y="225"/>
                  </a:cubicBezTo>
                  <a:close/>
                  <a:moveTo>
                    <a:pt x="969" y="232"/>
                  </a:moveTo>
                  <a:cubicBezTo>
                    <a:pt x="974" y="230"/>
                    <a:pt x="983" y="231"/>
                    <a:pt x="987" y="228"/>
                  </a:cubicBezTo>
                  <a:cubicBezTo>
                    <a:pt x="984" y="227"/>
                    <a:pt x="979" y="230"/>
                    <a:pt x="979" y="226"/>
                  </a:cubicBezTo>
                  <a:cubicBezTo>
                    <a:pt x="984" y="227"/>
                    <a:pt x="985" y="225"/>
                    <a:pt x="987" y="222"/>
                  </a:cubicBezTo>
                  <a:cubicBezTo>
                    <a:pt x="984" y="221"/>
                    <a:pt x="980" y="221"/>
                    <a:pt x="979" y="219"/>
                  </a:cubicBezTo>
                  <a:cubicBezTo>
                    <a:pt x="990" y="221"/>
                    <a:pt x="996" y="218"/>
                    <a:pt x="1001" y="224"/>
                  </a:cubicBezTo>
                  <a:cubicBezTo>
                    <a:pt x="999" y="229"/>
                    <a:pt x="990" y="228"/>
                    <a:pt x="989" y="235"/>
                  </a:cubicBezTo>
                  <a:cubicBezTo>
                    <a:pt x="981" y="236"/>
                    <a:pt x="974" y="238"/>
                    <a:pt x="969" y="232"/>
                  </a:cubicBezTo>
                  <a:close/>
                  <a:moveTo>
                    <a:pt x="908" y="241"/>
                  </a:moveTo>
                  <a:cubicBezTo>
                    <a:pt x="905" y="238"/>
                    <a:pt x="897" y="240"/>
                    <a:pt x="897" y="234"/>
                  </a:cubicBezTo>
                  <a:cubicBezTo>
                    <a:pt x="902" y="229"/>
                    <a:pt x="912" y="236"/>
                    <a:pt x="908" y="241"/>
                  </a:cubicBezTo>
                  <a:close/>
                  <a:moveTo>
                    <a:pt x="326" y="242"/>
                  </a:moveTo>
                  <a:cubicBezTo>
                    <a:pt x="330" y="246"/>
                    <a:pt x="323" y="246"/>
                    <a:pt x="325" y="251"/>
                  </a:cubicBezTo>
                  <a:cubicBezTo>
                    <a:pt x="335" y="251"/>
                    <a:pt x="343" y="253"/>
                    <a:pt x="352" y="254"/>
                  </a:cubicBezTo>
                  <a:cubicBezTo>
                    <a:pt x="344" y="262"/>
                    <a:pt x="323" y="258"/>
                    <a:pt x="315" y="255"/>
                  </a:cubicBezTo>
                  <a:cubicBezTo>
                    <a:pt x="299" y="258"/>
                    <a:pt x="279" y="257"/>
                    <a:pt x="267" y="260"/>
                  </a:cubicBezTo>
                  <a:cubicBezTo>
                    <a:pt x="267" y="262"/>
                    <a:pt x="267" y="263"/>
                    <a:pt x="268" y="264"/>
                  </a:cubicBezTo>
                  <a:cubicBezTo>
                    <a:pt x="259" y="265"/>
                    <a:pt x="249" y="276"/>
                    <a:pt x="243" y="264"/>
                  </a:cubicBezTo>
                  <a:cubicBezTo>
                    <a:pt x="251" y="260"/>
                    <a:pt x="253" y="251"/>
                    <a:pt x="265" y="251"/>
                  </a:cubicBezTo>
                  <a:cubicBezTo>
                    <a:pt x="268" y="257"/>
                    <a:pt x="258" y="257"/>
                    <a:pt x="262" y="258"/>
                  </a:cubicBezTo>
                  <a:cubicBezTo>
                    <a:pt x="271" y="252"/>
                    <a:pt x="281" y="250"/>
                    <a:pt x="296" y="251"/>
                  </a:cubicBezTo>
                  <a:cubicBezTo>
                    <a:pt x="301" y="251"/>
                    <a:pt x="308" y="252"/>
                    <a:pt x="313" y="251"/>
                  </a:cubicBezTo>
                  <a:cubicBezTo>
                    <a:pt x="313" y="248"/>
                    <a:pt x="311" y="248"/>
                    <a:pt x="312" y="245"/>
                  </a:cubicBezTo>
                  <a:cubicBezTo>
                    <a:pt x="317" y="244"/>
                    <a:pt x="320" y="239"/>
                    <a:pt x="326" y="242"/>
                  </a:cubicBezTo>
                  <a:close/>
                  <a:moveTo>
                    <a:pt x="850" y="251"/>
                  </a:moveTo>
                  <a:cubicBezTo>
                    <a:pt x="858" y="242"/>
                    <a:pt x="870" y="247"/>
                    <a:pt x="881" y="244"/>
                  </a:cubicBezTo>
                  <a:cubicBezTo>
                    <a:pt x="881" y="249"/>
                    <a:pt x="885" y="250"/>
                    <a:pt x="888" y="251"/>
                  </a:cubicBezTo>
                  <a:cubicBezTo>
                    <a:pt x="880" y="250"/>
                    <a:pt x="858" y="255"/>
                    <a:pt x="850" y="251"/>
                  </a:cubicBezTo>
                  <a:close/>
                  <a:moveTo>
                    <a:pt x="902" y="248"/>
                  </a:moveTo>
                  <a:cubicBezTo>
                    <a:pt x="898" y="248"/>
                    <a:pt x="893" y="249"/>
                    <a:pt x="894" y="244"/>
                  </a:cubicBezTo>
                  <a:cubicBezTo>
                    <a:pt x="897" y="242"/>
                    <a:pt x="903" y="242"/>
                    <a:pt x="902" y="248"/>
                  </a:cubicBezTo>
                  <a:close/>
                  <a:moveTo>
                    <a:pt x="1135" y="260"/>
                  </a:moveTo>
                  <a:cubicBezTo>
                    <a:pt x="1134" y="255"/>
                    <a:pt x="1137" y="254"/>
                    <a:pt x="1137" y="251"/>
                  </a:cubicBezTo>
                  <a:cubicBezTo>
                    <a:pt x="1148" y="251"/>
                    <a:pt x="1148" y="251"/>
                    <a:pt x="1148" y="251"/>
                  </a:cubicBezTo>
                  <a:cubicBezTo>
                    <a:pt x="1148" y="255"/>
                    <a:pt x="1149" y="258"/>
                    <a:pt x="1152" y="260"/>
                  </a:cubicBezTo>
                  <a:cubicBezTo>
                    <a:pt x="1148" y="263"/>
                    <a:pt x="1140" y="260"/>
                    <a:pt x="1135" y="260"/>
                  </a:cubicBezTo>
                  <a:close/>
                  <a:moveTo>
                    <a:pt x="1238" y="266"/>
                  </a:moveTo>
                  <a:cubicBezTo>
                    <a:pt x="1243" y="265"/>
                    <a:pt x="1249" y="264"/>
                    <a:pt x="1252" y="269"/>
                  </a:cubicBezTo>
                  <a:cubicBezTo>
                    <a:pt x="1247" y="268"/>
                    <a:pt x="1239" y="270"/>
                    <a:pt x="1238" y="266"/>
                  </a:cubicBezTo>
                  <a:close/>
                  <a:moveTo>
                    <a:pt x="1174" y="274"/>
                  </a:moveTo>
                  <a:cubicBezTo>
                    <a:pt x="1174" y="270"/>
                    <a:pt x="1174" y="270"/>
                    <a:pt x="1174" y="270"/>
                  </a:cubicBezTo>
                  <a:cubicBezTo>
                    <a:pt x="1181" y="270"/>
                    <a:pt x="1181" y="270"/>
                    <a:pt x="1181" y="270"/>
                  </a:cubicBezTo>
                  <a:cubicBezTo>
                    <a:pt x="1182" y="275"/>
                    <a:pt x="1178" y="275"/>
                    <a:pt x="1174" y="274"/>
                  </a:cubicBezTo>
                  <a:close/>
                  <a:moveTo>
                    <a:pt x="1121" y="300"/>
                  </a:moveTo>
                  <a:cubicBezTo>
                    <a:pt x="1123" y="299"/>
                    <a:pt x="1127" y="299"/>
                    <a:pt x="1130" y="299"/>
                  </a:cubicBezTo>
                  <a:cubicBezTo>
                    <a:pt x="1132" y="304"/>
                    <a:pt x="1122" y="303"/>
                    <a:pt x="1121" y="300"/>
                  </a:cubicBezTo>
                  <a:close/>
                  <a:moveTo>
                    <a:pt x="1106" y="325"/>
                  </a:moveTo>
                  <a:cubicBezTo>
                    <a:pt x="1097" y="320"/>
                    <a:pt x="1088" y="323"/>
                    <a:pt x="1081" y="315"/>
                  </a:cubicBezTo>
                  <a:cubicBezTo>
                    <a:pt x="1077" y="327"/>
                    <a:pt x="1069" y="320"/>
                    <a:pt x="1061" y="324"/>
                  </a:cubicBezTo>
                  <a:cubicBezTo>
                    <a:pt x="1060" y="321"/>
                    <a:pt x="1062" y="320"/>
                    <a:pt x="1062" y="318"/>
                  </a:cubicBezTo>
                  <a:cubicBezTo>
                    <a:pt x="1055" y="320"/>
                    <a:pt x="1057" y="313"/>
                    <a:pt x="1050" y="315"/>
                  </a:cubicBezTo>
                  <a:cubicBezTo>
                    <a:pt x="1051" y="312"/>
                    <a:pt x="1052" y="309"/>
                    <a:pt x="1053" y="306"/>
                  </a:cubicBezTo>
                  <a:cubicBezTo>
                    <a:pt x="1059" y="308"/>
                    <a:pt x="1069" y="306"/>
                    <a:pt x="1071" y="312"/>
                  </a:cubicBezTo>
                  <a:cubicBezTo>
                    <a:pt x="1072" y="307"/>
                    <a:pt x="1080" y="303"/>
                    <a:pt x="1074" y="299"/>
                  </a:cubicBezTo>
                  <a:cubicBezTo>
                    <a:pt x="1071" y="302"/>
                    <a:pt x="1066" y="305"/>
                    <a:pt x="1061" y="302"/>
                  </a:cubicBezTo>
                  <a:cubicBezTo>
                    <a:pt x="1059" y="299"/>
                    <a:pt x="1064" y="296"/>
                    <a:pt x="1061" y="296"/>
                  </a:cubicBezTo>
                  <a:cubicBezTo>
                    <a:pt x="1054" y="297"/>
                    <a:pt x="1037" y="297"/>
                    <a:pt x="1039" y="314"/>
                  </a:cubicBezTo>
                  <a:cubicBezTo>
                    <a:pt x="1034" y="315"/>
                    <a:pt x="1031" y="317"/>
                    <a:pt x="1029" y="321"/>
                  </a:cubicBezTo>
                  <a:cubicBezTo>
                    <a:pt x="1028" y="317"/>
                    <a:pt x="1032" y="307"/>
                    <a:pt x="1034" y="302"/>
                  </a:cubicBezTo>
                  <a:cubicBezTo>
                    <a:pt x="1032" y="302"/>
                    <a:pt x="1026" y="297"/>
                    <a:pt x="1024" y="300"/>
                  </a:cubicBezTo>
                  <a:cubicBezTo>
                    <a:pt x="1031" y="308"/>
                    <a:pt x="1016" y="309"/>
                    <a:pt x="1021" y="315"/>
                  </a:cubicBezTo>
                  <a:cubicBezTo>
                    <a:pt x="1015" y="313"/>
                    <a:pt x="1015" y="315"/>
                    <a:pt x="1010" y="316"/>
                  </a:cubicBezTo>
                  <a:cubicBezTo>
                    <a:pt x="1008" y="311"/>
                    <a:pt x="1008" y="306"/>
                    <a:pt x="1011" y="302"/>
                  </a:cubicBezTo>
                  <a:cubicBezTo>
                    <a:pt x="1011" y="298"/>
                    <a:pt x="1009" y="297"/>
                    <a:pt x="1007" y="296"/>
                  </a:cubicBezTo>
                  <a:cubicBezTo>
                    <a:pt x="994" y="300"/>
                    <a:pt x="976" y="301"/>
                    <a:pt x="966" y="292"/>
                  </a:cubicBezTo>
                  <a:cubicBezTo>
                    <a:pt x="961" y="296"/>
                    <a:pt x="954" y="298"/>
                    <a:pt x="947" y="302"/>
                  </a:cubicBezTo>
                  <a:cubicBezTo>
                    <a:pt x="944" y="300"/>
                    <a:pt x="942" y="297"/>
                    <a:pt x="939" y="295"/>
                  </a:cubicBezTo>
                  <a:cubicBezTo>
                    <a:pt x="914" y="297"/>
                    <a:pt x="894" y="299"/>
                    <a:pt x="876" y="292"/>
                  </a:cubicBezTo>
                  <a:cubicBezTo>
                    <a:pt x="863" y="297"/>
                    <a:pt x="850" y="295"/>
                    <a:pt x="844" y="283"/>
                  </a:cubicBezTo>
                  <a:cubicBezTo>
                    <a:pt x="849" y="281"/>
                    <a:pt x="857" y="288"/>
                    <a:pt x="860" y="280"/>
                  </a:cubicBezTo>
                  <a:cubicBezTo>
                    <a:pt x="859" y="277"/>
                    <a:pt x="856" y="276"/>
                    <a:pt x="853" y="274"/>
                  </a:cubicBezTo>
                  <a:cubicBezTo>
                    <a:pt x="857" y="275"/>
                    <a:pt x="860" y="275"/>
                    <a:pt x="859" y="270"/>
                  </a:cubicBezTo>
                  <a:cubicBezTo>
                    <a:pt x="849" y="270"/>
                    <a:pt x="849" y="270"/>
                    <a:pt x="849" y="270"/>
                  </a:cubicBezTo>
                  <a:cubicBezTo>
                    <a:pt x="851" y="264"/>
                    <a:pt x="856" y="266"/>
                    <a:pt x="853" y="257"/>
                  </a:cubicBezTo>
                  <a:cubicBezTo>
                    <a:pt x="866" y="256"/>
                    <a:pt x="874" y="261"/>
                    <a:pt x="878" y="273"/>
                  </a:cubicBezTo>
                  <a:cubicBezTo>
                    <a:pt x="877" y="262"/>
                    <a:pt x="886" y="269"/>
                    <a:pt x="889" y="263"/>
                  </a:cubicBezTo>
                  <a:cubicBezTo>
                    <a:pt x="893" y="262"/>
                    <a:pt x="898" y="269"/>
                    <a:pt x="901" y="264"/>
                  </a:cubicBezTo>
                  <a:cubicBezTo>
                    <a:pt x="896" y="261"/>
                    <a:pt x="898" y="252"/>
                    <a:pt x="899" y="250"/>
                  </a:cubicBezTo>
                  <a:cubicBezTo>
                    <a:pt x="916" y="244"/>
                    <a:pt x="914" y="259"/>
                    <a:pt x="930" y="257"/>
                  </a:cubicBezTo>
                  <a:cubicBezTo>
                    <a:pt x="928" y="262"/>
                    <a:pt x="931" y="264"/>
                    <a:pt x="928" y="269"/>
                  </a:cubicBezTo>
                  <a:cubicBezTo>
                    <a:pt x="935" y="268"/>
                    <a:pt x="937" y="279"/>
                    <a:pt x="943" y="274"/>
                  </a:cubicBezTo>
                  <a:cubicBezTo>
                    <a:pt x="937" y="275"/>
                    <a:pt x="943" y="269"/>
                    <a:pt x="943" y="267"/>
                  </a:cubicBezTo>
                  <a:cubicBezTo>
                    <a:pt x="956" y="268"/>
                    <a:pt x="979" y="268"/>
                    <a:pt x="987" y="260"/>
                  </a:cubicBezTo>
                  <a:cubicBezTo>
                    <a:pt x="990" y="266"/>
                    <a:pt x="995" y="264"/>
                    <a:pt x="1002" y="263"/>
                  </a:cubicBezTo>
                  <a:cubicBezTo>
                    <a:pt x="1006" y="265"/>
                    <a:pt x="1004" y="269"/>
                    <a:pt x="1005" y="270"/>
                  </a:cubicBezTo>
                  <a:cubicBezTo>
                    <a:pt x="1008" y="269"/>
                    <a:pt x="1011" y="271"/>
                    <a:pt x="1014" y="273"/>
                  </a:cubicBezTo>
                  <a:cubicBezTo>
                    <a:pt x="1014" y="271"/>
                    <a:pt x="1014" y="268"/>
                    <a:pt x="1017" y="269"/>
                  </a:cubicBezTo>
                  <a:cubicBezTo>
                    <a:pt x="1020" y="280"/>
                    <a:pt x="1030" y="281"/>
                    <a:pt x="1037" y="276"/>
                  </a:cubicBezTo>
                  <a:cubicBezTo>
                    <a:pt x="1036" y="276"/>
                    <a:pt x="1034" y="275"/>
                    <a:pt x="1034" y="273"/>
                  </a:cubicBezTo>
                  <a:cubicBezTo>
                    <a:pt x="1044" y="266"/>
                    <a:pt x="1066" y="275"/>
                    <a:pt x="1079" y="270"/>
                  </a:cubicBezTo>
                  <a:cubicBezTo>
                    <a:pt x="1079" y="266"/>
                    <a:pt x="1079" y="266"/>
                    <a:pt x="1079" y="266"/>
                  </a:cubicBezTo>
                  <a:cubicBezTo>
                    <a:pt x="1074" y="267"/>
                    <a:pt x="1072" y="258"/>
                    <a:pt x="1068" y="255"/>
                  </a:cubicBezTo>
                  <a:cubicBezTo>
                    <a:pt x="1079" y="257"/>
                    <a:pt x="1078" y="243"/>
                    <a:pt x="1095" y="247"/>
                  </a:cubicBezTo>
                  <a:cubicBezTo>
                    <a:pt x="1096" y="250"/>
                    <a:pt x="1097" y="254"/>
                    <a:pt x="1095" y="260"/>
                  </a:cubicBezTo>
                  <a:cubicBezTo>
                    <a:pt x="1098" y="261"/>
                    <a:pt x="1100" y="263"/>
                    <a:pt x="1103" y="264"/>
                  </a:cubicBezTo>
                  <a:cubicBezTo>
                    <a:pt x="1103" y="268"/>
                    <a:pt x="1100" y="267"/>
                    <a:pt x="1101" y="271"/>
                  </a:cubicBezTo>
                  <a:cubicBezTo>
                    <a:pt x="1108" y="270"/>
                    <a:pt x="1105" y="274"/>
                    <a:pt x="1103" y="276"/>
                  </a:cubicBezTo>
                  <a:cubicBezTo>
                    <a:pt x="1113" y="276"/>
                    <a:pt x="1115" y="280"/>
                    <a:pt x="1123" y="280"/>
                  </a:cubicBezTo>
                  <a:cubicBezTo>
                    <a:pt x="1118" y="270"/>
                    <a:pt x="1133" y="277"/>
                    <a:pt x="1129" y="266"/>
                  </a:cubicBezTo>
                  <a:cubicBezTo>
                    <a:pt x="1135" y="265"/>
                    <a:pt x="1135" y="270"/>
                    <a:pt x="1140" y="270"/>
                  </a:cubicBezTo>
                  <a:cubicBezTo>
                    <a:pt x="1141" y="273"/>
                    <a:pt x="1139" y="273"/>
                    <a:pt x="1139" y="276"/>
                  </a:cubicBezTo>
                  <a:cubicBezTo>
                    <a:pt x="1144" y="278"/>
                    <a:pt x="1150" y="272"/>
                    <a:pt x="1149" y="277"/>
                  </a:cubicBezTo>
                  <a:cubicBezTo>
                    <a:pt x="1150" y="278"/>
                    <a:pt x="1145" y="283"/>
                    <a:pt x="1145" y="287"/>
                  </a:cubicBezTo>
                  <a:cubicBezTo>
                    <a:pt x="1136" y="289"/>
                    <a:pt x="1128" y="278"/>
                    <a:pt x="1120" y="286"/>
                  </a:cubicBezTo>
                  <a:cubicBezTo>
                    <a:pt x="1125" y="293"/>
                    <a:pt x="1139" y="290"/>
                    <a:pt x="1145" y="296"/>
                  </a:cubicBezTo>
                  <a:cubicBezTo>
                    <a:pt x="1140" y="298"/>
                    <a:pt x="1138" y="294"/>
                    <a:pt x="1133" y="299"/>
                  </a:cubicBezTo>
                  <a:cubicBezTo>
                    <a:pt x="1128" y="295"/>
                    <a:pt x="1125" y="295"/>
                    <a:pt x="1117" y="296"/>
                  </a:cubicBezTo>
                  <a:cubicBezTo>
                    <a:pt x="1123" y="301"/>
                    <a:pt x="1116" y="303"/>
                    <a:pt x="1117" y="311"/>
                  </a:cubicBezTo>
                  <a:cubicBezTo>
                    <a:pt x="1108" y="310"/>
                    <a:pt x="1109" y="320"/>
                    <a:pt x="1106" y="325"/>
                  </a:cubicBezTo>
                  <a:close/>
                  <a:moveTo>
                    <a:pt x="1084" y="330"/>
                  </a:moveTo>
                  <a:cubicBezTo>
                    <a:pt x="1086" y="324"/>
                    <a:pt x="1094" y="322"/>
                    <a:pt x="1095" y="330"/>
                  </a:cubicBezTo>
                  <a:cubicBezTo>
                    <a:pt x="1091" y="332"/>
                    <a:pt x="1090" y="329"/>
                    <a:pt x="1084" y="330"/>
                  </a:cubicBezTo>
                  <a:close/>
                  <a:moveTo>
                    <a:pt x="1155" y="374"/>
                  </a:moveTo>
                  <a:cubicBezTo>
                    <a:pt x="1158" y="375"/>
                    <a:pt x="1161" y="376"/>
                    <a:pt x="1162" y="379"/>
                  </a:cubicBezTo>
                  <a:cubicBezTo>
                    <a:pt x="1155" y="379"/>
                    <a:pt x="1155" y="379"/>
                    <a:pt x="1155" y="379"/>
                  </a:cubicBezTo>
                  <a:lnTo>
                    <a:pt x="1155" y="374"/>
                  </a:lnTo>
                  <a:close/>
                  <a:moveTo>
                    <a:pt x="1287" y="367"/>
                  </a:moveTo>
                  <a:cubicBezTo>
                    <a:pt x="1289" y="365"/>
                    <a:pt x="1296" y="365"/>
                    <a:pt x="1296" y="369"/>
                  </a:cubicBezTo>
                  <a:cubicBezTo>
                    <a:pt x="1293" y="368"/>
                    <a:pt x="1287" y="370"/>
                    <a:pt x="1287" y="367"/>
                  </a:cubicBezTo>
                  <a:close/>
                  <a:moveTo>
                    <a:pt x="1156" y="361"/>
                  </a:moveTo>
                  <a:cubicBezTo>
                    <a:pt x="1156" y="366"/>
                    <a:pt x="1162" y="365"/>
                    <a:pt x="1161" y="370"/>
                  </a:cubicBezTo>
                  <a:cubicBezTo>
                    <a:pt x="1157" y="365"/>
                    <a:pt x="1147" y="372"/>
                    <a:pt x="1148" y="361"/>
                  </a:cubicBezTo>
                  <a:lnTo>
                    <a:pt x="1156" y="361"/>
                  </a:lnTo>
                  <a:close/>
                  <a:moveTo>
                    <a:pt x="1265" y="335"/>
                  </a:moveTo>
                  <a:cubicBezTo>
                    <a:pt x="1268" y="335"/>
                    <a:pt x="1273" y="332"/>
                    <a:pt x="1274" y="337"/>
                  </a:cubicBezTo>
                  <a:cubicBezTo>
                    <a:pt x="1270" y="338"/>
                    <a:pt x="1267" y="339"/>
                    <a:pt x="1265" y="335"/>
                  </a:cubicBezTo>
                  <a:close/>
                  <a:moveTo>
                    <a:pt x="1251" y="351"/>
                  </a:moveTo>
                  <a:cubicBezTo>
                    <a:pt x="1258" y="347"/>
                    <a:pt x="1239" y="350"/>
                    <a:pt x="1245" y="347"/>
                  </a:cubicBezTo>
                  <a:cubicBezTo>
                    <a:pt x="1248" y="347"/>
                    <a:pt x="1250" y="347"/>
                    <a:pt x="1251" y="344"/>
                  </a:cubicBezTo>
                  <a:cubicBezTo>
                    <a:pt x="1241" y="344"/>
                    <a:pt x="1239" y="336"/>
                    <a:pt x="1235" y="331"/>
                  </a:cubicBezTo>
                  <a:cubicBezTo>
                    <a:pt x="1252" y="334"/>
                    <a:pt x="1257" y="340"/>
                    <a:pt x="1259" y="353"/>
                  </a:cubicBezTo>
                  <a:cubicBezTo>
                    <a:pt x="1257" y="352"/>
                    <a:pt x="1251" y="354"/>
                    <a:pt x="1251" y="351"/>
                  </a:cubicBezTo>
                  <a:close/>
                  <a:moveTo>
                    <a:pt x="290" y="392"/>
                  </a:moveTo>
                  <a:cubicBezTo>
                    <a:pt x="285" y="392"/>
                    <a:pt x="282" y="398"/>
                    <a:pt x="285" y="402"/>
                  </a:cubicBezTo>
                  <a:cubicBezTo>
                    <a:pt x="280" y="403"/>
                    <a:pt x="268" y="409"/>
                    <a:pt x="265" y="404"/>
                  </a:cubicBezTo>
                  <a:cubicBezTo>
                    <a:pt x="274" y="401"/>
                    <a:pt x="281" y="385"/>
                    <a:pt x="290" y="392"/>
                  </a:cubicBezTo>
                  <a:close/>
                  <a:moveTo>
                    <a:pt x="666" y="405"/>
                  </a:moveTo>
                  <a:cubicBezTo>
                    <a:pt x="662" y="397"/>
                    <a:pt x="670" y="393"/>
                    <a:pt x="679" y="393"/>
                  </a:cubicBezTo>
                  <a:cubicBezTo>
                    <a:pt x="677" y="402"/>
                    <a:pt x="691" y="394"/>
                    <a:pt x="688" y="404"/>
                  </a:cubicBezTo>
                  <a:cubicBezTo>
                    <a:pt x="680" y="404"/>
                    <a:pt x="671" y="402"/>
                    <a:pt x="666" y="405"/>
                  </a:cubicBezTo>
                  <a:close/>
                  <a:moveTo>
                    <a:pt x="637" y="389"/>
                  </a:moveTo>
                  <a:cubicBezTo>
                    <a:pt x="639" y="384"/>
                    <a:pt x="635" y="382"/>
                    <a:pt x="638" y="379"/>
                  </a:cubicBezTo>
                  <a:cubicBezTo>
                    <a:pt x="640" y="382"/>
                    <a:pt x="643" y="384"/>
                    <a:pt x="647" y="386"/>
                  </a:cubicBezTo>
                  <a:cubicBezTo>
                    <a:pt x="643" y="387"/>
                    <a:pt x="649" y="391"/>
                    <a:pt x="645" y="393"/>
                  </a:cubicBezTo>
                  <a:cubicBezTo>
                    <a:pt x="641" y="393"/>
                    <a:pt x="642" y="388"/>
                    <a:pt x="637" y="389"/>
                  </a:cubicBezTo>
                  <a:close/>
                  <a:moveTo>
                    <a:pt x="632" y="386"/>
                  </a:moveTo>
                  <a:cubicBezTo>
                    <a:pt x="629" y="384"/>
                    <a:pt x="622" y="385"/>
                    <a:pt x="621" y="380"/>
                  </a:cubicBezTo>
                  <a:cubicBezTo>
                    <a:pt x="624" y="378"/>
                    <a:pt x="627" y="376"/>
                    <a:pt x="631" y="376"/>
                  </a:cubicBezTo>
                  <a:cubicBezTo>
                    <a:pt x="630" y="381"/>
                    <a:pt x="632" y="383"/>
                    <a:pt x="632" y="386"/>
                  </a:cubicBezTo>
                  <a:close/>
                  <a:moveTo>
                    <a:pt x="624" y="376"/>
                  </a:moveTo>
                  <a:cubicBezTo>
                    <a:pt x="612" y="379"/>
                    <a:pt x="605" y="378"/>
                    <a:pt x="600" y="388"/>
                  </a:cubicBezTo>
                  <a:cubicBezTo>
                    <a:pt x="597" y="386"/>
                    <a:pt x="594" y="384"/>
                    <a:pt x="590" y="383"/>
                  </a:cubicBezTo>
                  <a:cubicBezTo>
                    <a:pt x="589" y="392"/>
                    <a:pt x="575" y="389"/>
                    <a:pt x="573" y="383"/>
                  </a:cubicBezTo>
                  <a:cubicBezTo>
                    <a:pt x="566" y="383"/>
                    <a:pt x="562" y="387"/>
                    <a:pt x="560" y="380"/>
                  </a:cubicBezTo>
                  <a:cubicBezTo>
                    <a:pt x="576" y="368"/>
                    <a:pt x="606" y="374"/>
                    <a:pt x="624" y="376"/>
                  </a:cubicBezTo>
                  <a:close/>
                  <a:moveTo>
                    <a:pt x="751" y="373"/>
                  </a:moveTo>
                  <a:cubicBezTo>
                    <a:pt x="748" y="360"/>
                    <a:pt x="768" y="371"/>
                    <a:pt x="764" y="359"/>
                  </a:cubicBezTo>
                  <a:cubicBezTo>
                    <a:pt x="774" y="357"/>
                    <a:pt x="773" y="366"/>
                    <a:pt x="779" y="369"/>
                  </a:cubicBezTo>
                  <a:cubicBezTo>
                    <a:pt x="772" y="375"/>
                    <a:pt x="763" y="371"/>
                    <a:pt x="751" y="373"/>
                  </a:cubicBezTo>
                  <a:close/>
                  <a:moveTo>
                    <a:pt x="747" y="393"/>
                  </a:moveTo>
                  <a:cubicBezTo>
                    <a:pt x="740" y="391"/>
                    <a:pt x="743" y="388"/>
                    <a:pt x="744" y="382"/>
                  </a:cubicBezTo>
                  <a:cubicBezTo>
                    <a:pt x="749" y="383"/>
                    <a:pt x="751" y="388"/>
                    <a:pt x="754" y="390"/>
                  </a:cubicBezTo>
                  <a:cubicBezTo>
                    <a:pt x="750" y="389"/>
                    <a:pt x="752" y="394"/>
                    <a:pt x="747" y="393"/>
                  </a:cubicBezTo>
                  <a:close/>
                  <a:moveTo>
                    <a:pt x="721" y="399"/>
                  </a:moveTo>
                  <a:cubicBezTo>
                    <a:pt x="723" y="400"/>
                    <a:pt x="726" y="401"/>
                    <a:pt x="725" y="405"/>
                  </a:cubicBezTo>
                  <a:cubicBezTo>
                    <a:pt x="717" y="405"/>
                    <a:pt x="717" y="405"/>
                    <a:pt x="717" y="405"/>
                  </a:cubicBezTo>
                  <a:cubicBezTo>
                    <a:pt x="715" y="400"/>
                    <a:pt x="718" y="399"/>
                    <a:pt x="719" y="398"/>
                  </a:cubicBezTo>
                  <a:cubicBezTo>
                    <a:pt x="717" y="398"/>
                    <a:pt x="716" y="396"/>
                    <a:pt x="714" y="396"/>
                  </a:cubicBezTo>
                  <a:cubicBezTo>
                    <a:pt x="713" y="401"/>
                    <a:pt x="713" y="399"/>
                    <a:pt x="714" y="404"/>
                  </a:cubicBezTo>
                  <a:cubicBezTo>
                    <a:pt x="709" y="408"/>
                    <a:pt x="703" y="409"/>
                    <a:pt x="702" y="401"/>
                  </a:cubicBezTo>
                  <a:cubicBezTo>
                    <a:pt x="706" y="401"/>
                    <a:pt x="707" y="400"/>
                    <a:pt x="706" y="396"/>
                  </a:cubicBezTo>
                  <a:cubicBezTo>
                    <a:pt x="702" y="397"/>
                    <a:pt x="698" y="405"/>
                    <a:pt x="693" y="401"/>
                  </a:cubicBezTo>
                  <a:cubicBezTo>
                    <a:pt x="697" y="403"/>
                    <a:pt x="698" y="396"/>
                    <a:pt x="695" y="396"/>
                  </a:cubicBezTo>
                  <a:cubicBezTo>
                    <a:pt x="686" y="401"/>
                    <a:pt x="683" y="389"/>
                    <a:pt x="672" y="392"/>
                  </a:cubicBezTo>
                  <a:cubicBezTo>
                    <a:pt x="673" y="386"/>
                    <a:pt x="667" y="387"/>
                    <a:pt x="663" y="386"/>
                  </a:cubicBezTo>
                  <a:cubicBezTo>
                    <a:pt x="661" y="379"/>
                    <a:pt x="666" y="380"/>
                    <a:pt x="669" y="377"/>
                  </a:cubicBezTo>
                  <a:cubicBezTo>
                    <a:pt x="663" y="374"/>
                    <a:pt x="659" y="382"/>
                    <a:pt x="654" y="377"/>
                  </a:cubicBezTo>
                  <a:cubicBezTo>
                    <a:pt x="659" y="376"/>
                    <a:pt x="650" y="377"/>
                    <a:pt x="653" y="373"/>
                  </a:cubicBezTo>
                  <a:cubicBezTo>
                    <a:pt x="673" y="367"/>
                    <a:pt x="696" y="380"/>
                    <a:pt x="717" y="377"/>
                  </a:cubicBezTo>
                  <a:cubicBezTo>
                    <a:pt x="715" y="378"/>
                    <a:pt x="714" y="377"/>
                    <a:pt x="714" y="379"/>
                  </a:cubicBezTo>
                  <a:cubicBezTo>
                    <a:pt x="721" y="381"/>
                    <a:pt x="722" y="376"/>
                    <a:pt x="725" y="373"/>
                  </a:cubicBezTo>
                  <a:cubicBezTo>
                    <a:pt x="719" y="375"/>
                    <a:pt x="715" y="373"/>
                    <a:pt x="711" y="369"/>
                  </a:cubicBezTo>
                  <a:cubicBezTo>
                    <a:pt x="723" y="369"/>
                    <a:pt x="734" y="371"/>
                    <a:pt x="741" y="376"/>
                  </a:cubicBezTo>
                  <a:cubicBezTo>
                    <a:pt x="729" y="381"/>
                    <a:pt x="728" y="392"/>
                    <a:pt x="721" y="399"/>
                  </a:cubicBezTo>
                  <a:close/>
                  <a:moveTo>
                    <a:pt x="756" y="408"/>
                  </a:moveTo>
                  <a:cubicBezTo>
                    <a:pt x="751" y="406"/>
                    <a:pt x="745" y="405"/>
                    <a:pt x="741" y="402"/>
                  </a:cubicBezTo>
                  <a:cubicBezTo>
                    <a:pt x="747" y="403"/>
                    <a:pt x="751" y="402"/>
                    <a:pt x="754" y="401"/>
                  </a:cubicBezTo>
                  <a:cubicBezTo>
                    <a:pt x="754" y="404"/>
                    <a:pt x="757" y="404"/>
                    <a:pt x="756" y="408"/>
                  </a:cubicBezTo>
                  <a:close/>
                  <a:moveTo>
                    <a:pt x="667" y="418"/>
                  </a:moveTo>
                  <a:cubicBezTo>
                    <a:pt x="672" y="414"/>
                    <a:pt x="676" y="418"/>
                    <a:pt x="680" y="419"/>
                  </a:cubicBezTo>
                  <a:cubicBezTo>
                    <a:pt x="683" y="410"/>
                    <a:pt x="670" y="416"/>
                    <a:pt x="669" y="411"/>
                  </a:cubicBezTo>
                  <a:cubicBezTo>
                    <a:pt x="682" y="411"/>
                    <a:pt x="682" y="411"/>
                    <a:pt x="682" y="411"/>
                  </a:cubicBezTo>
                  <a:cubicBezTo>
                    <a:pt x="682" y="416"/>
                    <a:pt x="693" y="418"/>
                    <a:pt x="689" y="422"/>
                  </a:cubicBezTo>
                  <a:cubicBezTo>
                    <a:pt x="686" y="421"/>
                    <a:pt x="671" y="428"/>
                    <a:pt x="667" y="418"/>
                  </a:cubicBezTo>
                  <a:close/>
                  <a:moveTo>
                    <a:pt x="706" y="433"/>
                  </a:moveTo>
                  <a:cubicBezTo>
                    <a:pt x="705" y="429"/>
                    <a:pt x="697" y="432"/>
                    <a:pt x="699" y="425"/>
                  </a:cubicBezTo>
                  <a:cubicBezTo>
                    <a:pt x="702" y="426"/>
                    <a:pt x="702" y="424"/>
                    <a:pt x="705" y="424"/>
                  </a:cubicBezTo>
                  <a:cubicBezTo>
                    <a:pt x="705" y="426"/>
                    <a:pt x="710" y="431"/>
                    <a:pt x="706" y="433"/>
                  </a:cubicBezTo>
                  <a:close/>
                  <a:moveTo>
                    <a:pt x="187" y="433"/>
                  </a:moveTo>
                  <a:cubicBezTo>
                    <a:pt x="187" y="430"/>
                    <a:pt x="186" y="427"/>
                    <a:pt x="188" y="427"/>
                  </a:cubicBezTo>
                  <a:cubicBezTo>
                    <a:pt x="190" y="431"/>
                    <a:pt x="194" y="426"/>
                    <a:pt x="197" y="427"/>
                  </a:cubicBezTo>
                  <a:cubicBezTo>
                    <a:pt x="196" y="431"/>
                    <a:pt x="192" y="432"/>
                    <a:pt x="187" y="433"/>
                  </a:cubicBezTo>
                  <a:close/>
                  <a:moveTo>
                    <a:pt x="300" y="488"/>
                  </a:moveTo>
                  <a:cubicBezTo>
                    <a:pt x="301" y="485"/>
                    <a:pt x="307" y="487"/>
                    <a:pt x="307" y="483"/>
                  </a:cubicBezTo>
                  <a:cubicBezTo>
                    <a:pt x="301" y="485"/>
                    <a:pt x="302" y="479"/>
                    <a:pt x="296" y="480"/>
                  </a:cubicBezTo>
                  <a:cubicBezTo>
                    <a:pt x="295" y="484"/>
                    <a:pt x="295" y="488"/>
                    <a:pt x="291" y="489"/>
                  </a:cubicBezTo>
                  <a:cubicBezTo>
                    <a:pt x="289" y="485"/>
                    <a:pt x="286" y="482"/>
                    <a:pt x="287" y="479"/>
                  </a:cubicBezTo>
                  <a:cubicBezTo>
                    <a:pt x="278" y="479"/>
                    <a:pt x="278" y="479"/>
                    <a:pt x="278" y="479"/>
                  </a:cubicBezTo>
                  <a:cubicBezTo>
                    <a:pt x="281" y="482"/>
                    <a:pt x="278" y="483"/>
                    <a:pt x="278" y="486"/>
                  </a:cubicBezTo>
                  <a:cubicBezTo>
                    <a:pt x="247" y="488"/>
                    <a:pt x="217" y="486"/>
                    <a:pt x="185" y="483"/>
                  </a:cubicBezTo>
                  <a:cubicBezTo>
                    <a:pt x="186" y="481"/>
                    <a:pt x="183" y="480"/>
                    <a:pt x="182" y="479"/>
                  </a:cubicBezTo>
                  <a:cubicBezTo>
                    <a:pt x="196" y="479"/>
                    <a:pt x="212" y="481"/>
                    <a:pt x="222" y="476"/>
                  </a:cubicBezTo>
                  <a:cubicBezTo>
                    <a:pt x="223" y="479"/>
                    <a:pt x="217" y="481"/>
                    <a:pt x="222" y="482"/>
                  </a:cubicBezTo>
                  <a:cubicBezTo>
                    <a:pt x="230" y="482"/>
                    <a:pt x="230" y="482"/>
                    <a:pt x="230" y="482"/>
                  </a:cubicBezTo>
                  <a:cubicBezTo>
                    <a:pt x="231" y="475"/>
                    <a:pt x="231" y="475"/>
                    <a:pt x="233" y="469"/>
                  </a:cubicBezTo>
                  <a:cubicBezTo>
                    <a:pt x="232" y="469"/>
                    <a:pt x="232" y="468"/>
                    <a:pt x="230" y="467"/>
                  </a:cubicBezTo>
                  <a:cubicBezTo>
                    <a:pt x="225" y="467"/>
                    <a:pt x="224" y="471"/>
                    <a:pt x="220" y="472"/>
                  </a:cubicBezTo>
                  <a:cubicBezTo>
                    <a:pt x="218" y="467"/>
                    <a:pt x="211" y="465"/>
                    <a:pt x="207" y="462"/>
                  </a:cubicBezTo>
                  <a:cubicBezTo>
                    <a:pt x="212" y="461"/>
                    <a:pt x="215" y="458"/>
                    <a:pt x="222" y="459"/>
                  </a:cubicBezTo>
                  <a:cubicBezTo>
                    <a:pt x="220" y="470"/>
                    <a:pt x="241" y="462"/>
                    <a:pt x="245" y="467"/>
                  </a:cubicBezTo>
                  <a:cubicBezTo>
                    <a:pt x="245" y="475"/>
                    <a:pt x="259" y="466"/>
                    <a:pt x="265" y="473"/>
                  </a:cubicBezTo>
                  <a:cubicBezTo>
                    <a:pt x="283" y="470"/>
                    <a:pt x="311" y="468"/>
                    <a:pt x="323" y="480"/>
                  </a:cubicBezTo>
                  <a:cubicBezTo>
                    <a:pt x="319" y="481"/>
                    <a:pt x="312" y="479"/>
                    <a:pt x="312" y="483"/>
                  </a:cubicBezTo>
                  <a:cubicBezTo>
                    <a:pt x="313" y="487"/>
                    <a:pt x="320" y="487"/>
                    <a:pt x="322" y="491"/>
                  </a:cubicBezTo>
                  <a:cubicBezTo>
                    <a:pt x="323" y="487"/>
                    <a:pt x="325" y="484"/>
                    <a:pt x="329" y="483"/>
                  </a:cubicBezTo>
                  <a:cubicBezTo>
                    <a:pt x="333" y="487"/>
                    <a:pt x="343" y="486"/>
                    <a:pt x="346" y="491"/>
                  </a:cubicBezTo>
                  <a:cubicBezTo>
                    <a:pt x="332" y="492"/>
                    <a:pt x="310" y="494"/>
                    <a:pt x="300" y="488"/>
                  </a:cubicBezTo>
                  <a:close/>
                  <a:moveTo>
                    <a:pt x="679" y="499"/>
                  </a:moveTo>
                  <a:cubicBezTo>
                    <a:pt x="670" y="497"/>
                    <a:pt x="661" y="501"/>
                    <a:pt x="657" y="496"/>
                  </a:cubicBezTo>
                  <a:cubicBezTo>
                    <a:pt x="659" y="496"/>
                    <a:pt x="658" y="494"/>
                    <a:pt x="660" y="494"/>
                  </a:cubicBezTo>
                  <a:cubicBezTo>
                    <a:pt x="663" y="502"/>
                    <a:pt x="668" y="489"/>
                    <a:pt x="667" y="492"/>
                  </a:cubicBezTo>
                  <a:cubicBezTo>
                    <a:pt x="671" y="493"/>
                    <a:pt x="677" y="494"/>
                    <a:pt x="679" y="499"/>
                  </a:cubicBezTo>
                  <a:close/>
                  <a:moveTo>
                    <a:pt x="349" y="507"/>
                  </a:moveTo>
                  <a:cubicBezTo>
                    <a:pt x="354" y="507"/>
                    <a:pt x="361" y="502"/>
                    <a:pt x="364" y="505"/>
                  </a:cubicBezTo>
                  <a:cubicBezTo>
                    <a:pt x="359" y="506"/>
                    <a:pt x="351" y="511"/>
                    <a:pt x="349" y="507"/>
                  </a:cubicBezTo>
                  <a:close/>
                  <a:moveTo>
                    <a:pt x="1262" y="491"/>
                  </a:moveTo>
                  <a:cubicBezTo>
                    <a:pt x="1266" y="488"/>
                    <a:pt x="1271" y="487"/>
                    <a:pt x="1271" y="494"/>
                  </a:cubicBezTo>
                  <a:cubicBezTo>
                    <a:pt x="1267" y="493"/>
                    <a:pt x="1262" y="494"/>
                    <a:pt x="1262" y="491"/>
                  </a:cubicBezTo>
                  <a:close/>
                  <a:moveTo>
                    <a:pt x="1299" y="496"/>
                  </a:moveTo>
                  <a:cubicBezTo>
                    <a:pt x="1303" y="496"/>
                    <a:pt x="1305" y="498"/>
                    <a:pt x="1306" y="501"/>
                  </a:cubicBezTo>
                  <a:cubicBezTo>
                    <a:pt x="1302" y="501"/>
                    <a:pt x="1298" y="501"/>
                    <a:pt x="1299" y="496"/>
                  </a:cubicBezTo>
                  <a:close/>
                  <a:moveTo>
                    <a:pt x="1328" y="511"/>
                  </a:moveTo>
                  <a:cubicBezTo>
                    <a:pt x="1328" y="509"/>
                    <a:pt x="1327" y="507"/>
                    <a:pt x="1329" y="507"/>
                  </a:cubicBezTo>
                  <a:cubicBezTo>
                    <a:pt x="1331" y="511"/>
                    <a:pt x="1342" y="500"/>
                    <a:pt x="1344" y="512"/>
                  </a:cubicBezTo>
                  <a:cubicBezTo>
                    <a:pt x="1337" y="515"/>
                    <a:pt x="1335" y="511"/>
                    <a:pt x="1328" y="511"/>
                  </a:cubicBezTo>
                  <a:close/>
                  <a:moveTo>
                    <a:pt x="1264" y="527"/>
                  </a:moveTo>
                  <a:cubicBezTo>
                    <a:pt x="1261" y="521"/>
                    <a:pt x="1266" y="522"/>
                    <a:pt x="1267" y="517"/>
                  </a:cubicBezTo>
                  <a:cubicBezTo>
                    <a:pt x="1272" y="517"/>
                    <a:pt x="1275" y="516"/>
                    <a:pt x="1274" y="511"/>
                  </a:cubicBezTo>
                  <a:cubicBezTo>
                    <a:pt x="1266" y="512"/>
                    <a:pt x="1270" y="503"/>
                    <a:pt x="1274" y="504"/>
                  </a:cubicBezTo>
                  <a:cubicBezTo>
                    <a:pt x="1269" y="505"/>
                    <a:pt x="1272" y="499"/>
                    <a:pt x="1267" y="501"/>
                  </a:cubicBezTo>
                  <a:cubicBezTo>
                    <a:pt x="1277" y="490"/>
                    <a:pt x="1288" y="511"/>
                    <a:pt x="1307" y="504"/>
                  </a:cubicBezTo>
                  <a:cubicBezTo>
                    <a:pt x="1303" y="509"/>
                    <a:pt x="1316" y="513"/>
                    <a:pt x="1307" y="517"/>
                  </a:cubicBezTo>
                  <a:cubicBezTo>
                    <a:pt x="1307" y="512"/>
                    <a:pt x="1304" y="510"/>
                    <a:pt x="1303" y="507"/>
                  </a:cubicBezTo>
                  <a:cubicBezTo>
                    <a:pt x="1295" y="505"/>
                    <a:pt x="1293" y="510"/>
                    <a:pt x="1287" y="509"/>
                  </a:cubicBezTo>
                  <a:cubicBezTo>
                    <a:pt x="1288" y="518"/>
                    <a:pt x="1273" y="515"/>
                    <a:pt x="1271" y="521"/>
                  </a:cubicBezTo>
                  <a:cubicBezTo>
                    <a:pt x="1284" y="524"/>
                    <a:pt x="1281" y="525"/>
                    <a:pt x="1290" y="531"/>
                  </a:cubicBezTo>
                  <a:cubicBezTo>
                    <a:pt x="1278" y="534"/>
                    <a:pt x="1275" y="528"/>
                    <a:pt x="1264" y="527"/>
                  </a:cubicBezTo>
                  <a:close/>
                  <a:moveTo>
                    <a:pt x="1467" y="540"/>
                  </a:moveTo>
                  <a:cubicBezTo>
                    <a:pt x="1466" y="538"/>
                    <a:pt x="1465" y="536"/>
                    <a:pt x="1464" y="534"/>
                  </a:cubicBezTo>
                  <a:cubicBezTo>
                    <a:pt x="1466" y="534"/>
                    <a:pt x="1466" y="532"/>
                    <a:pt x="1468" y="533"/>
                  </a:cubicBezTo>
                  <a:cubicBezTo>
                    <a:pt x="1468" y="535"/>
                    <a:pt x="1470" y="540"/>
                    <a:pt x="1467" y="540"/>
                  </a:cubicBezTo>
                  <a:close/>
                  <a:moveTo>
                    <a:pt x="249" y="536"/>
                  </a:moveTo>
                  <a:cubicBezTo>
                    <a:pt x="242" y="537"/>
                    <a:pt x="236" y="539"/>
                    <a:pt x="230" y="536"/>
                  </a:cubicBezTo>
                  <a:cubicBezTo>
                    <a:pt x="230" y="531"/>
                    <a:pt x="230" y="531"/>
                    <a:pt x="230" y="531"/>
                  </a:cubicBezTo>
                  <a:cubicBezTo>
                    <a:pt x="234" y="527"/>
                    <a:pt x="245" y="532"/>
                    <a:pt x="249" y="536"/>
                  </a:cubicBezTo>
                  <a:close/>
                  <a:moveTo>
                    <a:pt x="280" y="528"/>
                  </a:moveTo>
                  <a:cubicBezTo>
                    <a:pt x="279" y="525"/>
                    <a:pt x="280" y="523"/>
                    <a:pt x="283" y="523"/>
                  </a:cubicBezTo>
                  <a:cubicBezTo>
                    <a:pt x="283" y="525"/>
                    <a:pt x="286" y="524"/>
                    <a:pt x="288" y="524"/>
                  </a:cubicBezTo>
                  <a:cubicBezTo>
                    <a:pt x="289" y="532"/>
                    <a:pt x="283" y="524"/>
                    <a:pt x="280" y="528"/>
                  </a:cubicBezTo>
                  <a:close/>
                  <a:moveTo>
                    <a:pt x="262" y="524"/>
                  </a:moveTo>
                  <a:cubicBezTo>
                    <a:pt x="251" y="524"/>
                    <a:pt x="228" y="531"/>
                    <a:pt x="220" y="521"/>
                  </a:cubicBezTo>
                  <a:cubicBezTo>
                    <a:pt x="225" y="522"/>
                    <a:pt x="226" y="518"/>
                    <a:pt x="226" y="514"/>
                  </a:cubicBezTo>
                  <a:cubicBezTo>
                    <a:pt x="236" y="522"/>
                    <a:pt x="251" y="521"/>
                    <a:pt x="262" y="524"/>
                  </a:cubicBezTo>
                  <a:close/>
                  <a:moveTo>
                    <a:pt x="354" y="521"/>
                  </a:moveTo>
                  <a:cubicBezTo>
                    <a:pt x="350" y="521"/>
                    <a:pt x="345" y="522"/>
                    <a:pt x="345" y="518"/>
                  </a:cubicBezTo>
                  <a:cubicBezTo>
                    <a:pt x="348" y="518"/>
                    <a:pt x="354" y="515"/>
                    <a:pt x="354" y="521"/>
                  </a:cubicBezTo>
                  <a:close/>
                  <a:moveTo>
                    <a:pt x="1017" y="524"/>
                  </a:moveTo>
                  <a:cubicBezTo>
                    <a:pt x="1017" y="520"/>
                    <a:pt x="1015" y="521"/>
                    <a:pt x="1017" y="518"/>
                  </a:cubicBezTo>
                  <a:cubicBezTo>
                    <a:pt x="1023" y="517"/>
                    <a:pt x="1023" y="525"/>
                    <a:pt x="1017" y="524"/>
                  </a:cubicBezTo>
                  <a:close/>
                  <a:moveTo>
                    <a:pt x="1113" y="523"/>
                  </a:moveTo>
                  <a:cubicBezTo>
                    <a:pt x="1114" y="532"/>
                    <a:pt x="1101" y="527"/>
                    <a:pt x="1101" y="536"/>
                  </a:cubicBezTo>
                  <a:cubicBezTo>
                    <a:pt x="1096" y="533"/>
                    <a:pt x="1099" y="530"/>
                    <a:pt x="1095" y="525"/>
                  </a:cubicBezTo>
                  <a:cubicBezTo>
                    <a:pt x="1104" y="527"/>
                    <a:pt x="1106" y="517"/>
                    <a:pt x="1113" y="523"/>
                  </a:cubicBezTo>
                  <a:close/>
                  <a:moveTo>
                    <a:pt x="1191" y="524"/>
                  </a:moveTo>
                  <a:cubicBezTo>
                    <a:pt x="1191" y="526"/>
                    <a:pt x="1191" y="528"/>
                    <a:pt x="1190" y="528"/>
                  </a:cubicBezTo>
                  <a:cubicBezTo>
                    <a:pt x="1189" y="522"/>
                    <a:pt x="1182" y="530"/>
                    <a:pt x="1182" y="523"/>
                  </a:cubicBezTo>
                  <a:cubicBezTo>
                    <a:pt x="1191" y="523"/>
                    <a:pt x="1194" y="520"/>
                    <a:pt x="1201" y="523"/>
                  </a:cubicBezTo>
                  <a:cubicBezTo>
                    <a:pt x="1201" y="525"/>
                    <a:pt x="1201" y="527"/>
                    <a:pt x="1200" y="528"/>
                  </a:cubicBezTo>
                  <a:cubicBezTo>
                    <a:pt x="1194" y="530"/>
                    <a:pt x="1195" y="525"/>
                    <a:pt x="1191" y="524"/>
                  </a:cubicBezTo>
                  <a:close/>
                  <a:moveTo>
                    <a:pt x="1146" y="536"/>
                  </a:moveTo>
                  <a:cubicBezTo>
                    <a:pt x="1142" y="530"/>
                    <a:pt x="1132" y="530"/>
                    <a:pt x="1127" y="524"/>
                  </a:cubicBezTo>
                  <a:cubicBezTo>
                    <a:pt x="1138" y="524"/>
                    <a:pt x="1143" y="518"/>
                    <a:pt x="1149" y="521"/>
                  </a:cubicBezTo>
                  <a:cubicBezTo>
                    <a:pt x="1149" y="520"/>
                    <a:pt x="1150" y="519"/>
                    <a:pt x="1151" y="521"/>
                  </a:cubicBezTo>
                  <a:cubicBezTo>
                    <a:pt x="1147" y="524"/>
                    <a:pt x="1148" y="531"/>
                    <a:pt x="1146" y="536"/>
                  </a:cubicBezTo>
                  <a:close/>
                  <a:moveTo>
                    <a:pt x="1110" y="541"/>
                  </a:moveTo>
                  <a:cubicBezTo>
                    <a:pt x="1109" y="536"/>
                    <a:pt x="1111" y="534"/>
                    <a:pt x="1114" y="533"/>
                  </a:cubicBezTo>
                  <a:cubicBezTo>
                    <a:pt x="1114" y="537"/>
                    <a:pt x="1113" y="540"/>
                    <a:pt x="1110" y="541"/>
                  </a:cubicBezTo>
                  <a:close/>
                  <a:moveTo>
                    <a:pt x="175" y="537"/>
                  </a:moveTo>
                  <a:cubicBezTo>
                    <a:pt x="194" y="536"/>
                    <a:pt x="207" y="531"/>
                    <a:pt x="225" y="534"/>
                  </a:cubicBezTo>
                  <a:cubicBezTo>
                    <a:pt x="223" y="538"/>
                    <a:pt x="227" y="538"/>
                    <a:pt x="226" y="541"/>
                  </a:cubicBezTo>
                  <a:cubicBezTo>
                    <a:pt x="213" y="544"/>
                    <a:pt x="191" y="550"/>
                    <a:pt x="175" y="537"/>
                  </a:cubicBezTo>
                  <a:close/>
                  <a:moveTo>
                    <a:pt x="1378" y="752"/>
                  </a:moveTo>
                  <a:cubicBezTo>
                    <a:pt x="1375" y="752"/>
                    <a:pt x="1370" y="753"/>
                    <a:pt x="1370" y="749"/>
                  </a:cubicBezTo>
                  <a:cubicBezTo>
                    <a:pt x="1373" y="746"/>
                    <a:pt x="1378" y="748"/>
                    <a:pt x="1378" y="752"/>
                  </a:cubicBezTo>
                  <a:close/>
                  <a:moveTo>
                    <a:pt x="1329" y="717"/>
                  </a:moveTo>
                  <a:cubicBezTo>
                    <a:pt x="1329" y="721"/>
                    <a:pt x="1329" y="721"/>
                    <a:pt x="1329" y="721"/>
                  </a:cubicBezTo>
                  <a:cubicBezTo>
                    <a:pt x="1325" y="719"/>
                    <a:pt x="1324" y="723"/>
                    <a:pt x="1322" y="720"/>
                  </a:cubicBezTo>
                  <a:cubicBezTo>
                    <a:pt x="1324" y="718"/>
                    <a:pt x="1324" y="716"/>
                    <a:pt x="1329" y="717"/>
                  </a:cubicBezTo>
                  <a:close/>
                  <a:moveTo>
                    <a:pt x="1341" y="718"/>
                  </a:moveTo>
                  <a:cubicBezTo>
                    <a:pt x="1339" y="716"/>
                    <a:pt x="1344" y="712"/>
                    <a:pt x="1345" y="716"/>
                  </a:cubicBezTo>
                  <a:cubicBezTo>
                    <a:pt x="1343" y="716"/>
                    <a:pt x="1343" y="719"/>
                    <a:pt x="1342" y="720"/>
                  </a:cubicBezTo>
                  <a:cubicBezTo>
                    <a:pt x="1338" y="721"/>
                    <a:pt x="1336" y="718"/>
                    <a:pt x="1335" y="716"/>
                  </a:cubicBezTo>
                  <a:cubicBezTo>
                    <a:pt x="1339" y="714"/>
                    <a:pt x="1338" y="718"/>
                    <a:pt x="1341" y="718"/>
                  </a:cubicBezTo>
                  <a:close/>
                  <a:moveTo>
                    <a:pt x="1348" y="714"/>
                  </a:moveTo>
                  <a:cubicBezTo>
                    <a:pt x="1355" y="715"/>
                    <a:pt x="1357" y="713"/>
                    <a:pt x="1362" y="717"/>
                  </a:cubicBezTo>
                  <a:cubicBezTo>
                    <a:pt x="1356" y="721"/>
                    <a:pt x="1352" y="719"/>
                    <a:pt x="1348" y="714"/>
                  </a:cubicBezTo>
                  <a:close/>
                  <a:moveTo>
                    <a:pt x="1396" y="711"/>
                  </a:moveTo>
                  <a:cubicBezTo>
                    <a:pt x="1392" y="712"/>
                    <a:pt x="1394" y="718"/>
                    <a:pt x="1391" y="718"/>
                  </a:cubicBezTo>
                  <a:cubicBezTo>
                    <a:pt x="1392" y="710"/>
                    <a:pt x="1383" y="722"/>
                    <a:pt x="1384" y="714"/>
                  </a:cubicBezTo>
                  <a:cubicBezTo>
                    <a:pt x="1389" y="715"/>
                    <a:pt x="1391" y="706"/>
                    <a:pt x="1396" y="711"/>
                  </a:cubicBezTo>
                  <a:close/>
                  <a:moveTo>
                    <a:pt x="1383" y="697"/>
                  </a:moveTo>
                  <a:cubicBezTo>
                    <a:pt x="1383" y="693"/>
                    <a:pt x="1388" y="687"/>
                    <a:pt x="1390" y="691"/>
                  </a:cubicBezTo>
                  <a:cubicBezTo>
                    <a:pt x="1386" y="691"/>
                    <a:pt x="1388" y="698"/>
                    <a:pt x="1383" y="697"/>
                  </a:cubicBezTo>
                  <a:close/>
                  <a:moveTo>
                    <a:pt x="1360" y="698"/>
                  </a:moveTo>
                  <a:cubicBezTo>
                    <a:pt x="1361" y="694"/>
                    <a:pt x="1360" y="694"/>
                    <a:pt x="1358" y="691"/>
                  </a:cubicBezTo>
                  <a:cubicBezTo>
                    <a:pt x="1360" y="691"/>
                    <a:pt x="1361" y="690"/>
                    <a:pt x="1362" y="689"/>
                  </a:cubicBezTo>
                  <a:cubicBezTo>
                    <a:pt x="1362" y="692"/>
                    <a:pt x="1366" y="697"/>
                    <a:pt x="1368" y="692"/>
                  </a:cubicBezTo>
                  <a:cubicBezTo>
                    <a:pt x="1367" y="692"/>
                    <a:pt x="1367" y="692"/>
                    <a:pt x="1367" y="691"/>
                  </a:cubicBezTo>
                  <a:cubicBezTo>
                    <a:pt x="1371" y="689"/>
                    <a:pt x="1369" y="694"/>
                    <a:pt x="1370" y="697"/>
                  </a:cubicBezTo>
                  <a:cubicBezTo>
                    <a:pt x="1367" y="698"/>
                    <a:pt x="1365" y="693"/>
                    <a:pt x="1365" y="698"/>
                  </a:cubicBezTo>
                  <a:lnTo>
                    <a:pt x="1360" y="698"/>
                  </a:lnTo>
                  <a:close/>
                  <a:moveTo>
                    <a:pt x="1286" y="697"/>
                  </a:moveTo>
                  <a:cubicBezTo>
                    <a:pt x="1282" y="696"/>
                    <a:pt x="1280" y="697"/>
                    <a:pt x="1278" y="698"/>
                  </a:cubicBezTo>
                  <a:cubicBezTo>
                    <a:pt x="1278" y="691"/>
                    <a:pt x="1278" y="691"/>
                    <a:pt x="1278" y="691"/>
                  </a:cubicBezTo>
                  <a:cubicBezTo>
                    <a:pt x="1284" y="690"/>
                    <a:pt x="1285" y="693"/>
                    <a:pt x="1286" y="697"/>
                  </a:cubicBezTo>
                  <a:close/>
                  <a:moveTo>
                    <a:pt x="1349" y="691"/>
                  </a:moveTo>
                  <a:cubicBezTo>
                    <a:pt x="1347" y="691"/>
                    <a:pt x="1345" y="692"/>
                    <a:pt x="1344" y="694"/>
                  </a:cubicBezTo>
                  <a:cubicBezTo>
                    <a:pt x="1349" y="695"/>
                    <a:pt x="1350" y="691"/>
                    <a:pt x="1355" y="692"/>
                  </a:cubicBezTo>
                  <a:cubicBezTo>
                    <a:pt x="1355" y="698"/>
                    <a:pt x="1361" y="696"/>
                    <a:pt x="1360" y="703"/>
                  </a:cubicBezTo>
                  <a:cubicBezTo>
                    <a:pt x="1353" y="701"/>
                    <a:pt x="1345" y="702"/>
                    <a:pt x="1345" y="701"/>
                  </a:cubicBezTo>
                  <a:cubicBezTo>
                    <a:pt x="1346" y="699"/>
                    <a:pt x="1353" y="697"/>
                    <a:pt x="1349" y="695"/>
                  </a:cubicBezTo>
                  <a:cubicBezTo>
                    <a:pt x="1346" y="700"/>
                    <a:pt x="1329" y="690"/>
                    <a:pt x="1320" y="698"/>
                  </a:cubicBezTo>
                  <a:cubicBezTo>
                    <a:pt x="1321" y="695"/>
                    <a:pt x="1318" y="695"/>
                    <a:pt x="1319" y="691"/>
                  </a:cubicBezTo>
                  <a:cubicBezTo>
                    <a:pt x="1326" y="691"/>
                    <a:pt x="1334" y="690"/>
                    <a:pt x="1336" y="694"/>
                  </a:cubicBezTo>
                  <a:cubicBezTo>
                    <a:pt x="1337" y="690"/>
                    <a:pt x="1346" y="687"/>
                    <a:pt x="1349" y="691"/>
                  </a:cubicBezTo>
                  <a:close/>
                  <a:moveTo>
                    <a:pt x="1428" y="684"/>
                  </a:moveTo>
                  <a:cubicBezTo>
                    <a:pt x="1429" y="690"/>
                    <a:pt x="1422" y="688"/>
                    <a:pt x="1421" y="692"/>
                  </a:cubicBezTo>
                  <a:cubicBezTo>
                    <a:pt x="1416" y="693"/>
                    <a:pt x="1416" y="687"/>
                    <a:pt x="1412" y="691"/>
                  </a:cubicBezTo>
                  <a:cubicBezTo>
                    <a:pt x="1411" y="681"/>
                    <a:pt x="1425" y="697"/>
                    <a:pt x="1423" y="684"/>
                  </a:cubicBezTo>
                  <a:lnTo>
                    <a:pt x="1428" y="684"/>
                  </a:lnTo>
                  <a:close/>
                  <a:moveTo>
                    <a:pt x="1409" y="672"/>
                  </a:moveTo>
                  <a:cubicBezTo>
                    <a:pt x="1414" y="672"/>
                    <a:pt x="1418" y="674"/>
                    <a:pt x="1421" y="676"/>
                  </a:cubicBezTo>
                  <a:cubicBezTo>
                    <a:pt x="1416" y="679"/>
                    <a:pt x="1410" y="677"/>
                    <a:pt x="1409" y="672"/>
                  </a:cubicBezTo>
                  <a:close/>
                  <a:moveTo>
                    <a:pt x="1299" y="672"/>
                  </a:moveTo>
                  <a:cubicBezTo>
                    <a:pt x="1298" y="677"/>
                    <a:pt x="1288" y="683"/>
                    <a:pt x="1287" y="678"/>
                  </a:cubicBezTo>
                  <a:cubicBezTo>
                    <a:pt x="1288" y="676"/>
                    <a:pt x="1293" y="678"/>
                    <a:pt x="1293" y="675"/>
                  </a:cubicBezTo>
                  <a:cubicBezTo>
                    <a:pt x="1288" y="674"/>
                    <a:pt x="1285" y="679"/>
                    <a:pt x="1284" y="673"/>
                  </a:cubicBezTo>
                  <a:cubicBezTo>
                    <a:pt x="1289" y="673"/>
                    <a:pt x="1294" y="670"/>
                    <a:pt x="1299" y="672"/>
                  </a:cubicBezTo>
                  <a:close/>
                  <a:moveTo>
                    <a:pt x="1304" y="666"/>
                  </a:moveTo>
                  <a:cubicBezTo>
                    <a:pt x="1305" y="668"/>
                    <a:pt x="1306" y="668"/>
                    <a:pt x="1307" y="669"/>
                  </a:cubicBezTo>
                  <a:cubicBezTo>
                    <a:pt x="1308" y="673"/>
                    <a:pt x="1305" y="674"/>
                    <a:pt x="1303" y="675"/>
                  </a:cubicBezTo>
                  <a:cubicBezTo>
                    <a:pt x="1303" y="670"/>
                    <a:pt x="1303" y="667"/>
                    <a:pt x="1304" y="666"/>
                  </a:cubicBezTo>
                  <a:close/>
                  <a:moveTo>
                    <a:pt x="1317" y="652"/>
                  </a:moveTo>
                  <a:cubicBezTo>
                    <a:pt x="1321" y="653"/>
                    <a:pt x="1325" y="653"/>
                    <a:pt x="1328" y="655"/>
                  </a:cubicBezTo>
                  <a:cubicBezTo>
                    <a:pt x="1325" y="663"/>
                    <a:pt x="1323" y="660"/>
                    <a:pt x="1326" y="669"/>
                  </a:cubicBezTo>
                  <a:cubicBezTo>
                    <a:pt x="1320" y="671"/>
                    <a:pt x="1307" y="663"/>
                    <a:pt x="1316" y="666"/>
                  </a:cubicBezTo>
                  <a:cubicBezTo>
                    <a:pt x="1316" y="664"/>
                    <a:pt x="1317" y="663"/>
                    <a:pt x="1317" y="662"/>
                  </a:cubicBezTo>
                  <a:cubicBezTo>
                    <a:pt x="1313" y="662"/>
                    <a:pt x="1308" y="663"/>
                    <a:pt x="1309" y="658"/>
                  </a:cubicBezTo>
                  <a:cubicBezTo>
                    <a:pt x="1314" y="660"/>
                    <a:pt x="1315" y="656"/>
                    <a:pt x="1317" y="652"/>
                  </a:cubicBezTo>
                  <a:close/>
                  <a:moveTo>
                    <a:pt x="1320" y="628"/>
                  </a:moveTo>
                  <a:cubicBezTo>
                    <a:pt x="1321" y="630"/>
                    <a:pt x="1323" y="630"/>
                    <a:pt x="1325" y="630"/>
                  </a:cubicBezTo>
                  <a:cubicBezTo>
                    <a:pt x="1325" y="638"/>
                    <a:pt x="1312" y="632"/>
                    <a:pt x="1320" y="628"/>
                  </a:cubicBezTo>
                  <a:close/>
                  <a:moveTo>
                    <a:pt x="731" y="750"/>
                  </a:moveTo>
                  <a:cubicBezTo>
                    <a:pt x="732" y="754"/>
                    <a:pt x="737" y="752"/>
                    <a:pt x="738" y="755"/>
                  </a:cubicBezTo>
                  <a:cubicBezTo>
                    <a:pt x="731" y="754"/>
                    <a:pt x="730" y="760"/>
                    <a:pt x="722" y="762"/>
                  </a:cubicBezTo>
                  <a:cubicBezTo>
                    <a:pt x="721" y="754"/>
                    <a:pt x="715" y="760"/>
                    <a:pt x="706" y="759"/>
                  </a:cubicBezTo>
                  <a:cubicBezTo>
                    <a:pt x="706" y="755"/>
                    <a:pt x="706" y="755"/>
                    <a:pt x="706" y="755"/>
                  </a:cubicBezTo>
                  <a:cubicBezTo>
                    <a:pt x="714" y="753"/>
                    <a:pt x="724" y="753"/>
                    <a:pt x="731" y="750"/>
                  </a:cubicBezTo>
                  <a:close/>
                  <a:moveTo>
                    <a:pt x="531" y="730"/>
                  </a:moveTo>
                  <a:cubicBezTo>
                    <a:pt x="540" y="734"/>
                    <a:pt x="558" y="730"/>
                    <a:pt x="566" y="736"/>
                  </a:cubicBezTo>
                  <a:cubicBezTo>
                    <a:pt x="552" y="738"/>
                    <a:pt x="539" y="736"/>
                    <a:pt x="529" y="737"/>
                  </a:cubicBezTo>
                  <a:cubicBezTo>
                    <a:pt x="529" y="734"/>
                    <a:pt x="530" y="732"/>
                    <a:pt x="531" y="730"/>
                  </a:cubicBezTo>
                  <a:close/>
                  <a:moveTo>
                    <a:pt x="603" y="730"/>
                  </a:moveTo>
                  <a:cubicBezTo>
                    <a:pt x="606" y="732"/>
                    <a:pt x="606" y="737"/>
                    <a:pt x="611" y="736"/>
                  </a:cubicBezTo>
                  <a:cubicBezTo>
                    <a:pt x="613" y="743"/>
                    <a:pt x="601" y="743"/>
                    <a:pt x="599" y="740"/>
                  </a:cubicBezTo>
                  <a:cubicBezTo>
                    <a:pt x="602" y="740"/>
                    <a:pt x="598" y="739"/>
                    <a:pt x="598" y="737"/>
                  </a:cubicBezTo>
                  <a:cubicBezTo>
                    <a:pt x="604" y="736"/>
                    <a:pt x="595" y="730"/>
                    <a:pt x="603" y="730"/>
                  </a:cubicBezTo>
                  <a:close/>
                  <a:moveTo>
                    <a:pt x="614" y="726"/>
                  </a:moveTo>
                  <a:cubicBezTo>
                    <a:pt x="620" y="727"/>
                    <a:pt x="623" y="724"/>
                    <a:pt x="629" y="724"/>
                  </a:cubicBezTo>
                  <a:cubicBezTo>
                    <a:pt x="625" y="733"/>
                    <a:pt x="639" y="731"/>
                    <a:pt x="643" y="736"/>
                  </a:cubicBezTo>
                  <a:cubicBezTo>
                    <a:pt x="641" y="736"/>
                    <a:pt x="641" y="737"/>
                    <a:pt x="641" y="739"/>
                  </a:cubicBezTo>
                  <a:cubicBezTo>
                    <a:pt x="631" y="739"/>
                    <a:pt x="631" y="739"/>
                    <a:pt x="631" y="739"/>
                  </a:cubicBezTo>
                  <a:cubicBezTo>
                    <a:pt x="632" y="730"/>
                    <a:pt x="622" y="734"/>
                    <a:pt x="625" y="733"/>
                  </a:cubicBezTo>
                  <a:cubicBezTo>
                    <a:pt x="626" y="730"/>
                    <a:pt x="627" y="729"/>
                    <a:pt x="625" y="727"/>
                  </a:cubicBezTo>
                  <a:cubicBezTo>
                    <a:pt x="622" y="729"/>
                    <a:pt x="620" y="726"/>
                    <a:pt x="618" y="730"/>
                  </a:cubicBezTo>
                  <a:cubicBezTo>
                    <a:pt x="618" y="727"/>
                    <a:pt x="611" y="731"/>
                    <a:pt x="614" y="726"/>
                  </a:cubicBezTo>
                  <a:close/>
                  <a:moveTo>
                    <a:pt x="656" y="720"/>
                  </a:moveTo>
                  <a:cubicBezTo>
                    <a:pt x="652" y="721"/>
                    <a:pt x="642" y="720"/>
                    <a:pt x="641" y="714"/>
                  </a:cubicBezTo>
                  <a:cubicBezTo>
                    <a:pt x="645" y="713"/>
                    <a:pt x="651" y="714"/>
                    <a:pt x="654" y="711"/>
                  </a:cubicBezTo>
                  <a:cubicBezTo>
                    <a:pt x="651" y="711"/>
                    <a:pt x="650" y="710"/>
                    <a:pt x="650" y="707"/>
                  </a:cubicBezTo>
                  <a:cubicBezTo>
                    <a:pt x="656" y="706"/>
                    <a:pt x="656" y="704"/>
                    <a:pt x="653" y="701"/>
                  </a:cubicBezTo>
                  <a:cubicBezTo>
                    <a:pt x="660" y="700"/>
                    <a:pt x="665" y="703"/>
                    <a:pt x="670" y="704"/>
                  </a:cubicBezTo>
                  <a:cubicBezTo>
                    <a:pt x="669" y="713"/>
                    <a:pt x="676" y="713"/>
                    <a:pt x="683" y="714"/>
                  </a:cubicBezTo>
                  <a:cubicBezTo>
                    <a:pt x="680" y="721"/>
                    <a:pt x="668" y="718"/>
                    <a:pt x="669" y="729"/>
                  </a:cubicBezTo>
                  <a:cubicBezTo>
                    <a:pt x="659" y="733"/>
                    <a:pt x="653" y="726"/>
                    <a:pt x="648" y="724"/>
                  </a:cubicBezTo>
                  <a:cubicBezTo>
                    <a:pt x="652" y="725"/>
                    <a:pt x="656" y="724"/>
                    <a:pt x="656" y="720"/>
                  </a:cubicBezTo>
                  <a:close/>
                  <a:moveTo>
                    <a:pt x="602" y="633"/>
                  </a:moveTo>
                  <a:cubicBezTo>
                    <a:pt x="599" y="633"/>
                    <a:pt x="598" y="636"/>
                    <a:pt x="595" y="636"/>
                  </a:cubicBezTo>
                  <a:cubicBezTo>
                    <a:pt x="593" y="631"/>
                    <a:pt x="601" y="630"/>
                    <a:pt x="602" y="633"/>
                  </a:cubicBezTo>
                  <a:close/>
                  <a:moveTo>
                    <a:pt x="550" y="637"/>
                  </a:moveTo>
                  <a:cubicBezTo>
                    <a:pt x="546" y="642"/>
                    <a:pt x="534" y="645"/>
                    <a:pt x="531" y="639"/>
                  </a:cubicBezTo>
                  <a:cubicBezTo>
                    <a:pt x="535" y="635"/>
                    <a:pt x="547" y="629"/>
                    <a:pt x="550" y="637"/>
                  </a:cubicBezTo>
                  <a:close/>
                  <a:moveTo>
                    <a:pt x="1020" y="624"/>
                  </a:moveTo>
                  <a:cubicBezTo>
                    <a:pt x="1024" y="621"/>
                    <a:pt x="1032" y="617"/>
                    <a:pt x="1026" y="611"/>
                  </a:cubicBezTo>
                  <a:cubicBezTo>
                    <a:pt x="1036" y="608"/>
                    <a:pt x="1030" y="620"/>
                    <a:pt x="1037" y="620"/>
                  </a:cubicBezTo>
                  <a:cubicBezTo>
                    <a:pt x="1036" y="626"/>
                    <a:pt x="1030" y="628"/>
                    <a:pt x="1024" y="630"/>
                  </a:cubicBezTo>
                  <a:cubicBezTo>
                    <a:pt x="1024" y="627"/>
                    <a:pt x="1020" y="627"/>
                    <a:pt x="1020" y="624"/>
                  </a:cubicBezTo>
                  <a:close/>
                  <a:moveTo>
                    <a:pt x="1082" y="624"/>
                  </a:moveTo>
                  <a:cubicBezTo>
                    <a:pt x="1078" y="624"/>
                    <a:pt x="1077" y="620"/>
                    <a:pt x="1077" y="617"/>
                  </a:cubicBezTo>
                  <a:cubicBezTo>
                    <a:pt x="1079" y="614"/>
                    <a:pt x="1084" y="615"/>
                    <a:pt x="1087" y="613"/>
                  </a:cubicBezTo>
                  <a:cubicBezTo>
                    <a:pt x="1081" y="612"/>
                    <a:pt x="1077" y="611"/>
                    <a:pt x="1075" y="607"/>
                  </a:cubicBezTo>
                  <a:cubicBezTo>
                    <a:pt x="1079" y="607"/>
                    <a:pt x="1076" y="599"/>
                    <a:pt x="1081" y="599"/>
                  </a:cubicBezTo>
                  <a:cubicBezTo>
                    <a:pt x="1083" y="602"/>
                    <a:pt x="1091" y="600"/>
                    <a:pt x="1094" y="602"/>
                  </a:cubicBezTo>
                  <a:cubicBezTo>
                    <a:pt x="1095" y="611"/>
                    <a:pt x="1092" y="616"/>
                    <a:pt x="1091" y="623"/>
                  </a:cubicBezTo>
                  <a:cubicBezTo>
                    <a:pt x="1085" y="624"/>
                    <a:pt x="1080" y="617"/>
                    <a:pt x="1082" y="624"/>
                  </a:cubicBezTo>
                  <a:close/>
                  <a:moveTo>
                    <a:pt x="1162" y="607"/>
                  </a:moveTo>
                  <a:cubicBezTo>
                    <a:pt x="1160" y="607"/>
                    <a:pt x="1158" y="608"/>
                    <a:pt x="1158" y="610"/>
                  </a:cubicBezTo>
                  <a:cubicBezTo>
                    <a:pt x="1165" y="613"/>
                    <a:pt x="1154" y="617"/>
                    <a:pt x="1149" y="618"/>
                  </a:cubicBezTo>
                  <a:cubicBezTo>
                    <a:pt x="1149" y="610"/>
                    <a:pt x="1152" y="603"/>
                    <a:pt x="1161" y="601"/>
                  </a:cubicBezTo>
                  <a:cubicBezTo>
                    <a:pt x="1172" y="605"/>
                    <a:pt x="1164" y="614"/>
                    <a:pt x="1168" y="620"/>
                  </a:cubicBezTo>
                  <a:cubicBezTo>
                    <a:pt x="1166" y="620"/>
                    <a:pt x="1165" y="622"/>
                    <a:pt x="1162" y="621"/>
                  </a:cubicBezTo>
                  <a:cubicBezTo>
                    <a:pt x="1159" y="614"/>
                    <a:pt x="1166" y="612"/>
                    <a:pt x="1162" y="607"/>
                  </a:cubicBezTo>
                  <a:close/>
                  <a:moveTo>
                    <a:pt x="1225" y="598"/>
                  </a:moveTo>
                  <a:cubicBezTo>
                    <a:pt x="1228" y="599"/>
                    <a:pt x="1231" y="600"/>
                    <a:pt x="1232" y="602"/>
                  </a:cubicBezTo>
                  <a:cubicBezTo>
                    <a:pt x="1229" y="604"/>
                    <a:pt x="1230" y="609"/>
                    <a:pt x="1225" y="608"/>
                  </a:cubicBezTo>
                  <a:cubicBezTo>
                    <a:pt x="1222" y="607"/>
                    <a:pt x="1220" y="605"/>
                    <a:pt x="1219" y="602"/>
                  </a:cubicBezTo>
                  <a:cubicBezTo>
                    <a:pt x="1223" y="604"/>
                    <a:pt x="1223" y="600"/>
                    <a:pt x="1225" y="598"/>
                  </a:cubicBezTo>
                  <a:close/>
                  <a:moveTo>
                    <a:pt x="614" y="601"/>
                  </a:moveTo>
                  <a:cubicBezTo>
                    <a:pt x="617" y="599"/>
                    <a:pt x="619" y="597"/>
                    <a:pt x="622" y="595"/>
                  </a:cubicBezTo>
                  <a:cubicBezTo>
                    <a:pt x="625" y="602"/>
                    <a:pt x="617" y="605"/>
                    <a:pt x="614" y="601"/>
                  </a:cubicBezTo>
                  <a:close/>
                  <a:moveTo>
                    <a:pt x="1074" y="610"/>
                  </a:moveTo>
                  <a:cubicBezTo>
                    <a:pt x="1073" y="613"/>
                    <a:pt x="1073" y="617"/>
                    <a:pt x="1069" y="617"/>
                  </a:cubicBezTo>
                  <a:cubicBezTo>
                    <a:pt x="1070" y="613"/>
                    <a:pt x="1066" y="614"/>
                    <a:pt x="1066" y="611"/>
                  </a:cubicBezTo>
                  <a:cubicBezTo>
                    <a:pt x="1070" y="612"/>
                    <a:pt x="1069" y="608"/>
                    <a:pt x="1074" y="610"/>
                  </a:cubicBezTo>
                  <a:close/>
                  <a:moveTo>
                    <a:pt x="1071" y="618"/>
                  </a:moveTo>
                  <a:cubicBezTo>
                    <a:pt x="1071" y="620"/>
                    <a:pt x="1070" y="622"/>
                    <a:pt x="1069" y="623"/>
                  </a:cubicBezTo>
                  <a:cubicBezTo>
                    <a:pt x="1066" y="623"/>
                    <a:pt x="1062" y="622"/>
                    <a:pt x="1061" y="620"/>
                  </a:cubicBezTo>
                  <a:cubicBezTo>
                    <a:pt x="1065" y="620"/>
                    <a:pt x="1067" y="615"/>
                    <a:pt x="1071" y="618"/>
                  </a:cubicBezTo>
                  <a:close/>
                  <a:moveTo>
                    <a:pt x="554" y="617"/>
                  </a:moveTo>
                  <a:cubicBezTo>
                    <a:pt x="557" y="620"/>
                    <a:pt x="556" y="622"/>
                    <a:pt x="555" y="626"/>
                  </a:cubicBezTo>
                  <a:cubicBezTo>
                    <a:pt x="552" y="625"/>
                    <a:pt x="545" y="628"/>
                    <a:pt x="547" y="623"/>
                  </a:cubicBezTo>
                  <a:cubicBezTo>
                    <a:pt x="552" y="623"/>
                    <a:pt x="549" y="617"/>
                    <a:pt x="554" y="617"/>
                  </a:cubicBezTo>
                  <a:close/>
                  <a:moveTo>
                    <a:pt x="979" y="620"/>
                  </a:moveTo>
                  <a:cubicBezTo>
                    <a:pt x="976" y="621"/>
                    <a:pt x="976" y="625"/>
                    <a:pt x="971" y="624"/>
                  </a:cubicBezTo>
                  <a:cubicBezTo>
                    <a:pt x="970" y="621"/>
                    <a:pt x="971" y="619"/>
                    <a:pt x="972" y="617"/>
                  </a:cubicBezTo>
                  <a:cubicBezTo>
                    <a:pt x="976" y="617"/>
                    <a:pt x="979" y="617"/>
                    <a:pt x="979" y="620"/>
                  </a:cubicBezTo>
                  <a:close/>
                  <a:moveTo>
                    <a:pt x="329" y="595"/>
                  </a:moveTo>
                  <a:cubicBezTo>
                    <a:pt x="327" y="602"/>
                    <a:pt x="329" y="600"/>
                    <a:pt x="332" y="604"/>
                  </a:cubicBezTo>
                  <a:cubicBezTo>
                    <a:pt x="328" y="605"/>
                    <a:pt x="324" y="606"/>
                    <a:pt x="326" y="613"/>
                  </a:cubicBezTo>
                  <a:cubicBezTo>
                    <a:pt x="324" y="613"/>
                    <a:pt x="318" y="618"/>
                    <a:pt x="316" y="614"/>
                  </a:cubicBezTo>
                  <a:cubicBezTo>
                    <a:pt x="319" y="613"/>
                    <a:pt x="320" y="610"/>
                    <a:pt x="320" y="605"/>
                  </a:cubicBezTo>
                  <a:cubicBezTo>
                    <a:pt x="316" y="606"/>
                    <a:pt x="315" y="603"/>
                    <a:pt x="310" y="604"/>
                  </a:cubicBezTo>
                  <a:cubicBezTo>
                    <a:pt x="309" y="599"/>
                    <a:pt x="312" y="598"/>
                    <a:pt x="313" y="595"/>
                  </a:cubicBezTo>
                  <a:cubicBezTo>
                    <a:pt x="324" y="593"/>
                    <a:pt x="319" y="593"/>
                    <a:pt x="329" y="595"/>
                  </a:cubicBezTo>
                  <a:close/>
                  <a:moveTo>
                    <a:pt x="323" y="588"/>
                  </a:moveTo>
                  <a:cubicBezTo>
                    <a:pt x="325" y="592"/>
                    <a:pt x="314" y="592"/>
                    <a:pt x="316" y="588"/>
                  </a:cubicBezTo>
                  <a:lnTo>
                    <a:pt x="323" y="588"/>
                  </a:lnTo>
                  <a:close/>
                  <a:moveTo>
                    <a:pt x="557" y="582"/>
                  </a:moveTo>
                  <a:cubicBezTo>
                    <a:pt x="557" y="588"/>
                    <a:pt x="557" y="588"/>
                    <a:pt x="557" y="588"/>
                  </a:cubicBezTo>
                  <a:cubicBezTo>
                    <a:pt x="551" y="588"/>
                    <a:pt x="547" y="586"/>
                    <a:pt x="547" y="581"/>
                  </a:cubicBezTo>
                  <a:cubicBezTo>
                    <a:pt x="551" y="580"/>
                    <a:pt x="552" y="583"/>
                    <a:pt x="557" y="582"/>
                  </a:cubicBezTo>
                  <a:close/>
                  <a:moveTo>
                    <a:pt x="522" y="589"/>
                  </a:moveTo>
                  <a:cubicBezTo>
                    <a:pt x="522" y="585"/>
                    <a:pt x="519" y="586"/>
                    <a:pt x="518" y="581"/>
                  </a:cubicBezTo>
                  <a:cubicBezTo>
                    <a:pt x="525" y="578"/>
                    <a:pt x="532" y="581"/>
                    <a:pt x="538" y="585"/>
                  </a:cubicBezTo>
                  <a:cubicBezTo>
                    <a:pt x="529" y="584"/>
                    <a:pt x="532" y="589"/>
                    <a:pt x="522" y="589"/>
                  </a:cubicBezTo>
                  <a:close/>
                  <a:moveTo>
                    <a:pt x="616" y="586"/>
                  </a:moveTo>
                  <a:cubicBezTo>
                    <a:pt x="610" y="585"/>
                    <a:pt x="602" y="592"/>
                    <a:pt x="599" y="585"/>
                  </a:cubicBezTo>
                  <a:cubicBezTo>
                    <a:pt x="602" y="583"/>
                    <a:pt x="615" y="581"/>
                    <a:pt x="616" y="586"/>
                  </a:cubicBezTo>
                  <a:close/>
                  <a:moveTo>
                    <a:pt x="1227" y="589"/>
                  </a:moveTo>
                  <a:cubicBezTo>
                    <a:pt x="1226" y="590"/>
                    <a:pt x="1225" y="589"/>
                    <a:pt x="1225" y="591"/>
                  </a:cubicBezTo>
                  <a:cubicBezTo>
                    <a:pt x="1223" y="588"/>
                    <a:pt x="1212" y="586"/>
                    <a:pt x="1216" y="584"/>
                  </a:cubicBezTo>
                  <a:cubicBezTo>
                    <a:pt x="1220" y="587"/>
                    <a:pt x="1228" y="580"/>
                    <a:pt x="1227" y="589"/>
                  </a:cubicBezTo>
                  <a:close/>
                  <a:moveTo>
                    <a:pt x="1246" y="582"/>
                  </a:moveTo>
                  <a:cubicBezTo>
                    <a:pt x="1251" y="582"/>
                    <a:pt x="1251" y="586"/>
                    <a:pt x="1255" y="586"/>
                  </a:cubicBezTo>
                  <a:cubicBezTo>
                    <a:pt x="1255" y="592"/>
                    <a:pt x="1250" y="593"/>
                    <a:pt x="1248" y="597"/>
                  </a:cubicBezTo>
                  <a:cubicBezTo>
                    <a:pt x="1245" y="593"/>
                    <a:pt x="1250" y="587"/>
                    <a:pt x="1246" y="582"/>
                  </a:cubicBezTo>
                  <a:close/>
                  <a:moveTo>
                    <a:pt x="332" y="581"/>
                  </a:moveTo>
                  <a:cubicBezTo>
                    <a:pt x="338" y="580"/>
                    <a:pt x="343" y="581"/>
                    <a:pt x="345" y="585"/>
                  </a:cubicBezTo>
                  <a:cubicBezTo>
                    <a:pt x="341" y="588"/>
                    <a:pt x="336" y="585"/>
                    <a:pt x="332" y="585"/>
                  </a:cubicBezTo>
                  <a:lnTo>
                    <a:pt x="332" y="581"/>
                  </a:lnTo>
                  <a:close/>
                  <a:moveTo>
                    <a:pt x="320" y="584"/>
                  </a:moveTo>
                  <a:cubicBezTo>
                    <a:pt x="315" y="583"/>
                    <a:pt x="307" y="586"/>
                    <a:pt x="306" y="581"/>
                  </a:cubicBezTo>
                  <a:cubicBezTo>
                    <a:pt x="311" y="580"/>
                    <a:pt x="316" y="580"/>
                    <a:pt x="320" y="584"/>
                  </a:cubicBezTo>
                  <a:close/>
                  <a:moveTo>
                    <a:pt x="505" y="589"/>
                  </a:moveTo>
                  <a:cubicBezTo>
                    <a:pt x="502" y="587"/>
                    <a:pt x="506" y="584"/>
                    <a:pt x="505" y="579"/>
                  </a:cubicBezTo>
                  <a:cubicBezTo>
                    <a:pt x="513" y="577"/>
                    <a:pt x="512" y="591"/>
                    <a:pt x="505" y="589"/>
                  </a:cubicBezTo>
                  <a:close/>
                  <a:moveTo>
                    <a:pt x="576" y="581"/>
                  </a:moveTo>
                  <a:cubicBezTo>
                    <a:pt x="570" y="578"/>
                    <a:pt x="562" y="586"/>
                    <a:pt x="561" y="579"/>
                  </a:cubicBezTo>
                  <a:cubicBezTo>
                    <a:pt x="563" y="575"/>
                    <a:pt x="576" y="575"/>
                    <a:pt x="576" y="581"/>
                  </a:cubicBezTo>
                  <a:close/>
                  <a:moveTo>
                    <a:pt x="274" y="566"/>
                  </a:moveTo>
                  <a:cubicBezTo>
                    <a:pt x="273" y="567"/>
                    <a:pt x="265" y="569"/>
                    <a:pt x="264" y="566"/>
                  </a:cubicBezTo>
                  <a:cubicBezTo>
                    <a:pt x="265" y="565"/>
                    <a:pt x="273" y="563"/>
                    <a:pt x="274" y="566"/>
                  </a:cubicBezTo>
                  <a:close/>
                  <a:moveTo>
                    <a:pt x="1390" y="581"/>
                  </a:moveTo>
                  <a:cubicBezTo>
                    <a:pt x="1388" y="577"/>
                    <a:pt x="1381" y="573"/>
                    <a:pt x="1386" y="568"/>
                  </a:cubicBezTo>
                  <a:cubicBezTo>
                    <a:pt x="1392" y="569"/>
                    <a:pt x="1397" y="573"/>
                    <a:pt x="1400" y="578"/>
                  </a:cubicBezTo>
                  <a:cubicBezTo>
                    <a:pt x="1396" y="578"/>
                    <a:pt x="1394" y="580"/>
                    <a:pt x="1390" y="581"/>
                  </a:cubicBezTo>
                  <a:close/>
                  <a:moveTo>
                    <a:pt x="1383" y="610"/>
                  </a:moveTo>
                  <a:cubicBezTo>
                    <a:pt x="1382" y="607"/>
                    <a:pt x="1376" y="609"/>
                    <a:pt x="1375" y="607"/>
                  </a:cubicBezTo>
                  <a:cubicBezTo>
                    <a:pt x="1378" y="602"/>
                    <a:pt x="1374" y="589"/>
                    <a:pt x="1368" y="589"/>
                  </a:cubicBezTo>
                  <a:cubicBezTo>
                    <a:pt x="1373" y="591"/>
                    <a:pt x="1370" y="585"/>
                    <a:pt x="1374" y="585"/>
                  </a:cubicBezTo>
                  <a:cubicBezTo>
                    <a:pt x="1381" y="589"/>
                    <a:pt x="1383" y="598"/>
                    <a:pt x="1387" y="605"/>
                  </a:cubicBezTo>
                  <a:cubicBezTo>
                    <a:pt x="1386" y="607"/>
                    <a:pt x="1384" y="608"/>
                    <a:pt x="1383" y="610"/>
                  </a:cubicBezTo>
                  <a:close/>
                  <a:moveTo>
                    <a:pt x="1307" y="621"/>
                  </a:moveTo>
                  <a:cubicBezTo>
                    <a:pt x="1304" y="620"/>
                    <a:pt x="1308" y="613"/>
                    <a:pt x="1304" y="613"/>
                  </a:cubicBezTo>
                  <a:cubicBezTo>
                    <a:pt x="1287" y="625"/>
                    <a:pt x="1310" y="600"/>
                    <a:pt x="1320" y="607"/>
                  </a:cubicBezTo>
                  <a:cubicBezTo>
                    <a:pt x="1316" y="612"/>
                    <a:pt x="1314" y="619"/>
                    <a:pt x="1307" y="621"/>
                  </a:cubicBezTo>
                  <a:close/>
                  <a:moveTo>
                    <a:pt x="1413" y="623"/>
                  </a:moveTo>
                  <a:cubicBezTo>
                    <a:pt x="1421" y="623"/>
                    <a:pt x="1421" y="623"/>
                    <a:pt x="1421" y="623"/>
                  </a:cubicBezTo>
                  <a:cubicBezTo>
                    <a:pt x="1421" y="629"/>
                    <a:pt x="1414" y="626"/>
                    <a:pt x="1413" y="623"/>
                  </a:cubicBezTo>
                  <a:close/>
                  <a:moveTo>
                    <a:pt x="1256" y="615"/>
                  </a:moveTo>
                  <a:cubicBezTo>
                    <a:pt x="1248" y="615"/>
                    <a:pt x="1248" y="615"/>
                    <a:pt x="1248" y="615"/>
                  </a:cubicBezTo>
                  <a:cubicBezTo>
                    <a:pt x="1248" y="619"/>
                    <a:pt x="1247" y="620"/>
                    <a:pt x="1243" y="620"/>
                  </a:cubicBezTo>
                  <a:cubicBezTo>
                    <a:pt x="1239" y="618"/>
                    <a:pt x="1236" y="615"/>
                    <a:pt x="1235" y="610"/>
                  </a:cubicBezTo>
                  <a:cubicBezTo>
                    <a:pt x="1238" y="610"/>
                    <a:pt x="1240" y="609"/>
                    <a:pt x="1241" y="607"/>
                  </a:cubicBezTo>
                  <a:cubicBezTo>
                    <a:pt x="1234" y="603"/>
                    <a:pt x="1241" y="594"/>
                    <a:pt x="1232" y="592"/>
                  </a:cubicBezTo>
                  <a:cubicBezTo>
                    <a:pt x="1232" y="588"/>
                    <a:pt x="1234" y="586"/>
                    <a:pt x="1239" y="586"/>
                  </a:cubicBezTo>
                  <a:cubicBezTo>
                    <a:pt x="1242" y="593"/>
                    <a:pt x="1244" y="599"/>
                    <a:pt x="1246" y="605"/>
                  </a:cubicBezTo>
                  <a:cubicBezTo>
                    <a:pt x="1251" y="605"/>
                    <a:pt x="1251" y="608"/>
                    <a:pt x="1256" y="607"/>
                  </a:cubicBezTo>
                  <a:cubicBezTo>
                    <a:pt x="1259" y="610"/>
                    <a:pt x="1258" y="616"/>
                    <a:pt x="1262" y="617"/>
                  </a:cubicBezTo>
                  <a:cubicBezTo>
                    <a:pt x="1265" y="615"/>
                    <a:pt x="1266" y="611"/>
                    <a:pt x="1265" y="605"/>
                  </a:cubicBezTo>
                  <a:cubicBezTo>
                    <a:pt x="1269" y="603"/>
                    <a:pt x="1271" y="609"/>
                    <a:pt x="1271" y="605"/>
                  </a:cubicBezTo>
                  <a:cubicBezTo>
                    <a:pt x="1266" y="600"/>
                    <a:pt x="1275" y="601"/>
                    <a:pt x="1275" y="597"/>
                  </a:cubicBezTo>
                  <a:cubicBezTo>
                    <a:pt x="1268" y="595"/>
                    <a:pt x="1260" y="585"/>
                    <a:pt x="1252" y="581"/>
                  </a:cubicBezTo>
                  <a:cubicBezTo>
                    <a:pt x="1259" y="583"/>
                    <a:pt x="1255" y="580"/>
                    <a:pt x="1254" y="576"/>
                  </a:cubicBezTo>
                  <a:cubicBezTo>
                    <a:pt x="1261" y="572"/>
                    <a:pt x="1269" y="571"/>
                    <a:pt x="1272" y="579"/>
                  </a:cubicBezTo>
                  <a:cubicBezTo>
                    <a:pt x="1277" y="578"/>
                    <a:pt x="1279" y="580"/>
                    <a:pt x="1283" y="581"/>
                  </a:cubicBezTo>
                  <a:cubicBezTo>
                    <a:pt x="1283" y="579"/>
                    <a:pt x="1284" y="579"/>
                    <a:pt x="1284" y="576"/>
                  </a:cubicBezTo>
                  <a:cubicBezTo>
                    <a:pt x="1289" y="575"/>
                    <a:pt x="1290" y="579"/>
                    <a:pt x="1293" y="576"/>
                  </a:cubicBezTo>
                  <a:cubicBezTo>
                    <a:pt x="1290" y="581"/>
                    <a:pt x="1291" y="580"/>
                    <a:pt x="1288" y="584"/>
                  </a:cubicBezTo>
                  <a:cubicBezTo>
                    <a:pt x="1293" y="584"/>
                    <a:pt x="1294" y="581"/>
                    <a:pt x="1299" y="582"/>
                  </a:cubicBezTo>
                  <a:cubicBezTo>
                    <a:pt x="1300" y="588"/>
                    <a:pt x="1303" y="585"/>
                    <a:pt x="1306" y="586"/>
                  </a:cubicBezTo>
                  <a:cubicBezTo>
                    <a:pt x="1306" y="595"/>
                    <a:pt x="1307" y="593"/>
                    <a:pt x="1309" y="599"/>
                  </a:cubicBezTo>
                  <a:cubicBezTo>
                    <a:pt x="1299" y="602"/>
                    <a:pt x="1306" y="588"/>
                    <a:pt x="1297" y="589"/>
                  </a:cubicBezTo>
                  <a:cubicBezTo>
                    <a:pt x="1297" y="595"/>
                    <a:pt x="1295" y="596"/>
                    <a:pt x="1293" y="597"/>
                  </a:cubicBezTo>
                  <a:cubicBezTo>
                    <a:pt x="1297" y="596"/>
                    <a:pt x="1292" y="603"/>
                    <a:pt x="1296" y="602"/>
                  </a:cubicBezTo>
                  <a:cubicBezTo>
                    <a:pt x="1298" y="600"/>
                    <a:pt x="1302" y="601"/>
                    <a:pt x="1306" y="601"/>
                  </a:cubicBezTo>
                  <a:cubicBezTo>
                    <a:pt x="1302" y="607"/>
                    <a:pt x="1286" y="609"/>
                    <a:pt x="1281" y="602"/>
                  </a:cubicBezTo>
                  <a:cubicBezTo>
                    <a:pt x="1284" y="596"/>
                    <a:pt x="1288" y="589"/>
                    <a:pt x="1283" y="584"/>
                  </a:cubicBezTo>
                  <a:cubicBezTo>
                    <a:pt x="1277" y="593"/>
                    <a:pt x="1281" y="598"/>
                    <a:pt x="1275" y="604"/>
                  </a:cubicBezTo>
                  <a:cubicBezTo>
                    <a:pt x="1277" y="607"/>
                    <a:pt x="1279" y="610"/>
                    <a:pt x="1278" y="615"/>
                  </a:cubicBezTo>
                  <a:cubicBezTo>
                    <a:pt x="1275" y="616"/>
                    <a:pt x="1271" y="616"/>
                    <a:pt x="1272" y="621"/>
                  </a:cubicBezTo>
                  <a:cubicBezTo>
                    <a:pt x="1265" y="618"/>
                    <a:pt x="1258" y="617"/>
                    <a:pt x="1254" y="624"/>
                  </a:cubicBezTo>
                  <a:cubicBezTo>
                    <a:pt x="1253" y="620"/>
                    <a:pt x="1257" y="620"/>
                    <a:pt x="1256" y="615"/>
                  </a:cubicBezTo>
                  <a:close/>
                  <a:moveTo>
                    <a:pt x="1223" y="634"/>
                  </a:moveTo>
                  <a:cubicBezTo>
                    <a:pt x="1228" y="634"/>
                    <a:pt x="1230" y="636"/>
                    <a:pt x="1229" y="640"/>
                  </a:cubicBezTo>
                  <a:cubicBezTo>
                    <a:pt x="1224" y="641"/>
                    <a:pt x="1225" y="636"/>
                    <a:pt x="1223" y="634"/>
                  </a:cubicBezTo>
                  <a:close/>
                  <a:moveTo>
                    <a:pt x="1214" y="643"/>
                  </a:moveTo>
                  <a:cubicBezTo>
                    <a:pt x="1213" y="641"/>
                    <a:pt x="1212" y="639"/>
                    <a:pt x="1213" y="636"/>
                  </a:cubicBezTo>
                  <a:cubicBezTo>
                    <a:pt x="1218" y="635"/>
                    <a:pt x="1219" y="639"/>
                    <a:pt x="1220" y="642"/>
                  </a:cubicBezTo>
                  <a:cubicBezTo>
                    <a:pt x="1218" y="641"/>
                    <a:pt x="1216" y="642"/>
                    <a:pt x="1214" y="643"/>
                  </a:cubicBezTo>
                  <a:close/>
                  <a:moveTo>
                    <a:pt x="1110" y="647"/>
                  </a:moveTo>
                  <a:cubicBezTo>
                    <a:pt x="1108" y="642"/>
                    <a:pt x="1115" y="646"/>
                    <a:pt x="1114" y="643"/>
                  </a:cubicBezTo>
                  <a:cubicBezTo>
                    <a:pt x="1105" y="645"/>
                    <a:pt x="1112" y="640"/>
                    <a:pt x="1107" y="637"/>
                  </a:cubicBezTo>
                  <a:cubicBezTo>
                    <a:pt x="1108" y="643"/>
                    <a:pt x="1102" y="643"/>
                    <a:pt x="1101" y="647"/>
                  </a:cubicBezTo>
                  <a:cubicBezTo>
                    <a:pt x="1098" y="647"/>
                    <a:pt x="1095" y="646"/>
                    <a:pt x="1094" y="643"/>
                  </a:cubicBezTo>
                  <a:cubicBezTo>
                    <a:pt x="1096" y="643"/>
                    <a:pt x="1096" y="640"/>
                    <a:pt x="1097" y="639"/>
                  </a:cubicBezTo>
                  <a:cubicBezTo>
                    <a:pt x="1095" y="639"/>
                    <a:pt x="1089" y="637"/>
                    <a:pt x="1090" y="640"/>
                  </a:cubicBezTo>
                  <a:cubicBezTo>
                    <a:pt x="1092" y="648"/>
                    <a:pt x="1085" y="646"/>
                    <a:pt x="1079" y="650"/>
                  </a:cubicBezTo>
                  <a:cubicBezTo>
                    <a:pt x="1079" y="644"/>
                    <a:pt x="1087" y="645"/>
                    <a:pt x="1081" y="642"/>
                  </a:cubicBezTo>
                  <a:cubicBezTo>
                    <a:pt x="1088" y="643"/>
                    <a:pt x="1084" y="637"/>
                    <a:pt x="1084" y="634"/>
                  </a:cubicBezTo>
                  <a:cubicBezTo>
                    <a:pt x="1092" y="635"/>
                    <a:pt x="1094" y="626"/>
                    <a:pt x="1107" y="628"/>
                  </a:cubicBezTo>
                  <a:cubicBezTo>
                    <a:pt x="1107" y="626"/>
                    <a:pt x="1109" y="626"/>
                    <a:pt x="1110" y="624"/>
                  </a:cubicBezTo>
                  <a:cubicBezTo>
                    <a:pt x="1103" y="624"/>
                    <a:pt x="1103" y="624"/>
                    <a:pt x="1103" y="624"/>
                  </a:cubicBezTo>
                  <a:cubicBezTo>
                    <a:pt x="1102" y="621"/>
                    <a:pt x="1104" y="621"/>
                    <a:pt x="1104" y="618"/>
                  </a:cubicBezTo>
                  <a:cubicBezTo>
                    <a:pt x="1109" y="617"/>
                    <a:pt x="1109" y="621"/>
                    <a:pt x="1111" y="623"/>
                  </a:cubicBezTo>
                  <a:cubicBezTo>
                    <a:pt x="1112" y="620"/>
                    <a:pt x="1115" y="620"/>
                    <a:pt x="1116" y="617"/>
                  </a:cubicBezTo>
                  <a:cubicBezTo>
                    <a:pt x="1109" y="617"/>
                    <a:pt x="1101" y="618"/>
                    <a:pt x="1100" y="613"/>
                  </a:cubicBezTo>
                  <a:cubicBezTo>
                    <a:pt x="1104" y="607"/>
                    <a:pt x="1098" y="602"/>
                    <a:pt x="1101" y="598"/>
                  </a:cubicBezTo>
                  <a:cubicBezTo>
                    <a:pt x="1105" y="600"/>
                    <a:pt x="1108" y="600"/>
                    <a:pt x="1110" y="601"/>
                  </a:cubicBezTo>
                  <a:cubicBezTo>
                    <a:pt x="1108" y="601"/>
                    <a:pt x="1113" y="606"/>
                    <a:pt x="1114" y="608"/>
                  </a:cubicBezTo>
                  <a:cubicBezTo>
                    <a:pt x="1120" y="603"/>
                    <a:pt x="1126" y="608"/>
                    <a:pt x="1135" y="608"/>
                  </a:cubicBezTo>
                  <a:cubicBezTo>
                    <a:pt x="1128" y="612"/>
                    <a:pt x="1133" y="619"/>
                    <a:pt x="1130" y="626"/>
                  </a:cubicBezTo>
                  <a:cubicBezTo>
                    <a:pt x="1123" y="627"/>
                    <a:pt x="1126" y="618"/>
                    <a:pt x="1123" y="615"/>
                  </a:cubicBezTo>
                  <a:cubicBezTo>
                    <a:pt x="1117" y="623"/>
                    <a:pt x="1126" y="628"/>
                    <a:pt x="1127" y="633"/>
                  </a:cubicBezTo>
                  <a:cubicBezTo>
                    <a:pt x="1123" y="635"/>
                    <a:pt x="1121" y="639"/>
                    <a:pt x="1117" y="642"/>
                  </a:cubicBezTo>
                  <a:cubicBezTo>
                    <a:pt x="1119" y="643"/>
                    <a:pt x="1120" y="645"/>
                    <a:pt x="1120" y="649"/>
                  </a:cubicBezTo>
                  <a:cubicBezTo>
                    <a:pt x="1117" y="652"/>
                    <a:pt x="1114" y="647"/>
                    <a:pt x="1110" y="647"/>
                  </a:cubicBezTo>
                  <a:close/>
                  <a:moveTo>
                    <a:pt x="1094" y="653"/>
                  </a:moveTo>
                  <a:cubicBezTo>
                    <a:pt x="1095" y="650"/>
                    <a:pt x="1091" y="650"/>
                    <a:pt x="1092" y="646"/>
                  </a:cubicBezTo>
                  <a:cubicBezTo>
                    <a:pt x="1095" y="646"/>
                    <a:pt x="1096" y="648"/>
                    <a:pt x="1098" y="647"/>
                  </a:cubicBezTo>
                  <a:cubicBezTo>
                    <a:pt x="1099" y="651"/>
                    <a:pt x="1096" y="652"/>
                    <a:pt x="1094" y="653"/>
                  </a:cubicBezTo>
                  <a:close/>
                  <a:moveTo>
                    <a:pt x="577" y="650"/>
                  </a:moveTo>
                  <a:cubicBezTo>
                    <a:pt x="580" y="651"/>
                    <a:pt x="580" y="649"/>
                    <a:pt x="583" y="649"/>
                  </a:cubicBezTo>
                  <a:cubicBezTo>
                    <a:pt x="583" y="656"/>
                    <a:pt x="583" y="656"/>
                    <a:pt x="583" y="656"/>
                  </a:cubicBezTo>
                  <a:cubicBezTo>
                    <a:pt x="578" y="657"/>
                    <a:pt x="577" y="655"/>
                    <a:pt x="577" y="650"/>
                  </a:cubicBezTo>
                  <a:close/>
                  <a:moveTo>
                    <a:pt x="490" y="660"/>
                  </a:moveTo>
                  <a:cubicBezTo>
                    <a:pt x="484" y="662"/>
                    <a:pt x="479" y="659"/>
                    <a:pt x="473" y="658"/>
                  </a:cubicBezTo>
                  <a:cubicBezTo>
                    <a:pt x="474" y="657"/>
                    <a:pt x="474" y="656"/>
                    <a:pt x="474" y="655"/>
                  </a:cubicBezTo>
                  <a:cubicBezTo>
                    <a:pt x="477" y="654"/>
                    <a:pt x="477" y="656"/>
                    <a:pt x="480" y="656"/>
                  </a:cubicBezTo>
                  <a:cubicBezTo>
                    <a:pt x="480" y="653"/>
                    <a:pt x="482" y="653"/>
                    <a:pt x="481" y="650"/>
                  </a:cubicBezTo>
                  <a:cubicBezTo>
                    <a:pt x="480" y="650"/>
                    <a:pt x="477" y="651"/>
                    <a:pt x="477" y="649"/>
                  </a:cubicBezTo>
                  <a:cubicBezTo>
                    <a:pt x="484" y="641"/>
                    <a:pt x="495" y="635"/>
                    <a:pt x="508" y="637"/>
                  </a:cubicBezTo>
                  <a:cubicBezTo>
                    <a:pt x="508" y="635"/>
                    <a:pt x="507" y="634"/>
                    <a:pt x="506" y="633"/>
                  </a:cubicBezTo>
                  <a:cubicBezTo>
                    <a:pt x="509" y="632"/>
                    <a:pt x="518" y="629"/>
                    <a:pt x="519" y="634"/>
                  </a:cubicBezTo>
                  <a:cubicBezTo>
                    <a:pt x="514" y="637"/>
                    <a:pt x="512" y="648"/>
                    <a:pt x="503" y="644"/>
                  </a:cubicBezTo>
                  <a:cubicBezTo>
                    <a:pt x="501" y="652"/>
                    <a:pt x="492" y="652"/>
                    <a:pt x="490" y="660"/>
                  </a:cubicBezTo>
                  <a:close/>
                  <a:moveTo>
                    <a:pt x="1123" y="662"/>
                  </a:moveTo>
                  <a:cubicBezTo>
                    <a:pt x="1128" y="660"/>
                    <a:pt x="1127" y="665"/>
                    <a:pt x="1132" y="665"/>
                  </a:cubicBezTo>
                  <a:cubicBezTo>
                    <a:pt x="1132" y="670"/>
                    <a:pt x="1129" y="673"/>
                    <a:pt x="1124" y="673"/>
                  </a:cubicBezTo>
                  <a:cubicBezTo>
                    <a:pt x="1121" y="669"/>
                    <a:pt x="1126" y="666"/>
                    <a:pt x="1123" y="662"/>
                  </a:cubicBezTo>
                  <a:close/>
                  <a:moveTo>
                    <a:pt x="500" y="666"/>
                  </a:moveTo>
                  <a:cubicBezTo>
                    <a:pt x="498" y="664"/>
                    <a:pt x="498" y="661"/>
                    <a:pt x="500" y="659"/>
                  </a:cubicBezTo>
                  <a:cubicBezTo>
                    <a:pt x="505" y="659"/>
                    <a:pt x="508" y="661"/>
                    <a:pt x="513" y="660"/>
                  </a:cubicBezTo>
                  <a:cubicBezTo>
                    <a:pt x="513" y="666"/>
                    <a:pt x="505" y="665"/>
                    <a:pt x="500" y="666"/>
                  </a:cubicBezTo>
                  <a:close/>
                  <a:moveTo>
                    <a:pt x="641" y="672"/>
                  </a:moveTo>
                  <a:cubicBezTo>
                    <a:pt x="639" y="673"/>
                    <a:pt x="635" y="673"/>
                    <a:pt x="634" y="675"/>
                  </a:cubicBezTo>
                  <a:cubicBezTo>
                    <a:pt x="637" y="675"/>
                    <a:pt x="637" y="677"/>
                    <a:pt x="638" y="678"/>
                  </a:cubicBezTo>
                  <a:cubicBezTo>
                    <a:pt x="637" y="673"/>
                    <a:pt x="643" y="675"/>
                    <a:pt x="644" y="676"/>
                  </a:cubicBezTo>
                  <a:cubicBezTo>
                    <a:pt x="643" y="673"/>
                    <a:pt x="647" y="673"/>
                    <a:pt x="645" y="669"/>
                  </a:cubicBezTo>
                  <a:cubicBezTo>
                    <a:pt x="653" y="670"/>
                    <a:pt x="661" y="671"/>
                    <a:pt x="661" y="679"/>
                  </a:cubicBezTo>
                  <a:cubicBezTo>
                    <a:pt x="657" y="676"/>
                    <a:pt x="659" y="686"/>
                    <a:pt x="661" y="684"/>
                  </a:cubicBezTo>
                  <a:cubicBezTo>
                    <a:pt x="658" y="687"/>
                    <a:pt x="651" y="683"/>
                    <a:pt x="648" y="691"/>
                  </a:cubicBezTo>
                  <a:cubicBezTo>
                    <a:pt x="643" y="689"/>
                    <a:pt x="640" y="685"/>
                    <a:pt x="637" y="681"/>
                  </a:cubicBezTo>
                  <a:cubicBezTo>
                    <a:pt x="628" y="686"/>
                    <a:pt x="611" y="681"/>
                    <a:pt x="612" y="692"/>
                  </a:cubicBezTo>
                  <a:cubicBezTo>
                    <a:pt x="601" y="695"/>
                    <a:pt x="582" y="693"/>
                    <a:pt x="582" y="700"/>
                  </a:cubicBezTo>
                  <a:cubicBezTo>
                    <a:pt x="569" y="700"/>
                    <a:pt x="556" y="697"/>
                    <a:pt x="542" y="701"/>
                  </a:cubicBezTo>
                  <a:cubicBezTo>
                    <a:pt x="542" y="704"/>
                    <a:pt x="543" y="706"/>
                    <a:pt x="544" y="707"/>
                  </a:cubicBezTo>
                  <a:cubicBezTo>
                    <a:pt x="546" y="705"/>
                    <a:pt x="551" y="706"/>
                    <a:pt x="555" y="705"/>
                  </a:cubicBezTo>
                  <a:cubicBezTo>
                    <a:pt x="557" y="710"/>
                    <a:pt x="548" y="711"/>
                    <a:pt x="553" y="713"/>
                  </a:cubicBezTo>
                  <a:cubicBezTo>
                    <a:pt x="569" y="706"/>
                    <a:pt x="603" y="709"/>
                    <a:pt x="612" y="720"/>
                  </a:cubicBezTo>
                  <a:cubicBezTo>
                    <a:pt x="610" y="723"/>
                    <a:pt x="602" y="720"/>
                    <a:pt x="598" y="721"/>
                  </a:cubicBezTo>
                  <a:cubicBezTo>
                    <a:pt x="596" y="708"/>
                    <a:pt x="573" y="723"/>
                    <a:pt x="567" y="716"/>
                  </a:cubicBezTo>
                  <a:cubicBezTo>
                    <a:pt x="562" y="722"/>
                    <a:pt x="546" y="724"/>
                    <a:pt x="537" y="721"/>
                  </a:cubicBezTo>
                  <a:cubicBezTo>
                    <a:pt x="535" y="728"/>
                    <a:pt x="510" y="726"/>
                    <a:pt x="503" y="724"/>
                  </a:cubicBezTo>
                  <a:cubicBezTo>
                    <a:pt x="510" y="721"/>
                    <a:pt x="521" y="722"/>
                    <a:pt x="525" y="716"/>
                  </a:cubicBezTo>
                  <a:cubicBezTo>
                    <a:pt x="525" y="713"/>
                    <a:pt x="521" y="714"/>
                    <a:pt x="522" y="710"/>
                  </a:cubicBezTo>
                  <a:cubicBezTo>
                    <a:pt x="532" y="707"/>
                    <a:pt x="541" y="717"/>
                    <a:pt x="548" y="710"/>
                  </a:cubicBezTo>
                  <a:cubicBezTo>
                    <a:pt x="544" y="710"/>
                    <a:pt x="543" y="707"/>
                    <a:pt x="541" y="705"/>
                  </a:cubicBezTo>
                  <a:cubicBezTo>
                    <a:pt x="537" y="705"/>
                    <a:pt x="538" y="708"/>
                    <a:pt x="534" y="707"/>
                  </a:cubicBezTo>
                  <a:cubicBezTo>
                    <a:pt x="530" y="704"/>
                    <a:pt x="536" y="701"/>
                    <a:pt x="531" y="700"/>
                  </a:cubicBezTo>
                  <a:cubicBezTo>
                    <a:pt x="524" y="701"/>
                    <a:pt x="515" y="701"/>
                    <a:pt x="510" y="707"/>
                  </a:cubicBezTo>
                  <a:cubicBezTo>
                    <a:pt x="515" y="709"/>
                    <a:pt x="511" y="712"/>
                    <a:pt x="515" y="716"/>
                  </a:cubicBezTo>
                  <a:cubicBezTo>
                    <a:pt x="507" y="718"/>
                    <a:pt x="495" y="714"/>
                    <a:pt x="489" y="721"/>
                  </a:cubicBezTo>
                  <a:cubicBezTo>
                    <a:pt x="482" y="719"/>
                    <a:pt x="478" y="715"/>
                    <a:pt x="470" y="714"/>
                  </a:cubicBezTo>
                  <a:cubicBezTo>
                    <a:pt x="472" y="703"/>
                    <a:pt x="490" y="706"/>
                    <a:pt x="496" y="698"/>
                  </a:cubicBezTo>
                  <a:cubicBezTo>
                    <a:pt x="488" y="699"/>
                    <a:pt x="481" y="701"/>
                    <a:pt x="473" y="703"/>
                  </a:cubicBezTo>
                  <a:cubicBezTo>
                    <a:pt x="475" y="694"/>
                    <a:pt x="484" y="693"/>
                    <a:pt x="479" y="681"/>
                  </a:cubicBezTo>
                  <a:cubicBezTo>
                    <a:pt x="485" y="681"/>
                    <a:pt x="481" y="679"/>
                    <a:pt x="481" y="675"/>
                  </a:cubicBezTo>
                  <a:cubicBezTo>
                    <a:pt x="483" y="673"/>
                    <a:pt x="489" y="669"/>
                    <a:pt x="492" y="673"/>
                  </a:cubicBezTo>
                  <a:cubicBezTo>
                    <a:pt x="487" y="674"/>
                    <a:pt x="485" y="676"/>
                    <a:pt x="484" y="679"/>
                  </a:cubicBezTo>
                  <a:cubicBezTo>
                    <a:pt x="486" y="679"/>
                    <a:pt x="488" y="680"/>
                    <a:pt x="489" y="681"/>
                  </a:cubicBezTo>
                  <a:cubicBezTo>
                    <a:pt x="493" y="674"/>
                    <a:pt x="504" y="683"/>
                    <a:pt x="510" y="679"/>
                  </a:cubicBezTo>
                  <a:cubicBezTo>
                    <a:pt x="512" y="681"/>
                    <a:pt x="512" y="685"/>
                    <a:pt x="515" y="687"/>
                  </a:cubicBezTo>
                  <a:cubicBezTo>
                    <a:pt x="532" y="689"/>
                    <a:pt x="551" y="678"/>
                    <a:pt x="561" y="687"/>
                  </a:cubicBezTo>
                  <a:cubicBezTo>
                    <a:pt x="559" y="686"/>
                    <a:pt x="556" y="691"/>
                    <a:pt x="560" y="691"/>
                  </a:cubicBezTo>
                  <a:cubicBezTo>
                    <a:pt x="572" y="685"/>
                    <a:pt x="585" y="687"/>
                    <a:pt x="592" y="673"/>
                  </a:cubicBezTo>
                  <a:cubicBezTo>
                    <a:pt x="607" y="674"/>
                    <a:pt x="616" y="673"/>
                    <a:pt x="628" y="675"/>
                  </a:cubicBezTo>
                  <a:cubicBezTo>
                    <a:pt x="628" y="672"/>
                    <a:pt x="628" y="670"/>
                    <a:pt x="629" y="669"/>
                  </a:cubicBezTo>
                  <a:cubicBezTo>
                    <a:pt x="634" y="670"/>
                    <a:pt x="641" y="668"/>
                    <a:pt x="641" y="672"/>
                  </a:cubicBezTo>
                  <a:close/>
                  <a:moveTo>
                    <a:pt x="955" y="697"/>
                  </a:moveTo>
                  <a:cubicBezTo>
                    <a:pt x="957" y="696"/>
                    <a:pt x="957" y="695"/>
                    <a:pt x="960" y="695"/>
                  </a:cubicBezTo>
                  <a:cubicBezTo>
                    <a:pt x="960" y="701"/>
                    <a:pt x="960" y="701"/>
                    <a:pt x="960" y="701"/>
                  </a:cubicBezTo>
                  <a:cubicBezTo>
                    <a:pt x="957" y="701"/>
                    <a:pt x="957" y="698"/>
                    <a:pt x="955" y="697"/>
                  </a:cubicBezTo>
                  <a:close/>
                  <a:moveTo>
                    <a:pt x="972" y="682"/>
                  </a:moveTo>
                  <a:cubicBezTo>
                    <a:pt x="975" y="675"/>
                    <a:pt x="992" y="677"/>
                    <a:pt x="995" y="678"/>
                  </a:cubicBezTo>
                  <a:cubicBezTo>
                    <a:pt x="991" y="686"/>
                    <a:pt x="982" y="680"/>
                    <a:pt x="972" y="682"/>
                  </a:cubicBezTo>
                  <a:close/>
                  <a:moveTo>
                    <a:pt x="680" y="681"/>
                  </a:moveTo>
                  <a:cubicBezTo>
                    <a:pt x="682" y="681"/>
                    <a:pt x="682" y="683"/>
                    <a:pt x="682" y="685"/>
                  </a:cubicBezTo>
                  <a:cubicBezTo>
                    <a:pt x="679" y="683"/>
                    <a:pt x="672" y="684"/>
                    <a:pt x="672" y="679"/>
                  </a:cubicBezTo>
                  <a:cubicBezTo>
                    <a:pt x="683" y="680"/>
                    <a:pt x="682" y="676"/>
                    <a:pt x="683" y="669"/>
                  </a:cubicBezTo>
                  <a:cubicBezTo>
                    <a:pt x="687" y="669"/>
                    <a:pt x="686" y="672"/>
                    <a:pt x="690" y="671"/>
                  </a:cubicBezTo>
                  <a:cubicBezTo>
                    <a:pt x="690" y="674"/>
                    <a:pt x="688" y="675"/>
                    <a:pt x="692" y="676"/>
                  </a:cubicBezTo>
                  <a:cubicBezTo>
                    <a:pt x="701" y="678"/>
                    <a:pt x="708" y="676"/>
                    <a:pt x="714" y="678"/>
                  </a:cubicBezTo>
                  <a:cubicBezTo>
                    <a:pt x="703" y="681"/>
                    <a:pt x="686" y="685"/>
                    <a:pt x="680" y="681"/>
                  </a:cubicBezTo>
                  <a:close/>
                  <a:moveTo>
                    <a:pt x="1021" y="691"/>
                  </a:moveTo>
                  <a:cubicBezTo>
                    <a:pt x="1022" y="689"/>
                    <a:pt x="1021" y="686"/>
                    <a:pt x="1023" y="685"/>
                  </a:cubicBezTo>
                  <a:cubicBezTo>
                    <a:pt x="1024" y="689"/>
                    <a:pt x="1030" y="689"/>
                    <a:pt x="1029" y="695"/>
                  </a:cubicBezTo>
                  <a:cubicBezTo>
                    <a:pt x="1023" y="697"/>
                    <a:pt x="1028" y="688"/>
                    <a:pt x="1021" y="691"/>
                  </a:cubicBezTo>
                  <a:close/>
                  <a:moveTo>
                    <a:pt x="987" y="708"/>
                  </a:moveTo>
                  <a:cubicBezTo>
                    <a:pt x="985" y="702"/>
                    <a:pt x="989" y="701"/>
                    <a:pt x="988" y="695"/>
                  </a:cubicBezTo>
                  <a:cubicBezTo>
                    <a:pt x="985" y="696"/>
                    <a:pt x="985" y="699"/>
                    <a:pt x="981" y="698"/>
                  </a:cubicBezTo>
                  <a:cubicBezTo>
                    <a:pt x="981" y="693"/>
                    <a:pt x="975" y="696"/>
                    <a:pt x="975" y="691"/>
                  </a:cubicBezTo>
                  <a:cubicBezTo>
                    <a:pt x="984" y="688"/>
                    <a:pt x="993" y="688"/>
                    <a:pt x="1000" y="692"/>
                  </a:cubicBezTo>
                  <a:cubicBezTo>
                    <a:pt x="992" y="694"/>
                    <a:pt x="1002" y="700"/>
                    <a:pt x="1002" y="703"/>
                  </a:cubicBezTo>
                  <a:cubicBezTo>
                    <a:pt x="996" y="704"/>
                    <a:pt x="996" y="710"/>
                    <a:pt x="987" y="708"/>
                  </a:cubicBezTo>
                  <a:close/>
                  <a:moveTo>
                    <a:pt x="862" y="704"/>
                  </a:moveTo>
                  <a:cubicBezTo>
                    <a:pt x="856" y="705"/>
                    <a:pt x="858" y="705"/>
                    <a:pt x="852" y="705"/>
                  </a:cubicBezTo>
                  <a:cubicBezTo>
                    <a:pt x="851" y="699"/>
                    <a:pt x="859" y="702"/>
                    <a:pt x="862" y="704"/>
                  </a:cubicBezTo>
                  <a:close/>
                  <a:moveTo>
                    <a:pt x="722" y="710"/>
                  </a:moveTo>
                  <a:cubicBezTo>
                    <a:pt x="735" y="712"/>
                    <a:pt x="739" y="700"/>
                    <a:pt x="746" y="701"/>
                  </a:cubicBezTo>
                  <a:cubicBezTo>
                    <a:pt x="741" y="709"/>
                    <a:pt x="730" y="717"/>
                    <a:pt x="722" y="710"/>
                  </a:cubicBezTo>
                  <a:close/>
                  <a:moveTo>
                    <a:pt x="718" y="717"/>
                  </a:moveTo>
                  <a:cubicBezTo>
                    <a:pt x="713" y="716"/>
                    <a:pt x="701" y="723"/>
                    <a:pt x="696" y="716"/>
                  </a:cubicBezTo>
                  <a:cubicBezTo>
                    <a:pt x="701" y="711"/>
                    <a:pt x="715" y="710"/>
                    <a:pt x="718" y="717"/>
                  </a:cubicBezTo>
                  <a:close/>
                  <a:moveTo>
                    <a:pt x="901" y="727"/>
                  </a:moveTo>
                  <a:cubicBezTo>
                    <a:pt x="893" y="730"/>
                    <a:pt x="876" y="729"/>
                    <a:pt x="866" y="723"/>
                  </a:cubicBezTo>
                  <a:cubicBezTo>
                    <a:pt x="874" y="718"/>
                    <a:pt x="878" y="726"/>
                    <a:pt x="888" y="724"/>
                  </a:cubicBezTo>
                  <a:cubicBezTo>
                    <a:pt x="887" y="723"/>
                    <a:pt x="884" y="717"/>
                    <a:pt x="888" y="717"/>
                  </a:cubicBezTo>
                  <a:cubicBezTo>
                    <a:pt x="893" y="723"/>
                    <a:pt x="896" y="722"/>
                    <a:pt x="901" y="727"/>
                  </a:cubicBezTo>
                  <a:close/>
                  <a:moveTo>
                    <a:pt x="957" y="730"/>
                  </a:moveTo>
                  <a:cubicBezTo>
                    <a:pt x="957" y="729"/>
                    <a:pt x="956" y="728"/>
                    <a:pt x="955" y="729"/>
                  </a:cubicBezTo>
                  <a:cubicBezTo>
                    <a:pt x="955" y="724"/>
                    <a:pt x="955" y="724"/>
                    <a:pt x="955" y="724"/>
                  </a:cubicBezTo>
                  <a:cubicBezTo>
                    <a:pt x="957" y="724"/>
                    <a:pt x="959" y="725"/>
                    <a:pt x="960" y="727"/>
                  </a:cubicBezTo>
                  <a:cubicBezTo>
                    <a:pt x="958" y="727"/>
                    <a:pt x="959" y="730"/>
                    <a:pt x="957" y="730"/>
                  </a:cubicBezTo>
                  <a:close/>
                  <a:moveTo>
                    <a:pt x="836" y="730"/>
                  </a:moveTo>
                  <a:cubicBezTo>
                    <a:pt x="836" y="725"/>
                    <a:pt x="837" y="726"/>
                    <a:pt x="836" y="721"/>
                  </a:cubicBezTo>
                  <a:cubicBezTo>
                    <a:pt x="840" y="719"/>
                    <a:pt x="840" y="732"/>
                    <a:pt x="836" y="730"/>
                  </a:cubicBezTo>
                  <a:close/>
                  <a:moveTo>
                    <a:pt x="632" y="743"/>
                  </a:moveTo>
                  <a:cubicBezTo>
                    <a:pt x="638" y="743"/>
                    <a:pt x="643" y="742"/>
                    <a:pt x="644" y="736"/>
                  </a:cubicBezTo>
                  <a:cubicBezTo>
                    <a:pt x="654" y="738"/>
                    <a:pt x="662" y="733"/>
                    <a:pt x="669" y="739"/>
                  </a:cubicBezTo>
                  <a:cubicBezTo>
                    <a:pt x="671" y="728"/>
                    <a:pt x="689" y="734"/>
                    <a:pt x="695" y="737"/>
                  </a:cubicBezTo>
                  <a:cubicBezTo>
                    <a:pt x="680" y="741"/>
                    <a:pt x="645" y="747"/>
                    <a:pt x="632" y="743"/>
                  </a:cubicBezTo>
                  <a:close/>
                  <a:moveTo>
                    <a:pt x="747" y="745"/>
                  </a:moveTo>
                  <a:cubicBezTo>
                    <a:pt x="745" y="747"/>
                    <a:pt x="739" y="747"/>
                    <a:pt x="740" y="742"/>
                  </a:cubicBezTo>
                  <a:cubicBezTo>
                    <a:pt x="742" y="739"/>
                    <a:pt x="748" y="740"/>
                    <a:pt x="747" y="745"/>
                  </a:cubicBezTo>
                  <a:close/>
                  <a:moveTo>
                    <a:pt x="792" y="755"/>
                  </a:moveTo>
                  <a:cubicBezTo>
                    <a:pt x="791" y="752"/>
                    <a:pt x="789" y="751"/>
                    <a:pt x="789" y="748"/>
                  </a:cubicBezTo>
                  <a:cubicBezTo>
                    <a:pt x="794" y="745"/>
                    <a:pt x="800" y="743"/>
                    <a:pt x="808" y="743"/>
                  </a:cubicBezTo>
                  <a:cubicBezTo>
                    <a:pt x="804" y="752"/>
                    <a:pt x="813" y="747"/>
                    <a:pt x="815" y="752"/>
                  </a:cubicBezTo>
                  <a:cubicBezTo>
                    <a:pt x="807" y="753"/>
                    <a:pt x="803" y="751"/>
                    <a:pt x="792" y="755"/>
                  </a:cubicBezTo>
                  <a:close/>
                  <a:moveTo>
                    <a:pt x="772" y="755"/>
                  </a:moveTo>
                  <a:cubicBezTo>
                    <a:pt x="776" y="753"/>
                    <a:pt x="776" y="755"/>
                    <a:pt x="782" y="755"/>
                  </a:cubicBezTo>
                  <a:cubicBezTo>
                    <a:pt x="782" y="761"/>
                    <a:pt x="772" y="759"/>
                    <a:pt x="772" y="755"/>
                  </a:cubicBezTo>
                  <a:close/>
                  <a:moveTo>
                    <a:pt x="828" y="766"/>
                  </a:moveTo>
                  <a:cubicBezTo>
                    <a:pt x="833" y="765"/>
                    <a:pt x="826" y="761"/>
                    <a:pt x="830" y="759"/>
                  </a:cubicBezTo>
                  <a:cubicBezTo>
                    <a:pt x="832" y="759"/>
                    <a:pt x="833" y="758"/>
                    <a:pt x="834" y="758"/>
                  </a:cubicBezTo>
                  <a:cubicBezTo>
                    <a:pt x="836" y="766"/>
                    <a:pt x="848" y="764"/>
                    <a:pt x="849" y="774"/>
                  </a:cubicBezTo>
                  <a:cubicBezTo>
                    <a:pt x="840" y="778"/>
                    <a:pt x="837" y="763"/>
                    <a:pt x="828" y="766"/>
                  </a:cubicBezTo>
                  <a:close/>
                  <a:moveTo>
                    <a:pt x="820" y="775"/>
                  </a:moveTo>
                  <a:cubicBezTo>
                    <a:pt x="813" y="776"/>
                    <a:pt x="807" y="769"/>
                    <a:pt x="811" y="765"/>
                  </a:cubicBezTo>
                  <a:cubicBezTo>
                    <a:pt x="811" y="767"/>
                    <a:pt x="813" y="766"/>
                    <a:pt x="814" y="765"/>
                  </a:cubicBezTo>
                  <a:cubicBezTo>
                    <a:pt x="814" y="770"/>
                    <a:pt x="821" y="769"/>
                    <a:pt x="820" y="775"/>
                  </a:cubicBezTo>
                  <a:close/>
                  <a:moveTo>
                    <a:pt x="815" y="800"/>
                  </a:moveTo>
                  <a:cubicBezTo>
                    <a:pt x="813" y="800"/>
                    <a:pt x="812" y="801"/>
                    <a:pt x="812" y="804"/>
                  </a:cubicBezTo>
                  <a:cubicBezTo>
                    <a:pt x="806" y="804"/>
                    <a:pt x="807" y="797"/>
                    <a:pt x="808" y="794"/>
                  </a:cubicBezTo>
                  <a:cubicBezTo>
                    <a:pt x="809" y="795"/>
                    <a:pt x="816" y="793"/>
                    <a:pt x="815" y="800"/>
                  </a:cubicBezTo>
                  <a:close/>
                  <a:moveTo>
                    <a:pt x="866" y="803"/>
                  </a:moveTo>
                  <a:cubicBezTo>
                    <a:pt x="864" y="803"/>
                    <a:pt x="864" y="805"/>
                    <a:pt x="862" y="806"/>
                  </a:cubicBezTo>
                  <a:cubicBezTo>
                    <a:pt x="861" y="803"/>
                    <a:pt x="859" y="803"/>
                    <a:pt x="859" y="801"/>
                  </a:cubicBezTo>
                  <a:cubicBezTo>
                    <a:pt x="860" y="801"/>
                    <a:pt x="862" y="801"/>
                    <a:pt x="862" y="800"/>
                  </a:cubicBezTo>
                  <a:cubicBezTo>
                    <a:pt x="861" y="800"/>
                    <a:pt x="860" y="800"/>
                    <a:pt x="860" y="798"/>
                  </a:cubicBezTo>
                  <a:cubicBezTo>
                    <a:pt x="864" y="798"/>
                    <a:pt x="865" y="801"/>
                    <a:pt x="866" y="803"/>
                  </a:cubicBezTo>
                  <a:close/>
                  <a:moveTo>
                    <a:pt x="873" y="806"/>
                  </a:moveTo>
                  <a:cubicBezTo>
                    <a:pt x="875" y="801"/>
                    <a:pt x="869" y="804"/>
                    <a:pt x="870" y="800"/>
                  </a:cubicBezTo>
                  <a:cubicBezTo>
                    <a:pt x="874" y="800"/>
                    <a:pt x="873" y="802"/>
                    <a:pt x="876" y="800"/>
                  </a:cubicBezTo>
                  <a:cubicBezTo>
                    <a:pt x="876" y="801"/>
                    <a:pt x="876" y="804"/>
                    <a:pt x="878" y="804"/>
                  </a:cubicBezTo>
                  <a:cubicBezTo>
                    <a:pt x="878" y="803"/>
                    <a:pt x="878" y="801"/>
                    <a:pt x="879" y="801"/>
                  </a:cubicBezTo>
                  <a:cubicBezTo>
                    <a:pt x="880" y="805"/>
                    <a:pt x="877" y="806"/>
                    <a:pt x="873" y="806"/>
                  </a:cubicBezTo>
                  <a:close/>
                  <a:moveTo>
                    <a:pt x="840" y="807"/>
                  </a:moveTo>
                  <a:cubicBezTo>
                    <a:pt x="840" y="803"/>
                    <a:pt x="834" y="806"/>
                    <a:pt x="836" y="801"/>
                  </a:cubicBezTo>
                  <a:cubicBezTo>
                    <a:pt x="839" y="801"/>
                    <a:pt x="842" y="802"/>
                    <a:pt x="844" y="804"/>
                  </a:cubicBezTo>
                  <a:cubicBezTo>
                    <a:pt x="841" y="804"/>
                    <a:pt x="841" y="806"/>
                    <a:pt x="840" y="807"/>
                  </a:cubicBezTo>
                  <a:close/>
                  <a:moveTo>
                    <a:pt x="811" y="811"/>
                  </a:moveTo>
                  <a:cubicBezTo>
                    <a:pt x="810" y="808"/>
                    <a:pt x="811" y="806"/>
                    <a:pt x="814" y="806"/>
                  </a:cubicBezTo>
                  <a:cubicBezTo>
                    <a:pt x="814" y="808"/>
                    <a:pt x="819" y="807"/>
                    <a:pt x="818" y="810"/>
                  </a:cubicBezTo>
                  <a:cubicBezTo>
                    <a:pt x="815" y="809"/>
                    <a:pt x="815" y="813"/>
                    <a:pt x="811" y="811"/>
                  </a:cubicBezTo>
                  <a:close/>
                  <a:moveTo>
                    <a:pt x="849" y="829"/>
                  </a:moveTo>
                  <a:cubicBezTo>
                    <a:pt x="850" y="823"/>
                    <a:pt x="839" y="820"/>
                    <a:pt x="843" y="817"/>
                  </a:cubicBezTo>
                  <a:cubicBezTo>
                    <a:pt x="848" y="820"/>
                    <a:pt x="854" y="819"/>
                    <a:pt x="859" y="819"/>
                  </a:cubicBezTo>
                  <a:cubicBezTo>
                    <a:pt x="857" y="823"/>
                    <a:pt x="855" y="828"/>
                    <a:pt x="849" y="829"/>
                  </a:cubicBezTo>
                  <a:close/>
                  <a:moveTo>
                    <a:pt x="833" y="826"/>
                  </a:moveTo>
                  <a:cubicBezTo>
                    <a:pt x="838" y="826"/>
                    <a:pt x="830" y="819"/>
                    <a:pt x="834" y="820"/>
                  </a:cubicBezTo>
                  <a:cubicBezTo>
                    <a:pt x="838" y="825"/>
                    <a:pt x="835" y="816"/>
                    <a:pt x="837" y="817"/>
                  </a:cubicBezTo>
                  <a:cubicBezTo>
                    <a:pt x="837" y="819"/>
                    <a:pt x="840" y="819"/>
                    <a:pt x="840" y="820"/>
                  </a:cubicBezTo>
                  <a:cubicBezTo>
                    <a:pt x="837" y="820"/>
                    <a:pt x="842" y="824"/>
                    <a:pt x="840" y="827"/>
                  </a:cubicBezTo>
                  <a:cubicBezTo>
                    <a:pt x="841" y="828"/>
                    <a:pt x="843" y="827"/>
                    <a:pt x="843" y="829"/>
                  </a:cubicBezTo>
                  <a:cubicBezTo>
                    <a:pt x="838" y="829"/>
                    <a:pt x="834" y="829"/>
                    <a:pt x="833" y="826"/>
                  </a:cubicBezTo>
                  <a:close/>
                  <a:moveTo>
                    <a:pt x="219" y="705"/>
                  </a:moveTo>
                  <a:cubicBezTo>
                    <a:pt x="203" y="710"/>
                    <a:pt x="203" y="711"/>
                    <a:pt x="219" y="714"/>
                  </a:cubicBezTo>
                  <a:cubicBezTo>
                    <a:pt x="206" y="720"/>
                    <a:pt x="191" y="719"/>
                    <a:pt x="180" y="723"/>
                  </a:cubicBezTo>
                  <a:cubicBezTo>
                    <a:pt x="185" y="729"/>
                    <a:pt x="198" y="727"/>
                    <a:pt x="209" y="727"/>
                  </a:cubicBezTo>
                  <a:cubicBezTo>
                    <a:pt x="208" y="725"/>
                    <a:pt x="210" y="724"/>
                    <a:pt x="210" y="721"/>
                  </a:cubicBezTo>
                  <a:cubicBezTo>
                    <a:pt x="220" y="721"/>
                    <a:pt x="226" y="719"/>
                    <a:pt x="232" y="718"/>
                  </a:cubicBezTo>
                  <a:cubicBezTo>
                    <a:pt x="235" y="715"/>
                    <a:pt x="227" y="714"/>
                    <a:pt x="227" y="708"/>
                  </a:cubicBezTo>
                  <a:cubicBezTo>
                    <a:pt x="224" y="713"/>
                    <a:pt x="221" y="710"/>
                    <a:pt x="219" y="705"/>
                  </a:cubicBezTo>
                  <a:close/>
                  <a:moveTo>
                    <a:pt x="666" y="845"/>
                  </a:moveTo>
                  <a:cubicBezTo>
                    <a:pt x="661" y="850"/>
                    <a:pt x="648" y="847"/>
                    <a:pt x="647" y="855"/>
                  </a:cubicBezTo>
                  <a:cubicBezTo>
                    <a:pt x="670" y="845"/>
                    <a:pt x="692" y="844"/>
                    <a:pt x="722" y="842"/>
                  </a:cubicBezTo>
                  <a:cubicBezTo>
                    <a:pt x="724" y="838"/>
                    <a:pt x="721" y="837"/>
                    <a:pt x="721" y="833"/>
                  </a:cubicBezTo>
                  <a:cubicBezTo>
                    <a:pt x="708" y="830"/>
                    <a:pt x="699" y="837"/>
                    <a:pt x="682" y="838"/>
                  </a:cubicBezTo>
                  <a:cubicBezTo>
                    <a:pt x="678" y="839"/>
                    <a:pt x="683" y="831"/>
                    <a:pt x="679" y="832"/>
                  </a:cubicBezTo>
                  <a:cubicBezTo>
                    <a:pt x="690" y="828"/>
                    <a:pt x="718" y="829"/>
                    <a:pt x="730" y="829"/>
                  </a:cubicBezTo>
                  <a:cubicBezTo>
                    <a:pt x="724" y="827"/>
                    <a:pt x="729" y="822"/>
                    <a:pt x="722" y="822"/>
                  </a:cubicBezTo>
                  <a:cubicBezTo>
                    <a:pt x="717" y="821"/>
                    <a:pt x="722" y="823"/>
                    <a:pt x="721" y="826"/>
                  </a:cubicBezTo>
                  <a:cubicBezTo>
                    <a:pt x="715" y="826"/>
                    <a:pt x="715" y="826"/>
                    <a:pt x="715" y="826"/>
                  </a:cubicBezTo>
                  <a:cubicBezTo>
                    <a:pt x="721" y="819"/>
                    <a:pt x="702" y="830"/>
                    <a:pt x="701" y="823"/>
                  </a:cubicBezTo>
                  <a:cubicBezTo>
                    <a:pt x="706" y="823"/>
                    <a:pt x="705" y="819"/>
                    <a:pt x="702" y="814"/>
                  </a:cubicBezTo>
                  <a:cubicBezTo>
                    <a:pt x="697" y="814"/>
                    <a:pt x="697" y="819"/>
                    <a:pt x="695" y="822"/>
                  </a:cubicBezTo>
                  <a:cubicBezTo>
                    <a:pt x="691" y="821"/>
                    <a:pt x="689" y="820"/>
                    <a:pt x="688" y="817"/>
                  </a:cubicBezTo>
                  <a:cubicBezTo>
                    <a:pt x="684" y="817"/>
                    <a:pt x="684" y="823"/>
                    <a:pt x="686" y="824"/>
                  </a:cubicBezTo>
                  <a:cubicBezTo>
                    <a:pt x="680" y="826"/>
                    <a:pt x="682" y="820"/>
                    <a:pt x="680" y="819"/>
                  </a:cubicBezTo>
                  <a:cubicBezTo>
                    <a:pt x="675" y="821"/>
                    <a:pt x="671" y="817"/>
                    <a:pt x="666" y="820"/>
                  </a:cubicBezTo>
                  <a:cubicBezTo>
                    <a:pt x="667" y="823"/>
                    <a:pt x="676" y="819"/>
                    <a:pt x="680" y="823"/>
                  </a:cubicBezTo>
                  <a:cubicBezTo>
                    <a:pt x="678" y="827"/>
                    <a:pt x="674" y="821"/>
                    <a:pt x="669" y="823"/>
                  </a:cubicBezTo>
                  <a:cubicBezTo>
                    <a:pt x="672" y="826"/>
                    <a:pt x="668" y="826"/>
                    <a:pt x="664" y="826"/>
                  </a:cubicBezTo>
                  <a:cubicBezTo>
                    <a:pt x="666" y="830"/>
                    <a:pt x="676" y="825"/>
                    <a:pt x="677" y="829"/>
                  </a:cubicBezTo>
                  <a:cubicBezTo>
                    <a:pt x="675" y="833"/>
                    <a:pt x="667" y="833"/>
                    <a:pt x="660" y="833"/>
                  </a:cubicBezTo>
                  <a:cubicBezTo>
                    <a:pt x="656" y="831"/>
                    <a:pt x="664" y="837"/>
                    <a:pt x="667" y="836"/>
                  </a:cubicBezTo>
                  <a:cubicBezTo>
                    <a:pt x="667" y="838"/>
                    <a:pt x="664" y="837"/>
                    <a:pt x="661" y="838"/>
                  </a:cubicBezTo>
                  <a:cubicBezTo>
                    <a:pt x="664" y="841"/>
                    <a:pt x="665" y="843"/>
                    <a:pt x="666" y="845"/>
                  </a:cubicBezTo>
                  <a:close/>
                  <a:moveTo>
                    <a:pt x="751" y="473"/>
                  </a:moveTo>
                  <a:cubicBezTo>
                    <a:pt x="755" y="477"/>
                    <a:pt x="760" y="480"/>
                    <a:pt x="764" y="483"/>
                  </a:cubicBezTo>
                  <a:cubicBezTo>
                    <a:pt x="772" y="477"/>
                    <a:pt x="756" y="476"/>
                    <a:pt x="751" y="473"/>
                  </a:cubicBezTo>
                  <a:close/>
                  <a:moveTo>
                    <a:pt x="834" y="453"/>
                  </a:moveTo>
                  <a:cubicBezTo>
                    <a:pt x="830" y="456"/>
                    <a:pt x="840" y="457"/>
                    <a:pt x="838" y="463"/>
                  </a:cubicBezTo>
                  <a:cubicBezTo>
                    <a:pt x="847" y="463"/>
                    <a:pt x="847" y="463"/>
                    <a:pt x="847" y="463"/>
                  </a:cubicBezTo>
                  <a:cubicBezTo>
                    <a:pt x="846" y="460"/>
                    <a:pt x="842" y="458"/>
                    <a:pt x="841" y="454"/>
                  </a:cubicBezTo>
                  <a:cubicBezTo>
                    <a:pt x="842" y="453"/>
                    <a:pt x="845" y="453"/>
                    <a:pt x="844" y="450"/>
                  </a:cubicBezTo>
                  <a:cubicBezTo>
                    <a:pt x="854" y="450"/>
                    <a:pt x="854" y="450"/>
                    <a:pt x="854" y="450"/>
                  </a:cubicBezTo>
                  <a:cubicBezTo>
                    <a:pt x="854" y="446"/>
                    <a:pt x="856" y="445"/>
                    <a:pt x="860" y="446"/>
                  </a:cubicBezTo>
                  <a:cubicBezTo>
                    <a:pt x="860" y="442"/>
                    <a:pt x="855" y="444"/>
                    <a:pt x="854" y="440"/>
                  </a:cubicBezTo>
                  <a:cubicBezTo>
                    <a:pt x="861" y="426"/>
                    <a:pt x="840" y="455"/>
                    <a:pt x="834" y="453"/>
                  </a:cubicBezTo>
                  <a:close/>
                  <a:moveTo>
                    <a:pt x="886" y="478"/>
                  </a:moveTo>
                  <a:cubicBezTo>
                    <a:pt x="880" y="479"/>
                    <a:pt x="881" y="480"/>
                    <a:pt x="883" y="488"/>
                  </a:cubicBezTo>
                  <a:cubicBezTo>
                    <a:pt x="889" y="486"/>
                    <a:pt x="887" y="477"/>
                    <a:pt x="897" y="479"/>
                  </a:cubicBezTo>
                  <a:cubicBezTo>
                    <a:pt x="898" y="470"/>
                    <a:pt x="888" y="472"/>
                    <a:pt x="883" y="469"/>
                  </a:cubicBezTo>
                  <a:cubicBezTo>
                    <a:pt x="880" y="466"/>
                    <a:pt x="886" y="475"/>
                    <a:pt x="886" y="478"/>
                  </a:cubicBezTo>
                  <a:close/>
                  <a:moveTo>
                    <a:pt x="888" y="395"/>
                  </a:moveTo>
                  <a:cubicBezTo>
                    <a:pt x="892" y="405"/>
                    <a:pt x="915" y="401"/>
                    <a:pt x="921" y="393"/>
                  </a:cubicBezTo>
                  <a:cubicBezTo>
                    <a:pt x="920" y="392"/>
                    <a:pt x="918" y="393"/>
                    <a:pt x="915" y="390"/>
                  </a:cubicBezTo>
                  <a:cubicBezTo>
                    <a:pt x="910" y="392"/>
                    <a:pt x="904" y="393"/>
                    <a:pt x="899" y="395"/>
                  </a:cubicBezTo>
                  <a:cubicBezTo>
                    <a:pt x="899" y="392"/>
                    <a:pt x="902" y="392"/>
                    <a:pt x="904" y="392"/>
                  </a:cubicBezTo>
                  <a:cubicBezTo>
                    <a:pt x="903" y="391"/>
                    <a:pt x="902" y="388"/>
                    <a:pt x="904" y="388"/>
                  </a:cubicBezTo>
                  <a:cubicBezTo>
                    <a:pt x="895" y="383"/>
                    <a:pt x="899" y="396"/>
                    <a:pt x="888" y="395"/>
                  </a:cubicBezTo>
                  <a:close/>
                  <a:moveTo>
                    <a:pt x="957" y="833"/>
                  </a:moveTo>
                  <a:cubicBezTo>
                    <a:pt x="962" y="831"/>
                    <a:pt x="956" y="826"/>
                    <a:pt x="965" y="827"/>
                  </a:cubicBezTo>
                  <a:cubicBezTo>
                    <a:pt x="962" y="823"/>
                    <a:pt x="959" y="818"/>
                    <a:pt x="960" y="813"/>
                  </a:cubicBezTo>
                  <a:cubicBezTo>
                    <a:pt x="958" y="808"/>
                    <a:pt x="957" y="816"/>
                    <a:pt x="955" y="816"/>
                  </a:cubicBezTo>
                  <a:cubicBezTo>
                    <a:pt x="956" y="818"/>
                    <a:pt x="957" y="816"/>
                    <a:pt x="959" y="816"/>
                  </a:cubicBezTo>
                  <a:cubicBezTo>
                    <a:pt x="959" y="822"/>
                    <a:pt x="950" y="820"/>
                    <a:pt x="944" y="820"/>
                  </a:cubicBezTo>
                  <a:cubicBezTo>
                    <a:pt x="944" y="826"/>
                    <a:pt x="954" y="820"/>
                    <a:pt x="953" y="826"/>
                  </a:cubicBezTo>
                  <a:cubicBezTo>
                    <a:pt x="956" y="827"/>
                    <a:pt x="955" y="823"/>
                    <a:pt x="957" y="823"/>
                  </a:cubicBezTo>
                  <a:cubicBezTo>
                    <a:pt x="961" y="824"/>
                    <a:pt x="955" y="829"/>
                    <a:pt x="957" y="833"/>
                  </a:cubicBezTo>
                  <a:close/>
                  <a:moveTo>
                    <a:pt x="973" y="774"/>
                  </a:moveTo>
                  <a:cubicBezTo>
                    <a:pt x="971" y="771"/>
                    <a:pt x="965" y="768"/>
                    <a:pt x="971" y="765"/>
                  </a:cubicBezTo>
                  <a:cubicBezTo>
                    <a:pt x="970" y="764"/>
                    <a:pt x="962" y="767"/>
                    <a:pt x="959" y="768"/>
                  </a:cubicBezTo>
                  <a:cubicBezTo>
                    <a:pt x="958" y="773"/>
                    <a:pt x="961" y="774"/>
                    <a:pt x="962" y="777"/>
                  </a:cubicBezTo>
                  <a:cubicBezTo>
                    <a:pt x="968" y="778"/>
                    <a:pt x="968" y="773"/>
                    <a:pt x="973" y="774"/>
                  </a:cubicBezTo>
                  <a:close/>
                  <a:moveTo>
                    <a:pt x="979" y="482"/>
                  </a:moveTo>
                  <a:cubicBezTo>
                    <a:pt x="979" y="476"/>
                    <a:pt x="979" y="476"/>
                    <a:pt x="979" y="476"/>
                  </a:cubicBezTo>
                  <a:cubicBezTo>
                    <a:pt x="983" y="477"/>
                    <a:pt x="985" y="478"/>
                    <a:pt x="989" y="478"/>
                  </a:cubicBezTo>
                  <a:cubicBezTo>
                    <a:pt x="986" y="476"/>
                    <a:pt x="984" y="473"/>
                    <a:pt x="979" y="473"/>
                  </a:cubicBezTo>
                  <a:cubicBezTo>
                    <a:pt x="979" y="477"/>
                    <a:pt x="971" y="481"/>
                    <a:pt x="979" y="482"/>
                  </a:cubicBezTo>
                  <a:close/>
                  <a:moveTo>
                    <a:pt x="991" y="765"/>
                  </a:moveTo>
                  <a:cubicBezTo>
                    <a:pt x="989" y="763"/>
                    <a:pt x="987" y="760"/>
                    <a:pt x="985" y="758"/>
                  </a:cubicBezTo>
                  <a:cubicBezTo>
                    <a:pt x="984" y="765"/>
                    <a:pt x="988" y="764"/>
                    <a:pt x="988" y="775"/>
                  </a:cubicBezTo>
                  <a:cubicBezTo>
                    <a:pt x="995" y="777"/>
                    <a:pt x="1007" y="778"/>
                    <a:pt x="1013" y="774"/>
                  </a:cubicBezTo>
                  <a:cubicBezTo>
                    <a:pt x="1010" y="769"/>
                    <a:pt x="1007" y="759"/>
                    <a:pt x="1001" y="762"/>
                  </a:cubicBezTo>
                  <a:cubicBezTo>
                    <a:pt x="1001" y="758"/>
                    <a:pt x="1003" y="759"/>
                    <a:pt x="1001" y="756"/>
                  </a:cubicBezTo>
                  <a:cubicBezTo>
                    <a:pt x="1000" y="757"/>
                    <a:pt x="999" y="758"/>
                    <a:pt x="997" y="758"/>
                  </a:cubicBezTo>
                  <a:cubicBezTo>
                    <a:pt x="999" y="762"/>
                    <a:pt x="996" y="765"/>
                    <a:pt x="991" y="765"/>
                  </a:cubicBezTo>
                  <a:close/>
                  <a:moveTo>
                    <a:pt x="1039" y="402"/>
                  </a:moveTo>
                  <a:cubicBezTo>
                    <a:pt x="1038" y="395"/>
                    <a:pt x="1032" y="386"/>
                    <a:pt x="1045" y="385"/>
                  </a:cubicBezTo>
                  <a:cubicBezTo>
                    <a:pt x="1042" y="381"/>
                    <a:pt x="1035" y="379"/>
                    <a:pt x="1030" y="382"/>
                  </a:cubicBezTo>
                  <a:cubicBezTo>
                    <a:pt x="1033" y="388"/>
                    <a:pt x="1026" y="388"/>
                    <a:pt x="1021" y="390"/>
                  </a:cubicBezTo>
                  <a:cubicBezTo>
                    <a:pt x="1020" y="395"/>
                    <a:pt x="1025" y="393"/>
                    <a:pt x="1026" y="396"/>
                  </a:cubicBezTo>
                  <a:cubicBezTo>
                    <a:pt x="1019" y="399"/>
                    <a:pt x="1014" y="393"/>
                    <a:pt x="1008" y="396"/>
                  </a:cubicBezTo>
                  <a:cubicBezTo>
                    <a:pt x="1015" y="397"/>
                    <a:pt x="1020" y="403"/>
                    <a:pt x="1029" y="406"/>
                  </a:cubicBezTo>
                  <a:cubicBezTo>
                    <a:pt x="1022" y="422"/>
                    <a:pt x="999" y="397"/>
                    <a:pt x="994" y="415"/>
                  </a:cubicBezTo>
                  <a:cubicBezTo>
                    <a:pt x="1003" y="414"/>
                    <a:pt x="1015" y="423"/>
                    <a:pt x="1026" y="419"/>
                  </a:cubicBezTo>
                  <a:cubicBezTo>
                    <a:pt x="1027" y="420"/>
                    <a:pt x="1029" y="427"/>
                    <a:pt x="1027" y="427"/>
                  </a:cubicBezTo>
                  <a:cubicBezTo>
                    <a:pt x="1035" y="433"/>
                    <a:pt x="1031" y="416"/>
                    <a:pt x="1042" y="419"/>
                  </a:cubicBezTo>
                  <a:cubicBezTo>
                    <a:pt x="1044" y="411"/>
                    <a:pt x="1033" y="410"/>
                    <a:pt x="1032" y="411"/>
                  </a:cubicBezTo>
                  <a:cubicBezTo>
                    <a:pt x="1028" y="410"/>
                    <a:pt x="1036" y="406"/>
                    <a:pt x="1032" y="404"/>
                  </a:cubicBezTo>
                  <a:cubicBezTo>
                    <a:pt x="1034" y="400"/>
                    <a:pt x="1035" y="401"/>
                    <a:pt x="1039" y="402"/>
                  </a:cubicBezTo>
                  <a:close/>
                  <a:moveTo>
                    <a:pt x="1026" y="404"/>
                  </a:moveTo>
                  <a:cubicBezTo>
                    <a:pt x="1025" y="399"/>
                    <a:pt x="1032" y="395"/>
                    <a:pt x="1033" y="401"/>
                  </a:cubicBezTo>
                  <a:cubicBezTo>
                    <a:pt x="1030" y="401"/>
                    <a:pt x="1029" y="404"/>
                    <a:pt x="1026" y="404"/>
                  </a:cubicBezTo>
                  <a:close/>
                  <a:moveTo>
                    <a:pt x="1053" y="718"/>
                  </a:moveTo>
                  <a:cubicBezTo>
                    <a:pt x="1057" y="717"/>
                    <a:pt x="1057" y="721"/>
                    <a:pt x="1061" y="720"/>
                  </a:cubicBezTo>
                  <a:cubicBezTo>
                    <a:pt x="1059" y="725"/>
                    <a:pt x="1057" y="723"/>
                    <a:pt x="1053" y="729"/>
                  </a:cubicBezTo>
                  <a:cubicBezTo>
                    <a:pt x="1051" y="728"/>
                    <a:pt x="1054" y="727"/>
                    <a:pt x="1053" y="724"/>
                  </a:cubicBezTo>
                  <a:cubicBezTo>
                    <a:pt x="1051" y="725"/>
                    <a:pt x="1050" y="727"/>
                    <a:pt x="1050" y="730"/>
                  </a:cubicBezTo>
                  <a:cubicBezTo>
                    <a:pt x="1047" y="725"/>
                    <a:pt x="1048" y="731"/>
                    <a:pt x="1042" y="730"/>
                  </a:cubicBezTo>
                  <a:cubicBezTo>
                    <a:pt x="1040" y="730"/>
                    <a:pt x="1040" y="727"/>
                    <a:pt x="1040" y="726"/>
                  </a:cubicBezTo>
                  <a:cubicBezTo>
                    <a:pt x="1035" y="727"/>
                    <a:pt x="1036" y="725"/>
                    <a:pt x="1033" y="729"/>
                  </a:cubicBezTo>
                  <a:cubicBezTo>
                    <a:pt x="1034" y="725"/>
                    <a:pt x="1030" y="721"/>
                    <a:pt x="1026" y="718"/>
                  </a:cubicBezTo>
                  <a:cubicBezTo>
                    <a:pt x="1021" y="719"/>
                    <a:pt x="1024" y="727"/>
                    <a:pt x="1017" y="726"/>
                  </a:cubicBezTo>
                  <a:cubicBezTo>
                    <a:pt x="1022" y="738"/>
                    <a:pt x="1037" y="731"/>
                    <a:pt x="1047" y="733"/>
                  </a:cubicBezTo>
                  <a:cubicBezTo>
                    <a:pt x="1045" y="738"/>
                    <a:pt x="1041" y="734"/>
                    <a:pt x="1036" y="737"/>
                  </a:cubicBezTo>
                  <a:cubicBezTo>
                    <a:pt x="1037" y="739"/>
                    <a:pt x="1037" y="740"/>
                    <a:pt x="1037" y="742"/>
                  </a:cubicBezTo>
                  <a:cubicBezTo>
                    <a:pt x="1042" y="740"/>
                    <a:pt x="1041" y="742"/>
                    <a:pt x="1047" y="742"/>
                  </a:cubicBezTo>
                  <a:cubicBezTo>
                    <a:pt x="1046" y="739"/>
                    <a:pt x="1043" y="737"/>
                    <a:pt x="1047" y="736"/>
                  </a:cubicBezTo>
                  <a:cubicBezTo>
                    <a:pt x="1050" y="736"/>
                    <a:pt x="1048" y="741"/>
                    <a:pt x="1050" y="742"/>
                  </a:cubicBezTo>
                  <a:cubicBezTo>
                    <a:pt x="1054" y="741"/>
                    <a:pt x="1051" y="737"/>
                    <a:pt x="1050" y="736"/>
                  </a:cubicBezTo>
                  <a:cubicBezTo>
                    <a:pt x="1053" y="739"/>
                    <a:pt x="1053" y="735"/>
                    <a:pt x="1058" y="736"/>
                  </a:cubicBezTo>
                  <a:cubicBezTo>
                    <a:pt x="1060" y="739"/>
                    <a:pt x="1060" y="745"/>
                    <a:pt x="1066" y="743"/>
                  </a:cubicBezTo>
                  <a:cubicBezTo>
                    <a:pt x="1058" y="736"/>
                    <a:pt x="1072" y="737"/>
                    <a:pt x="1069" y="727"/>
                  </a:cubicBezTo>
                  <a:cubicBezTo>
                    <a:pt x="1073" y="730"/>
                    <a:pt x="1080" y="729"/>
                    <a:pt x="1084" y="732"/>
                  </a:cubicBezTo>
                  <a:cubicBezTo>
                    <a:pt x="1090" y="726"/>
                    <a:pt x="1077" y="728"/>
                    <a:pt x="1078" y="723"/>
                  </a:cubicBezTo>
                  <a:cubicBezTo>
                    <a:pt x="1069" y="721"/>
                    <a:pt x="1066" y="722"/>
                    <a:pt x="1062" y="711"/>
                  </a:cubicBezTo>
                  <a:cubicBezTo>
                    <a:pt x="1058" y="713"/>
                    <a:pt x="1052" y="712"/>
                    <a:pt x="1053" y="718"/>
                  </a:cubicBezTo>
                  <a:close/>
                  <a:moveTo>
                    <a:pt x="1088" y="424"/>
                  </a:moveTo>
                  <a:cubicBezTo>
                    <a:pt x="1082" y="419"/>
                    <a:pt x="1090" y="423"/>
                    <a:pt x="1092" y="421"/>
                  </a:cubicBezTo>
                  <a:cubicBezTo>
                    <a:pt x="1088" y="416"/>
                    <a:pt x="1086" y="418"/>
                    <a:pt x="1078" y="418"/>
                  </a:cubicBezTo>
                  <a:cubicBezTo>
                    <a:pt x="1079" y="420"/>
                    <a:pt x="1086" y="422"/>
                    <a:pt x="1082" y="424"/>
                  </a:cubicBezTo>
                  <a:cubicBezTo>
                    <a:pt x="1083" y="428"/>
                    <a:pt x="1085" y="422"/>
                    <a:pt x="1088" y="424"/>
                  </a:cubicBezTo>
                  <a:close/>
                  <a:moveTo>
                    <a:pt x="1087" y="688"/>
                  </a:moveTo>
                  <a:cubicBezTo>
                    <a:pt x="1083" y="690"/>
                    <a:pt x="1093" y="691"/>
                    <a:pt x="1092" y="695"/>
                  </a:cubicBezTo>
                  <a:cubicBezTo>
                    <a:pt x="1097" y="694"/>
                    <a:pt x="1092" y="691"/>
                    <a:pt x="1092" y="688"/>
                  </a:cubicBezTo>
                  <a:cubicBezTo>
                    <a:pt x="1089" y="686"/>
                    <a:pt x="1087" y="692"/>
                    <a:pt x="1087" y="688"/>
                  </a:cubicBezTo>
                  <a:close/>
                  <a:moveTo>
                    <a:pt x="1117" y="434"/>
                  </a:moveTo>
                  <a:cubicBezTo>
                    <a:pt x="1106" y="433"/>
                    <a:pt x="1106" y="442"/>
                    <a:pt x="1098" y="444"/>
                  </a:cubicBezTo>
                  <a:cubicBezTo>
                    <a:pt x="1110" y="458"/>
                    <a:pt x="1133" y="458"/>
                    <a:pt x="1146" y="466"/>
                  </a:cubicBezTo>
                  <a:cubicBezTo>
                    <a:pt x="1147" y="471"/>
                    <a:pt x="1143" y="472"/>
                    <a:pt x="1146" y="475"/>
                  </a:cubicBezTo>
                  <a:cubicBezTo>
                    <a:pt x="1144" y="478"/>
                    <a:pt x="1139" y="477"/>
                    <a:pt x="1140" y="483"/>
                  </a:cubicBezTo>
                  <a:cubicBezTo>
                    <a:pt x="1150" y="481"/>
                    <a:pt x="1173" y="478"/>
                    <a:pt x="1180" y="491"/>
                  </a:cubicBezTo>
                  <a:cubicBezTo>
                    <a:pt x="1188" y="491"/>
                    <a:pt x="1197" y="493"/>
                    <a:pt x="1211" y="494"/>
                  </a:cubicBezTo>
                  <a:cubicBezTo>
                    <a:pt x="1211" y="489"/>
                    <a:pt x="1208" y="489"/>
                    <a:pt x="1207" y="485"/>
                  </a:cubicBezTo>
                  <a:cubicBezTo>
                    <a:pt x="1208" y="482"/>
                    <a:pt x="1212" y="482"/>
                    <a:pt x="1216" y="482"/>
                  </a:cubicBezTo>
                  <a:cubicBezTo>
                    <a:pt x="1214" y="478"/>
                    <a:pt x="1206" y="480"/>
                    <a:pt x="1204" y="476"/>
                  </a:cubicBezTo>
                  <a:cubicBezTo>
                    <a:pt x="1201" y="478"/>
                    <a:pt x="1181" y="482"/>
                    <a:pt x="1177" y="473"/>
                  </a:cubicBezTo>
                  <a:cubicBezTo>
                    <a:pt x="1173" y="473"/>
                    <a:pt x="1172" y="474"/>
                    <a:pt x="1172" y="478"/>
                  </a:cubicBezTo>
                  <a:cubicBezTo>
                    <a:pt x="1166" y="470"/>
                    <a:pt x="1158" y="480"/>
                    <a:pt x="1148" y="478"/>
                  </a:cubicBezTo>
                  <a:cubicBezTo>
                    <a:pt x="1151" y="470"/>
                    <a:pt x="1158" y="478"/>
                    <a:pt x="1152" y="469"/>
                  </a:cubicBezTo>
                  <a:cubicBezTo>
                    <a:pt x="1154" y="466"/>
                    <a:pt x="1159" y="466"/>
                    <a:pt x="1165" y="466"/>
                  </a:cubicBezTo>
                  <a:cubicBezTo>
                    <a:pt x="1164" y="461"/>
                    <a:pt x="1166" y="457"/>
                    <a:pt x="1165" y="454"/>
                  </a:cubicBezTo>
                  <a:cubicBezTo>
                    <a:pt x="1162" y="452"/>
                    <a:pt x="1156" y="453"/>
                    <a:pt x="1156" y="447"/>
                  </a:cubicBezTo>
                  <a:cubicBezTo>
                    <a:pt x="1150" y="448"/>
                    <a:pt x="1142" y="448"/>
                    <a:pt x="1139" y="444"/>
                  </a:cubicBezTo>
                  <a:cubicBezTo>
                    <a:pt x="1136" y="446"/>
                    <a:pt x="1133" y="448"/>
                    <a:pt x="1130" y="450"/>
                  </a:cubicBezTo>
                  <a:cubicBezTo>
                    <a:pt x="1126" y="449"/>
                    <a:pt x="1127" y="442"/>
                    <a:pt x="1120" y="444"/>
                  </a:cubicBezTo>
                  <a:cubicBezTo>
                    <a:pt x="1120" y="442"/>
                    <a:pt x="1122" y="441"/>
                    <a:pt x="1121" y="438"/>
                  </a:cubicBezTo>
                  <a:cubicBezTo>
                    <a:pt x="1118" y="439"/>
                    <a:pt x="1119" y="435"/>
                    <a:pt x="1117" y="434"/>
                  </a:cubicBezTo>
                  <a:close/>
                  <a:moveTo>
                    <a:pt x="1226" y="473"/>
                  </a:moveTo>
                  <a:cubicBezTo>
                    <a:pt x="1221" y="471"/>
                    <a:pt x="1217" y="471"/>
                    <a:pt x="1216" y="464"/>
                  </a:cubicBezTo>
                  <a:cubicBezTo>
                    <a:pt x="1211" y="462"/>
                    <a:pt x="1215" y="469"/>
                    <a:pt x="1211" y="469"/>
                  </a:cubicBezTo>
                  <a:cubicBezTo>
                    <a:pt x="1210" y="467"/>
                    <a:pt x="1212" y="461"/>
                    <a:pt x="1206" y="464"/>
                  </a:cubicBezTo>
                  <a:cubicBezTo>
                    <a:pt x="1208" y="460"/>
                    <a:pt x="1217" y="462"/>
                    <a:pt x="1214" y="453"/>
                  </a:cubicBezTo>
                  <a:cubicBezTo>
                    <a:pt x="1199" y="454"/>
                    <a:pt x="1184" y="448"/>
                    <a:pt x="1169" y="454"/>
                  </a:cubicBezTo>
                  <a:cubicBezTo>
                    <a:pt x="1179" y="464"/>
                    <a:pt x="1187" y="464"/>
                    <a:pt x="1188" y="473"/>
                  </a:cubicBezTo>
                  <a:cubicBezTo>
                    <a:pt x="1190" y="472"/>
                    <a:pt x="1192" y="472"/>
                    <a:pt x="1194" y="472"/>
                  </a:cubicBezTo>
                  <a:cubicBezTo>
                    <a:pt x="1195" y="468"/>
                    <a:pt x="1191" y="469"/>
                    <a:pt x="1193" y="464"/>
                  </a:cubicBezTo>
                  <a:cubicBezTo>
                    <a:pt x="1188" y="464"/>
                    <a:pt x="1183" y="463"/>
                    <a:pt x="1180" y="462"/>
                  </a:cubicBezTo>
                  <a:cubicBezTo>
                    <a:pt x="1184" y="451"/>
                    <a:pt x="1194" y="459"/>
                    <a:pt x="1204" y="456"/>
                  </a:cubicBezTo>
                  <a:cubicBezTo>
                    <a:pt x="1206" y="456"/>
                    <a:pt x="1207" y="457"/>
                    <a:pt x="1207" y="459"/>
                  </a:cubicBezTo>
                  <a:cubicBezTo>
                    <a:pt x="1203" y="460"/>
                    <a:pt x="1198" y="466"/>
                    <a:pt x="1206" y="467"/>
                  </a:cubicBezTo>
                  <a:cubicBezTo>
                    <a:pt x="1205" y="471"/>
                    <a:pt x="1199" y="468"/>
                    <a:pt x="1196" y="469"/>
                  </a:cubicBezTo>
                  <a:cubicBezTo>
                    <a:pt x="1201" y="477"/>
                    <a:pt x="1209" y="477"/>
                    <a:pt x="1219" y="473"/>
                  </a:cubicBezTo>
                  <a:cubicBezTo>
                    <a:pt x="1221" y="475"/>
                    <a:pt x="1217" y="482"/>
                    <a:pt x="1225" y="482"/>
                  </a:cubicBezTo>
                  <a:cubicBezTo>
                    <a:pt x="1228" y="479"/>
                    <a:pt x="1219" y="475"/>
                    <a:pt x="1226" y="473"/>
                  </a:cubicBezTo>
                  <a:close/>
                  <a:moveTo>
                    <a:pt x="1171" y="769"/>
                  </a:moveTo>
                  <a:cubicBezTo>
                    <a:pt x="1172" y="762"/>
                    <a:pt x="1168" y="758"/>
                    <a:pt x="1172" y="755"/>
                  </a:cubicBezTo>
                  <a:cubicBezTo>
                    <a:pt x="1174" y="758"/>
                    <a:pt x="1175" y="762"/>
                    <a:pt x="1181" y="762"/>
                  </a:cubicBezTo>
                  <a:cubicBezTo>
                    <a:pt x="1180" y="754"/>
                    <a:pt x="1176" y="750"/>
                    <a:pt x="1169" y="750"/>
                  </a:cubicBezTo>
                  <a:cubicBezTo>
                    <a:pt x="1170" y="746"/>
                    <a:pt x="1171" y="747"/>
                    <a:pt x="1172" y="742"/>
                  </a:cubicBezTo>
                  <a:cubicBezTo>
                    <a:pt x="1167" y="740"/>
                    <a:pt x="1160" y="736"/>
                    <a:pt x="1158" y="745"/>
                  </a:cubicBezTo>
                  <a:cubicBezTo>
                    <a:pt x="1160" y="747"/>
                    <a:pt x="1167" y="745"/>
                    <a:pt x="1169" y="748"/>
                  </a:cubicBezTo>
                  <a:cubicBezTo>
                    <a:pt x="1168" y="752"/>
                    <a:pt x="1166" y="749"/>
                    <a:pt x="1162" y="749"/>
                  </a:cubicBezTo>
                  <a:cubicBezTo>
                    <a:pt x="1170" y="758"/>
                    <a:pt x="1152" y="753"/>
                    <a:pt x="1146" y="756"/>
                  </a:cubicBezTo>
                  <a:cubicBezTo>
                    <a:pt x="1144" y="754"/>
                    <a:pt x="1144" y="750"/>
                    <a:pt x="1142" y="748"/>
                  </a:cubicBezTo>
                  <a:cubicBezTo>
                    <a:pt x="1140" y="754"/>
                    <a:pt x="1141" y="760"/>
                    <a:pt x="1139" y="763"/>
                  </a:cubicBezTo>
                  <a:cubicBezTo>
                    <a:pt x="1142" y="766"/>
                    <a:pt x="1145" y="767"/>
                    <a:pt x="1149" y="768"/>
                  </a:cubicBezTo>
                  <a:cubicBezTo>
                    <a:pt x="1150" y="767"/>
                    <a:pt x="1151" y="765"/>
                    <a:pt x="1151" y="763"/>
                  </a:cubicBezTo>
                  <a:cubicBezTo>
                    <a:pt x="1156" y="765"/>
                    <a:pt x="1162" y="766"/>
                    <a:pt x="1164" y="771"/>
                  </a:cubicBezTo>
                  <a:cubicBezTo>
                    <a:pt x="1167" y="771"/>
                    <a:pt x="1167" y="768"/>
                    <a:pt x="1171" y="769"/>
                  </a:cubicBezTo>
                  <a:close/>
                  <a:moveTo>
                    <a:pt x="1142" y="486"/>
                  </a:moveTo>
                  <a:cubicBezTo>
                    <a:pt x="1146" y="490"/>
                    <a:pt x="1155" y="498"/>
                    <a:pt x="1161" y="492"/>
                  </a:cubicBezTo>
                  <a:cubicBezTo>
                    <a:pt x="1161" y="489"/>
                    <a:pt x="1150" y="489"/>
                    <a:pt x="1156" y="485"/>
                  </a:cubicBezTo>
                  <a:cubicBezTo>
                    <a:pt x="1159" y="484"/>
                    <a:pt x="1144" y="482"/>
                    <a:pt x="1142" y="486"/>
                  </a:cubicBezTo>
                  <a:close/>
                  <a:moveTo>
                    <a:pt x="1222" y="440"/>
                  </a:moveTo>
                  <a:cubicBezTo>
                    <a:pt x="1206" y="424"/>
                    <a:pt x="1167" y="445"/>
                    <a:pt x="1177" y="418"/>
                  </a:cubicBezTo>
                  <a:cubicBezTo>
                    <a:pt x="1186" y="417"/>
                    <a:pt x="1189" y="421"/>
                    <a:pt x="1196" y="419"/>
                  </a:cubicBezTo>
                  <a:cubicBezTo>
                    <a:pt x="1187" y="416"/>
                    <a:pt x="1178" y="409"/>
                    <a:pt x="1164" y="409"/>
                  </a:cubicBezTo>
                  <a:cubicBezTo>
                    <a:pt x="1164" y="415"/>
                    <a:pt x="1160" y="415"/>
                    <a:pt x="1156" y="417"/>
                  </a:cubicBezTo>
                  <a:cubicBezTo>
                    <a:pt x="1159" y="419"/>
                    <a:pt x="1161" y="422"/>
                    <a:pt x="1164" y="425"/>
                  </a:cubicBezTo>
                  <a:cubicBezTo>
                    <a:pt x="1161" y="428"/>
                    <a:pt x="1150" y="431"/>
                    <a:pt x="1148" y="430"/>
                  </a:cubicBezTo>
                  <a:cubicBezTo>
                    <a:pt x="1145" y="432"/>
                    <a:pt x="1158" y="442"/>
                    <a:pt x="1161" y="434"/>
                  </a:cubicBezTo>
                  <a:cubicBezTo>
                    <a:pt x="1167" y="439"/>
                    <a:pt x="1184" y="447"/>
                    <a:pt x="1190" y="435"/>
                  </a:cubicBezTo>
                  <a:cubicBezTo>
                    <a:pt x="1192" y="434"/>
                    <a:pt x="1192" y="442"/>
                    <a:pt x="1190" y="441"/>
                  </a:cubicBezTo>
                  <a:cubicBezTo>
                    <a:pt x="1207" y="447"/>
                    <a:pt x="1205" y="446"/>
                    <a:pt x="1222" y="440"/>
                  </a:cubicBezTo>
                  <a:close/>
                  <a:moveTo>
                    <a:pt x="1272" y="675"/>
                  </a:moveTo>
                  <a:cubicBezTo>
                    <a:pt x="1268" y="677"/>
                    <a:pt x="1271" y="670"/>
                    <a:pt x="1267" y="672"/>
                  </a:cubicBezTo>
                  <a:cubicBezTo>
                    <a:pt x="1265" y="677"/>
                    <a:pt x="1272" y="674"/>
                    <a:pt x="1271" y="679"/>
                  </a:cubicBezTo>
                  <a:cubicBezTo>
                    <a:pt x="1276" y="679"/>
                    <a:pt x="1271" y="675"/>
                    <a:pt x="1274" y="675"/>
                  </a:cubicBezTo>
                  <a:cubicBezTo>
                    <a:pt x="1274" y="673"/>
                    <a:pt x="1272" y="674"/>
                    <a:pt x="1272" y="675"/>
                  </a:cubicBezTo>
                  <a:close/>
                  <a:moveTo>
                    <a:pt x="1614" y="740"/>
                  </a:moveTo>
                  <a:cubicBezTo>
                    <a:pt x="1637" y="740"/>
                    <a:pt x="1658" y="742"/>
                    <a:pt x="1679" y="736"/>
                  </a:cubicBezTo>
                  <a:cubicBezTo>
                    <a:pt x="1678" y="734"/>
                    <a:pt x="1676" y="734"/>
                    <a:pt x="1676" y="732"/>
                  </a:cubicBezTo>
                  <a:cubicBezTo>
                    <a:pt x="1677" y="728"/>
                    <a:pt x="1684" y="731"/>
                    <a:pt x="1688" y="730"/>
                  </a:cubicBezTo>
                  <a:cubicBezTo>
                    <a:pt x="1682" y="727"/>
                    <a:pt x="1677" y="720"/>
                    <a:pt x="1680" y="711"/>
                  </a:cubicBezTo>
                  <a:cubicBezTo>
                    <a:pt x="1674" y="714"/>
                    <a:pt x="1668" y="709"/>
                    <a:pt x="1663" y="710"/>
                  </a:cubicBezTo>
                  <a:cubicBezTo>
                    <a:pt x="1663" y="698"/>
                    <a:pt x="1673" y="703"/>
                    <a:pt x="1680" y="704"/>
                  </a:cubicBezTo>
                  <a:cubicBezTo>
                    <a:pt x="1680" y="702"/>
                    <a:pt x="1680" y="699"/>
                    <a:pt x="1680" y="697"/>
                  </a:cubicBezTo>
                  <a:cubicBezTo>
                    <a:pt x="1685" y="699"/>
                    <a:pt x="1693" y="698"/>
                    <a:pt x="1692" y="691"/>
                  </a:cubicBezTo>
                  <a:cubicBezTo>
                    <a:pt x="1683" y="693"/>
                    <a:pt x="1682" y="688"/>
                    <a:pt x="1674" y="688"/>
                  </a:cubicBezTo>
                  <a:cubicBezTo>
                    <a:pt x="1675" y="685"/>
                    <a:pt x="1681" y="687"/>
                    <a:pt x="1680" y="682"/>
                  </a:cubicBezTo>
                  <a:cubicBezTo>
                    <a:pt x="1669" y="683"/>
                    <a:pt x="1670" y="670"/>
                    <a:pt x="1660" y="669"/>
                  </a:cubicBezTo>
                  <a:cubicBezTo>
                    <a:pt x="1659" y="665"/>
                    <a:pt x="1663" y="666"/>
                    <a:pt x="1664" y="665"/>
                  </a:cubicBezTo>
                  <a:cubicBezTo>
                    <a:pt x="1664" y="662"/>
                    <a:pt x="1658" y="665"/>
                    <a:pt x="1660" y="659"/>
                  </a:cubicBezTo>
                  <a:cubicBezTo>
                    <a:pt x="1655" y="658"/>
                    <a:pt x="1654" y="662"/>
                    <a:pt x="1651" y="659"/>
                  </a:cubicBezTo>
                  <a:cubicBezTo>
                    <a:pt x="1653" y="655"/>
                    <a:pt x="1657" y="653"/>
                    <a:pt x="1663" y="652"/>
                  </a:cubicBezTo>
                  <a:cubicBezTo>
                    <a:pt x="1660" y="646"/>
                    <a:pt x="1667" y="644"/>
                    <a:pt x="1667" y="637"/>
                  </a:cubicBezTo>
                  <a:cubicBezTo>
                    <a:pt x="1676" y="640"/>
                    <a:pt x="1684" y="637"/>
                    <a:pt x="1693" y="637"/>
                  </a:cubicBezTo>
                  <a:cubicBezTo>
                    <a:pt x="1675" y="627"/>
                    <a:pt x="1648" y="631"/>
                    <a:pt x="1621" y="631"/>
                  </a:cubicBezTo>
                  <a:cubicBezTo>
                    <a:pt x="1622" y="630"/>
                    <a:pt x="1622" y="629"/>
                    <a:pt x="1622" y="627"/>
                  </a:cubicBezTo>
                  <a:cubicBezTo>
                    <a:pt x="1618" y="626"/>
                    <a:pt x="1620" y="632"/>
                    <a:pt x="1618" y="633"/>
                  </a:cubicBezTo>
                  <a:cubicBezTo>
                    <a:pt x="1591" y="636"/>
                    <a:pt x="1569" y="634"/>
                    <a:pt x="1547" y="639"/>
                  </a:cubicBezTo>
                  <a:cubicBezTo>
                    <a:pt x="1556" y="645"/>
                    <a:pt x="1570" y="636"/>
                    <a:pt x="1579" y="643"/>
                  </a:cubicBezTo>
                  <a:cubicBezTo>
                    <a:pt x="1574" y="649"/>
                    <a:pt x="1567" y="649"/>
                    <a:pt x="1569" y="658"/>
                  </a:cubicBezTo>
                  <a:cubicBezTo>
                    <a:pt x="1562" y="658"/>
                    <a:pt x="1557" y="656"/>
                    <a:pt x="1560" y="650"/>
                  </a:cubicBezTo>
                  <a:cubicBezTo>
                    <a:pt x="1555" y="649"/>
                    <a:pt x="1557" y="650"/>
                    <a:pt x="1551" y="650"/>
                  </a:cubicBezTo>
                  <a:cubicBezTo>
                    <a:pt x="1549" y="652"/>
                    <a:pt x="1550" y="657"/>
                    <a:pt x="1548" y="659"/>
                  </a:cubicBezTo>
                  <a:cubicBezTo>
                    <a:pt x="1542" y="657"/>
                    <a:pt x="1543" y="659"/>
                    <a:pt x="1537" y="658"/>
                  </a:cubicBezTo>
                  <a:cubicBezTo>
                    <a:pt x="1538" y="652"/>
                    <a:pt x="1541" y="649"/>
                    <a:pt x="1545" y="646"/>
                  </a:cubicBezTo>
                  <a:cubicBezTo>
                    <a:pt x="1543" y="642"/>
                    <a:pt x="1540" y="651"/>
                    <a:pt x="1534" y="649"/>
                  </a:cubicBezTo>
                  <a:cubicBezTo>
                    <a:pt x="1531" y="646"/>
                    <a:pt x="1529" y="643"/>
                    <a:pt x="1528" y="639"/>
                  </a:cubicBezTo>
                  <a:cubicBezTo>
                    <a:pt x="1523" y="639"/>
                    <a:pt x="1518" y="639"/>
                    <a:pt x="1518" y="644"/>
                  </a:cubicBezTo>
                  <a:cubicBezTo>
                    <a:pt x="1527" y="644"/>
                    <a:pt x="1522" y="649"/>
                    <a:pt x="1521" y="653"/>
                  </a:cubicBezTo>
                  <a:cubicBezTo>
                    <a:pt x="1525" y="653"/>
                    <a:pt x="1529" y="653"/>
                    <a:pt x="1531" y="655"/>
                  </a:cubicBezTo>
                  <a:cubicBezTo>
                    <a:pt x="1530" y="657"/>
                    <a:pt x="1530" y="661"/>
                    <a:pt x="1526" y="660"/>
                  </a:cubicBezTo>
                  <a:cubicBezTo>
                    <a:pt x="1536" y="663"/>
                    <a:pt x="1556" y="664"/>
                    <a:pt x="1567" y="659"/>
                  </a:cubicBezTo>
                  <a:cubicBezTo>
                    <a:pt x="1572" y="659"/>
                    <a:pt x="1571" y="663"/>
                    <a:pt x="1574" y="665"/>
                  </a:cubicBezTo>
                  <a:cubicBezTo>
                    <a:pt x="1588" y="660"/>
                    <a:pt x="1595" y="664"/>
                    <a:pt x="1606" y="668"/>
                  </a:cubicBezTo>
                  <a:cubicBezTo>
                    <a:pt x="1604" y="672"/>
                    <a:pt x="1597" y="671"/>
                    <a:pt x="1595" y="675"/>
                  </a:cubicBezTo>
                  <a:cubicBezTo>
                    <a:pt x="1584" y="671"/>
                    <a:pt x="1575" y="678"/>
                    <a:pt x="1566" y="679"/>
                  </a:cubicBezTo>
                  <a:cubicBezTo>
                    <a:pt x="1556" y="673"/>
                    <a:pt x="1538" y="677"/>
                    <a:pt x="1537" y="688"/>
                  </a:cubicBezTo>
                  <a:cubicBezTo>
                    <a:pt x="1531" y="688"/>
                    <a:pt x="1531" y="688"/>
                    <a:pt x="1531" y="688"/>
                  </a:cubicBezTo>
                  <a:cubicBezTo>
                    <a:pt x="1538" y="691"/>
                    <a:pt x="1547" y="692"/>
                    <a:pt x="1555" y="694"/>
                  </a:cubicBezTo>
                  <a:cubicBezTo>
                    <a:pt x="1559" y="690"/>
                    <a:pt x="1558" y="680"/>
                    <a:pt x="1566" y="681"/>
                  </a:cubicBezTo>
                  <a:cubicBezTo>
                    <a:pt x="1567" y="684"/>
                    <a:pt x="1566" y="686"/>
                    <a:pt x="1571" y="688"/>
                  </a:cubicBezTo>
                  <a:cubicBezTo>
                    <a:pt x="1571" y="689"/>
                    <a:pt x="1567" y="690"/>
                    <a:pt x="1570" y="691"/>
                  </a:cubicBezTo>
                  <a:cubicBezTo>
                    <a:pt x="1575" y="699"/>
                    <a:pt x="1593" y="690"/>
                    <a:pt x="1605" y="694"/>
                  </a:cubicBezTo>
                  <a:cubicBezTo>
                    <a:pt x="1592" y="698"/>
                    <a:pt x="1580" y="698"/>
                    <a:pt x="1566" y="701"/>
                  </a:cubicBezTo>
                  <a:cubicBezTo>
                    <a:pt x="1569" y="706"/>
                    <a:pt x="1578" y="705"/>
                    <a:pt x="1583" y="708"/>
                  </a:cubicBezTo>
                  <a:cubicBezTo>
                    <a:pt x="1586" y="707"/>
                    <a:pt x="1589" y="705"/>
                    <a:pt x="1592" y="703"/>
                  </a:cubicBezTo>
                  <a:cubicBezTo>
                    <a:pt x="1605" y="711"/>
                    <a:pt x="1618" y="701"/>
                    <a:pt x="1632" y="710"/>
                  </a:cubicBezTo>
                  <a:cubicBezTo>
                    <a:pt x="1632" y="719"/>
                    <a:pt x="1633" y="725"/>
                    <a:pt x="1641" y="729"/>
                  </a:cubicBezTo>
                  <a:cubicBezTo>
                    <a:pt x="1626" y="737"/>
                    <a:pt x="1624" y="719"/>
                    <a:pt x="1608" y="724"/>
                  </a:cubicBezTo>
                  <a:cubicBezTo>
                    <a:pt x="1611" y="731"/>
                    <a:pt x="1611" y="733"/>
                    <a:pt x="1614" y="740"/>
                  </a:cubicBezTo>
                  <a:close/>
                  <a:moveTo>
                    <a:pt x="1586" y="647"/>
                  </a:moveTo>
                  <a:cubicBezTo>
                    <a:pt x="1586" y="646"/>
                    <a:pt x="1584" y="645"/>
                    <a:pt x="1584" y="643"/>
                  </a:cubicBezTo>
                  <a:cubicBezTo>
                    <a:pt x="1590" y="643"/>
                    <a:pt x="1591" y="639"/>
                    <a:pt x="1595" y="637"/>
                  </a:cubicBezTo>
                  <a:cubicBezTo>
                    <a:pt x="1596" y="643"/>
                    <a:pt x="1610" y="636"/>
                    <a:pt x="1609" y="644"/>
                  </a:cubicBezTo>
                  <a:cubicBezTo>
                    <a:pt x="1604" y="650"/>
                    <a:pt x="1594" y="644"/>
                    <a:pt x="1586" y="647"/>
                  </a:cubicBezTo>
                  <a:close/>
                  <a:moveTo>
                    <a:pt x="1632" y="668"/>
                  </a:moveTo>
                  <a:cubicBezTo>
                    <a:pt x="1637" y="663"/>
                    <a:pt x="1656" y="659"/>
                    <a:pt x="1659" y="666"/>
                  </a:cubicBezTo>
                  <a:cubicBezTo>
                    <a:pt x="1649" y="670"/>
                    <a:pt x="1640" y="674"/>
                    <a:pt x="1632" y="668"/>
                  </a:cubicBezTo>
                  <a:close/>
                  <a:moveTo>
                    <a:pt x="1618" y="732"/>
                  </a:moveTo>
                  <a:cubicBezTo>
                    <a:pt x="1623" y="732"/>
                    <a:pt x="1628" y="732"/>
                    <a:pt x="1629" y="736"/>
                  </a:cubicBezTo>
                  <a:cubicBezTo>
                    <a:pt x="1625" y="735"/>
                    <a:pt x="1617" y="738"/>
                    <a:pt x="1618" y="732"/>
                  </a:cubicBezTo>
                  <a:close/>
                  <a:moveTo>
                    <a:pt x="1521" y="586"/>
                  </a:moveTo>
                  <a:cubicBezTo>
                    <a:pt x="1522" y="590"/>
                    <a:pt x="1528" y="589"/>
                    <a:pt x="1534" y="589"/>
                  </a:cubicBezTo>
                  <a:cubicBezTo>
                    <a:pt x="1543" y="592"/>
                    <a:pt x="1544" y="610"/>
                    <a:pt x="1557" y="605"/>
                  </a:cubicBezTo>
                  <a:cubicBezTo>
                    <a:pt x="1556" y="604"/>
                    <a:pt x="1556" y="601"/>
                    <a:pt x="1554" y="601"/>
                  </a:cubicBezTo>
                  <a:cubicBezTo>
                    <a:pt x="1555" y="597"/>
                    <a:pt x="1559" y="596"/>
                    <a:pt x="1564" y="597"/>
                  </a:cubicBezTo>
                  <a:cubicBezTo>
                    <a:pt x="1565" y="601"/>
                    <a:pt x="1560" y="599"/>
                    <a:pt x="1561" y="604"/>
                  </a:cubicBezTo>
                  <a:cubicBezTo>
                    <a:pt x="1570" y="603"/>
                    <a:pt x="1572" y="610"/>
                    <a:pt x="1577" y="614"/>
                  </a:cubicBezTo>
                  <a:cubicBezTo>
                    <a:pt x="1581" y="614"/>
                    <a:pt x="1590" y="610"/>
                    <a:pt x="1592" y="613"/>
                  </a:cubicBezTo>
                  <a:cubicBezTo>
                    <a:pt x="1593" y="608"/>
                    <a:pt x="1581" y="603"/>
                    <a:pt x="1576" y="599"/>
                  </a:cubicBezTo>
                  <a:cubicBezTo>
                    <a:pt x="1575" y="596"/>
                    <a:pt x="1579" y="597"/>
                    <a:pt x="1580" y="595"/>
                  </a:cubicBezTo>
                  <a:cubicBezTo>
                    <a:pt x="1559" y="585"/>
                    <a:pt x="1542" y="586"/>
                    <a:pt x="1529" y="584"/>
                  </a:cubicBezTo>
                  <a:cubicBezTo>
                    <a:pt x="1528" y="580"/>
                    <a:pt x="1525" y="588"/>
                    <a:pt x="1521" y="586"/>
                  </a:cubicBezTo>
                  <a:close/>
                  <a:moveTo>
                    <a:pt x="1576" y="559"/>
                  </a:moveTo>
                  <a:cubicBezTo>
                    <a:pt x="1582" y="554"/>
                    <a:pt x="1588" y="552"/>
                    <a:pt x="1596" y="553"/>
                  </a:cubicBezTo>
                  <a:cubicBezTo>
                    <a:pt x="1589" y="549"/>
                    <a:pt x="1578" y="547"/>
                    <a:pt x="1571" y="554"/>
                  </a:cubicBezTo>
                  <a:cubicBezTo>
                    <a:pt x="1570" y="558"/>
                    <a:pt x="1574" y="557"/>
                    <a:pt x="1576" y="559"/>
                  </a:cubicBezTo>
                  <a:close/>
                  <a:moveTo>
                    <a:pt x="1580" y="569"/>
                  </a:moveTo>
                  <a:cubicBezTo>
                    <a:pt x="1585" y="569"/>
                    <a:pt x="1584" y="562"/>
                    <a:pt x="1589" y="562"/>
                  </a:cubicBezTo>
                  <a:cubicBezTo>
                    <a:pt x="1585" y="559"/>
                    <a:pt x="1580" y="557"/>
                    <a:pt x="1576" y="559"/>
                  </a:cubicBezTo>
                  <a:cubicBezTo>
                    <a:pt x="1574" y="561"/>
                    <a:pt x="1570" y="561"/>
                    <a:pt x="1569" y="563"/>
                  </a:cubicBezTo>
                  <a:cubicBezTo>
                    <a:pt x="1571" y="567"/>
                    <a:pt x="1581" y="559"/>
                    <a:pt x="1580" y="569"/>
                  </a:cubicBezTo>
                  <a:close/>
                  <a:moveTo>
                    <a:pt x="29" y="530"/>
                  </a:moveTo>
                  <a:cubicBezTo>
                    <a:pt x="28" y="534"/>
                    <a:pt x="32" y="534"/>
                    <a:pt x="34" y="534"/>
                  </a:cubicBezTo>
                  <a:cubicBezTo>
                    <a:pt x="33" y="539"/>
                    <a:pt x="26" y="539"/>
                    <a:pt x="27" y="546"/>
                  </a:cubicBezTo>
                  <a:cubicBezTo>
                    <a:pt x="45" y="553"/>
                    <a:pt x="60" y="568"/>
                    <a:pt x="76" y="560"/>
                  </a:cubicBezTo>
                  <a:cubicBezTo>
                    <a:pt x="77" y="557"/>
                    <a:pt x="75" y="556"/>
                    <a:pt x="75" y="554"/>
                  </a:cubicBezTo>
                  <a:cubicBezTo>
                    <a:pt x="81" y="554"/>
                    <a:pt x="79" y="560"/>
                    <a:pt x="84" y="560"/>
                  </a:cubicBezTo>
                  <a:cubicBezTo>
                    <a:pt x="88" y="557"/>
                    <a:pt x="82" y="553"/>
                    <a:pt x="78" y="553"/>
                  </a:cubicBezTo>
                  <a:cubicBezTo>
                    <a:pt x="67" y="541"/>
                    <a:pt x="49" y="528"/>
                    <a:pt x="29" y="530"/>
                  </a:cubicBezTo>
                  <a:close/>
                  <a:moveTo>
                    <a:pt x="647" y="806"/>
                  </a:moveTo>
                  <a:cubicBezTo>
                    <a:pt x="633" y="799"/>
                    <a:pt x="607" y="812"/>
                    <a:pt x="598" y="798"/>
                  </a:cubicBezTo>
                  <a:cubicBezTo>
                    <a:pt x="600" y="793"/>
                    <a:pt x="605" y="790"/>
                    <a:pt x="614" y="791"/>
                  </a:cubicBezTo>
                  <a:cubicBezTo>
                    <a:pt x="610" y="785"/>
                    <a:pt x="598" y="784"/>
                    <a:pt x="592" y="788"/>
                  </a:cubicBezTo>
                  <a:cubicBezTo>
                    <a:pt x="591" y="791"/>
                    <a:pt x="593" y="792"/>
                    <a:pt x="593" y="794"/>
                  </a:cubicBezTo>
                  <a:cubicBezTo>
                    <a:pt x="590" y="796"/>
                    <a:pt x="587" y="793"/>
                    <a:pt x="583" y="795"/>
                  </a:cubicBezTo>
                  <a:cubicBezTo>
                    <a:pt x="587" y="798"/>
                    <a:pt x="592" y="799"/>
                    <a:pt x="595" y="795"/>
                  </a:cubicBezTo>
                  <a:cubicBezTo>
                    <a:pt x="594" y="798"/>
                    <a:pt x="596" y="799"/>
                    <a:pt x="596" y="801"/>
                  </a:cubicBezTo>
                  <a:cubicBezTo>
                    <a:pt x="596" y="803"/>
                    <a:pt x="592" y="802"/>
                    <a:pt x="590" y="803"/>
                  </a:cubicBezTo>
                  <a:cubicBezTo>
                    <a:pt x="595" y="812"/>
                    <a:pt x="626" y="803"/>
                    <a:pt x="627" y="808"/>
                  </a:cubicBezTo>
                  <a:cubicBezTo>
                    <a:pt x="632" y="809"/>
                    <a:pt x="648" y="816"/>
                    <a:pt x="647" y="806"/>
                  </a:cubicBezTo>
                  <a:close/>
                  <a:moveTo>
                    <a:pt x="743" y="851"/>
                  </a:moveTo>
                  <a:cubicBezTo>
                    <a:pt x="758" y="854"/>
                    <a:pt x="770" y="854"/>
                    <a:pt x="779" y="843"/>
                  </a:cubicBezTo>
                  <a:cubicBezTo>
                    <a:pt x="782" y="844"/>
                    <a:pt x="790" y="850"/>
                    <a:pt x="791" y="842"/>
                  </a:cubicBezTo>
                  <a:cubicBezTo>
                    <a:pt x="784" y="838"/>
                    <a:pt x="764" y="844"/>
                    <a:pt x="766" y="836"/>
                  </a:cubicBezTo>
                  <a:cubicBezTo>
                    <a:pt x="762" y="839"/>
                    <a:pt x="761" y="845"/>
                    <a:pt x="757" y="848"/>
                  </a:cubicBezTo>
                  <a:cubicBezTo>
                    <a:pt x="753" y="846"/>
                    <a:pt x="758" y="842"/>
                    <a:pt x="757" y="839"/>
                  </a:cubicBezTo>
                  <a:cubicBezTo>
                    <a:pt x="750" y="839"/>
                    <a:pt x="750" y="849"/>
                    <a:pt x="743" y="845"/>
                  </a:cubicBezTo>
                  <a:lnTo>
                    <a:pt x="743" y="851"/>
                  </a:lnTo>
                  <a:close/>
                  <a:moveTo>
                    <a:pt x="914" y="784"/>
                  </a:moveTo>
                  <a:cubicBezTo>
                    <a:pt x="918" y="781"/>
                    <a:pt x="916" y="777"/>
                    <a:pt x="914" y="774"/>
                  </a:cubicBezTo>
                  <a:cubicBezTo>
                    <a:pt x="916" y="769"/>
                    <a:pt x="920" y="776"/>
                    <a:pt x="924" y="774"/>
                  </a:cubicBezTo>
                  <a:cubicBezTo>
                    <a:pt x="922" y="768"/>
                    <a:pt x="917" y="764"/>
                    <a:pt x="913" y="761"/>
                  </a:cubicBezTo>
                  <a:cubicBezTo>
                    <a:pt x="916" y="771"/>
                    <a:pt x="906" y="766"/>
                    <a:pt x="898" y="768"/>
                  </a:cubicBezTo>
                  <a:cubicBezTo>
                    <a:pt x="898" y="770"/>
                    <a:pt x="898" y="772"/>
                    <a:pt x="897" y="772"/>
                  </a:cubicBezTo>
                  <a:cubicBezTo>
                    <a:pt x="900" y="778"/>
                    <a:pt x="912" y="776"/>
                    <a:pt x="914" y="784"/>
                  </a:cubicBezTo>
                  <a:close/>
                  <a:moveTo>
                    <a:pt x="933" y="401"/>
                  </a:moveTo>
                  <a:cubicBezTo>
                    <a:pt x="935" y="394"/>
                    <a:pt x="950" y="396"/>
                    <a:pt x="962" y="396"/>
                  </a:cubicBezTo>
                  <a:cubicBezTo>
                    <a:pt x="961" y="393"/>
                    <a:pt x="962" y="392"/>
                    <a:pt x="965" y="392"/>
                  </a:cubicBezTo>
                  <a:cubicBezTo>
                    <a:pt x="964" y="390"/>
                    <a:pt x="961" y="390"/>
                    <a:pt x="962" y="388"/>
                  </a:cubicBezTo>
                  <a:cubicBezTo>
                    <a:pt x="956" y="387"/>
                    <a:pt x="946" y="400"/>
                    <a:pt x="942" y="388"/>
                  </a:cubicBezTo>
                  <a:cubicBezTo>
                    <a:pt x="947" y="386"/>
                    <a:pt x="951" y="382"/>
                    <a:pt x="953" y="377"/>
                  </a:cubicBezTo>
                  <a:cubicBezTo>
                    <a:pt x="935" y="378"/>
                    <a:pt x="907" y="363"/>
                    <a:pt x="879" y="367"/>
                  </a:cubicBezTo>
                  <a:cubicBezTo>
                    <a:pt x="898" y="372"/>
                    <a:pt x="915" y="372"/>
                    <a:pt x="933" y="377"/>
                  </a:cubicBezTo>
                  <a:cubicBezTo>
                    <a:pt x="926" y="382"/>
                    <a:pt x="925" y="396"/>
                    <a:pt x="933" y="401"/>
                  </a:cubicBezTo>
                  <a:close/>
                  <a:moveTo>
                    <a:pt x="1087" y="499"/>
                  </a:moveTo>
                  <a:cubicBezTo>
                    <a:pt x="1089" y="496"/>
                    <a:pt x="1081" y="495"/>
                    <a:pt x="1085" y="494"/>
                  </a:cubicBezTo>
                  <a:cubicBezTo>
                    <a:pt x="1084" y="491"/>
                    <a:pt x="1081" y="491"/>
                    <a:pt x="1078" y="491"/>
                  </a:cubicBezTo>
                  <a:cubicBezTo>
                    <a:pt x="1078" y="493"/>
                    <a:pt x="1077" y="493"/>
                    <a:pt x="1075" y="494"/>
                  </a:cubicBezTo>
                  <a:cubicBezTo>
                    <a:pt x="1077" y="497"/>
                    <a:pt x="1081" y="499"/>
                    <a:pt x="1087" y="499"/>
                  </a:cubicBezTo>
                  <a:close/>
                  <a:moveTo>
                    <a:pt x="1097" y="763"/>
                  </a:moveTo>
                  <a:cubicBezTo>
                    <a:pt x="1103" y="759"/>
                    <a:pt x="1101" y="770"/>
                    <a:pt x="1108" y="768"/>
                  </a:cubicBezTo>
                  <a:cubicBezTo>
                    <a:pt x="1101" y="761"/>
                    <a:pt x="1107" y="753"/>
                    <a:pt x="1094" y="749"/>
                  </a:cubicBezTo>
                  <a:cubicBezTo>
                    <a:pt x="1093" y="757"/>
                    <a:pt x="1101" y="757"/>
                    <a:pt x="1097" y="763"/>
                  </a:cubicBezTo>
                  <a:close/>
                  <a:moveTo>
                    <a:pt x="1151" y="412"/>
                  </a:moveTo>
                  <a:cubicBezTo>
                    <a:pt x="1145" y="412"/>
                    <a:pt x="1139" y="413"/>
                    <a:pt x="1139" y="408"/>
                  </a:cubicBezTo>
                  <a:cubicBezTo>
                    <a:pt x="1130" y="414"/>
                    <a:pt x="1116" y="408"/>
                    <a:pt x="1108" y="409"/>
                  </a:cubicBezTo>
                  <a:cubicBezTo>
                    <a:pt x="1108" y="415"/>
                    <a:pt x="1108" y="415"/>
                    <a:pt x="1108" y="415"/>
                  </a:cubicBezTo>
                  <a:cubicBezTo>
                    <a:pt x="1112" y="416"/>
                    <a:pt x="1122" y="416"/>
                    <a:pt x="1129" y="418"/>
                  </a:cubicBezTo>
                  <a:cubicBezTo>
                    <a:pt x="1128" y="421"/>
                    <a:pt x="1122" y="419"/>
                    <a:pt x="1119" y="419"/>
                  </a:cubicBezTo>
                  <a:cubicBezTo>
                    <a:pt x="1130" y="423"/>
                    <a:pt x="1144" y="424"/>
                    <a:pt x="1153" y="418"/>
                  </a:cubicBezTo>
                  <a:cubicBezTo>
                    <a:pt x="1153" y="416"/>
                    <a:pt x="1149" y="417"/>
                    <a:pt x="1151" y="412"/>
                  </a:cubicBezTo>
                  <a:close/>
                  <a:moveTo>
                    <a:pt x="1209" y="724"/>
                  </a:moveTo>
                  <a:cubicBezTo>
                    <a:pt x="1201" y="722"/>
                    <a:pt x="1198" y="705"/>
                    <a:pt x="1190" y="713"/>
                  </a:cubicBezTo>
                  <a:cubicBezTo>
                    <a:pt x="1187" y="712"/>
                    <a:pt x="1186" y="710"/>
                    <a:pt x="1187" y="707"/>
                  </a:cubicBezTo>
                  <a:cubicBezTo>
                    <a:pt x="1184" y="706"/>
                    <a:pt x="1179" y="711"/>
                    <a:pt x="1182" y="711"/>
                  </a:cubicBezTo>
                  <a:cubicBezTo>
                    <a:pt x="1179" y="715"/>
                    <a:pt x="1178" y="703"/>
                    <a:pt x="1172" y="704"/>
                  </a:cubicBezTo>
                  <a:cubicBezTo>
                    <a:pt x="1166" y="707"/>
                    <a:pt x="1174" y="719"/>
                    <a:pt x="1166" y="718"/>
                  </a:cubicBezTo>
                  <a:cubicBezTo>
                    <a:pt x="1170" y="720"/>
                    <a:pt x="1173" y="722"/>
                    <a:pt x="1177" y="723"/>
                  </a:cubicBezTo>
                  <a:cubicBezTo>
                    <a:pt x="1175" y="715"/>
                    <a:pt x="1185" y="720"/>
                    <a:pt x="1190" y="718"/>
                  </a:cubicBezTo>
                  <a:cubicBezTo>
                    <a:pt x="1191" y="725"/>
                    <a:pt x="1201" y="727"/>
                    <a:pt x="1201" y="737"/>
                  </a:cubicBezTo>
                  <a:cubicBezTo>
                    <a:pt x="1204" y="734"/>
                    <a:pt x="1201" y="723"/>
                    <a:pt x="1209" y="724"/>
                  </a:cubicBezTo>
                  <a:close/>
                  <a:moveTo>
                    <a:pt x="1209" y="768"/>
                  </a:moveTo>
                  <a:cubicBezTo>
                    <a:pt x="1214" y="758"/>
                    <a:pt x="1228" y="765"/>
                    <a:pt x="1239" y="762"/>
                  </a:cubicBezTo>
                  <a:cubicBezTo>
                    <a:pt x="1237" y="758"/>
                    <a:pt x="1234" y="756"/>
                    <a:pt x="1229" y="752"/>
                  </a:cubicBezTo>
                  <a:cubicBezTo>
                    <a:pt x="1219" y="752"/>
                    <a:pt x="1214" y="762"/>
                    <a:pt x="1204" y="758"/>
                  </a:cubicBezTo>
                  <a:cubicBezTo>
                    <a:pt x="1204" y="765"/>
                    <a:pt x="1204" y="765"/>
                    <a:pt x="1204" y="765"/>
                  </a:cubicBezTo>
                  <a:cubicBezTo>
                    <a:pt x="1207" y="765"/>
                    <a:pt x="1208" y="766"/>
                    <a:pt x="1209" y="768"/>
                  </a:cubicBezTo>
                  <a:close/>
                  <a:moveTo>
                    <a:pt x="1226" y="463"/>
                  </a:moveTo>
                  <a:cubicBezTo>
                    <a:pt x="1247" y="468"/>
                    <a:pt x="1269" y="467"/>
                    <a:pt x="1293" y="464"/>
                  </a:cubicBezTo>
                  <a:cubicBezTo>
                    <a:pt x="1287" y="460"/>
                    <a:pt x="1281" y="455"/>
                    <a:pt x="1275" y="451"/>
                  </a:cubicBezTo>
                  <a:cubicBezTo>
                    <a:pt x="1288" y="444"/>
                    <a:pt x="1299" y="453"/>
                    <a:pt x="1312" y="450"/>
                  </a:cubicBezTo>
                  <a:cubicBezTo>
                    <a:pt x="1301" y="441"/>
                    <a:pt x="1287" y="449"/>
                    <a:pt x="1272" y="446"/>
                  </a:cubicBezTo>
                  <a:cubicBezTo>
                    <a:pt x="1271" y="450"/>
                    <a:pt x="1274" y="449"/>
                    <a:pt x="1274" y="453"/>
                  </a:cubicBezTo>
                  <a:cubicBezTo>
                    <a:pt x="1254" y="455"/>
                    <a:pt x="1247" y="445"/>
                    <a:pt x="1229" y="443"/>
                  </a:cubicBezTo>
                  <a:cubicBezTo>
                    <a:pt x="1228" y="449"/>
                    <a:pt x="1225" y="452"/>
                    <a:pt x="1220" y="454"/>
                  </a:cubicBezTo>
                  <a:cubicBezTo>
                    <a:pt x="1225" y="457"/>
                    <a:pt x="1234" y="451"/>
                    <a:pt x="1241" y="450"/>
                  </a:cubicBezTo>
                  <a:cubicBezTo>
                    <a:pt x="1245" y="452"/>
                    <a:pt x="1237" y="454"/>
                    <a:pt x="1239" y="457"/>
                  </a:cubicBezTo>
                  <a:cubicBezTo>
                    <a:pt x="1236" y="458"/>
                    <a:pt x="1236" y="455"/>
                    <a:pt x="1232" y="456"/>
                  </a:cubicBezTo>
                  <a:cubicBezTo>
                    <a:pt x="1233" y="461"/>
                    <a:pt x="1228" y="461"/>
                    <a:pt x="1226" y="463"/>
                  </a:cubicBezTo>
                  <a:close/>
                  <a:moveTo>
                    <a:pt x="1663" y="610"/>
                  </a:moveTo>
                  <a:cubicBezTo>
                    <a:pt x="1670" y="609"/>
                    <a:pt x="1670" y="616"/>
                    <a:pt x="1679" y="614"/>
                  </a:cubicBezTo>
                  <a:cubicBezTo>
                    <a:pt x="1677" y="606"/>
                    <a:pt x="1684" y="608"/>
                    <a:pt x="1688" y="607"/>
                  </a:cubicBezTo>
                  <a:cubicBezTo>
                    <a:pt x="1686" y="605"/>
                    <a:pt x="1683" y="605"/>
                    <a:pt x="1680" y="604"/>
                  </a:cubicBezTo>
                  <a:cubicBezTo>
                    <a:pt x="1680" y="599"/>
                    <a:pt x="1684" y="597"/>
                    <a:pt x="1677" y="598"/>
                  </a:cubicBezTo>
                  <a:cubicBezTo>
                    <a:pt x="1677" y="594"/>
                    <a:pt x="1679" y="593"/>
                    <a:pt x="1683" y="594"/>
                  </a:cubicBezTo>
                  <a:cubicBezTo>
                    <a:pt x="1681" y="591"/>
                    <a:pt x="1677" y="589"/>
                    <a:pt x="1677" y="584"/>
                  </a:cubicBezTo>
                  <a:cubicBezTo>
                    <a:pt x="1675" y="587"/>
                    <a:pt x="1662" y="589"/>
                    <a:pt x="1664" y="581"/>
                  </a:cubicBezTo>
                  <a:cubicBezTo>
                    <a:pt x="1647" y="579"/>
                    <a:pt x="1647" y="574"/>
                    <a:pt x="1629" y="578"/>
                  </a:cubicBezTo>
                  <a:cubicBezTo>
                    <a:pt x="1629" y="572"/>
                    <a:pt x="1629" y="572"/>
                    <a:pt x="1629" y="572"/>
                  </a:cubicBezTo>
                  <a:cubicBezTo>
                    <a:pt x="1631" y="568"/>
                    <a:pt x="1637" y="569"/>
                    <a:pt x="1643" y="569"/>
                  </a:cubicBezTo>
                  <a:cubicBezTo>
                    <a:pt x="1642" y="561"/>
                    <a:pt x="1634" y="570"/>
                    <a:pt x="1634" y="560"/>
                  </a:cubicBezTo>
                  <a:cubicBezTo>
                    <a:pt x="1629" y="560"/>
                    <a:pt x="1622" y="561"/>
                    <a:pt x="1621" y="557"/>
                  </a:cubicBezTo>
                  <a:cubicBezTo>
                    <a:pt x="1618" y="560"/>
                    <a:pt x="1614" y="561"/>
                    <a:pt x="1614" y="566"/>
                  </a:cubicBezTo>
                  <a:cubicBezTo>
                    <a:pt x="1615" y="568"/>
                    <a:pt x="1619" y="568"/>
                    <a:pt x="1621" y="569"/>
                  </a:cubicBezTo>
                  <a:cubicBezTo>
                    <a:pt x="1620" y="570"/>
                    <a:pt x="1620" y="573"/>
                    <a:pt x="1618" y="573"/>
                  </a:cubicBezTo>
                  <a:cubicBezTo>
                    <a:pt x="1620" y="576"/>
                    <a:pt x="1624" y="576"/>
                    <a:pt x="1628" y="576"/>
                  </a:cubicBezTo>
                  <a:cubicBezTo>
                    <a:pt x="1628" y="578"/>
                    <a:pt x="1625" y="579"/>
                    <a:pt x="1625" y="581"/>
                  </a:cubicBezTo>
                  <a:cubicBezTo>
                    <a:pt x="1620" y="581"/>
                    <a:pt x="1615" y="581"/>
                    <a:pt x="1612" y="578"/>
                  </a:cubicBezTo>
                  <a:cubicBezTo>
                    <a:pt x="1610" y="578"/>
                    <a:pt x="1611" y="580"/>
                    <a:pt x="1611" y="582"/>
                  </a:cubicBezTo>
                  <a:cubicBezTo>
                    <a:pt x="1614" y="583"/>
                    <a:pt x="1617" y="584"/>
                    <a:pt x="1619" y="585"/>
                  </a:cubicBezTo>
                  <a:cubicBezTo>
                    <a:pt x="1617" y="591"/>
                    <a:pt x="1617" y="583"/>
                    <a:pt x="1614" y="586"/>
                  </a:cubicBezTo>
                  <a:cubicBezTo>
                    <a:pt x="1625" y="590"/>
                    <a:pt x="1627" y="598"/>
                    <a:pt x="1637" y="601"/>
                  </a:cubicBezTo>
                  <a:cubicBezTo>
                    <a:pt x="1636" y="606"/>
                    <a:pt x="1639" y="608"/>
                    <a:pt x="1640" y="613"/>
                  </a:cubicBezTo>
                  <a:cubicBezTo>
                    <a:pt x="1649" y="608"/>
                    <a:pt x="1650" y="611"/>
                    <a:pt x="1657" y="615"/>
                  </a:cubicBezTo>
                  <a:cubicBezTo>
                    <a:pt x="1659" y="614"/>
                    <a:pt x="1661" y="612"/>
                    <a:pt x="1663" y="610"/>
                  </a:cubicBezTo>
                  <a:close/>
                  <a:moveTo>
                    <a:pt x="1648" y="594"/>
                  </a:moveTo>
                  <a:cubicBezTo>
                    <a:pt x="1647" y="592"/>
                    <a:pt x="1647" y="589"/>
                    <a:pt x="1647" y="585"/>
                  </a:cubicBezTo>
                  <a:cubicBezTo>
                    <a:pt x="1657" y="584"/>
                    <a:pt x="1660" y="588"/>
                    <a:pt x="1664" y="592"/>
                  </a:cubicBezTo>
                  <a:cubicBezTo>
                    <a:pt x="1661" y="593"/>
                    <a:pt x="1654" y="591"/>
                    <a:pt x="1648" y="594"/>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19" name="文本框 18"/>
            <p:cNvSpPr txBox="1"/>
            <p:nvPr/>
          </p:nvSpPr>
          <p:spPr>
            <a:xfrm>
              <a:off x="2168223" y="1788618"/>
              <a:ext cx="1107996" cy="646331"/>
            </a:xfrm>
            <a:prstGeom prst="rect">
              <a:avLst/>
            </a:prstGeom>
            <a:noFill/>
          </p:spPr>
          <p:txBody>
            <a:bodyPr wrap="none" rtlCol="0">
              <a:spAutoFit/>
            </a:bodyPr>
            <a:lstStyle/>
            <a:p>
              <a:r>
                <a:rPr lang="zh-CN" altLang="en-US" sz="3600" dirty="0">
                  <a:solidFill>
                    <a:schemeClr val="bg1"/>
                  </a:solidFill>
                  <a:cs typeface="+mn-ea"/>
                  <a:sym typeface="+mn-lt"/>
                </a:rPr>
                <a:t>文本</a:t>
              </a:r>
            </a:p>
          </p:txBody>
        </p:sp>
      </p:grpSp>
      <p:grpSp>
        <p:nvGrpSpPr>
          <p:cNvPr id="20" name="组合 19"/>
          <p:cNvGrpSpPr/>
          <p:nvPr/>
        </p:nvGrpSpPr>
        <p:grpSpPr>
          <a:xfrm>
            <a:off x="8771473" y="1805919"/>
            <a:ext cx="1601883" cy="863124"/>
            <a:chOff x="8883768" y="1680221"/>
            <a:chExt cx="1601883" cy="863124"/>
          </a:xfrm>
        </p:grpSpPr>
        <p:sp>
          <p:nvSpPr>
            <p:cNvPr id="21" name="Freeform 9"/>
            <p:cNvSpPr>
              <a:spLocks noEditPoints="1"/>
            </p:cNvSpPr>
            <p:nvPr/>
          </p:nvSpPr>
          <p:spPr bwMode="auto">
            <a:xfrm>
              <a:off x="8883768" y="1680221"/>
              <a:ext cx="1601883" cy="863124"/>
            </a:xfrm>
            <a:custGeom>
              <a:avLst/>
              <a:gdLst>
                <a:gd name="T0" fmla="*/ 191 w 1731"/>
                <a:gd name="T1" fmla="*/ 599 h 931"/>
                <a:gd name="T2" fmla="*/ 272 w 1731"/>
                <a:gd name="T3" fmla="*/ 643 h 931"/>
                <a:gd name="T4" fmla="*/ 595 w 1731"/>
                <a:gd name="T5" fmla="*/ 822 h 931"/>
                <a:gd name="T6" fmla="*/ 764 w 1731"/>
                <a:gd name="T7" fmla="*/ 441 h 931"/>
                <a:gd name="T8" fmla="*/ 933 w 1731"/>
                <a:gd name="T9" fmla="*/ 408 h 931"/>
                <a:gd name="T10" fmla="*/ 1011 w 1731"/>
                <a:gd name="T11" fmla="*/ 382 h 931"/>
                <a:gd name="T12" fmla="*/ 1072 w 1731"/>
                <a:gd name="T13" fmla="*/ 491 h 931"/>
                <a:gd name="T14" fmla="*/ 1101 w 1731"/>
                <a:gd name="T15" fmla="*/ 495 h 931"/>
                <a:gd name="T16" fmla="*/ 1161 w 1731"/>
                <a:gd name="T17" fmla="*/ 824 h 931"/>
                <a:gd name="T18" fmla="*/ 1280 w 1731"/>
                <a:gd name="T19" fmla="*/ 716 h 931"/>
                <a:gd name="T20" fmla="*/ 1452 w 1731"/>
                <a:gd name="T21" fmla="*/ 708 h 931"/>
                <a:gd name="T22" fmla="*/ 1531 w 1731"/>
                <a:gd name="T23" fmla="*/ 521 h 931"/>
                <a:gd name="T24" fmla="*/ 1614 w 1731"/>
                <a:gd name="T25" fmla="*/ 550 h 931"/>
                <a:gd name="T26" fmla="*/ 866 w 1731"/>
                <a:gd name="T27" fmla="*/ 769 h 931"/>
                <a:gd name="T28" fmla="*/ 1211 w 1731"/>
                <a:gd name="T29" fmla="*/ 681 h 931"/>
                <a:gd name="T30" fmla="*/ 1317 w 1731"/>
                <a:gd name="T31" fmla="*/ 717 h 931"/>
                <a:gd name="T32" fmla="*/ 1442 w 1731"/>
                <a:gd name="T33" fmla="*/ 647 h 931"/>
                <a:gd name="T34" fmla="*/ 1458 w 1731"/>
                <a:gd name="T35" fmla="*/ 528 h 931"/>
                <a:gd name="T36" fmla="*/ 1091 w 1731"/>
                <a:gd name="T37" fmla="*/ 512 h 931"/>
                <a:gd name="T38" fmla="*/ 719 w 1731"/>
                <a:gd name="T39" fmla="*/ 491 h 931"/>
                <a:gd name="T40" fmla="*/ 795 w 1731"/>
                <a:gd name="T41" fmla="*/ 402 h 931"/>
                <a:gd name="T42" fmla="*/ 1013 w 1731"/>
                <a:gd name="T43" fmla="*/ 363 h 931"/>
                <a:gd name="T44" fmla="*/ 1288 w 1731"/>
                <a:gd name="T45" fmla="*/ 309 h 931"/>
                <a:gd name="T46" fmla="*/ 1252 w 1731"/>
                <a:gd name="T47" fmla="*/ 189 h 931"/>
                <a:gd name="T48" fmla="*/ 786 w 1731"/>
                <a:gd name="T49" fmla="*/ 32 h 931"/>
                <a:gd name="T50" fmla="*/ 107 w 1731"/>
                <a:gd name="T51" fmla="*/ 145 h 931"/>
                <a:gd name="T52" fmla="*/ 103 w 1731"/>
                <a:gd name="T53" fmla="*/ 335 h 931"/>
                <a:gd name="T54" fmla="*/ 211 w 1731"/>
                <a:gd name="T55" fmla="*/ 507 h 931"/>
                <a:gd name="T56" fmla="*/ 278 w 1731"/>
                <a:gd name="T57" fmla="*/ 671 h 931"/>
                <a:gd name="T58" fmla="*/ 405 w 1731"/>
                <a:gd name="T59" fmla="*/ 772 h 931"/>
                <a:gd name="T60" fmla="*/ 764 w 1731"/>
                <a:gd name="T61" fmla="*/ 782 h 931"/>
                <a:gd name="T62" fmla="*/ 1100 w 1731"/>
                <a:gd name="T63" fmla="*/ 83 h 931"/>
                <a:gd name="T64" fmla="*/ 823 w 1731"/>
                <a:gd name="T65" fmla="*/ 96 h 931"/>
                <a:gd name="T66" fmla="*/ 942 w 1731"/>
                <a:gd name="T67" fmla="*/ 195 h 931"/>
                <a:gd name="T68" fmla="*/ 1049 w 1731"/>
                <a:gd name="T69" fmla="*/ 219 h 931"/>
                <a:gd name="T70" fmla="*/ 325 w 1731"/>
                <a:gd name="T71" fmla="*/ 251 h 931"/>
                <a:gd name="T72" fmla="*/ 1061 w 1731"/>
                <a:gd name="T73" fmla="*/ 296 h 931"/>
                <a:gd name="T74" fmla="*/ 1129 w 1731"/>
                <a:gd name="T75" fmla="*/ 266 h 931"/>
                <a:gd name="T76" fmla="*/ 638 w 1731"/>
                <a:gd name="T77" fmla="*/ 379 h 931"/>
                <a:gd name="T78" fmla="*/ 756 w 1731"/>
                <a:gd name="T79" fmla="*/ 408 h 931"/>
                <a:gd name="T80" fmla="*/ 679 w 1731"/>
                <a:gd name="T81" fmla="*/ 499 h 931"/>
                <a:gd name="T82" fmla="*/ 220 w 1731"/>
                <a:gd name="T83" fmla="*/ 521 h 931"/>
                <a:gd name="T84" fmla="*/ 1348 w 1731"/>
                <a:gd name="T85" fmla="*/ 714 h 931"/>
                <a:gd name="T86" fmla="*/ 1284 w 1731"/>
                <a:gd name="T87" fmla="*/ 673 h 931"/>
                <a:gd name="T88" fmla="*/ 650 w 1731"/>
                <a:gd name="T89" fmla="*/ 707 h 931"/>
                <a:gd name="T90" fmla="*/ 1066 w 1731"/>
                <a:gd name="T91" fmla="*/ 611 h 931"/>
                <a:gd name="T92" fmla="*/ 1246 w 1731"/>
                <a:gd name="T93" fmla="*/ 582 h 931"/>
                <a:gd name="T94" fmla="*/ 1262 w 1731"/>
                <a:gd name="T95" fmla="*/ 617 h 931"/>
                <a:gd name="T96" fmla="*/ 1110 w 1731"/>
                <a:gd name="T97" fmla="*/ 624 h 931"/>
                <a:gd name="T98" fmla="*/ 641 w 1731"/>
                <a:gd name="T99" fmla="*/ 672 h 931"/>
                <a:gd name="T100" fmla="*/ 629 w 1731"/>
                <a:gd name="T101" fmla="*/ 669 h 931"/>
                <a:gd name="T102" fmla="*/ 955 w 1731"/>
                <a:gd name="T103" fmla="*/ 729 h 931"/>
                <a:gd name="T104" fmla="*/ 870 w 1731"/>
                <a:gd name="T105" fmla="*/ 800 h 931"/>
                <a:gd name="T106" fmla="*/ 702 w 1731"/>
                <a:gd name="T107" fmla="*/ 814 h 931"/>
                <a:gd name="T108" fmla="*/ 944 w 1731"/>
                <a:gd name="T109" fmla="*/ 820 h 931"/>
                <a:gd name="T110" fmla="*/ 1050 w 1731"/>
                <a:gd name="T111" fmla="*/ 730 h 931"/>
                <a:gd name="T112" fmla="*/ 1165 w 1731"/>
                <a:gd name="T113" fmla="*/ 466 h 931"/>
                <a:gd name="T114" fmla="*/ 1142 w 1731"/>
                <a:gd name="T115" fmla="*/ 486 h 931"/>
                <a:gd name="T116" fmla="*/ 1548 w 1731"/>
                <a:gd name="T117" fmla="*/ 659 h 931"/>
                <a:gd name="T118" fmla="*/ 1564 w 1731"/>
                <a:gd name="T119" fmla="*/ 597 h 931"/>
                <a:gd name="T120" fmla="*/ 743 w 1731"/>
                <a:gd name="T121" fmla="*/ 851 h 931"/>
                <a:gd name="T122" fmla="*/ 1209 w 1731"/>
                <a:gd name="T123" fmla="*/ 724 h 931"/>
                <a:gd name="T124" fmla="*/ 1657 w 1731"/>
                <a:gd name="T125" fmla="*/ 615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1" h="931">
                  <a:moveTo>
                    <a:pt x="11" y="354"/>
                  </a:moveTo>
                  <a:cubicBezTo>
                    <a:pt x="8" y="352"/>
                    <a:pt x="5" y="351"/>
                    <a:pt x="1" y="353"/>
                  </a:cubicBezTo>
                  <a:cubicBezTo>
                    <a:pt x="0" y="357"/>
                    <a:pt x="2" y="358"/>
                    <a:pt x="2" y="361"/>
                  </a:cubicBezTo>
                  <a:cubicBezTo>
                    <a:pt x="10" y="361"/>
                    <a:pt x="10" y="361"/>
                    <a:pt x="10" y="361"/>
                  </a:cubicBezTo>
                  <a:cubicBezTo>
                    <a:pt x="9" y="357"/>
                    <a:pt x="12" y="358"/>
                    <a:pt x="11" y="354"/>
                  </a:cubicBezTo>
                  <a:close/>
                  <a:moveTo>
                    <a:pt x="30" y="520"/>
                  </a:moveTo>
                  <a:cubicBezTo>
                    <a:pt x="33" y="516"/>
                    <a:pt x="36" y="521"/>
                    <a:pt x="39" y="518"/>
                  </a:cubicBezTo>
                  <a:cubicBezTo>
                    <a:pt x="39" y="514"/>
                    <a:pt x="28" y="514"/>
                    <a:pt x="30" y="520"/>
                  </a:cubicBezTo>
                  <a:close/>
                  <a:moveTo>
                    <a:pt x="49" y="446"/>
                  </a:moveTo>
                  <a:cubicBezTo>
                    <a:pt x="52" y="444"/>
                    <a:pt x="52" y="439"/>
                    <a:pt x="58" y="440"/>
                  </a:cubicBezTo>
                  <a:cubicBezTo>
                    <a:pt x="55" y="436"/>
                    <a:pt x="44" y="441"/>
                    <a:pt x="49" y="446"/>
                  </a:cubicBezTo>
                  <a:close/>
                  <a:moveTo>
                    <a:pt x="61" y="331"/>
                  </a:moveTo>
                  <a:cubicBezTo>
                    <a:pt x="57" y="332"/>
                    <a:pt x="56" y="335"/>
                    <a:pt x="52" y="335"/>
                  </a:cubicBezTo>
                  <a:cubicBezTo>
                    <a:pt x="52" y="338"/>
                    <a:pt x="55" y="338"/>
                    <a:pt x="59" y="338"/>
                  </a:cubicBezTo>
                  <a:cubicBezTo>
                    <a:pt x="58" y="334"/>
                    <a:pt x="61" y="334"/>
                    <a:pt x="61" y="331"/>
                  </a:cubicBezTo>
                  <a:close/>
                  <a:moveTo>
                    <a:pt x="58" y="292"/>
                  </a:moveTo>
                  <a:cubicBezTo>
                    <a:pt x="62" y="291"/>
                    <a:pt x="60" y="296"/>
                    <a:pt x="65" y="295"/>
                  </a:cubicBezTo>
                  <a:cubicBezTo>
                    <a:pt x="65" y="291"/>
                    <a:pt x="64" y="286"/>
                    <a:pt x="68" y="286"/>
                  </a:cubicBezTo>
                  <a:cubicBezTo>
                    <a:pt x="65" y="279"/>
                    <a:pt x="55" y="282"/>
                    <a:pt x="58" y="292"/>
                  </a:cubicBezTo>
                  <a:close/>
                  <a:moveTo>
                    <a:pt x="62" y="414"/>
                  </a:moveTo>
                  <a:cubicBezTo>
                    <a:pt x="65" y="419"/>
                    <a:pt x="70" y="423"/>
                    <a:pt x="79" y="422"/>
                  </a:cubicBezTo>
                  <a:cubicBezTo>
                    <a:pt x="76" y="420"/>
                    <a:pt x="76" y="414"/>
                    <a:pt x="74" y="411"/>
                  </a:cubicBezTo>
                  <a:cubicBezTo>
                    <a:pt x="69" y="411"/>
                    <a:pt x="67" y="414"/>
                    <a:pt x="62" y="414"/>
                  </a:cubicBezTo>
                  <a:close/>
                  <a:moveTo>
                    <a:pt x="81" y="264"/>
                  </a:moveTo>
                  <a:cubicBezTo>
                    <a:pt x="82" y="267"/>
                    <a:pt x="90" y="266"/>
                    <a:pt x="91" y="264"/>
                  </a:cubicBezTo>
                  <a:cubicBezTo>
                    <a:pt x="89" y="258"/>
                    <a:pt x="86" y="266"/>
                    <a:pt x="81" y="264"/>
                  </a:cubicBezTo>
                  <a:close/>
                  <a:moveTo>
                    <a:pt x="123" y="218"/>
                  </a:moveTo>
                  <a:cubicBezTo>
                    <a:pt x="120" y="219"/>
                    <a:pt x="118" y="220"/>
                    <a:pt x="114" y="221"/>
                  </a:cubicBezTo>
                  <a:cubicBezTo>
                    <a:pt x="113" y="228"/>
                    <a:pt x="116" y="230"/>
                    <a:pt x="116" y="237"/>
                  </a:cubicBezTo>
                  <a:cubicBezTo>
                    <a:pt x="120" y="236"/>
                    <a:pt x="120" y="239"/>
                    <a:pt x="124" y="238"/>
                  </a:cubicBezTo>
                  <a:cubicBezTo>
                    <a:pt x="128" y="234"/>
                    <a:pt x="134" y="232"/>
                    <a:pt x="137" y="228"/>
                  </a:cubicBezTo>
                  <a:cubicBezTo>
                    <a:pt x="134" y="223"/>
                    <a:pt x="127" y="222"/>
                    <a:pt x="123" y="218"/>
                  </a:cubicBezTo>
                  <a:close/>
                  <a:moveTo>
                    <a:pt x="146" y="720"/>
                  </a:moveTo>
                  <a:cubicBezTo>
                    <a:pt x="156" y="727"/>
                    <a:pt x="168" y="722"/>
                    <a:pt x="178" y="723"/>
                  </a:cubicBezTo>
                  <a:cubicBezTo>
                    <a:pt x="174" y="712"/>
                    <a:pt x="156" y="720"/>
                    <a:pt x="146" y="720"/>
                  </a:cubicBezTo>
                  <a:close/>
                  <a:moveTo>
                    <a:pt x="191" y="599"/>
                  </a:moveTo>
                  <a:cubicBezTo>
                    <a:pt x="190" y="605"/>
                    <a:pt x="185" y="607"/>
                    <a:pt x="181" y="610"/>
                  </a:cubicBezTo>
                  <a:cubicBezTo>
                    <a:pt x="181" y="611"/>
                    <a:pt x="184" y="611"/>
                    <a:pt x="184" y="613"/>
                  </a:cubicBezTo>
                  <a:cubicBezTo>
                    <a:pt x="199" y="604"/>
                    <a:pt x="212" y="618"/>
                    <a:pt x="225" y="615"/>
                  </a:cubicBezTo>
                  <a:cubicBezTo>
                    <a:pt x="222" y="610"/>
                    <a:pt x="225" y="609"/>
                    <a:pt x="232" y="610"/>
                  </a:cubicBezTo>
                  <a:cubicBezTo>
                    <a:pt x="232" y="608"/>
                    <a:pt x="230" y="609"/>
                    <a:pt x="229" y="608"/>
                  </a:cubicBezTo>
                  <a:cubicBezTo>
                    <a:pt x="229" y="606"/>
                    <a:pt x="232" y="607"/>
                    <a:pt x="233" y="607"/>
                  </a:cubicBezTo>
                  <a:cubicBezTo>
                    <a:pt x="218" y="603"/>
                    <a:pt x="204" y="610"/>
                    <a:pt x="191" y="599"/>
                  </a:cubicBezTo>
                  <a:close/>
                  <a:moveTo>
                    <a:pt x="220" y="684"/>
                  </a:moveTo>
                  <a:cubicBezTo>
                    <a:pt x="214" y="691"/>
                    <a:pt x="195" y="685"/>
                    <a:pt x="185" y="689"/>
                  </a:cubicBezTo>
                  <a:cubicBezTo>
                    <a:pt x="196" y="693"/>
                    <a:pt x="207" y="697"/>
                    <a:pt x="220" y="695"/>
                  </a:cubicBezTo>
                  <a:cubicBezTo>
                    <a:pt x="219" y="689"/>
                    <a:pt x="222" y="688"/>
                    <a:pt x="220" y="684"/>
                  </a:cubicBezTo>
                  <a:close/>
                  <a:moveTo>
                    <a:pt x="197" y="888"/>
                  </a:moveTo>
                  <a:cubicBezTo>
                    <a:pt x="206" y="893"/>
                    <a:pt x="216" y="896"/>
                    <a:pt x="223" y="903"/>
                  </a:cubicBezTo>
                  <a:cubicBezTo>
                    <a:pt x="238" y="897"/>
                    <a:pt x="260" y="901"/>
                    <a:pt x="270" y="893"/>
                  </a:cubicBezTo>
                  <a:cubicBezTo>
                    <a:pt x="270" y="888"/>
                    <a:pt x="265" y="889"/>
                    <a:pt x="267" y="884"/>
                  </a:cubicBezTo>
                  <a:cubicBezTo>
                    <a:pt x="263" y="884"/>
                    <a:pt x="262" y="886"/>
                    <a:pt x="259" y="887"/>
                  </a:cubicBezTo>
                  <a:cubicBezTo>
                    <a:pt x="256" y="884"/>
                    <a:pt x="252" y="883"/>
                    <a:pt x="245" y="884"/>
                  </a:cubicBezTo>
                  <a:cubicBezTo>
                    <a:pt x="232" y="871"/>
                    <a:pt x="213" y="880"/>
                    <a:pt x="197" y="888"/>
                  </a:cubicBezTo>
                  <a:close/>
                  <a:moveTo>
                    <a:pt x="216" y="930"/>
                  </a:moveTo>
                  <a:cubicBezTo>
                    <a:pt x="216" y="927"/>
                    <a:pt x="217" y="926"/>
                    <a:pt x="220" y="926"/>
                  </a:cubicBezTo>
                  <a:cubicBezTo>
                    <a:pt x="220" y="921"/>
                    <a:pt x="218" y="920"/>
                    <a:pt x="219" y="914"/>
                  </a:cubicBezTo>
                  <a:cubicBezTo>
                    <a:pt x="213" y="911"/>
                    <a:pt x="208" y="914"/>
                    <a:pt x="201" y="914"/>
                  </a:cubicBezTo>
                  <a:cubicBezTo>
                    <a:pt x="199" y="917"/>
                    <a:pt x="200" y="922"/>
                    <a:pt x="197" y="923"/>
                  </a:cubicBezTo>
                  <a:cubicBezTo>
                    <a:pt x="199" y="927"/>
                    <a:pt x="206" y="931"/>
                    <a:pt x="216" y="930"/>
                  </a:cubicBezTo>
                  <a:close/>
                  <a:moveTo>
                    <a:pt x="200" y="509"/>
                  </a:moveTo>
                  <a:cubicBezTo>
                    <a:pt x="203" y="509"/>
                    <a:pt x="201" y="504"/>
                    <a:pt x="204" y="504"/>
                  </a:cubicBezTo>
                  <a:cubicBezTo>
                    <a:pt x="202" y="500"/>
                    <a:pt x="196" y="507"/>
                    <a:pt x="200" y="509"/>
                  </a:cubicBezTo>
                  <a:close/>
                  <a:moveTo>
                    <a:pt x="230" y="614"/>
                  </a:moveTo>
                  <a:cubicBezTo>
                    <a:pt x="231" y="619"/>
                    <a:pt x="235" y="616"/>
                    <a:pt x="238" y="614"/>
                  </a:cubicBezTo>
                  <a:cubicBezTo>
                    <a:pt x="237" y="611"/>
                    <a:pt x="231" y="613"/>
                    <a:pt x="230" y="614"/>
                  </a:cubicBezTo>
                  <a:close/>
                  <a:moveTo>
                    <a:pt x="240" y="682"/>
                  </a:moveTo>
                  <a:cubicBezTo>
                    <a:pt x="240" y="688"/>
                    <a:pt x="251" y="685"/>
                    <a:pt x="252" y="684"/>
                  </a:cubicBezTo>
                  <a:cubicBezTo>
                    <a:pt x="251" y="680"/>
                    <a:pt x="244" y="683"/>
                    <a:pt x="240" y="682"/>
                  </a:cubicBezTo>
                  <a:close/>
                  <a:moveTo>
                    <a:pt x="259" y="621"/>
                  </a:moveTo>
                  <a:cubicBezTo>
                    <a:pt x="265" y="622"/>
                    <a:pt x="262" y="615"/>
                    <a:pt x="270" y="617"/>
                  </a:cubicBezTo>
                  <a:cubicBezTo>
                    <a:pt x="263" y="613"/>
                    <a:pt x="249" y="613"/>
                    <a:pt x="245" y="611"/>
                  </a:cubicBezTo>
                  <a:cubicBezTo>
                    <a:pt x="243" y="616"/>
                    <a:pt x="257" y="617"/>
                    <a:pt x="259" y="621"/>
                  </a:cubicBezTo>
                  <a:close/>
                  <a:moveTo>
                    <a:pt x="268" y="623"/>
                  </a:moveTo>
                  <a:cubicBezTo>
                    <a:pt x="265" y="625"/>
                    <a:pt x="269" y="628"/>
                    <a:pt x="267" y="631"/>
                  </a:cubicBezTo>
                  <a:cubicBezTo>
                    <a:pt x="275" y="631"/>
                    <a:pt x="275" y="631"/>
                    <a:pt x="283" y="631"/>
                  </a:cubicBezTo>
                  <a:cubicBezTo>
                    <a:pt x="285" y="637"/>
                    <a:pt x="278" y="632"/>
                    <a:pt x="278" y="636"/>
                  </a:cubicBezTo>
                  <a:cubicBezTo>
                    <a:pt x="261" y="640"/>
                    <a:pt x="297" y="634"/>
                    <a:pt x="294" y="627"/>
                  </a:cubicBezTo>
                  <a:cubicBezTo>
                    <a:pt x="290" y="616"/>
                    <a:pt x="275" y="626"/>
                    <a:pt x="268" y="623"/>
                  </a:cubicBezTo>
                  <a:close/>
                  <a:moveTo>
                    <a:pt x="271" y="652"/>
                  </a:moveTo>
                  <a:cubicBezTo>
                    <a:pt x="269" y="657"/>
                    <a:pt x="282" y="655"/>
                    <a:pt x="283" y="653"/>
                  </a:cubicBezTo>
                  <a:cubicBezTo>
                    <a:pt x="283" y="647"/>
                    <a:pt x="276" y="654"/>
                    <a:pt x="271" y="652"/>
                  </a:cubicBezTo>
                  <a:close/>
                  <a:moveTo>
                    <a:pt x="272" y="643"/>
                  </a:moveTo>
                  <a:cubicBezTo>
                    <a:pt x="276" y="645"/>
                    <a:pt x="282" y="645"/>
                    <a:pt x="285" y="647"/>
                  </a:cubicBezTo>
                  <a:cubicBezTo>
                    <a:pt x="286" y="644"/>
                    <a:pt x="289" y="644"/>
                    <a:pt x="291" y="643"/>
                  </a:cubicBezTo>
                  <a:cubicBezTo>
                    <a:pt x="287" y="637"/>
                    <a:pt x="279" y="643"/>
                    <a:pt x="272" y="643"/>
                  </a:cubicBezTo>
                  <a:close/>
                  <a:moveTo>
                    <a:pt x="294" y="174"/>
                  </a:moveTo>
                  <a:cubicBezTo>
                    <a:pt x="293" y="170"/>
                    <a:pt x="288" y="175"/>
                    <a:pt x="285" y="174"/>
                  </a:cubicBezTo>
                  <a:cubicBezTo>
                    <a:pt x="285" y="181"/>
                    <a:pt x="292" y="175"/>
                    <a:pt x="294" y="174"/>
                  </a:cubicBezTo>
                  <a:close/>
                  <a:moveTo>
                    <a:pt x="357" y="22"/>
                  </a:moveTo>
                  <a:cubicBezTo>
                    <a:pt x="353" y="22"/>
                    <a:pt x="350" y="22"/>
                    <a:pt x="348" y="23"/>
                  </a:cubicBezTo>
                  <a:cubicBezTo>
                    <a:pt x="348" y="25"/>
                    <a:pt x="359" y="26"/>
                    <a:pt x="357" y="22"/>
                  </a:cubicBezTo>
                  <a:close/>
                  <a:moveTo>
                    <a:pt x="384" y="810"/>
                  </a:moveTo>
                  <a:cubicBezTo>
                    <a:pt x="389" y="817"/>
                    <a:pt x="399" y="813"/>
                    <a:pt x="407" y="811"/>
                  </a:cubicBezTo>
                  <a:cubicBezTo>
                    <a:pt x="403" y="806"/>
                    <a:pt x="394" y="813"/>
                    <a:pt x="384" y="810"/>
                  </a:cubicBezTo>
                  <a:close/>
                  <a:moveTo>
                    <a:pt x="435" y="761"/>
                  </a:moveTo>
                  <a:cubicBezTo>
                    <a:pt x="434" y="758"/>
                    <a:pt x="435" y="756"/>
                    <a:pt x="438" y="756"/>
                  </a:cubicBezTo>
                  <a:cubicBezTo>
                    <a:pt x="436" y="751"/>
                    <a:pt x="428" y="759"/>
                    <a:pt x="428" y="755"/>
                  </a:cubicBezTo>
                  <a:cubicBezTo>
                    <a:pt x="426" y="755"/>
                    <a:pt x="427" y="758"/>
                    <a:pt x="426" y="761"/>
                  </a:cubicBezTo>
                  <a:lnTo>
                    <a:pt x="435" y="761"/>
                  </a:lnTo>
                  <a:close/>
                  <a:moveTo>
                    <a:pt x="450" y="759"/>
                  </a:moveTo>
                  <a:cubicBezTo>
                    <a:pt x="447" y="757"/>
                    <a:pt x="441" y="755"/>
                    <a:pt x="438" y="758"/>
                  </a:cubicBezTo>
                  <a:cubicBezTo>
                    <a:pt x="439" y="761"/>
                    <a:pt x="446" y="758"/>
                    <a:pt x="450" y="759"/>
                  </a:cubicBezTo>
                  <a:close/>
                  <a:moveTo>
                    <a:pt x="439" y="804"/>
                  </a:moveTo>
                  <a:cubicBezTo>
                    <a:pt x="444" y="810"/>
                    <a:pt x="458" y="808"/>
                    <a:pt x="464" y="804"/>
                  </a:cubicBezTo>
                  <a:cubicBezTo>
                    <a:pt x="455" y="801"/>
                    <a:pt x="446" y="806"/>
                    <a:pt x="439" y="804"/>
                  </a:cubicBezTo>
                  <a:close/>
                  <a:moveTo>
                    <a:pt x="477" y="843"/>
                  </a:moveTo>
                  <a:cubicBezTo>
                    <a:pt x="477" y="847"/>
                    <a:pt x="483" y="846"/>
                    <a:pt x="487" y="846"/>
                  </a:cubicBezTo>
                  <a:cubicBezTo>
                    <a:pt x="488" y="841"/>
                    <a:pt x="480" y="844"/>
                    <a:pt x="477" y="843"/>
                  </a:cubicBezTo>
                  <a:close/>
                  <a:moveTo>
                    <a:pt x="494" y="771"/>
                  </a:moveTo>
                  <a:cubicBezTo>
                    <a:pt x="492" y="769"/>
                    <a:pt x="488" y="768"/>
                    <a:pt x="483" y="768"/>
                  </a:cubicBezTo>
                  <a:cubicBezTo>
                    <a:pt x="482" y="774"/>
                    <a:pt x="491" y="770"/>
                    <a:pt x="494" y="771"/>
                  </a:cubicBezTo>
                  <a:close/>
                  <a:moveTo>
                    <a:pt x="500" y="840"/>
                  </a:moveTo>
                  <a:cubicBezTo>
                    <a:pt x="502" y="847"/>
                    <a:pt x="507" y="840"/>
                    <a:pt x="512" y="843"/>
                  </a:cubicBezTo>
                  <a:cubicBezTo>
                    <a:pt x="510" y="840"/>
                    <a:pt x="505" y="840"/>
                    <a:pt x="500" y="840"/>
                  </a:cubicBezTo>
                  <a:close/>
                  <a:moveTo>
                    <a:pt x="555" y="800"/>
                  </a:moveTo>
                  <a:cubicBezTo>
                    <a:pt x="565" y="805"/>
                    <a:pt x="578" y="812"/>
                    <a:pt x="586" y="803"/>
                  </a:cubicBezTo>
                  <a:cubicBezTo>
                    <a:pt x="575" y="800"/>
                    <a:pt x="563" y="791"/>
                    <a:pt x="555" y="800"/>
                  </a:cubicBezTo>
                  <a:close/>
                  <a:moveTo>
                    <a:pt x="576" y="849"/>
                  </a:moveTo>
                  <a:cubicBezTo>
                    <a:pt x="576" y="851"/>
                    <a:pt x="576" y="852"/>
                    <a:pt x="577" y="852"/>
                  </a:cubicBezTo>
                  <a:cubicBezTo>
                    <a:pt x="585" y="852"/>
                    <a:pt x="590" y="849"/>
                    <a:pt x="595" y="846"/>
                  </a:cubicBezTo>
                  <a:cubicBezTo>
                    <a:pt x="595" y="840"/>
                    <a:pt x="585" y="845"/>
                    <a:pt x="580" y="843"/>
                  </a:cubicBezTo>
                  <a:cubicBezTo>
                    <a:pt x="581" y="848"/>
                    <a:pt x="578" y="848"/>
                    <a:pt x="576" y="849"/>
                  </a:cubicBezTo>
                  <a:close/>
                  <a:moveTo>
                    <a:pt x="579" y="836"/>
                  </a:moveTo>
                  <a:cubicBezTo>
                    <a:pt x="593" y="840"/>
                    <a:pt x="612" y="829"/>
                    <a:pt x="624" y="839"/>
                  </a:cubicBezTo>
                  <a:cubicBezTo>
                    <a:pt x="621" y="845"/>
                    <a:pt x="616" y="839"/>
                    <a:pt x="611" y="842"/>
                  </a:cubicBezTo>
                  <a:cubicBezTo>
                    <a:pt x="613" y="845"/>
                    <a:pt x="621" y="842"/>
                    <a:pt x="625" y="843"/>
                  </a:cubicBezTo>
                  <a:cubicBezTo>
                    <a:pt x="628" y="830"/>
                    <a:pt x="644" y="837"/>
                    <a:pt x="653" y="829"/>
                  </a:cubicBezTo>
                  <a:cubicBezTo>
                    <a:pt x="632" y="818"/>
                    <a:pt x="616" y="818"/>
                    <a:pt x="595" y="822"/>
                  </a:cubicBezTo>
                  <a:cubicBezTo>
                    <a:pt x="595" y="824"/>
                    <a:pt x="611" y="823"/>
                    <a:pt x="616" y="824"/>
                  </a:cubicBezTo>
                  <a:cubicBezTo>
                    <a:pt x="615" y="831"/>
                    <a:pt x="622" y="828"/>
                    <a:pt x="624" y="832"/>
                  </a:cubicBezTo>
                  <a:cubicBezTo>
                    <a:pt x="621" y="835"/>
                    <a:pt x="616" y="829"/>
                    <a:pt x="614" y="827"/>
                  </a:cubicBezTo>
                  <a:cubicBezTo>
                    <a:pt x="608" y="836"/>
                    <a:pt x="588" y="831"/>
                    <a:pt x="579" y="836"/>
                  </a:cubicBezTo>
                  <a:close/>
                  <a:moveTo>
                    <a:pt x="627" y="827"/>
                  </a:moveTo>
                  <a:cubicBezTo>
                    <a:pt x="627" y="823"/>
                    <a:pt x="627" y="823"/>
                    <a:pt x="627" y="823"/>
                  </a:cubicBezTo>
                  <a:cubicBezTo>
                    <a:pt x="630" y="824"/>
                    <a:pt x="635" y="823"/>
                    <a:pt x="635" y="827"/>
                  </a:cubicBezTo>
                  <a:lnTo>
                    <a:pt x="627" y="827"/>
                  </a:lnTo>
                  <a:close/>
                  <a:moveTo>
                    <a:pt x="621" y="874"/>
                  </a:moveTo>
                  <a:cubicBezTo>
                    <a:pt x="627" y="874"/>
                    <a:pt x="644" y="878"/>
                    <a:pt x="645" y="867"/>
                  </a:cubicBezTo>
                  <a:cubicBezTo>
                    <a:pt x="639" y="869"/>
                    <a:pt x="640" y="863"/>
                    <a:pt x="637" y="862"/>
                  </a:cubicBezTo>
                  <a:cubicBezTo>
                    <a:pt x="631" y="864"/>
                    <a:pt x="630" y="870"/>
                    <a:pt x="622" y="869"/>
                  </a:cubicBezTo>
                  <a:cubicBezTo>
                    <a:pt x="622" y="872"/>
                    <a:pt x="622" y="874"/>
                    <a:pt x="621" y="874"/>
                  </a:cubicBezTo>
                  <a:close/>
                  <a:moveTo>
                    <a:pt x="659" y="840"/>
                  </a:moveTo>
                  <a:cubicBezTo>
                    <a:pt x="657" y="837"/>
                    <a:pt x="651" y="836"/>
                    <a:pt x="648" y="839"/>
                  </a:cubicBezTo>
                  <a:cubicBezTo>
                    <a:pt x="649" y="842"/>
                    <a:pt x="655" y="840"/>
                    <a:pt x="659" y="840"/>
                  </a:cubicBezTo>
                  <a:close/>
                  <a:moveTo>
                    <a:pt x="659" y="823"/>
                  </a:moveTo>
                  <a:cubicBezTo>
                    <a:pt x="664" y="819"/>
                    <a:pt x="653" y="818"/>
                    <a:pt x="650" y="817"/>
                  </a:cubicBezTo>
                  <a:cubicBezTo>
                    <a:pt x="648" y="824"/>
                    <a:pt x="661" y="816"/>
                    <a:pt x="659" y="823"/>
                  </a:cubicBezTo>
                  <a:close/>
                  <a:moveTo>
                    <a:pt x="690" y="861"/>
                  </a:moveTo>
                  <a:cubicBezTo>
                    <a:pt x="706" y="864"/>
                    <a:pt x="716" y="862"/>
                    <a:pt x="733" y="859"/>
                  </a:cubicBezTo>
                  <a:cubicBezTo>
                    <a:pt x="704" y="845"/>
                    <a:pt x="681" y="860"/>
                    <a:pt x="661" y="865"/>
                  </a:cubicBezTo>
                  <a:cubicBezTo>
                    <a:pt x="670" y="870"/>
                    <a:pt x="682" y="865"/>
                    <a:pt x="690" y="861"/>
                  </a:cubicBezTo>
                  <a:close/>
                  <a:moveTo>
                    <a:pt x="680" y="785"/>
                  </a:moveTo>
                  <a:cubicBezTo>
                    <a:pt x="671" y="785"/>
                    <a:pt x="668" y="786"/>
                    <a:pt x="663" y="787"/>
                  </a:cubicBezTo>
                  <a:cubicBezTo>
                    <a:pt x="665" y="788"/>
                    <a:pt x="680" y="791"/>
                    <a:pt x="680" y="785"/>
                  </a:cubicBezTo>
                  <a:close/>
                  <a:moveTo>
                    <a:pt x="673" y="386"/>
                  </a:moveTo>
                  <a:cubicBezTo>
                    <a:pt x="681" y="392"/>
                    <a:pt x="703" y="393"/>
                    <a:pt x="709" y="389"/>
                  </a:cubicBezTo>
                  <a:cubicBezTo>
                    <a:pt x="706" y="380"/>
                    <a:pt x="684" y="386"/>
                    <a:pt x="673" y="386"/>
                  </a:cubicBezTo>
                  <a:close/>
                  <a:moveTo>
                    <a:pt x="731" y="475"/>
                  </a:moveTo>
                  <a:cubicBezTo>
                    <a:pt x="718" y="475"/>
                    <a:pt x="718" y="475"/>
                    <a:pt x="718" y="475"/>
                  </a:cubicBezTo>
                  <a:cubicBezTo>
                    <a:pt x="719" y="478"/>
                    <a:pt x="721" y="479"/>
                    <a:pt x="722" y="482"/>
                  </a:cubicBezTo>
                  <a:cubicBezTo>
                    <a:pt x="725" y="479"/>
                    <a:pt x="731" y="480"/>
                    <a:pt x="731" y="475"/>
                  </a:cubicBezTo>
                  <a:close/>
                  <a:moveTo>
                    <a:pt x="731" y="32"/>
                  </a:moveTo>
                  <a:cubicBezTo>
                    <a:pt x="729" y="29"/>
                    <a:pt x="725" y="27"/>
                    <a:pt x="722" y="25"/>
                  </a:cubicBezTo>
                  <a:cubicBezTo>
                    <a:pt x="716" y="26"/>
                    <a:pt x="726" y="38"/>
                    <a:pt x="731" y="32"/>
                  </a:cubicBezTo>
                  <a:close/>
                  <a:moveTo>
                    <a:pt x="728" y="462"/>
                  </a:moveTo>
                  <a:cubicBezTo>
                    <a:pt x="724" y="460"/>
                    <a:pt x="724" y="464"/>
                    <a:pt x="721" y="464"/>
                  </a:cubicBezTo>
                  <a:cubicBezTo>
                    <a:pt x="721" y="469"/>
                    <a:pt x="730" y="467"/>
                    <a:pt x="728" y="462"/>
                  </a:cubicBezTo>
                  <a:close/>
                  <a:moveTo>
                    <a:pt x="764" y="441"/>
                  </a:moveTo>
                  <a:cubicBezTo>
                    <a:pt x="764" y="438"/>
                    <a:pt x="762" y="436"/>
                    <a:pt x="759" y="435"/>
                  </a:cubicBezTo>
                  <a:cubicBezTo>
                    <a:pt x="759" y="439"/>
                    <a:pt x="758" y="441"/>
                    <a:pt x="756" y="441"/>
                  </a:cubicBezTo>
                  <a:cubicBezTo>
                    <a:pt x="757" y="445"/>
                    <a:pt x="762" y="441"/>
                    <a:pt x="764" y="441"/>
                  </a:cubicBezTo>
                  <a:close/>
                  <a:moveTo>
                    <a:pt x="766" y="810"/>
                  </a:moveTo>
                  <a:cubicBezTo>
                    <a:pt x="761" y="810"/>
                    <a:pt x="762" y="814"/>
                    <a:pt x="757" y="811"/>
                  </a:cubicBezTo>
                  <a:cubicBezTo>
                    <a:pt x="756" y="816"/>
                    <a:pt x="769" y="816"/>
                    <a:pt x="766" y="810"/>
                  </a:cubicBezTo>
                  <a:close/>
                  <a:moveTo>
                    <a:pt x="785" y="807"/>
                  </a:moveTo>
                  <a:cubicBezTo>
                    <a:pt x="784" y="806"/>
                    <a:pt x="783" y="805"/>
                    <a:pt x="783" y="803"/>
                  </a:cubicBezTo>
                  <a:cubicBezTo>
                    <a:pt x="776" y="803"/>
                    <a:pt x="771" y="806"/>
                    <a:pt x="764" y="807"/>
                  </a:cubicBezTo>
                  <a:cubicBezTo>
                    <a:pt x="768" y="813"/>
                    <a:pt x="779" y="805"/>
                    <a:pt x="785" y="807"/>
                  </a:cubicBezTo>
                  <a:close/>
                  <a:moveTo>
                    <a:pt x="795" y="475"/>
                  </a:moveTo>
                  <a:cubicBezTo>
                    <a:pt x="790" y="476"/>
                    <a:pt x="792" y="486"/>
                    <a:pt x="799" y="483"/>
                  </a:cubicBezTo>
                  <a:cubicBezTo>
                    <a:pt x="800" y="478"/>
                    <a:pt x="797" y="477"/>
                    <a:pt x="795" y="475"/>
                  </a:cubicBezTo>
                  <a:close/>
                  <a:moveTo>
                    <a:pt x="809" y="35"/>
                  </a:moveTo>
                  <a:cubicBezTo>
                    <a:pt x="809" y="29"/>
                    <a:pt x="806" y="23"/>
                    <a:pt x="801" y="26"/>
                  </a:cubicBezTo>
                  <a:cubicBezTo>
                    <a:pt x="802" y="30"/>
                    <a:pt x="803" y="35"/>
                    <a:pt x="809" y="35"/>
                  </a:cubicBezTo>
                  <a:close/>
                  <a:moveTo>
                    <a:pt x="808" y="473"/>
                  </a:moveTo>
                  <a:cubicBezTo>
                    <a:pt x="810" y="476"/>
                    <a:pt x="817" y="472"/>
                    <a:pt x="823" y="473"/>
                  </a:cubicBezTo>
                  <a:cubicBezTo>
                    <a:pt x="821" y="465"/>
                    <a:pt x="811" y="470"/>
                    <a:pt x="808" y="473"/>
                  </a:cubicBezTo>
                  <a:close/>
                  <a:moveTo>
                    <a:pt x="815" y="443"/>
                  </a:moveTo>
                  <a:cubicBezTo>
                    <a:pt x="814" y="446"/>
                    <a:pt x="822" y="448"/>
                    <a:pt x="815" y="449"/>
                  </a:cubicBezTo>
                  <a:cubicBezTo>
                    <a:pt x="818" y="453"/>
                    <a:pt x="824" y="452"/>
                    <a:pt x="830" y="451"/>
                  </a:cubicBezTo>
                  <a:cubicBezTo>
                    <a:pt x="828" y="444"/>
                    <a:pt x="832" y="444"/>
                    <a:pt x="827" y="437"/>
                  </a:cubicBezTo>
                  <a:cubicBezTo>
                    <a:pt x="825" y="441"/>
                    <a:pt x="823" y="442"/>
                    <a:pt x="815" y="443"/>
                  </a:cubicBezTo>
                  <a:close/>
                  <a:moveTo>
                    <a:pt x="830" y="29"/>
                  </a:moveTo>
                  <a:cubicBezTo>
                    <a:pt x="836" y="38"/>
                    <a:pt x="842" y="21"/>
                    <a:pt x="830" y="29"/>
                  </a:cubicBezTo>
                  <a:close/>
                  <a:moveTo>
                    <a:pt x="838" y="479"/>
                  </a:moveTo>
                  <a:cubicBezTo>
                    <a:pt x="841" y="480"/>
                    <a:pt x="846" y="480"/>
                    <a:pt x="853" y="480"/>
                  </a:cubicBezTo>
                  <a:cubicBezTo>
                    <a:pt x="852" y="477"/>
                    <a:pt x="842" y="477"/>
                    <a:pt x="838" y="479"/>
                  </a:cubicBezTo>
                  <a:close/>
                  <a:moveTo>
                    <a:pt x="894" y="819"/>
                  </a:moveTo>
                  <a:cubicBezTo>
                    <a:pt x="901" y="816"/>
                    <a:pt x="897" y="825"/>
                    <a:pt x="902" y="824"/>
                  </a:cubicBezTo>
                  <a:cubicBezTo>
                    <a:pt x="896" y="818"/>
                    <a:pt x="910" y="821"/>
                    <a:pt x="910" y="816"/>
                  </a:cubicBezTo>
                  <a:cubicBezTo>
                    <a:pt x="900" y="818"/>
                    <a:pt x="880" y="815"/>
                    <a:pt x="895" y="826"/>
                  </a:cubicBezTo>
                  <a:cubicBezTo>
                    <a:pt x="896" y="822"/>
                    <a:pt x="892" y="823"/>
                    <a:pt x="894" y="819"/>
                  </a:cubicBezTo>
                  <a:close/>
                  <a:moveTo>
                    <a:pt x="914" y="485"/>
                  </a:moveTo>
                  <a:cubicBezTo>
                    <a:pt x="919" y="485"/>
                    <a:pt x="922" y="489"/>
                    <a:pt x="928" y="488"/>
                  </a:cubicBezTo>
                  <a:cubicBezTo>
                    <a:pt x="925" y="479"/>
                    <a:pt x="936" y="485"/>
                    <a:pt x="936" y="479"/>
                  </a:cubicBezTo>
                  <a:cubicBezTo>
                    <a:pt x="931" y="479"/>
                    <a:pt x="926" y="479"/>
                    <a:pt x="926" y="483"/>
                  </a:cubicBezTo>
                  <a:cubicBezTo>
                    <a:pt x="920" y="479"/>
                    <a:pt x="911" y="486"/>
                    <a:pt x="910" y="476"/>
                  </a:cubicBezTo>
                  <a:cubicBezTo>
                    <a:pt x="907" y="475"/>
                    <a:pt x="906" y="477"/>
                    <a:pt x="904" y="478"/>
                  </a:cubicBezTo>
                  <a:cubicBezTo>
                    <a:pt x="903" y="481"/>
                    <a:pt x="911" y="484"/>
                    <a:pt x="904" y="485"/>
                  </a:cubicBezTo>
                  <a:cubicBezTo>
                    <a:pt x="906" y="486"/>
                    <a:pt x="919" y="490"/>
                    <a:pt x="914" y="485"/>
                  </a:cubicBezTo>
                  <a:close/>
                  <a:moveTo>
                    <a:pt x="921" y="414"/>
                  </a:moveTo>
                  <a:cubicBezTo>
                    <a:pt x="926" y="417"/>
                    <a:pt x="929" y="424"/>
                    <a:pt x="939" y="421"/>
                  </a:cubicBezTo>
                  <a:cubicBezTo>
                    <a:pt x="936" y="416"/>
                    <a:pt x="945" y="412"/>
                    <a:pt x="952" y="412"/>
                  </a:cubicBezTo>
                  <a:cubicBezTo>
                    <a:pt x="949" y="405"/>
                    <a:pt x="941" y="411"/>
                    <a:pt x="933" y="408"/>
                  </a:cubicBezTo>
                  <a:cubicBezTo>
                    <a:pt x="933" y="406"/>
                    <a:pt x="937" y="407"/>
                    <a:pt x="936" y="402"/>
                  </a:cubicBezTo>
                  <a:cubicBezTo>
                    <a:pt x="931" y="401"/>
                    <a:pt x="930" y="404"/>
                    <a:pt x="927" y="404"/>
                  </a:cubicBezTo>
                  <a:cubicBezTo>
                    <a:pt x="931" y="410"/>
                    <a:pt x="917" y="408"/>
                    <a:pt x="913" y="411"/>
                  </a:cubicBezTo>
                  <a:cubicBezTo>
                    <a:pt x="913" y="414"/>
                    <a:pt x="915" y="416"/>
                    <a:pt x="918" y="417"/>
                  </a:cubicBezTo>
                  <a:cubicBezTo>
                    <a:pt x="921" y="417"/>
                    <a:pt x="921" y="415"/>
                    <a:pt x="921" y="414"/>
                  </a:cubicBezTo>
                  <a:close/>
                  <a:moveTo>
                    <a:pt x="920" y="813"/>
                  </a:moveTo>
                  <a:cubicBezTo>
                    <a:pt x="921" y="811"/>
                    <a:pt x="924" y="809"/>
                    <a:pt x="924" y="806"/>
                  </a:cubicBezTo>
                  <a:cubicBezTo>
                    <a:pt x="922" y="803"/>
                    <a:pt x="918" y="806"/>
                    <a:pt x="915" y="807"/>
                  </a:cubicBezTo>
                  <a:cubicBezTo>
                    <a:pt x="914" y="812"/>
                    <a:pt x="919" y="810"/>
                    <a:pt x="920" y="813"/>
                  </a:cubicBezTo>
                  <a:close/>
                  <a:moveTo>
                    <a:pt x="928" y="444"/>
                  </a:moveTo>
                  <a:cubicBezTo>
                    <a:pt x="933" y="439"/>
                    <a:pt x="927" y="438"/>
                    <a:pt x="921" y="440"/>
                  </a:cubicBezTo>
                  <a:cubicBezTo>
                    <a:pt x="922" y="443"/>
                    <a:pt x="928" y="441"/>
                    <a:pt x="928" y="444"/>
                  </a:cubicBezTo>
                  <a:close/>
                  <a:moveTo>
                    <a:pt x="924" y="787"/>
                  </a:moveTo>
                  <a:cubicBezTo>
                    <a:pt x="922" y="787"/>
                    <a:pt x="923" y="789"/>
                    <a:pt x="923" y="791"/>
                  </a:cubicBezTo>
                  <a:cubicBezTo>
                    <a:pt x="930" y="793"/>
                    <a:pt x="932" y="792"/>
                    <a:pt x="940" y="793"/>
                  </a:cubicBezTo>
                  <a:cubicBezTo>
                    <a:pt x="937" y="785"/>
                    <a:pt x="926" y="791"/>
                    <a:pt x="924" y="787"/>
                  </a:cubicBezTo>
                  <a:close/>
                  <a:moveTo>
                    <a:pt x="937" y="451"/>
                  </a:moveTo>
                  <a:cubicBezTo>
                    <a:pt x="937" y="448"/>
                    <a:pt x="933" y="448"/>
                    <a:pt x="931" y="446"/>
                  </a:cubicBezTo>
                  <a:cubicBezTo>
                    <a:pt x="928" y="447"/>
                    <a:pt x="933" y="453"/>
                    <a:pt x="937" y="451"/>
                  </a:cubicBezTo>
                  <a:close/>
                  <a:moveTo>
                    <a:pt x="944" y="32"/>
                  </a:moveTo>
                  <a:cubicBezTo>
                    <a:pt x="954" y="41"/>
                    <a:pt x="960" y="29"/>
                    <a:pt x="975" y="33"/>
                  </a:cubicBezTo>
                  <a:cubicBezTo>
                    <a:pt x="972" y="26"/>
                    <a:pt x="959" y="29"/>
                    <a:pt x="953" y="25"/>
                  </a:cubicBezTo>
                  <a:cubicBezTo>
                    <a:pt x="948" y="27"/>
                    <a:pt x="954" y="33"/>
                    <a:pt x="944" y="32"/>
                  </a:cubicBezTo>
                  <a:close/>
                  <a:moveTo>
                    <a:pt x="962" y="782"/>
                  </a:moveTo>
                  <a:cubicBezTo>
                    <a:pt x="960" y="786"/>
                    <a:pt x="960" y="791"/>
                    <a:pt x="953" y="790"/>
                  </a:cubicBezTo>
                  <a:cubicBezTo>
                    <a:pt x="950" y="792"/>
                    <a:pt x="964" y="791"/>
                    <a:pt x="968" y="791"/>
                  </a:cubicBezTo>
                  <a:cubicBezTo>
                    <a:pt x="967" y="787"/>
                    <a:pt x="963" y="786"/>
                    <a:pt x="962" y="782"/>
                  </a:cubicBezTo>
                  <a:close/>
                  <a:moveTo>
                    <a:pt x="953" y="804"/>
                  </a:moveTo>
                  <a:cubicBezTo>
                    <a:pt x="951" y="809"/>
                    <a:pt x="963" y="809"/>
                    <a:pt x="960" y="804"/>
                  </a:cubicBezTo>
                  <a:lnTo>
                    <a:pt x="953" y="804"/>
                  </a:lnTo>
                  <a:close/>
                  <a:moveTo>
                    <a:pt x="975" y="287"/>
                  </a:moveTo>
                  <a:cubicBezTo>
                    <a:pt x="972" y="285"/>
                    <a:pt x="967" y="285"/>
                    <a:pt x="963" y="285"/>
                  </a:cubicBezTo>
                  <a:cubicBezTo>
                    <a:pt x="964" y="291"/>
                    <a:pt x="971" y="291"/>
                    <a:pt x="975" y="287"/>
                  </a:cubicBezTo>
                  <a:close/>
                  <a:moveTo>
                    <a:pt x="994" y="794"/>
                  </a:moveTo>
                  <a:cubicBezTo>
                    <a:pt x="996" y="785"/>
                    <a:pt x="1008" y="791"/>
                    <a:pt x="1013" y="790"/>
                  </a:cubicBezTo>
                  <a:cubicBezTo>
                    <a:pt x="1009" y="783"/>
                    <a:pt x="999" y="790"/>
                    <a:pt x="995" y="782"/>
                  </a:cubicBezTo>
                  <a:cubicBezTo>
                    <a:pt x="991" y="785"/>
                    <a:pt x="989" y="791"/>
                    <a:pt x="994" y="794"/>
                  </a:cubicBezTo>
                  <a:close/>
                  <a:moveTo>
                    <a:pt x="1002" y="467"/>
                  </a:moveTo>
                  <a:cubicBezTo>
                    <a:pt x="1008" y="467"/>
                    <a:pt x="1006" y="473"/>
                    <a:pt x="1011" y="472"/>
                  </a:cubicBezTo>
                  <a:cubicBezTo>
                    <a:pt x="1014" y="468"/>
                    <a:pt x="1009" y="461"/>
                    <a:pt x="1004" y="460"/>
                  </a:cubicBezTo>
                  <a:cubicBezTo>
                    <a:pt x="1005" y="464"/>
                    <a:pt x="1001" y="463"/>
                    <a:pt x="1002" y="467"/>
                  </a:cubicBezTo>
                  <a:close/>
                  <a:moveTo>
                    <a:pt x="1024" y="386"/>
                  </a:moveTo>
                  <a:cubicBezTo>
                    <a:pt x="1021" y="383"/>
                    <a:pt x="1017" y="378"/>
                    <a:pt x="1011" y="382"/>
                  </a:cubicBezTo>
                  <a:cubicBezTo>
                    <a:pt x="1014" y="386"/>
                    <a:pt x="1020" y="388"/>
                    <a:pt x="1024" y="386"/>
                  </a:cubicBezTo>
                  <a:close/>
                  <a:moveTo>
                    <a:pt x="1021" y="427"/>
                  </a:moveTo>
                  <a:cubicBezTo>
                    <a:pt x="1021" y="424"/>
                    <a:pt x="1019" y="423"/>
                    <a:pt x="1016" y="424"/>
                  </a:cubicBezTo>
                  <a:cubicBezTo>
                    <a:pt x="1016" y="428"/>
                    <a:pt x="1016" y="428"/>
                    <a:pt x="1016" y="428"/>
                  </a:cubicBezTo>
                  <a:cubicBezTo>
                    <a:pt x="1019" y="429"/>
                    <a:pt x="1019" y="427"/>
                    <a:pt x="1021" y="427"/>
                  </a:cubicBezTo>
                  <a:close/>
                  <a:moveTo>
                    <a:pt x="1020" y="35"/>
                  </a:moveTo>
                  <a:cubicBezTo>
                    <a:pt x="1025" y="36"/>
                    <a:pt x="1022" y="29"/>
                    <a:pt x="1027" y="31"/>
                  </a:cubicBezTo>
                  <a:cubicBezTo>
                    <a:pt x="1027" y="27"/>
                    <a:pt x="1021" y="30"/>
                    <a:pt x="1020" y="31"/>
                  </a:cubicBezTo>
                  <a:lnTo>
                    <a:pt x="1020" y="35"/>
                  </a:lnTo>
                  <a:close/>
                  <a:moveTo>
                    <a:pt x="1032" y="447"/>
                  </a:moveTo>
                  <a:cubicBezTo>
                    <a:pt x="1024" y="448"/>
                    <a:pt x="1028" y="446"/>
                    <a:pt x="1026" y="443"/>
                  </a:cubicBezTo>
                  <a:cubicBezTo>
                    <a:pt x="1024" y="444"/>
                    <a:pt x="1024" y="447"/>
                    <a:pt x="1023" y="450"/>
                  </a:cubicBezTo>
                  <a:cubicBezTo>
                    <a:pt x="1027" y="449"/>
                    <a:pt x="1028" y="453"/>
                    <a:pt x="1033" y="451"/>
                  </a:cubicBezTo>
                  <a:cubicBezTo>
                    <a:pt x="1032" y="450"/>
                    <a:pt x="1031" y="449"/>
                    <a:pt x="1032" y="447"/>
                  </a:cubicBezTo>
                  <a:close/>
                  <a:moveTo>
                    <a:pt x="1032" y="781"/>
                  </a:moveTo>
                  <a:cubicBezTo>
                    <a:pt x="1028" y="783"/>
                    <a:pt x="1029" y="786"/>
                    <a:pt x="1030" y="790"/>
                  </a:cubicBezTo>
                  <a:cubicBezTo>
                    <a:pt x="1034" y="792"/>
                    <a:pt x="1036" y="785"/>
                    <a:pt x="1037" y="790"/>
                  </a:cubicBezTo>
                  <a:cubicBezTo>
                    <a:pt x="1043" y="785"/>
                    <a:pt x="1033" y="783"/>
                    <a:pt x="1032" y="781"/>
                  </a:cubicBezTo>
                  <a:close/>
                  <a:moveTo>
                    <a:pt x="1039" y="798"/>
                  </a:moveTo>
                  <a:cubicBezTo>
                    <a:pt x="1036" y="800"/>
                    <a:pt x="1035" y="803"/>
                    <a:pt x="1034" y="807"/>
                  </a:cubicBezTo>
                  <a:cubicBezTo>
                    <a:pt x="1039" y="806"/>
                    <a:pt x="1042" y="803"/>
                    <a:pt x="1046" y="801"/>
                  </a:cubicBezTo>
                  <a:cubicBezTo>
                    <a:pt x="1045" y="797"/>
                    <a:pt x="1039" y="804"/>
                    <a:pt x="1039" y="798"/>
                  </a:cubicBezTo>
                  <a:close/>
                  <a:moveTo>
                    <a:pt x="1047" y="749"/>
                  </a:moveTo>
                  <a:cubicBezTo>
                    <a:pt x="1047" y="745"/>
                    <a:pt x="1041" y="743"/>
                    <a:pt x="1037" y="746"/>
                  </a:cubicBezTo>
                  <a:cubicBezTo>
                    <a:pt x="1039" y="752"/>
                    <a:pt x="1043" y="749"/>
                    <a:pt x="1047" y="749"/>
                  </a:cubicBezTo>
                  <a:close/>
                  <a:moveTo>
                    <a:pt x="1045" y="771"/>
                  </a:moveTo>
                  <a:cubicBezTo>
                    <a:pt x="1042" y="769"/>
                    <a:pt x="1044" y="762"/>
                    <a:pt x="1039" y="763"/>
                  </a:cubicBezTo>
                  <a:cubicBezTo>
                    <a:pt x="1040" y="767"/>
                    <a:pt x="1041" y="770"/>
                    <a:pt x="1045" y="771"/>
                  </a:cubicBezTo>
                  <a:close/>
                  <a:moveTo>
                    <a:pt x="1055" y="698"/>
                  </a:moveTo>
                  <a:cubicBezTo>
                    <a:pt x="1054" y="691"/>
                    <a:pt x="1048" y="698"/>
                    <a:pt x="1047" y="692"/>
                  </a:cubicBezTo>
                  <a:cubicBezTo>
                    <a:pt x="1041" y="694"/>
                    <a:pt x="1039" y="702"/>
                    <a:pt x="1042" y="705"/>
                  </a:cubicBezTo>
                  <a:cubicBezTo>
                    <a:pt x="1050" y="706"/>
                    <a:pt x="1045" y="696"/>
                    <a:pt x="1055" y="698"/>
                  </a:cubicBezTo>
                  <a:close/>
                  <a:moveTo>
                    <a:pt x="1042" y="279"/>
                  </a:moveTo>
                  <a:cubicBezTo>
                    <a:pt x="1043" y="281"/>
                    <a:pt x="1045" y="283"/>
                    <a:pt x="1046" y="286"/>
                  </a:cubicBezTo>
                  <a:cubicBezTo>
                    <a:pt x="1049" y="285"/>
                    <a:pt x="1052" y="283"/>
                    <a:pt x="1056" y="283"/>
                  </a:cubicBezTo>
                  <a:cubicBezTo>
                    <a:pt x="1055" y="278"/>
                    <a:pt x="1048" y="278"/>
                    <a:pt x="1042" y="279"/>
                  </a:cubicBezTo>
                  <a:close/>
                  <a:moveTo>
                    <a:pt x="1056" y="390"/>
                  </a:moveTo>
                  <a:cubicBezTo>
                    <a:pt x="1050" y="392"/>
                    <a:pt x="1049" y="391"/>
                    <a:pt x="1042" y="392"/>
                  </a:cubicBezTo>
                  <a:cubicBezTo>
                    <a:pt x="1043" y="397"/>
                    <a:pt x="1050" y="394"/>
                    <a:pt x="1058" y="395"/>
                  </a:cubicBezTo>
                  <a:cubicBezTo>
                    <a:pt x="1058" y="394"/>
                    <a:pt x="1057" y="393"/>
                    <a:pt x="1056" y="393"/>
                  </a:cubicBezTo>
                  <a:lnTo>
                    <a:pt x="1056" y="390"/>
                  </a:lnTo>
                  <a:close/>
                  <a:moveTo>
                    <a:pt x="1055" y="485"/>
                  </a:moveTo>
                  <a:cubicBezTo>
                    <a:pt x="1058" y="489"/>
                    <a:pt x="1067" y="485"/>
                    <a:pt x="1072" y="491"/>
                  </a:cubicBezTo>
                  <a:cubicBezTo>
                    <a:pt x="1077" y="482"/>
                    <a:pt x="1061" y="481"/>
                    <a:pt x="1055" y="485"/>
                  </a:cubicBezTo>
                  <a:close/>
                  <a:moveTo>
                    <a:pt x="1061" y="295"/>
                  </a:moveTo>
                  <a:cubicBezTo>
                    <a:pt x="1066" y="294"/>
                    <a:pt x="1068" y="289"/>
                    <a:pt x="1075" y="289"/>
                  </a:cubicBezTo>
                  <a:cubicBezTo>
                    <a:pt x="1068" y="289"/>
                    <a:pt x="1063" y="279"/>
                    <a:pt x="1058" y="282"/>
                  </a:cubicBezTo>
                  <a:cubicBezTo>
                    <a:pt x="1061" y="284"/>
                    <a:pt x="1065" y="290"/>
                    <a:pt x="1056" y="289"/>
                  </a:cubicBezTo>
                  <a:cubicBezTo>
                    <a:pt x="1056" y="293"/>
                    <a:pt x="1062" y="290"/>
                    <a:pt x="1061" y="295"/>
                  </a:cubicBezTo>
                  <a:close/>
                  <a:moveTo>
                    <a:pt x="1059" y="450"/>
                  </a:moveTo>
                  <a:cubicBezTo>
                    <a:pt x="1061" y="452"/>
                    <a:pt x="1062" y="456"/>
                    <a:pt x="1066" y="456"/>
                  </a:cubicBezTo>
                  <a:cubicBezTo>
                    <a:pt x="1068" y="454"/>
                    <a:pt x="1069" y="453"/>
                    <a:pt x="1071" y="451"/>
                  </a:cubicBezTo>
                  <a:cubicBezTo>
                    <a:pt x="1069" y="446"/>
                    <a:pt x="1064" y="448"/>
                    <a:pt x="1059" y="450"/>
                  </a:cubicBezTo>
                  <a:close/>
                  <a:moveTo>
                    <a:pt x="1082" y="427"/>
                  </a:moveTo>
                  <a:cubicBezTo>
                    <a:pt x="1079" y="429"/>
                    <a:pt x="1080" y="427"/>
                    <a:pt x="1077" y="427"/>
                  </a:cubicBezTo>
                  <a:cubicBezTo>
                    <a:pt x="1085" y="425"/>
                    <a:pt x="1076" y="421"/>
                    <a:pt x="1072" y="424"/>
                  </a:cubicBezTo>
                  <a:cubicBezTo>
                    <a:pt x="1071" y="426"/>
                    <a:pt x="1078" y="427"/>
                    <a:pt x="1074" y="428"/>
                  </a:cubicBezTo>
                  <a:cubicBezTo>
                    <a:pt x="1075" y="431"/>
                    <a:pt x="1079" y="431"/>
                    <a:pt x="1084" y="431"/>
                  </a:cubicBezTo>
                  <a:cubicBezTo>
                    <a:pt x="1083" y="430"/>
                    <a:pt x="1082" y="429"/>
                    <a:pt x="1082" y="427"/>
                  </a:cubicBezTo>
                  <a:close/>
                  <a:moveTo>
                    <a:pt x="1075" y="761"/>
                  </a:moveTo>
                  <a:cubicBezTo>
                    <a:pt x="1076" y="764"/>
                    <a:pt x="1078" y="770"/>
                    <a:pt x="1072" y="769"/>
                  </a:cubicBezTo>
                  <a:cubicBezTo>
                    <a:pt x="1075" y="774"/>
                    <a:pt x="1087" y="768"/>
                    <a:pt x="1092" y="774"/>
                  </a:cubicBezTo>
                  <a:cubicBezTo>
                    <a:pt x="1087" y="769"/>
                    <a:pt x="1084" y="762"/>
                    <a:pt x="1075" y="761"/>
                  </a:cubicBezTo>
                  <a:close/>
                  <a:moveTo>
                    <a:pt x="1072" y="803"/>
                  </a:moveTo>
                  <a:cubicBezTo>
                    <a:pt x="1076" y="803"/>
                    <a:pt x="1078" y="802"/>
                    <a:pt x="1079" y="801"/>
                  </a:cubicBezTo>
                  <a:cubicBezTo>
                    <a:pt x="1079" y="797"/>
                    <a:pt x="1071" y="797"/>
                    <a:pt x="1072" y="803"/>
                  </a:cubicBezTo>
                  <a:close/>
                  <a:moveTo>
                    <a:pt x="1094" y="682"/>
                  </a:moveTo>
                  <a:cubicBezTo>
                    <a:pt x="1092" y="675"/>
                    <a:pt x="1083" y="677"/>
                    <a:pt x="1077" y="678"/>
                  </a:cubicBezTo>
                  <a:cubicBezTo>
                    <a:pt x="1081" y="684"/>
                    <a:pt x="1087" y="683"/>
                    <a:pt x="1094" y="682"/>
                  </a:cubicBezTo>
                  <a:close/>
                  <a:moveTo>
                    <a:pt x="1090" y="311"/>
                  </a:moveTo>
                  <a:cubicBezTo>
                    <a:pt x="1088" y="306"/>
                    <a:pt x="1084" y="303"/>
                    <a:pt x="1078" y="302"/>
                  </a:cubicBezTo>
                  <a:cubicBezTo>
                    <a:pt x="1079" y="307"/>
                    <a:pt x="1083" y="310"/>
                    <a:pt x="1090" y="311"/>
                  </a:cubicBezTo>
                  <a:close/>
                  <a:moveTo>
                    <a:pt x="1092" y="289"/>
                  </a:moveTo>
                  <a:cubicBezTo>
                    <a:pt x="1090" y="288"/>
                    <a:pt x="1093" y="282"/>
                    <a:pt x="1088" y="283"/>
                  </a:cubicBezTo>
                  <a:cubicBezTo>
                    <a:pt x="1085" y="286"/>
                    <a:pt x="1087" y="290"/>
                    <a:pt x="1092" y="289"/>
                  </a:cubicBezTo>
                  <a:close/>
                  <a:moveTo>
                    <a:pt x="1091" y="797"/>
                  </a:moveTo>
                  <a:cubicBezTo>
                    <a:pt x="1091" y="800"/>
                    <a:pt x="1095" y="800"/>
                    <a:pt x="1098" y="800"/>
                  </a:cubicBezTo>
                  <a:cubicBezTo>
                    <a:pt x="1098" y="797"/>
                    <a:pt x="1094" y="797"/>
                    <a:pt x="1094" y="794"/>
                  </a:cubicBezTo>
                  <a:cubicBezTo>
                    <a:pt x="1092" y="794"/>
                    <a:pt x="1093" y="797"/>
                    <a:pt x="1091" y="797"/>
                  </a:cubicBezTo>
                  <a:close/>
                  <a:moveTo>
                    <a:pt x="1101" y="495"/>
                  </a:moveTo>
                  <a:cubicBezTo>
                    <a:pt x="1103" y="493"/>
                    <a:pt x="1105" y="489"/>
                    <a:pt x="1103" y="486"/>
                  </a:cubicBezTo>
                  <a:cubicBezTo>
                    <a:pt x="1104" y="483"/>
                    <a:pt x="1109" y="482"/>
                    <a:pt x="1113" y="480"/>
                  </a:cubicBezTo>
                  <a:cubicBezTo>
                    <a:pt x="1111" y="474"/>
                    <a:pt x="1107" y="482"/>
                    <a:pt x="1101" y="480"/>
                  </a:cubicBezTo>
                  <a:cubicBezTo>
                    <a:pt x="1098" y="484"/>
                    <a:pt x="1099" y="491"/>
                    <a:pt x="1094" y="492"/>
                  </a:cubicBezTo>
                  <a:cubicBezTo>
                    <a:pt x="1097" y="495"/>
                    <a:pt x="1092" y="496"/>
                    <a:pt x="1095" y="499"/>
                  </a:cubicBezTo>
                  <a:cubicBezTo>
                    <a:pt x="1101" y="502"/>
                    <a:pt x="1099" y="491"/>
                    <a:pt x="1101" y="495"/>
                  </a:cubicBezTo>
                  <a:close/>
                  <a:moveTo>
                    <a:pt x="1107" y="676"/>
                  </a:moveTo>
                  <a:cubicBezTo>
                    <a:pt x="1104" y="674"/>
                    <a:pt x="1103" y="676"/>
                    <a:pt x="1100" y="676"/>
                  </a:cubicBezTo>
                  <a:cubicBezTo>
                    <a:pt x="1098" y="682"/>
                    <a:pt x="1108" y="682"/>
                    <a:pt x="1107" y="676"/>
                  </a:cubicBezTo>
                  <a:close/>
                  <a:moveTo>
                    <a:pt x="1117" y="739"/>
                  </a:moveTo>
                  <a:cubicBezTo>
                    <a:pt x="1117" y="744"/>
                    <a:pt x="1122" y="748"/>
                    <a:pt x="1124" y="755"/>
                  </a:cubicBezTo>
                  <a:cubicBezTo>
                    <a:pt x="1123" y="758"/>
                    <a:pt x="1118" y="757"/>
                    <a:pt x="1116" y="759"/>
                  </a:cubicBezTo>
                  <a:cubicBezTo>
                    <a:pt x="1116" y="766"/>
                    <a:pt x="1124" y="763"/>
                    <a:pt x="1119" y="769"/>
                  </a:cubicBezTo>
                  <a:cubicBezTo>
                    <a:pt x="1123" y="769"/>
                    <a:pt x="1126" y="776"/>
                    <a:pt x="1130" y="772"/>
                  </a:cubicBezTo>
                  <a:cubicBezTo>
                    <a:pt x="1131" y="768"/>
                    <a:pt x="1127" y="768"/>
                    <a:pt x="1124" y="768"/>
                  </a:cubicBezTo>
                  <a:cubicBezTo>
                    <a:pt x="1122" y="762"/>
                    <a:pt x="1135" y="758"/>
                    <a:pt x="1127" y="756"/>
                  </a:cubicBezTo>
                  <a:cubicBezTo>
                    <a:pt x="1130" y="753"/>
                    <a:pt x="1137" y="756"/>
                    <a:pt x="1137" y="753"/>
                  </a:cubicBezTo>
                  <a:cubicBezTo>
                    <a:pt x="1138" y="747"/>
                    <a:pt x="1135" y="754"/>
                    <a:pt x="1132" y="752"/>
                  </a:cubicBezTo>
                  <a:cubicBezTo>
                    <a:pt x="1134" y="748"/>
                    <a:pt x="1135" y="744"/>
                    <a:pt x="1142" y="745"/>
                  </a:cubicBezTo>
                  <a:cubicBezTo>
                    <a:pt x="1142" y="740"/>
                    <a:pt x="1137" y="740"/>
                    <a:pt x="1136" y="736"/>
                  </a:cubicBezTo>
                  <a:cubicBezTo>
                    <a:pt x="1137" y="730"/>
                    <a:pt x="1141" y="736"/>
                    <a:pt x="1143" y="733"/>
                  </a:cubicBezTo>
                  <a:cubicBezTo>
                    <a:pt x="1138" y="729"/>
                    <a:pt x="1141" y="726"/>
                    <a:pt x="1139" y="720"/>
                  </a:cubicBezTo>
                  <a:cubicBezTo>
                    <a:pt x="1133" y="723"/>
                    <a:pt x="1119" y="721"/>
                    <a:pt x="1114" y="723"/>
                  </a:cubicBezTo>
                  <a:cubicBezTo>
                    <a:pt x="1109" y="729"/>
                    <a:pt x="1119" y="732"/>
                    <a:pt x="1123" y="733"/>
                  </a:cubicBezTo>
                  <a:cubicBezTo>
                    <a:pt x="1123" y="737"/>
                    <a:pt x="1121" y="739"/>
                    <a:pt x="1117" y="739"/>
                  </a:cubicBezTo>
                  <a:close/>
                  <a:moveTo>
                    <a:pt x="1129" y="761"/>
                  </a:moveTo>
                  <a:cubicBezTo>
                    <a:pt x="1130" y="764"/>
                    <a:pt x="1132" y="766"/>
                    <a:pt x="1137" y="765"/>
                  </a:cubicBezTo>
                  <a:cubicBezTo>
                    <a:pt x="1137" y="764"/>
                    <a:pt x="1136" y="762"/>
                    <a:pt x="1137" y="762"/>
                  </a:cubicBezTo>
                  <a:cubicBezTo>
                    <a:pt x="1134" y="759"/>
                    <a:pt x="1132" y="759"/>
                    <a:pt x="1129" y="761"/>
                  </a:cubicBezTo>
                  <a:close/>
                  <a:moveTo>
                    <a:pt x="1130" y="795"/>
                  </a:moveTo>
                  <a:cubicBezTo>
                    <a:pt x="1138" y="798"/>
                    <a:pt x="1143" y="795"/>
                    <a:pt x="1149" y="800"/>
                  </a:cubicBezTo>
                  <a:cubicBezTo>
                    <a:pt x="1148" y="795"/>
                    <a:pt x="1143" y="796"/>
                    <a:pt x="1142" y="791"/>
                  </a:cubicBezTo>
                  <a:cubicBezTo>
                    <a:pt x="1139" y="795"/>
                    <a:pt x="1135" y="792"/>
                    <a:pt x="1130" y="795"/>
                  </a:cubicBezTo>
                  <a:close/>
                  <a:moveTo>
                    <a:pt x="1148" y="710"/>
                  </a:moveTo>
                  <a:cubicBezTo>
                    <a:pt x="1149" y="700"/>
                    <a:pt x="1152" y="699"/>
                    <a:pt x="1155" y="691"/>
                  </a:cubicBezTo>
                  <a:cubicBezTo>
                    <a:pt x="1151" y="689"/>
                    <a:pt x="1143" y="688"/>
                    <a:pt x="1137" y="689"/>
                  </a:cubicBezTo>
                  <a:cubicBezTo>
                    <a:pt x="1137" y="691"/>
                    <a:pt x="1138" y="691"/>
                    <a:pt x="1139" y="691"/>
                  </a:cubicBezTo>
                  <a:cubicBezTo>
                    <a:pt x="1138" y="693"/>
                    <a:pt x="1137" y="711"/>
                    <a:pt x="1148" y="710"/>
                  </a:cubicBezTo>
                  <a:close/>
                  <a:moveTo>
                    <a:pt x="1177" y="678"/>
                  </a:moveTo>
                  <a:cubicBezTo>
                    <a:pt x="1172" y="668"/>
                    <a:pt x="1163" y="672"/>
                    <a:pt x="1152" y="673"/>
                  </a:cubicBezTo>
                  <a:cubicBezTo>
                    <a:pt x="1155" y="680"/>
                    <a:pt x="1164" y="673"/>
                    <a:pt x="1168" y="681"/>
                  </a:cubicBezTo>
                  <a:cubicBezTo>
                    <a:pt x="1173" y="682"/>
                    <a:pt x="1172" y="677"/>
                    <a:pt x="1177" y="678"/>
                  </a:cubicBezTo>
                  <a:close/>
                  <a:moveTo>
                    <a:pt x="1159" y="682"/>
                  </a:moveTo>
                  <a:cubicBezTo>
                    <a:pt x="1161" y="686"/>
                    <a:pt x="1162" y="689"/>
                    <a:pt x="1162" y="694"/>
                  </a:cubicBezTo>
                  <a:cubicBezTo>
                    <a:pt x="1164" y="692"/>
                    <a:pt x="1168" y="691"/>
                    <a:pt x="1171" y="689"/>
                  </a:cubicBezTo>
                  <a:cubicBezTo>
                    <a:pt x="1171" y="687"/>
                    <a:pt x="1171" y="685"/>
                    <a:pt x="1172" y="685"/>
                  </a:cubicBezTo>
                  <a:cubicBezTo>
                    <a:pt x="1170" y="681"/>
                    <a:pt x="1165" y="684"/>
                    <a:pt x="1159" y="682"/>
                  </a:cubicBezTo>
                  <a:close/>
                  <a:moveTo>
                    <a:pt x="1161" y="820"/>
                  </a:moveTo>
                  <a:cubicBezTo>
                    <a:pt x="1161" y="824"/>
                    <a:pt x="1161" y="824"/>
                    <a:pt x="1161" y="824"/>
                  </a:cubicBezTo>
                  <a:cubicBezTo>
                    <a:pt x="1164" y="824"/>
                    <a:pt x="1166" y="822"/>
                    <a:pt x="1166" y="819"/>
                  </a:cubicBezTo>
                  <a:cubicBezTo>
                    <a:pt x="1165" y="820"/>
                    <a:pt x="1163" y="820"/>
                    <a:pt x="1161" y="820"/>
                  </a:cubicBezTo>
                  <a:close/>
                  <a:moveTo>
                    <a:pt x="1175" y="396"/>
                  </a:moveTo>
                  <a:cubicBezTo>
                    <a:pt x="1176" y="402"/>
                    <a:pt x="1188" y="402"/>
                    <a:pt x="1188" y="396"/>
                  </a:cubicBezTo>
                  <a:lnTo>
                    <a:pt x="1175" y="396"/>
                  </a:lnTo>
                  <a:close/>
                  <a:moveTo>
                    <a:pt x="1191" y="290"/>
                  </a:moveTo>
                  <a:cubicBezTo>
                    <a:pt x="1186" y="294"/>
                    <a:pt x="1180" y="284"/>
                    <a:pt x="1177" y="290"/>
                  </a:cubicBezTo>
                  <a:cubicBezTo>
                    <a:pt x="1178" y="292"/>
                    <a:pt x="1181" y="293"/>
                    <a:pt x="1181" y="296"/>
                  </a:cubicBezTo>
                  <a:cubicBezTo>
                    <a:pt x="1183" y="293"/>
                    <a:pt x="1193" y="297"/>
                    <a:pt x="1191" y="290"/>
                  </a:cubicBezTo>
                  <a:close/>
                  <a:moveTo>
                    <a:pt x="1216" y="512"/>
                  </a:moveTo>
                  <a:cubicBezTo>
                    <a:pt x="1217" y="517"/>
                    <a:pt x="1214" y="519"/>
                    <a:pt x="1211" y="520"/>
                  </a:cubicBezTo>
                  <a:cubicBezTo>
                    <a:pt x="1212" y="523"/>
                    <a:pt x="1218" y="520"/>
                    <a:pt x="1220" y="521"/>
                  </a:cubicBezTo>
                  <a:cubicBezTo>
                    <a:pt x="1222" y="515"/>
                    <a:pt x="1220" y="515"/>
                    <a:pt x="1220" y="508"/>
                  </a:cubicBezTo>
                  <a:cubicBezTo>
                    <a:pt x="1217" y="505"/>
                    <a:pt x="1213" y="504"/>
                    <a:pt x="1210" y="508"/>
                  </a:cubicBezTo>
                  <a:cubicBezTo>
                    <a:pt x="1211" y="511"/>
                    <a:pt x="1213" y="515"/>
                    <a:pt x="1216" y="512"/>
                  </a:cubicBezTo>
                  <a:close/>
                  <a:moveTo>
                    <a:pt x="1216" y="724"/>
                  </a:moveTo>
                  <a:cubicBezTo>
                    <a:pt x="1215" y="728"/>
                    <a:pt x="1210" y="734"/>
                    <a:pt x="1213" y="737"/>
                  </a:cubicBezTo>
                  <a:cubicBezTo>
                    <a:pt x="1217" y="736"/>
                    <a:pt x="1220" y="733"/>
                    <a:pt x="1220" y="727"/>
                  </a:cubicBezTo>
                  <a:cubicBezTo>
                    <a:pt x="1219" y="726"/>
                    <a:pt x="1216" y="726"/>
                    <a:pt x="1216" y="724"/>
                  </a:cubicBezTo>
                  <a:close/>
                  <a:moveTo>
                    <a:pt x="1213" y="774"/>
                  </a:moveTo>
                  <a:cubicBezTo>
                    <a:pt x="1213" y="778"/>
                    <a:pt x="1213" y="778"/>
                    <a:pt x="1213" y="778"/>
                  </a:cubicBezTo>
                  <a:cubicBezTo>
                    <a:pt x="1228" y="778"/>
                    <a:pt x="1236" y="772"/>
                    <a:pt x="1252" y="774"/>
                  </a:cubicBezTo>
                  <a:cubicBezTo>
                    <a:pt x="1236" y="769"/>
                    <a:pt x="1226" y="769"/>
                    <a:pt x="1213" y="774"/>
                  </a:cubicBezTo>
                  <a:close/>
                  <a:moveTo>
                    <a:pt x="1217" y="414"/>
                  </a:moveTo>
                  <a:cubicBezTo>
                    <a:pt x="1222" y="415"/>
                    <a:pt x="1224" y="418"/>
                    <a:pt x="1229" y="419"/>
                  </a:cubicBezTo>
                  <a:cubicBezTo>
                    <a:pt x="1231" y="417"/>
                    <a:pt x="1231" y="412"/>
                    <a:pt x="1236" y="414"/>
                  </a:cubicBezTo>
                  <a:cubicBezTo>
                    <a:pt x="1236" y="412"/>
                    <a:pt x="1228" y="409"/>
                    <a:pt x="1235" y="409"/>
                  </a:cubicBezTo>
                  <a:cubicBezTo>
                    <a:pt x="1228" y="405"/>
                    <a:pt x="1220" y="410"/>
                    <a:pt x="1217" y="414"/>
                  </a:cubicBezTo>
                  <a:close/>
                  <a:moveTo>
                    <a:pt x="1233" y="739"/>
                  </a:moveTo>
                  <a:cubicBezTo>
                    <a:pt x="1229" y="735"/>
                    <a:pt x="1226" y="738"/>
                    <a:pt x="1220" y="734"/>
                  </a:cubicBezTo>
                  <a:cubicBezTo>
                    <a:pt x="1220" y="739"/>
                    <a:pt x="1226" y="738"/>
                    <a:pt x="1226" y="742"/>
                  </a:cubicBezTo>
                  <a:cubicBezTo>
                    <a:pt x="1229" y="741"/>
                    <a:pt x="1230" y="739"/>
                    <a:pt x="1233" y="739"/>
                  </a:cubicBezTo>
                  <a:close/>
                  <a:moveTo>
                    <a:pt x="1236" y="524"/>
                  </a:moveTo>
                  <a:cubicBezTo>
                    <a:pt x="1237" y="521"/>
                    <a:pt x="1240" y="521"/>
                    <a:pt x="1242" y="520"/>
                  </a:cubicBezTo>
                  <a:cubicBezTo>
                    <a:pt x="1237" y="517"/>
                    <a:pt x="1230" y="516"/>
                    <a:pt x="1226" y="512"/>
                  </a:cubicBezTo>
                  <a:cubicBezTo>
                    <a:pt x="1226" y="515"/>
                    <a:pt x="1227" y="518"/>
                    <a:pt x="1225" y="518"/>
                  </a:cubicBezTo>
                  <a:cubicBezTo>
                    <a:pt x="1227" y="522"/>
                    <a:pt x="1233" y="522"/>
                    <a:pt x="1236" y="524"/>
                  </a:cubicBezTo>
                  <a:close/>
                  <a:moveTo>
                    <a:pt x="1236" y="795"/>
                  </a:moveTo>
                  <a:cubicBezTo>
                    <a:pt x="1241" y="794"/>
                    <a:pt x="1247" y="794"/>
                    <a:pt x="1248" y="788"/>
                  </a:cubicBezTo>
                  <a:cubicBezTo>
                    <a:pt x="1240" y="789"/>
                    <a:pt x="1239" y="784"/>
                    <a:pt x="1232" y="784"/>
                  </a:cubicBezTo>
                  <a:cubicBezTo>
                    <a:pt x="1235" y="787"/>
                    <a:pt x="1232" y="787"/>
                    <a:pt x="1232" y="791"/>
                  </a:cubicBezTo>
                  <a:cubicBezTo>
                    <a:pt x="1235" y="791"/>
                    <a:pt x="1236" y="792"/>
                    <a:pt x="1236" y="795"/>
                  </a:cubicBezTo>
                  <a:close/>
                  <a:moveTo>
                    <a:pt x="1280" y="716"/>
                  </a:moveTo>
                  <a:cubicBezTo>
                    <a:pt x="1280" y="713"/>
                    <a:pt x="1281" y="713"/>
                    <a:pt x="1281" y="710"/>
                  </a:cubicBezTo>
                  <a:cubicBezTo>
                    <a:pt x="1273" y="705"/>
                    <a:pt x="1270" y="712"/>
                    <a:pt x="1264" y="713"/>
                  </a:cubicBezTo>
                  <a:cubicBezTo>
                    <a:pt x="1265" y="716"/>
                    <a:pt x="1267" y="720"/>
                    <a:pt x="1270" y="723"/>
                  </a:cubicBezTo>
                  <a:cubicBezTo>
                    <a:pt x="1274" y="721"/>
                    <a:pt x="1272" y="717"/>
                    <a:pt x="1270" y="714"/>
                  </a:cubicBezTo>
                  <a:cubicBezTo>
                    <a:pt x="1271" y="711"/>
                    <a:pt x="1275" y="717"/>
                    <a:pt x="1280" y="716"/>
                  </a:cubicBezTo>
                  <a:close/>
                  <a:moveTo>
                    <a:pt x="1319" y="759"/>
                  </a:moveTo>
                  <a:cubicBezTo>
                    <a:pt x="1314" y="754"/>
                    <a:pt x="1303" y="750"/>
                    <a:pt x="1294" y="753"/>
                  </a:cubicBezTo>
                  <a:cubicBezTo>
                    <a:pt x="1295" y="754"/>
                    <a:pt x="1296" y="756"/>
                    <a:pt x="1296" y="758"/>
                  </a:cubicBezTo>
                  <a:cubicBezTo>
                    <a:pt x="1290" y="758"/>
                    <a:pt x="1296" y="755"/>
                    <a:pt x="1293" y="753"/>
                  </a:cubicBezTo>
                  <a:cubicBezTo>
                    <a:pt x="1289" y="756"/>
                    <a:pt x="1288" y="753"/>
                    <a:pt x="1284" y="755"/>
                  </a:cubicBezTo>
                  <a:cubicBezTo>
                    <a:pt x="1288" y="764"/>
                    <a:pt x="1308" y="757"/>
                    <a:pt x="1319" y="759"/>
                  </a:cubicBezTo>
                  <a:close/>
                  <a:moveTo>
                    <a:pt x="1313" y="459"/>
                  </a:moveTo>
                  <a:cubicBezTo>
                    <a:pt x="1319" y="465"/>
                    <a:pt x="1329" y="467"/>
                    <a:pt x="1342" y="466"/>
                  </a:cubicBezTo>
                  <a:cubicBezTo>
                    <a:pt x="1342" y="461"/>
                    <a:pt x="1334" y="464"/>
                    <a:pt x="1329" y="463"/>
                  </a:cubicBezTo>
                  <a:cubicBezTo>
                    <a:pt x="1327" y="457"/>
                    <a:pt x="1334" y="458"/>
                    <a:pt x="1330" y="454"/>
                  </a:cubicBezTo>
                  <a:cubicBezTo>
                    <a:pt x="1326" y="453"/>
                    <a:pt x="1310" y="459"/>
                    <a:pt x="1306" y="453"/>
                  </a:cubicBezTo>
                  <a:cubicBezTo>
                    <a:pt x="1297" y="458"/>
                    <a:pt x="1301" y="469"/>
                    <a:pt x="1312" y="464"/>
                  </a:cubicBezTo>
                  <a:cubicBezTo>
                    <a:pt x="1308" y="461"/>
                    <a:pt x="1314" y="463"/>
                    <a:pt x="1313" y="459"/>
                  </a:cubicBezTo>
                  <a:close/>
                  <a:moveTo>
                    <a:pt x="1344" y="804"/>
                  </a:moveTo>
                  <a:cubicBezTo>
                    <a:pt x="1340" y="800"/>
                    <a:pt x="1338" y="803"/>
                    <a:pt x="1333" y="804"/>
                  </a:cubicBezTo>
                  <a:cubicBezTo>
                    <a:pt x="1334" y="807"/>
                    <a:pt x="1342" y="805"/>
                    <a:pt x="1344" y="804"/>
                  </a:cubicBezTo>
                  <a:close/>
                  <a:moveTo>
                    <a:pt x="1352" y="763"/>
                  </a:moveTo>
                  <a:cubicBezTo>
                    <a:pt x="1352" y="766"/>
                    <a:pt x="1354" y="766"/>
                    <a:pt x="1354" y="768"/>
                  </a:cubicBezTo>
                  <a:cubicBezTo>
                    <a:pt x="1357" y="767"/>
                    <a:pt x="1358" y="765"/>
                    <a:pt x="1361" y="763"/>
                  </a:cubicBezTo>
                  <a:cubicBezTo>
                    <a:pt x="1360" y="760"/>
                    <a:pt x="1353" y="762"/>
                    <a:pt x="1352" y="763"/>
                  </a:cubicBezTo>
                  <a:close/>
                  <a:moveTo>
                    <a:pt x="1418" y="797"/>
                  </a:moveTo>
                  <a:cubicBezTo>
                    <a:pt x="1414" y="796"/>
                    <a:pt x="1409" y="795"/>
                    <a:pt x="1405" y="798"/>
                  </a:cubicBezTo>
                  <a:cubicBezTo>
                    <a:pt x="1406" y="802"/>
                    <a:pt x="1418" y="803"/>
                    <a:pt x="1418" y="797"/>
                  </a:cubicBezTo>
                  <a:close/>
                  <a:moveTo>
                    <a:pt x="1438" y="813"/>
                  </a:moveTo>
                  <a:cubicBezTo>
                    <a:pt x="1438" y="808"/>
                    <a:pt x="1433" y="809"/>
                    <a:pt x="1428" y="808"/>
                  </a:cubicBezTo>
                  <a:cubicBezTo>
                    <a:pt x="1426" y="816"/>
                    <a:pt x="1434" y="814"/>
                    <a:pt x="1438" y="813"/>
                  </a:cubicBezTo>
                  <a:close/>
                  <a:moveTo>
                    <a:pt x="1444" y="718"/>
                  </a:moveTo>
                  <a:cubicBezTo>
                    <a:pt x="1439" y="719"/>
                    <a:pt x="1437" y="718"/>
                    <a:pt x="1434" y="717"/>
                  </a:cubicBezTo>
                  <a:cubicBezTo>
                    <a:pt x="1438" y="721"/>
                    <a:pt x="1436" y="723"/>
                    <a:pt x="1439" y="726"/>
                  </a:cubicBezTo>
                  <a:cubicBezTo>
                    <a:pt x="1445" y="727"/>
                    <a:pt x="1446" y="723"/>
                    <a:pt x="1451" y="724"/>
                  </a:cubicBezTo>
                  <a:cubicBezTo>
                    <a:pt x="1453" y="727"/>
                    <a:pt x="1451" y="731"/>
                    <a:pt x="1458" y="730"/>
                  </a:cubicBezTo>
                  <a:cubicBezTo>
                    <a:pt x="1458" y="721"/>
                    <a:pt x="1472" y="725"/>
                    <a:pt x="1481" y="723"/>
                  </a:cubicBezTo>
                  <a:cubicBezTo>
                    <a:pt x="1479" y="720"/>
                    <a:pt x="1481" y="719"/>
                    <a:pt x="1481" y="716"/>
                  </a:cubicBezTo>
                  <a:cubicBezTo>
                    <a:pt x="1474" y="717"/>
                    <a:pt x="1470" y="715"/>
                    <a:pt x="1465" y="713"/>
                  </a:cubicBezTo>
                  <a:cubicBezTo>
                    <a:pt x="1465" y="718"/>
                    <a:pt x="1465" y="718"/>
                    <a:pt x="1465" y="718"/>
                  </a:cubicBezTo>
                  <a:cubicBezTo>
                    <a:pt x="1461" y="717"/>
                    <a:pt x="1461" y="711"/>
                    <a:pt x="1455" y="714"/>
                  </a:cubicBezTo>
                  <a:cubicBezTo>
                    <a:pt x="1456" y="712"/>
                    <a:pt x="1457" y="711"/>
                    <a:pt x="1460" y="711"/>
                  </a:cubicBezTo>
                  <a:cubicBezTo>
                    <a:pt x="1459" y="708"/>
                    <a:pt x="1456" y="708"/>
                    <a:pt x="1452" y="708"/>
                  </a:cubicBezTo>
                  <a:cubicBezTo>
                    <a:pt x="1454" y="716"/>
                    <a:pt x="1443" y="712"/>
                    <a:pt x="1444" y="718"/>
                  </a:cubicBezTo>
                  <a:close/>
                  <a:moveTo>
                    <a:pt x="1444" y="581"/>
                  </a:moveTo>
                  <a:cubicBezTo>
                    <a:pt x="1445" y="576"/>
                    <a:pt x="1442" y="577"/>
                    <a:pt x="1442" y="573"/>
                  </a:cubicBezTo>
                  <a:cubicBezTo>
                    <a:pt x="1435" y="573"/>
                    <a:pt x="1435" y="582"/>
                    <a:pt x="1444" y="581"/>
                  </a:cubicBezTo>
                  <a:close/>
                  <a:moveTo>
                    <a:pt x="1444" y="598"/>
                  </a:moveTo>
                  <a:cubicBezTo>
                    <a:pt x="1449" y="598"/>
                    <a:pt x="1446" y="590"/>
                    <a:pt x="1447" y="585"/>
                  </a:cubicBezTo>
                  <a:cubicBezTo>
                    <a:pt x="1443" y="585"/>
                    <a:pt x="1440" y="585"/>
                    <a:pt x="1438" y="586"/>
                  </a:cubicBezTo>
                  <a:cubicBezTo>
                    <a:pt x="1444" y="588"/>
                    <a:pt x="1445" y="590"/>
                    <a:pt x="1441" y="595"/>
                  </a:cubicBezTo>
                  <a:cubicBezTo>
                    <a:pt x="1442" y="596"/>
                    <a:pt x="1443" y="596"/>
                    <a:pt x="1444" y="598"/>
                  </a:cubicBezTo>
                  <a:close/>
                  <a:moveTo>
                    <a:pt x="1442" y="758"/>
                  </a:moveTo>
                  <a:cubicBezTo>
                    <a:pt x="1448" y="757"/>
                    <a:pt x="1447" y="757"/>
                    <a:pt x="1454" y="756"/>
                  </a:cubicBezTo>
                  <a:cubicBezTo>
                    <a:pt x="1453" y="751"/>
                    <a:pt x="1441" y="750"/>
                    <a:pt x="1442" y="758"/>
                  </a:cubicBezTo>
                  <a:close/>
                  <a:moveTo>
                    <a:pt x="1454" y="663"/>
                  </a:moveTo>
                  <a:cubicBezTo>
                    <a:pt x="1453" y="669"/>
                    <a:pt x="1457" y="669"/>
                    <a:pt x="1461" y="669"/>
                  </a:cubicBezTo>
                  <a:cubicBezTo>
                    <a:pt x="1462" y="664"/>
                    <a:pt x="1459" y="663"/>
                    <a:pt x="1454" y="663"/>
                  </a:cubicBezTo>
                  <a:close/>
                  <a:moveTo>
                    <a:pt x="1473" y="756"/>
                  </a:moveTo>
                  <a:cubicBezTo>
                    <a:pt x="1473" y="750"/>
                    <a:pt x="1466" y="750"/>
                    <a:pt x="1461" y="752"/>
                  </a:cubicBezTo>
                  <a:cubicBezTo>
                    <a:pt x="1460" y="758"/>
                    <a:pt x="1468" y="756"/>
                    <a:pt x="1473" y="756"/>
                  </a:cubicBezTo>
                  <a:close/>
                  <a:moveTo>
                    <a:pt x="1496" y="621"/>
                  </a:moveTo>
                  <a:cubicBezTo>
                    <a:pt x="1495" y="616"/>
                    <a:pt x="1491" y="617"/>
                    <a:pt x="1489" y="620"/>
                  </a:cubicBezTo>
                  <a:cubicBezTo>
                    <a:pt x="1488" y="623"/>
                    <a:pt x="1494" y="620"/>
                    <a:pt x="1496" y="621"/>
                  </a:cubicBezTo>
                  <a:close/>
                  <a:moveTo>
                    <a:pt x="1497" y="808"/>
                  </a:moveTo>
                  <a:cubicBezTo>
                    <a:pt x="1502" y="808"/>
                    <a:pt x="1505" y="806"/>
                    <a:pt x="1510" y="807"/>
                  </a:cubicBezTo>
                  <a:cubicBezTo>
                    <a:pt x="1506" y="803"/>
                    <a:pt x="1503" y="805"/>
                    <a:pt x="1496" y="803"/>
                  </a:cubicBezTo>
                  <a:cubicBezTo>
                    <a:pt x="1495" y="806"/>
                    <a:pt x="1497" y="807"/>
                    <a:pt x="1497" y="808"/>
                  </a:cubicBezTo>
                  <a:close/>
                  <a:moveTo>
                    <a:pt x="1509" y="597"/>
                  </a:moveTo>
                  <a:cubicBezTo>
                    <a:pt x="1511" y="605"/>
                    <a:pt x="1506" y="606"/>
                    <a:pt x="1500" y="607"/>
                  </a:cubicBezTo>
                  <a:cubicBezTo>
                    <a:pt x="1502" y="612"/>
                    <a:pt x="1511" y="610"/>
                    <a:pt x="1515" y="613"/>
                  </a:cubicBezTo>
                  <a:cubicBezTo>
                    <a:pt x="1515" y="607"/>
                    <a:pt x="1521" y="606"/>
                    <a:pt x="1525" y="604"/>
                  </a:cubicBezTo>
                  <a:cubicBezTo>
                    <a:pt x="1520" y="601"/>
                    <a:pt x="1519" y="594"/>
                    <a:pt x="1509" y="597"/>
                  </a:cubicBezTo>
                  <a:close/>
                  <a:moveTo>
                    <a:pt x="1505" y="659"/>
                  </a:moveTo>
                  <a:cubicBezTo>
                    <a:pt x="1503" y="660"/>
                    <a:pt x="1504" y="663"/>
                    <a:pt x="1502" y="663"/>
                  </a:cubicBezTo>
                  <a:cubicBezTo>
                    <a:pt x="1501" y="668"/>
                    <a:pt x="1511" y="662"/>
                    <a:pt x="1515" y="662"/>
                  </a:cubicBezTo>
                  <a:cubicBezTo>
                    <a:pt x="1516" y="656"/>
                    <a:pt x="1508" y="660"/>
                    <a:pt x="1505" y="659"/>
                  </a:cubicBezTo>
                  <a:close/>
                  <a:moveTo>
                    <a:pt x="1516" y="687"/>
                  </a:moveTo>
                  <a:cubicBezTo>
                    <a:pt x="1517" y="680"/>
                    <a:pt x="1509" y="685"/>
                    <a:pt x="1506" y="685"/>
                  </a:cubicBezTo>
                  <a:cubicBezTo>
                    <a:pt x="1508" y="687"/>
                    <a:pt x="1515" y="690"/>
                    <a:pt x="1516" y="687"/>
                  </a:cubicBezTo>
                  <a:close/>
                  <a:moveTo>
                    <a:pt x="1506" y="713"/>
                  </a:moveTo>
                  <a:cubicBezTo>
                    <a:pt x="1509" y="716"/>
                    <a:pt x="1520" y="714"/>
                    <a:pt x="1524" y="713"/>
                  </a:cubicBezTo>
                  <a:cubicBezTo>
                    <a:pt x="1518" y="710"/>
                    <a:pt x="1512" y="711"/>
                    <a:pt x="1506" y="713"/>
                  </a:cubicBezTo>
                  <a:close/>
                  <a:moveTo>
                    <a:pt x="1535" y="525"/>
                  </a:moveTo>
                  <a:cubicBezTo>
                    <a:pt x="1531" y="524"/>
                    <a:pt x="1536" y="520"/>
                    <a:pt x="1529" y="520"/>
                  </a:cubicBezTo>
                  <a:cubicBezTo>
                    <a:pt x="1529" y="521"/>
                    <a:pt x="1530" y="521"/>
                    <a:pt x="1531" y="521"/>
                  </a:cubicBezTo>
                  <a:cubicBezTo>
                    <a:pt x="1530" y="523"/>
                    <a:pt x="1529" y="524"/>
                    <a:pt x="1526" y="524"/>
                  </a:cubicBezTo>
                  <a:cubicBezTo>
                    <a:pt x="1525" y="529"/>
                    <a:pt x="1534" y="527"/>
                    <a:pt x="1535" y="525"/>
                  </a:cubicBezTo>
                  <a:close/>
                  <a:moveTo>
                    <a:pt x="1553" y="581"/>
                  </a:moveTo>
                  <a:cubicBezTo>
                    <a:pt x="1554" y="576"/>
                    <a:pt x="1547" y="575"/>
                    <a:pt x="1545" y="578"/>
                  </a:cubicBezTo>
                  <a:cubicBezTo>
                    <a:pt x="1544" y="583"/>
                    <a:pt x="1550" y="580"/>
                    <a:pt x="1553" y="581"/>
                  </a:cubicBezTo>
                  <a:close/>
                  <a:moveTo>
                    <a:pt x="1587" y="729"/>
                  </a:moveTo>
                  <a:cubicBezTo>
                    <a:pt x="1590" y="735"/>
                    <a:pt x="1595" y="733"/>
                    <a:pt x="1600" y="730"/>
                  </a:cubicBezTo>
                  <a:cubicBezTo>
                    <a:pt x="1600" y="726"/>
                    <a:pt x="1590" y="727"/>
                    <a:pt x="1587" y="729"/>
                  </a:cubicBezTo>
                  <a:close/>
                  <a:moveTo>
                    <a:pt x="1592" y="576"/>
                  </a:moveTo>
                  <a:cubicBezTo>
                    <a:pt x="1593" y="581"/>
                    <a:pt x="1597" y="581"/>
                    <a:pt x="1602" y="582"/>
                  </a:cubicBezTo>
                  <a:cubicBezTo>
                    <a:pt x="1599" y="580"/>
                    <a:pt x="1597" y="577"/>
                    <a:pt x="1592" y="576"/>
                  </a:cubicBezTo>
                  <a:close/>
                  <a:moveTo>
                    <a:pt x="1606" y="568"/>
                  </a:moveTo>
                  <a:cubicBezTo>
                    <a:pt x="1606" y="563"/>
                    <a:pt x="1602" y="560"/>
                    <a:pt x="1600" y="556"/>
                  </a:cubicBezTo>
                  <a:cubicBezTo>
                    <a:pt x="1595" y="556"/>
                    <a:pt x="1598" y="564"/>
                    <a:pt x="1596" y="568"/>
                  </a:cubicBezTo>
                  <a:cubicBezTo>
                    <a:pt x="1601" y="569"/>
                    <a:pt x="1600" y="567"/>
                    <a:pt x="1606" y="568"/>
                  </a:cubicBezTo>
                  <a:close/>
                  <a:moveTo>
                    <a:pt x="1609" y="617"/>
                  </a:moveTo>
                  <a:cubicBezTo>
                    <a:pt x="1617" y="615"/>
                    <a:pt x="1623" y="612"/>
                    <a:pt x="1627" y="607"/>
                  </a:cubicBezTo>
                  <a:cubicBezTo>
                    <a:pt x="1625" y="605"/>
                    <a:pt x="1620" y="601"/>
                    <a:pt x="1624" y="599"/>
                  </a:cubicBezTo>
                  <a:cubicBezTo>
                    <a:pt x="1618" y="596"/>
                    <a:pt x="1606" y="599"/>
                    <a:pt x="1609" y="586"/>
                  </a:cubicBezTo>
                  <a:cubicBezTo>
                    <a:pt x="1605" y="588"/>
                    <a:pt x="1599" y="584"/>
                    <a:pt x="1599" y="586"/>
                  </a:cubicBezTo>
                  <a:cubicBezTo>
                    <a:pt x="1596" y="590"/>
                    <a:pt x="1600" y="591"/>
                    <a:pt x="1598" y="595"/>
                  </a:cubicBezTo>
                  <a:cubicBezTo>
                    <a:pt x="1609" y="595"/>
                    <a:pt x="1609" y="595"/>
                    <a:pt x="1609" y="595"/>
                  </a:cubicBezTo>
                  <a:cubicBezTo>
                    <a:pt x="1606" y="599"/>
                    <a:pt x="1601" y="603"/>
                    <a:pt x="1603" y="613"/>
                  </a:cubicBezTo>
                  <a:cubicBezTo>
                    <a:pt x="1607" y="612"/>
                    <a:pt x="1608" y="615"/>
                    <a:pt x="1609" y="617"/>
                  </a:cubicBezTo>
                  <a:close/>
                  <a:moveTo>
                    <a:pt x="1602" y="550"/>
                  </a:moveTo>
                  <a:cubicBezTo>
                    <a:pt x="1603" y="555"/>
                    <a:pt x="1609" y="552"/>
                    <a:pt x="1612" y="552"/>
                  </a:cubicBezTo>
                  <a:cubicBezTo>
                    <a:pt x="1611" y="548"/>
                    <a:pt x="1605" y="551"/>
                    <a:pt x="1602" y="550"/>
                  </a:cubicBezTo>
                  <a:close/>
                  <a:moveTo>
                    <a:pt x="1627" y="720"/>
                  </a:moveTo>
                  <a:cubicBezTo>
                    <a:pt x="1624" y="714"/>
                    <a:pt x="1617" y="719"/>
                    <a:pt x="1615" y="714"/>
                  </a:cubicBezTo>
                  <a:cubicBezTo>
                    <a:pt x="1610" y="716"/>
                    <a:pt x="1607" y="716"/>
                    <a:pt x="1603" y="717"/>
                  </a:cubicBezTo>
                  <a:cubicBezTo>
                    <a:pt x="1607" y="722"/>
                    <a:pt x="1619" y="719"/>
                    <a:pt x="1627" y="720"/>
                  </a:cubicBezTo>
                  <a:close/>
                  <a:moveTo>
                    <a:pt x="1609" y="514"/>
                  </a:moveTo>
                  <a:cubicBezTo>
                    <a:pt x="1612" y="518"/>
                    <a:pt x="1618" y="513"/>
                    <a:pt x="1622" y="514"/>
                  </a:cubicBezTo>
                  <a:cubicBezTo>
                    <a:pt x="1618" y="510"/>
                    <a:pt x="1621" y="508"/>
                    <a:pt x="1619" y="504"/>
                  </a:cubicBezTo>
                  <a:cubicBezTo>
                    <a:pt x="1614" y="505"/>
                    <a:pt x="1610" y="508"/>
                    <a:pt x="1605" y="505"/>
                  </a:cubicBezTo>
                  <a:cubicBezTo>
                    <a:pt x="1607" y="508"/>
                    <a:pt x="1605" y="507"/>
                    <a:pt x="1605" y="511"/>
                  </a:cubicBezTo>
                  <a:cubicBezTo>
                    <a:pt x="1607" y="511"/>
                    <a:pt x="1613" y="513"/>
                    <a:pt x="1609" y="514"/>
                  </a:cubicBezTo>
                  <a:close/>
                  <a:moveTo>
                    <a:pt x="1635" y="486"/>
                  </a:moveTo>
                  <a:cubicBezTo>
                    <a:pt x="1626" y="485"/>
                    <a:pt x="1623" y="491"/>
                    <a:pt x="1614" y="489"/>
                  </a:cubicBezTo>
                  <a:cubicBezTo>
                    <a:pt x="1613" y="491"/>
                    <a:pt x="1635" y="492"/>
                    <a:pt x="1635" y="486"/>
                  </a:cubicBezTo>
                  <a:close/>
                  <a:moveTo>
                    <a:pt x="1614" y="550"/>
                  </a:moveTo>
                  <a:cubicBezTo>
                    <a:pt x="1617" y="554"/>
                    <a:pt x="1619" y="552"/>
                    <a:pt x="1624" y="552"/>
                  </a:cubicBezTo>
                  <a:cubicBezTo>
                    <a:pt x="1622" y="548"/>
                    <a:pt x="1617" y="549"/>
                    <a:pt x="1614" y="550"/>
                  </a:cubicBezTo>
                  <a:close/>
                  <a:moveTo>
                    <a:pt x="1647" y="556"/>
                  </a:moveTo>
                  <a:cubicBezTo>
                    <a:pt x="1659" y="557"/>
                    <a:pt x="1665" y="561"/>
                    <a:pt x="1683" y="559"/>
                  </a:cubicBezTo>
                  <a:cubicBezTo>
                    <a:pt x="1680" y="557"/>
                    <a:pt x="1673" y="550"/>
                    <a:pt x="1683" y="550"/>
                  </a:cubicBezTo>
                  <a:cubicBezTo>
                    <a:pt x="1684" y="546"/>
                    <a:pt x="1675" y="551"/>
                    <a:pt x="1676" y="547"/>
                  </a:cubicBezTo>
                  <a:cubicBezTo>
                    <a:pt x="1676" y="544"/>
                    <a:pt x="1682" y="547"/>
                    <a:pt x="1685" y="546"/>
                  </a:cubicBezTo>
                  <a:cubicBezTo>
                    <a:pt x="1675" y="536"/>
                    <a:pt x="1653" y="541"/>
                    <a:pt x="1640" y="543"/>
                  </a:cubicBezTo>
                  <a:cubicBezTo>
                    <a:pt x="1640" y="549"/>
                    <a:pt x="1647" y="549"/>
                    <a:pt x="1647" y="556"/>
                  </a:cubicBezTo>
                  <a:close/>
                  <a:moveTo>
                    <a:pt x="1656" y="553"/>
                  </a:moveTo>
                  <a:cubicBezTo>
                    <a:pt x="1655" y="551"/>
                    <a:pt x="1653" y="549"/>
                    <a:pt x="1653" y="547"/>
                  </a:cubicBezTo>
                  <a:cubicBezTo>
                    <a:pt x="1659" y="546"/>
                    <a:pt x="1672" y="541"/>
                    <a:pt x="1674" y="549"/>
                  </a:cubicBezTo>
                  <a:cubicBezTo>
                    <a:pt x="1666" y="548"/>
                    <a:pt x="1661" y="550"/>
                    <a:pt x="1656" y="553"/>
                  </a:cubicBezTo>
                  <a:close/>
                  <a:moveTo>
                    <a:pt x="1686" y="736"/>
                  </a:moveTo>
                  <a:cubicBezTo>
                    <a:pt x="1690" y="737"/>
                    <a:pt x="1699" y="742"/>
                    <a:pt x="1704" y="734"/>
                  </a:cubicBezTo>
                  <a:cubicBezTo>
                    <a:pt x="1698" y="735"/>
                    <a:pt x="1690" y="733"/>
                    <a:pt x="1686" y="736"/>
                  </a:cubicBezTo>
                  <a:close/>
                  <a:moveTo>
                    <a:pt x="1715" y="772"/>
                  </a:moveTo>
                  <a:cubicBezTo>
                    <a:pt x="1714" y="768"/>
                    <a:pt x="1711" y="770"/>
                    <a:pt x="1708" y="771"/>
                  </a:cubicBezTo>
                  <a:cubicBezTo>
                    <a:pt x="1706" y="776"/>
                    <a:pt x="1714" y="773"/>
                    <a:pt x="1715" y="772"/>
                  </a:cubicBezTo>
                  <a:close/>
                  <a:moveTo>
                    <a:pt x="1731" y="822"/>
                  </a:moveTo>
                  <a:cubicBezTo>
                    <a:pt x="1728" y="818"/>
                    <a:pt x="1723" y="819"/>
                    <a:pt x="1718" y="820"/>
                  </a:cubicBezTo>
                  <a:cubicBezTo>
                    <a:pt x="1720" y="823"/>
                    <a:pt x="1727" y="821"/>
                    <a:pt x="1731" y="822"/>
                  </a:cubicBezTo>
                  <a:close/>
                  <a:moveTo>
                    <a:pt x="850" y="418"/>
                  </a:moveTo>
                  <a:cubicBezTo>
                    <a:pt x="850" y="417"/>
                    <a:pt x="849" y="416"/>
                    <a:pt x="849" y="416"/>
                  </a:cubicBezTo>
                  <a:cubicBezTo>
                    <a:pt x="848" y="417"/>
                    <a:pt x="846" y="419"/>
                    <a:pt x="850" y="418"/>
                  </a:cubicBezTo>
                  <a:close/>
                  <a:moveTo>
                    <a:pt x="847" y="414"/>
                  </a:moveTo>
                  <a:cubicBezTo>
                    <a:pt x="847" y="414"/>
                    <a:pt x="847" y="414"/>
                    <a:pt x="846" y="414"/>
                  </a:cubicBezTo>
                  <a:cubicBezTo>
                    <a:pt x="847" y="415"/>
                    <a:pt x="848" y="415"/>
                    <a:pt x="849" y="416"/>
                  </a:cubicBezTo>
                  <a:cubicBezTo>
                    <a:pt x="849" y="415"/>
                    <a:pt x="849" y="414"/>
                    <a:pt x="847" y="414"/>
                  </a:cubicBezTo>
                  <a:close/>
                  <a:moveTo>
                    <a:pt x="860" y="835"/>
                  </a:moveTo>
                  <a:cubicBezTo>
                    <a:pt x="863" y="832"/>
                    <a:pt x="866" y="829"/>
                    <a:pt x="862" y="827"/>
                  </a:cubicBezTo>
                  <a:cubicBezTo>
                    <a:pt x="864" y="827"/>
                    <a:pt x="872" y="821"/>
                    <a:pt x="870" y="826"/>
                  </a:cubicBezTo>
                  <a:cubicBezTo>
                    <a:pt x="874" y="821"/>
                    <a:pt x="870" y="818"/>
                    <a:pt x="870" y="813"/>
                  </a:cubicBezTo>
                  <a:cubicBezTo>
                    <a:pt x="876" y="814"/>
                    <a:pt x="871" y="818"/>
                    <a:pt x="876" y="820"/>
                  </a:cubicBezTo>
                  <a:cubicBezTo>
                    <a:pt x="878" y="825"/>
                    <a:pt x="872" y="821"/>
                    <a:pt x="873" y="826"/>
                  </a:cubicBezTo>
                  <a:cubicBezTo>
                    <a:pt x="876" y="827"/>
                    <a:pt x="877" y="829"/>
                    <a:pt x="881" y="829"/>
                  </a:cubicBezTo>
                  <a:cubicBezTo>
                    <a:pt x="883" y="828"/>
                    <a:pt x="881" y="823"/>
                    <a:pt x="883" y="823"/>
                  </a:cubicBezTo>
                  <a:cubicBezTo>
                    <a:pt x="883" y="821"/>
                    <a:pt x="882" y="824"/>
                    <a:pt x="879" y="823"/>
                  </a:cubicBezTo>
                  <a:cubicBezTo>
                    <a:pt x="887" y="820"/>
                    <a:pt x="884" y="811"/>
                    <a:pt x="891" y="810"/>
                  </a:cubicBezTo>
                  <a:cubicBezTo>
                    <a:pt x="890" y="806"/>
                    <a:pt x="893" y="799"/>
                    <a:pt x="886" y="801"/>
                  </a:cubicBezTo>
                  <a:cubicBezTo>
                    <a:pt x="888" y="799"/>
                    <a:pt x="890" y="798"/>
                    <a:pt x="889" y="793"/>
                  </a:cubicBezTo>
                  <a:cubicBezTo>
                    <a:pt x="882" y="799"/>
                    <a:pt x="876" y="791"/>
                    <a:pt x="873" y="798"/>
                  </a:cubicBezTo>
                  <a:cubicBezTo>
                    <a:pt x="870" y="799"/>
                    <a:pt x="873" y="793"/>
                    <a:pt x="872" y="791"/>
                  </a:cubicBezTo>
                  <a:cubicBezTo>
                    <a:pt x="868" y="789"/>
                    <a:pt x="864" y="792"/>
                    <a:pt x="857" y="791"/>
                  </a:cubicBezTo>
                  <a:cubicBezTo>
                    <a:pt x="850" y="784"/>
                    <a:pt x="861" y="774"/>
                    <a:pt x="866" y="769"/>
                  </a:cubicBezTo>
                  <a:cubicBezTo>
                    <a:pt x="871" y="768"/>
                    <a:pt x="869" y="773"/>
                    <a:pt x="873" y="772"/>
                  </a:cubicBezTo>
                  <a:cubicBezTo>
                    <a:pt x="871" y="770"/>
                    <a:pt x="869" y="769"/>
                    <a:pt x="868" y="766"/>
                  </a:cubicBezTo>
                  <a:cubicBezTo>
                    <a:pt x="863" y="765"/>
                    <a:pt x="864" y="770"/>
                    <a:pt x="862" y="771"/>
                  </a:cubicBezTo>
                  <a:cubicBezTo>
                    <a:pt x="855" y="766"/>
                    <a:pt x="865" y="766"/>
                    <a:pt x="863" y="758"/>
                  </a:cubicBezTo>
                  <a:cubicBezTo>
                    <a:pt x="861" y="757"/>
                    <a:pt x="860" y="759"/>
                    <a:pt x="857" y="759"/>
                  </a:cubicBezTo>
                  <a:cubicBezTo>
                    <a:pt x="857" y="754"/>
                    <a:pt x="864" y="757"/>
                    <a:pt x="866" y="755"/>
                  </a:cubicBezTo>
                  <a:cubicBezTo>
                    <a:pt x="861" y="751"/>
                    <a:pt x="863" y="748"/>
                    <a:pt x="857" y="743"/>
                  </a:cubicBezTo>
                  <a:cubicBezTo>
                    <a:pt x="879" y="742"/>
                    <a:pt x="897" y="736"/>
                    <a:pt x="907" y="749"/>
                  </a:cubicBezTo>
                  <a:cubicBezTo>
                    <a:pt x="907" y="754"/>
                    <a:pt x="900" y="752"/>
                    <a:pt x="898" y="755"/>
                  </a:cubicBezTo>
                  <a:cubicBezTo>
                    <a:pt x="900" y="758"/>
                    <a:pt x="900" y="762"/>
                    <a:pt x="904" y="763"/>
                  </a:cubicBezTo>
                  <a:cubicBezTo>
                    <a:pt x="910" y="763"/>
                    <a:pt x="905" y="758"/>
                    <a:pt x="913" y="758"/>
                  </a:cubicBezTo>
                  <a:cubicBezTo>
                    <a:pt x="909" y="754"/>
                    <a:pt x="912" y="749"/>
                    <a:pt x="917" y="752"/>
                  </a:cubicBezTo>
                  <a:cubicBezTo>
                    <a:pt x="911" y="749"/>
                    <a:pt x="919" y="741"/>
                    <a:pt x="914" y="736"/>
                  </a:cubicBezTo>
                  <a:cubicBezTo>
                    <a:pt x="914" y="734"/>
                    <a:pt x="917" y="735"/>
                    <a:pt x="917" y="733"/>
                  </a:cubicBezTo>
                  <a:cubicBezTo>
                    <a:pt x="926" y="741"/>
                    <a:pt x="939" y="742"/>
                    <a:pt x="950" y="740"/>
                  </a:cubicBezTo>
                  <a:cubicBezTo>
                    <a:pt x="950" y="734"/>
                    <a:pt x="950" y="734"/>
                    <a:pt x="950" y="734"/>
                  </a:cubicBezTo>
                  <a:cubicBezTo>
                    <a:pt x="957" y="734"/>
                    <a:pt x="957" y="737"/>
                    <a:pt x="960" y="733"/>
                  </a:cubicBezTo>
                  <a:cubicBezTo>
                    <a:pt x="967" y="741"/>
                    <a:pt x="982" y="734"/>
                    <a:pt x="987" y="743"/>
                  </a:cubicBezTo>
                  <a:cubicBezTo>
                    <a:pt x="991" y="739"/>
                    <a:pt x="999" y="738"/>
                    <a:pt x="1004" y="742"/>
                  </a:cubicBezTo>
                  <a:cubicBezTo>
                    <a:pt x="1006" y="740"/>
                    <a:pt x="1010" y="732"/>
                    <a:pt x="1013" y="736"/>
                  </a:cubicBezTo>
                  <a:cubicBezTo>
                    <a:pt x="1013" y="734"/>
                    <a:pt x="1014" y="731"/>
                    <a:pt x="1016" y="727"/>
                  </a:cubicBezTo>
                  <a:cubicBezTo>
                    <a:pt x="1010" y="726"/>
                    <a:pt x="1009" y="713"/>
                    <a:pt x="1017" y="714"/>
                  </a:cubicBezTo>
                  <a:cubicBezTo>
                    <a:pt x="1013" y="713"/>
                    <a:pt x="1013" y="708"/>
                    <a:pt x="1010" y="707"/>
                  </a:cubicBezTo>
                  <a:cubicBezTo>
                    <a:pt x="1009" y="703"/>
                    <a:pt x="1022" y="700"/>
                    <a:pt x="1013" y="700"/>
                  </a:cubicBezTo>
                  <a:cubicBezTo>
                    <a:pt x="1021" y="696"/>
                    <a:pt x="1026" y="709"/>
                    <a:pt x="1036" y="708"/>
                  </a:cubicBezTo>
                  <a:cubicBezTo>
                    <a:pt x="1034" y="705"/>
                    <a:pt x="1031" y="699"/>
                    <a:pt x="1037" y="698"/>
                  </a:cubicBezTo>
                  <a:cubicBezTo>
                    <a:pt x="1033" y="696"/>
                    <a:pt x="1037" y="693"/>
                    <a:pt x="1034" y="691"/>
                  </a:cubicBezTo>
                  <a:cubicBezTo>
                    <a:pt x="1041" y="688"/>
                    <a:pt x="1050" y="681"/>
                    <a:pt x="1052" y="692"/>
                  </a:cubicBezTo>
                  <a:cubicBezTo>
                    <a:pt x="1055" y="692"/>
                    <a:pt x="1052" y="687"/>
                    <a:pt x="1052" y="687"/>
                  </a:cubicBezTo>
                  <a:cubicBezTo>
                    <a:pt x="1060" y="685"/>
                    <a:pt x="1070" y="691"/>
                    <a:pt x="1072" y="679"/>
                  </a:cubicBezTo>
                  <a:cubicBezTo>
                    <a:pt x="1063" y="679"/>
                    <a:pt x="1060" y="670"/>
                    <a:pt x="1065" y="663"/>
                  </a:cubicBezTo>
                  <a:cubicBezTo>
                    <a:pt x="1082" y="665"/>
                    <a:pt x="1102" y="665"/>
                    <a:pt x="1119" y="666"/>
                  </a:cubicBezTo>
                  <a:cubicBezTo>
                    <a:pt x="1116" y="671"/>
                    <a:pt x="1117" y="671"/>
                    <a:pt x="1116" y="678"/>
                  </a:cubicBezTo>
                  <a:cubicBezTo>
                    <a:pt x="1126" y="683"/>
                    <a:pt x="1136" y="676"/>
                    <a:pt x="1142" y="685"/>
                  </a:cubicBezTo>
                  <a:cubicBezTo>
                    <a:pt x="1144" y="682"/>
                    <a:pt x="1147" y="682"/>
                    <a:pt x="1149" y="679"/>
                  </a:cubicBezTo>
                  <a:cubicBezTo>
                    <a:pt x="1146" y="676"/>
                    <a:pt x="1142" y="668"/>
                    <a:pt x="1137" y="671"/>
                  </a:cubicBezTo>
                  <a:cubicBezTo>
                    <a:pt x="1135" y="661"/>
                    <a:pt x="1149" y="669"/>
                    <a:pt x="1148" y="660"/>
                  </a:cubicBezTo>
                  <a:cubicBezTo>
                    <a:pt x="1162" y="662"/>
                    <a:pt x="1170" y="668"/>
                    <a:pt x="1181" y="659"/>
                  </a:cubicBezTo>
                  <a:cubicBezTo>
                    <a:pt x="1188" y="664"/>
                    <a:pt x="1196" y="660"/>
                    <a:pt x="1203" y="665"/>
                  </a:cubicBezTo>
                  <a:cubicBezTo>
                    <a:pt x="1204" y="670"/>
                    <a:pt x="1197" y="667"/>
                    <a:pt x="1197" y="671"/>
                  </a:cubicBezTo>
                  <a:cubicBezTo>
                    <a:pt x="1198" y="676"/>
                    <a:pt x="1203" y="673"/>
                    <a:pt x="1200" y="679"/>
                  </a:cubicBezTo>
                  <a:cubicBezTo>
                    <a:pt x="1199" y="680"/>
                    <a:pt x="1191" y="682"/>
                    <a:pt x="1194" y="687"/>
                  </a:cubicBezTo>
                  <a:cubicBezTo>
                    <a:pt x="1199" y="684"/>
                    <a:pt x="1205" y="682"/>
                    <a:pt x="1211" y="681"/>
                  </a:cubicBezTo>
                  <a:cubicBezTo>
                    <a:pt x="1211" y="679"/>
                    <a:pt x="1209" y="678"/>
                    <a:pt x="1209" y="676"/>
                  </a:cubicBezTo>
                  <a:cubicBezTo>
                    <a:pt x="1213" y="676"/>
                    <a:pt x="1213" y="676"/>
                    <a:pt x="1213" y="676"/>
                  </a:cubicBezTo>
                  <a:cubicBezTo>
                    <a:pt x="1216" y="676"/>
                    <a:pt x="1214" y="682"/>
                    <a:pt x="1214" y="684"/>
                  </a:cubicBezTo>
                  <a:cubicBezTo>
                    <a:pt x="1215" y="679"/>
                    <a:pt x="1222" y="685"/>
                    <a:pt x="1226" y="681"/>
                  </a:cubicBezTo>
                  <a:cubicBezTo>
                    <a:pt x="1227" y="675"/>
                    <a:pt x="1223" y="674"/>
                    <a:pt x="1225" y="668"/>
                  </a:cubicBezTo>
                  <a:cubicBezTo>
                    <a:pt x="1220" y="664"/>
                    <a:pt x="1216" y="670"/>
                    <a:pt x="1211" y="666"/>
                  </a:cubicBezTo>
                  <a:cubicBezTo>
                    <a:pt x="1213" y="664"/>
                    <a:pt x="1217" y="663"/>
                    <a:pt x="1219" y="660"/>
                  </a:cubicBezTo>
                  <a:cubicBezTo>
                    <a:pt x="1217" y="658"/>
                    <a:pt x="1200" y="642"/>
                    <a:pt x="1216" y="644"/>
                  </a:cubicBezTo>
                  <a:cubicBezTo>
                    <a:pt x="1220" y="648"/>
                    <a:pt x="1219" y="652"/>
                    <a:pt x="1220" y="655"/>
                  </a:cubicBezTo>
                  <a:cubicBezTo>
                    <a:pt x="1226" y="654"/>
                    <a:pt x="1236" y="663"/>
                    <a:pt x="1238" y="653"/>
                  </a:cubicBezTo>
                  <a:cubicBezTo>
                    <a:pt x="1236" y="654"/>
                    <a:pt x="1234" y="655"/>
                    <a:pt x="1230" y="655"/>
                  </a:cubicBezTo>
                  <a:cubicBezTo>
                    <a:pt x="1233" y="647"/>
                    <a:pt x="1226" y="622"/>
                    <a:pt x="1243" y="624"/>
                  </a:cubicBezTo>
                  <a:cubicBezTo>
                    <a:pt x="1243" y="627"/>
                    <a:pt x="1240" y="627"/>
                    <a:pt x="1238" y="628"/>
                  </a:cubicBezTo>
                  <a:cubicBezTo>
                    <a:pt x="1240" y="633"/>
                    <a:pt x="1243" y="629"/>
                    <a:pt x="1245" y="633"/>
                  </a:cubicBezTo>
                  <a:cubicBezTo>
                    <a:pt x="1243" y="637"/>
                    <a:pt x="1242" y="641"/>
                    <a:pt x="1239" y="644"/>
                  </a:cubicBezTo>
                  <a:cubicBezTo>
                    <a:pt x="1239" y="652"/>
                    <a:pt x="1249" y="652"/>
                    <a:pt x="1243" y="660"/>
                  </a:cubicBezTo>
                  <a:cubicBezTo>
                    <a:pt x="1246" y="660"/>
                    <a:pt x="1251" y="662"/>
                    <a:pt x="1249" y="658"/>
                  </a:cubicBezTo>
                  <a:cubicBezTo>
                    <a:pt x="1251" y="659"/>
                    <a:pt x="1252" y="661"/>
                    <a:pt x="1254" y="663"/>
                  </a:cubicBezTo>
                  <a:cubicBezTo>
                    <a:pt x="1254" y="668"/>
                    <a:pt x="1246" y="664"/>
                    <a:pt x="1248" y="669"/>
                  </a:cubicBezTo>
                  <a:cubicBezTo>
                    <a:pt x="1258" y="671"/>
                    <a:pt x="1256" y="660"/>
                    <a:pt x="1265" y="660"/>
                  </a:cubicBezTo>
                  <a:cubicBezTo>
                    <a:pt x="1262" y="657"/>
                    <a:pt x="1262" y="655"/>
                    <a:pt x="1265" y="652"/>
                  </a:cubicBezTo>
                  <a:cubicBezTo>
                    <a:pt x="1268" y="655"/>
                    <a:pt x="1273" y="657"/>
                    <a:pt x="1278" y="658"/>
                  </a:cubicBezTo>
                  <a:cubicBezTo>
                    <a:pt x="1279" y="653"/>
                    <a:pt x="1282" y="650"/>
                    <a:pt x="1284" y="647"/>
                  </a:cubicBezTo>
                  <a:cubicBezTo>
                    <a:pt x="1287" y="654"/>
                    <a:pt x="1294" y="655"/>
                    <a:pt x="1300" y="655"/>
                  </a:cubicBezTo>
                  <a:cubicBezTo>
                    <a:pt x="1301" y="660"/>
                    <a:pt x="1291" y="659"/>
                    <a:pt x="1296" y="663"/>
                  </a:cubicBezTo>
                  <a:cubicBezTo>
                    <a:pt x="1290" y="661"/>
                    <a:pt x="1282" y="662"/>
                    <a:pt x="1280" y="658"/>
                  </a:cubicBezTo>
                  <a:cubicBezTo>
                    <a:pt x="1278" y="660"/>
                    <a:pt x="1276" y="662"/>
                    <a:pt x="1274" y="663"/>
                  </a:cubicBezTo>
                  <a:cubicBezTo>
                    <a:pt x="1274" y="670"/>
                    <a:pt x="1279" y="672"/>
                    <a:pt x="1283" y="675"/>
                  </a:cubicBezTo>
                  <a:cubicBezTo>
                    <a:pt x="1278" y="678"/>
                    <a:pt x="1280" y="686"/>
                    <a:pt x="1286" y="685"/>
                  </a:cubicBezTo>
                  <a:cubicBezTo>
                    <a:pt x="1285" y="691"/>
                    <a:pt x="1277" y="685"/>
                    <a:pt x="1275" y="688"/>
                  </a:cubicBezTo>
                  <a:cubicBezTo>
                    <a:pt x="1273" y="692"/>
                    <a:pt x="1280" y="700"/>
                    <a:pt x="1270" y="697"/>
                  </a:cubicBezTo>
                  <a:cubicBezTo>
                    <a:pt x="1276" y="704"/>
                    <a:pt x="1283" y="702"/>
                    <a:pt x="1290" y="708"/>
                  </a:cubicBezTo>
                  <a:cubicBezTo>
                    <a:pt x="1288" y="705"/>
                    <a:pt x="1286" y="700"/>
                    <a:pt x="1290" y="705"/>
                  </a:cubicBezTo>
                  <a:cubicBezTo>
                    <a:pt x="1294" y="702"/>
                    <a:pt x="1289" y="697"/>
                    <a:pt x="1287" y="695"/>
                  </a:cubicBezTo>
                  <a:cubicBezTo>
                    <a:pt x="1296" y="690"/>
                    <a:pt x="1304" y="695"/>
                    <a:pt x="1317" y="691"/>
                  </a:cubicBezTo>
                  <a:cubicBezTo>
                    <a:pt x="1314" y="695"/>
                    <a:pt x="1316" y="697"/>
                    <a:pt x="1319" y="701"/>
                  </a:cubicBezTo>
                  <a:cubicBezTo>
                    <a:pt x="1307" y="707"/>
                    <a:pt x="1308" y="697"/>
                    <a:pt x="1299" y="695"/>
                  </a:cubicBezTo>
                  <a:cubicBezTo>
                    <a:pt x="1302" y="699"/>
                    <a:pt x="1300" y="702"/>
                    <a:pt x="1301" y="705"/>
                  </a:cubicBezTo>
                  <a:cubicBezTo>
                    <a:pt x="1309" y="704"/>
                    <a:pt x="1313" y="706"/>
                    <a:pt x="1323" y="705"/>
                  </a:cubicBezTo>
                  <a:cubicBezTo>
                    <a:pt x="1318" y="712"/>
                    <a:pt x="1313" y="709"/>
                    <a:pt x="1304" y="710"/>
                  </a:cubicBezTo>
                  <a:cubicBezTo>
                    <a:pt x="1306" y="714"/>
                    <a:pt x="1302" y="717"/>
                    <a:pt x="1307" y="720"/>
                  </a:cubicBezTo>
                  <a:cubicBezTo>
                    <a:pt x="1310" y="719"/>
                    <a:pt x="1310" y="718"/>
                    <a:pt x="1309" y="716"/>
                  </a:cubicBezTo>
                  <a:cubicBezTo>
                    <a:pt x="1313" y="717"/>
                    <a:pt x="1313" y="719"/>
                    <a:pt x="1317" y="717"/>
                  </a:cubicBezTo>
                  <a:cubicBezTo>
                    <a:pt x="1317" y="724"/>
                    <a:pt x="1317" y="724"/>
                    <a:pt x="1317" y="724"/>
                  </a:cubicBezTo>
                  <a:cubicBezTo>
                    <a:pt x="1314" y="725"/>
                    <a:pt x="1314" y="729"/>
                    <a:pt x="1309" y="729"/>
                  </a:cubicBezTo>
                  <a:cubicBezTo>
                    <a:pt x="1313" y="732"/>
                    <a:pt x="1326" y="734"/>
                    <a:pt x="1335" y="733"/>
                  </a:cubicBezTo>
                  <a:cubicBezTo>
                    <a:pt x="1338" y="733"/>
                    <a:pt x="1336" y="738"/>
                    <a:pt x="1336" y="740"/>
                  </a:cubicBezTo>
                  <a:cubicBezTo>
                    <a:pt x="1341" y="742"/>
                    <a:pt x="1340" y="740"/>
                    <a:pt x="1345" y="742"/>
                  </a:cubicBezTo>
                  <a:cubicBezTo>
                    <a:pt x="1342" y="748"/>
                    <a:pt x="1328" y="737"/>
                    <a:pt x="1323" y="745"/>
                  </a:cubicBezTo>
                  <a:cubicBezTo>
                    <a:pt x="1323" y="753"/>
                    <a:pt x="1340" y="748"/>
                    <a:pt x="1335" y="756"/>
                  </a:cubicBezTo>
                  <a:cubicBezTo>
                    <a:pt x="1357" y="756"/>
                    <a:pt x="1381" y="754"/>
                    <a:pt x="1394" y="750"/>
                  </a:cubicBezTo>
                  <a:cubicBezTo>
                    <a:pt x="1393" y="746"/>
                    <a:pt x="1386" y="746"/>
                    <a:pt x="1387" y="739"/>
                  </a:cubicBezTo>
                  <a:cubicBezTo>
                    <a:pt x="1383" y="739"/>
                    <a:pt x="1383" y="743"/>
                    <a:pt x="1378" y="743"/>
                  </a:cubicBezTo>
                  <a:cubicBezTo>
                    <a:pt x="1375" y="740"/>
                    <a:pt x="1371" y="733"/>
                    <a:pt x="1367" y="736"/>
                  </a:cubicBezTo>
                  <a:cubicBezTo>
                    <a:pt x="1367" y="739"/>
                    <a:pt x="1369" y="739"/>
                    <a:pt x="1368" y="742"/>
                  </a:cubicBezTo>
                  <a:cubicBezTo>
                    <a:pt x="1368" y="746"/>
                    <a:pt x="1361" y="744"/>
                    <a:pt x="1357" y="745"/>
                  </a:cubicBezTo>
                  <a:cubicBezTo>
                    <a:pt x="1358" y="741"/>
                    <a:pt x="1366" y="745"/>
                    <a:pt x="1365" y="739"/>
                  </a:cubicBezTo>
                  <a:cubicBezTo>
                    <a:pt x="1355" y="737"/>
                    <a:pt x="1354" y="739"/>
                    <a:pt x="1341" y="739"/>
                  </a:cubicBezTo>
                  <a:cubicBezTo>
                    <a:pt x="1341" y="733"/>
                    <a:pt x="1341" y="733"/>
                    <a:pt x="1341" y="733"/>
                  </a:cubicBezTo>
                  <a:cubicBezTo>
                    <a:pt x="1351" y="737"/>
                    <a:pt x="1367" y="729"/>
                    <a:pt x="1375" y="734"/>
                  </a:cubicBezTo>
                  <a:cubicBezTo>
                    <a:pt x="1397" y="726"/>
                    <a:pt x="1413" y="733"/>
                    <a:pt x="1431" y="724"/>
                  </a:cubicBezTo>
                  <a:cubicBezTo>
                    <a:pt x="1428" y="719"/>
                    <a:pt x="1417" y="716"/>
                    <a:pt x="1413" y="720"/>
                  </a:cubicBezTo>
                  <a:cubicBezTo>
                    <a:pt x="1411" y="720"/>
                    <a:pt x="1410" y="717"/>
                    <a:pt x="1410" y="714"/>
                  </a:cubicBezTo>
                  <a:cubicBezTo>
                    <a:pt x="1405" y="714"/>
                    <a:pt x="1411" y="716"/>
                    <a:pt x="1407" y="718"/>
                  </a:cubicBezTo>
                  <a:cubicBezTo>
                    <a:pt x="1405" y="717"/>
                    <a:pt x="1405" y="713"/>
                    <a:pt x="1405" y="710"/>
                  </a:cubicBezTo>
                  <a:cubicBezTo>
                    <a:pt x="1416" y="704"/>
                    <a:pt x="1422" y="706"/>
                    <a:pt x="1435" y="708"/>
                  </a:cubicBezTo>
                  <a:cubicBezTo>
                    <a:pt x="1434" y="707"/>
                    <a:pt x="1433" y="705"/>
                    <a:pt x="1431" y="705"/>
                  </a:cubicBezTo>
                  <a:cubicBezTo>
                    <a:pt x="1438" y="699"/>
                    <a:pt x="1450" y="704"/>
                    <a:pt x="1454" y="695"/>
                  </a:cubicBezTo>
                  <a:cubicBezTo>
                    <a:pt x="1458" y="696"/>
                    <a:pt x="1466" y="701"/>
                    <a:pt x="1467" y="694"/>
                  </a:cubicBezTo>
                  <a:cubicBezTo>
                    <a:pt x="1472" y="698"/>
                    <a:pt x="1476" y="695"/>
                    <a:pt x="1481" y="697"/>
                  </a:cubicBezTo>
                  <a:cubicBezTo>
                    <a:pt x="1482" y="692"/>
                    <a:pt x="1487" y="692"/>
                    <a:pt x="1490" y="691"/>
                  </a:cubicBezTo>
                  <a:cubicBezTo>
                    <a:pt x="1492" y="691"/>
                    <a:pt x="1490" y="693"/>
                    <a:pt x="1489" y="694"/>
                  </a:cubicBezTo>
                  <a:cubicBezTo>
                    <a:pt x="1491" y="695"/>
                    <a:pt x="1497" y="689"/>
                    <a:pt x="1502" y="688"/>
                  </a:cubicBezTo>
                  <a:cubicBezTo>
                    <a:pt x="1487" y="687"/>
                    <a:pt x="1462" y="684"/>
                    <a:pt x="1451" y="695"/>
                  </a:cubicBezTo>
                  <a:cubicBezTo>
                    <a:pt x="1444" y="687"/>
                    <a:pt x="1436" y="693"/>
                    <a:pt x="1429" y="689"/>
                  </a:cubicBezTo>
                  <a:cubicBezTo>
                    <a:pt x="1429" y="686"/>
                    <a:pt x="1432" y="686"/>
                    <a:pt x="1431" y="682"/>
                  </a:cubicBezTo>
                  <a:cubicBezTo>
                    <a:pt x="1437" y="683"/>
                    <a:pt x="1439" y="680"/>
                    <a:pt x="1445" y="681"/>
                  </a:cubicBezTo>
                  <a:cubicBezTo>
                    <a:pt x="1442" y="673"/>
                    <a:pt x="1433" y="679"/>
                    <a:pt x="1425" y="676"/>
                  </a:cubicBezTo>
                  <a:cubicBezTo>
                    <a:pt x="1428" y="667"/>
                    <a:pt x="1446" y="679"/>
                    <a:pt x="1450" y="665"/>
                  </a:cubicBezTo>
                  <a:cubicBezTo>
                    <a:pt x="1444" y="665"/>
                    <a:pt x="1444" y="665"/>
                    <a:pt x="1444" y="665"/>
                  </a:cubicBezTo>
                  <a:cubicBezTo>
                    <a:pt x="1443" y="660"/>
                    <a:pt x="1446" y="659"/>
                    <a:pt x="1445" y="655"/>
                  </a:cubicBezTo>
                  <a:cubicBezTo>
                    <a:pt x="1448" y="661"/>
                    <a:pt x="1449" y="651"/>
                    <a:pt x="1457" y="653"/>
                  </a:cubicBezTo>
                  <a:cubicBezTo>
                    <a:pt x="1456" y="657"/>
                    <a:pt x="1460" y="660"/>
                    <a:pt x="1465" y="656"/>
                  </a:cubicBezTo>
                  <a:cubicBezTo>
                    <a:pt x="1460" y="654"/>
                    <a:pt x="1465" y="651"/>
                    <a:pt x="1457" y="652"/>
                  </a:cubicBezTo>
                  <a:cubicBezTo>
                    <a:pt x="1461" y="639"/>
                    <a:pt x="1442" y="639"/>
                    <a:pt x="1435" y="633"/>
                  </a:cubicBezTo>
                  <a:cubicBezTo>
                    <a:pt x="1437" y="639"/>
                    <a:pt x="1437" y="642"/>
                    <a:pt x="1442" y="647"/>
                  </a:cubicBezTo>
                  <a:cubicBezTo>
                    <a:pt x="1441" y="651"/>
                    <a:pt x="1434" y="649"/>
                    <a:pt x="1435" y="655"/>
                  </a:cubicBezTo>
                  <a:cubicBezTo>
                    <a:pt x="1438" y="657"/>
                    <a:pt x="1436" y="657"/>
                    <a:pt x="1441" y="656"/>
                  </a:cubicBezTo>
                  <a:cubicBezTo>
                    <a:pt x="1438" y="662"/>
                    <a:pt x="1431" y="660"/>
                    <a:pt x="1426" y="658"/>
                  </a:cubicBezTo>
                  <a:cubicBezTo>
                    <a:pt x="1430" y="651"/>
                    <a:pt x="1422" y="652"/>
                    <a:pt x="1421" y="647"/>
                  </a:cubicBezTo>
                  <a:cubicBezTo>
                    <a:pt x="1422" y="643"/>
                    <a:pt x="1423" y="644"/>
                    <a:pt x="1423" y="642"/>
                  </a:cubicBezTo>
                  <a:cubicBezTo>
                    <a:pt x="1419" y="643"/>
                    <a:pt x="1417" y="636"/>
                    <a:pt x="1416" y="630"/>
                  </a:cubicBezTo>
                  <a:cubicBezTo>
                    <a:pt x="1418" y="626"/>
                    <a:pt x="1424" y="630"/>
                    <a:pt x="1423" y="633"/>
                  </a:cubicBezTo>
                  <a:cubicBezTo>
                    <a:pt x="1423" y="628"/>
                    <a:pt x="1432" y="626"/>
                    <a:pt x="1432" y="618"/>
                  </a:cubicBezTo>
                  <a:cubicBezTo>
                    <a:pt x="1434" y="619"/>
                    <a:pt x="1436" y="621"/>
                    <a:pt x="1436" y="623"/>
                  </a:cubicBezTo>
                  <a:cubicBezTo>
                    <a:pt x="1438" y="622"/>
                    <a:pt x="1437" y="613"/>
                    <a:pt x="1435" y="611"/>
                  </a:cubicBezTo>
                  <a:cubicBezTo>
                    <a:pt x="1435" y="608"/>
                    <a:pt x="1439" y="608"/>
                    <a:pt x="1441" y="607"/>
                  </a:cubicBezTo>
                  <a:cubicBezTo>
                    <a:pt x="1443" y="608"/>
                    <a:pt x="1444" y="610"/>
                    <a:pt x="1444" y="613"/>
                  </a:cubicBezTo>
                  <a:cubicBezTo>
                    <a:pt x="1446" y="611"/>
                    <a:pt x="1446" y="608"/>
                    <a:pt x="1447" y="605"/>
                  </a:cubicBezTo>
                  <a:cubicBezTo>
                    <a:pt x="1449" y="605"/>
                    <a:pt x="1451" y="606"/>
                    <a:pt x="1451" y="604"/>
                  </a:cubicBezTo>
                  <a:cubicBezTo>
                    <a:pt x="1455" y="606"/>
                    <a:pt x="1457" y="603"/>
                    <a:pt x="1464" y="604"/>
                  </a:cubicBezTo>
                  <a:cubicBezTo>
                    <a:pt x="1462" y="600"/>
                    <a:pt x="1449" y="605"/>
                    <a:pt x="1447" y="601"/>
                  </a:cubicBezTo>
                  <a:cubicBezTo>
                    <a:pt x="1444" y="601"/>
                    <a:pt x="1442" y="602"/>
                    <a:pt x="1441" y="604"/>
                  </a:cubicBezTo>
                  <a:cubicBezTo>
                    <a:pt x="1433" y="602"/>
                    <a:pt x="1432" y="595"/>
                    <a:pt x="1429" y="588"/>
                  </a:cubicBezTo>
                  <a:cubicBezTo>
                    <a:pt x="1424" y="590"/>
                    <a:pt x="1417" y="588"/>
                    <a:pt x="1415" y="595"/>
                  </a:cubicBezTo>
                  <a:cubicBezTo>
                    <a:pt x="1413" y="591"/>
                    <a:pt x="1409" y="592"/>
                    <a:pt x="1407" y="585"/>
                  </a:cubicBezTo>
                  <a:cubicBezTo>
                    <a:pt x="1410" y="583"/>
                    <a:pt x="1414" y="582"/>
                    <a:pt x="1419" y="582"/>
                  </a:cubicBezTo>
                  <a:cubicBezTo>
                    <a:pt x="1414" y="575"/>
                    <a:pt x="1425" y="572"/>
                    <a:pt x="1421" y="565"/>
                  </a:cubicBezTo>
                  <a:cubicBezTo>
                    <a:pt x="1425" y="568"/>
                    <a:pt x="1440" y="563"/>
                    <a:pt x="1441" y="569"/>
                  </a:cubicBezTo>
                  <a:cubicBezTo>
                    <a:pt x="1443" y="572"/>
                    <a:pt x="1446" y="563"/>
                    <a:pt x="1448" y="562"/>
                  </a:cubicBezTo>
                  <a:cubicBezTo>
                    <a:pt x="1452" y="567"/>
                    <a:pt x="1457" y="562"/>
                    <a:pt x="1463" y="562"/>
                  </a:cubicBezTo>
                  <a:cubicBezTo>
                    <a:pt x="1463" y="559"/>
                    <a:pt x="1459" y="560"/>
                    <a:pt x="1460" y="556"/>
                  </a:cubicBezTo>
                  <a:cubicBezTo>
                    <a:pt x="1462" y="554"/>
                    <a:pt x="1464" y="556"/>
                    <a:pt x="1470" y="554"/>
                  </a:cubicBezTo>
                  <a:cubicBezTo>
                    <a:pt x="1471" y="560"/>
                    <a:pt x="1464" y="557"/>
                    <a:pt x="1465" y="562"/>
                  </a:cubicBezTo>
                  <a:cubicBezTo>
                    <a:pt x="1471" y="565"/>
                    <a:pt x="1470" y="557"/>
                    <a:pt x="1477" y="559"/>
                  </a:cubicBezTo>
                  <a:cubicBezTo>
                    <a:pt x="1468" y="558"/>
                    <a:pt x="1475" y="548"/>
                    <a:pt x="1470" y="543"/>
                  </a:cubicBezTo>
                  <a:cubicBezTo>
                    <a:pt x="1472" y="541"/>
                    <a:pt x="1474" y="546"/>
                    <a:pt x="1477" y="541"/>
                  </a:cubicBezTo>
                  <a:cubicBezTo>
                    <a:pt x="1483" y="544"/>
                    <a:pt x="1480" y="545"/>
                    <a:pt x="1480" y="552"/>
                  </a:cubicBezTo>
                  <a:cubicBezTo>
                    <a:pt x="1485" y="550"/>
                    <a:pt x="1483" y="551"/>
                    <a:pt x="1489" y="552"/>
                  </a:cubicBezTo>
                  <a:cubicBezTo>
                    <a:pt x="1484" y="547"/>
                    <a:pt x="1491" y="541"/>
                    <a:pt x="1486" y="536"/>
                  </a:cubicBezTo>
                  <a:cubicBezTo>
                    <a:pt x="1485" y="542"/>
                    <a:pt x="1482" y="533"/>
                    <a:pt x="1477" y="534"/>
                  </a:cubicBezTo>
                  <a:cubicBezTo>
                    <a:pt x="1479" y="532"/>
                    <a:pt x="1479" y="530"/>
                    <a:pt x="1477" y="528"/>
                  </a:cubicBezTo>
                  <a:cubicBezTo>
                    <a:pt x="1472" y="530"/>
                    <a:pt x="1477" y="532"/>
                    <a:pt x="1473" y="534"/>
                  </a:cubicBezTo>
                  <a:cubicBezTo>
                    <a:pt x="1466" y="535"/>
                    <a:pt x="1469" y="526"/>
                    <a:pt x="1463" y="527"/>
                  </a:cubicBezTo>
                  <a:cubicBezTo>
                    <a:pt x="1463" y="528"/>
                    <a:pt x="1464" y="529"/>
                    <a:pt x="1464" y="531"/>
                  </a:cubicBezTo>
                  <a:cubicBezTo>
                    <a:pt x="1463" y="530"/>
                    <a:pt x="1461" y="530"/>
                    <a:pt x="1458" y="530"/>
                  </a:cubicBezTo>
                  <a:cubicBezTo>
                    <a:pt x="1460" y="527"/>
                    <a:pt x="1461" y="522"/>
                    <a:pt x="1464" y="520"/>
                  </a:cubicBezTo>
                  <a:cubicBezTo>
                    <a:pt x="1463" y="518"/>
                    <a:pt x="1461" y="517"/>
                    <a:pt x="1458" y="517"/>
                  </a:cubicBezTo>
                  <a:cubicBezTo>
                    <a:pt x="1463" y="522"/>
                    <a:pt x="1459" y="522"/>
                    <a:pt x="1458" y="528"/>
                  </a:cubicBezTo>
                  <a:cubicBezTo>
                    <a:pt x="1455" y="529"/>
                    <a:pt x="1453" y="521"/>
                    <a:pt x="1452" y="528"/>
                  </a:cubicBezTo>
                  <a:cubicBezTo>
                    <a:pt x="1449" y="528"/>
                    <a:pt x="1450" y="523"/>
                    <a:pt x="1445" y="524"/>
                  </a:cubicBezTo>
                  <a:cubicBezTo>
                    <a:pt x="1443" y="531"/>
                    <a:pt x="1434" y="527"/>
                    <a:pt x="1429" y="524"/>
                  </a:cubicBezTo>
                  <a:cubicBezTo>
                    <a:pt x="1427" y="525"/>
                    <a:pt x="1417" y="529"/>
                    <a:pt x="1407" y="527"/>
                  </a:cubicBezTo>
                  <a:cubicBezTo>
                    <a:pt x="1411" y="521"/>
                    <a:pt x="1405" y="514"/>
                    <a:pt x="1413" y="511"/>
                  </a:cubicBezTo>
                  <a:cubicBezTo>
                    <a:pt x="1411" y="507"/>
                    <a:pt x="1405" y="512"/>
                    <a:pt x="1403" y="512"/>
                  </a:cubicBezTo>
                  <a:cubicBezTo>
                    <a:pt x="1403" y="511"/>
                    <a:pt x="1403" y="510"/>
                    <a:pt x="1405" y="509"/>
                  </a:cubicBezTo>
                  <a:cubicBezTo>
                    <a:pt x="1386" y="494"/>
                    <a:pt x="1383" y="524"/>
                    <a:pt x="1368" y="520"/>
                  </a:cubicBezTo>
                  <a:cubicBezTo>
                    <a:pt x="1367" y="522"/>
                    <a:pt x="1366" y="523"/>
                    <a:pt x="1364" y="524"/>
                  </a:cubicBezTo>
                  <a:cubicBezTo>
                    <a:pt x="1359" y="520"/>
                    <a:pt x="1356" y="512"/>
                    <a:pt x="1348" y="511"/>
                  </a:cubicBezTo>
                  <a:cubicBezTo>
                    <a:pt x="1349" y="507"/>
                    <a:pt x="1361" y="512"/>
                    <a:pt x="1362" y="508"/>
                  </a:cubicBezTo>
                  <a:cubicBezTo>
                    <a:pt x="1367" y="508"/>
                    <a:pt x="1366" y="514"/>
                    <a:pt x="1371" y="514"/>
                  </a:cubicBezTo>
                  <a:cubicBezTo>
                    <a:pt x="1377" y="508"/>
                    <a:pt x="1360" y="509"/>
                    <a:pt x="1364" y="505"/>
                  </a:cubicBezTo>
                  <a:cubicBezTo>
                    <a:pt x="1361" y="503"/>
                    <a:pt x="1358" y="505"/>
                    <a:pt x="1352" y="505"/>
                  </a:cubicBezTo>
                  <a:cubicBezTo>
                    <a:pt x="1356" y="497"/>
                    <a:pt x="1351" y="494"/>
                    <a:pt x="1357" y="489"/>
                  </a:cubicBezTo>
                  <a:cubicBezTo>
                    <a:pt x="1353" y="487"/>
                    <a:pt x="1348" y="487"/>
                    <a:pt x="1345" y="488"/>
                  </a:cubicBezTo>
                  <a:cubicBezTo>
                    <a:pt x="1345" y="503"/>
                    <a:pt x="1329" y="501"/>
                    <a:pt x="1320" y="504"/>
                  </a:cubicBezTo>
                  <a:cubicBezTo>
                    <a:pt x="1312" y="495"/>
                    <a:pt x="1302" y="487"/>
                    <a:pt x="1290" y="482"/>
                  </a:cubicBezTo>
                  <a:cubicBezTo>
                    <a:pt x="1286" y="486"/>
                    <a:pt x="1285" y="493"/>
                    <a:pt x="1278" y="495"/>
                  </a:cubicBezTo>
                  <a:cubicBezTo>
                    <a:pt x="1274" y="492"/>
                    <a:pt x="1270" y="487"/>
                    <a:pt x="1267" y="483"/>
                  </a:cubicBezTo>
                  <a:cubicBezTo>
                    <a:pt x="1268" y="481"/>
                    <a:pt x="1271" y="480"/>
                    <a:pt x="1272" y="479"/>
                  </a:cubicBezTo>
                  <a:cubicBezTo>
                    <a:pt x="1269" y="477"/>
                    <a:pt x="1267" y="475"/>
                    <a:pt x="1270" y="470"/>
                  </a:cubicBezTo>
                  <a:cubicBezTo>
                    <a:pt x="1255" y="472"/>
                    <a:pt x="1248" y="477"/>
                    <a:pt x="1236" y="478"/>
                  </a:cubicBezTo>
                  <a:cubicBezTo>
                    <a:pt x="1240" y="483"/>
                    <a:pt x="1251" y="484"/>
                    <a:pt x="1256" y="485"/>
                  </a:cubicBezTo>
                  <a:cubicBezTo>
                    <a:pt x="1255" y="487"/>
                    <a:pt x="1251" y="487"/>
                    <a:pt x="1249" y="489"/>
                  </a:cubicBezTo>
                  <a:cubicBezTo>
                    <a:pt x="1250" y="492"/>
                    <a:pt x="1256" y="490"/>
                    <a:pt x="1255" y="494"/>
                  </a:cubicBezTo>
                  <a:cubicBezTo>
                    <a:pt x="1248" y="492"/>
                    <a:pt x="1239" y="501"/>
                    <a:pt x="1233" y="495"/>
                  </a:cubicBezTo>
                  <a:cubicBezTo>
                    <a:pt x="1231" y="507"/>
                    <a:pt x="1256" y="495"/>
                    <a:pt x="1261" y="505"/>
                  </a:cubicBezTo>
                  <a:cubicBezTo>
                    <a:pt x="1257" y="509"/>
                    <a:pt x="1253" y="507"/>
                    <a:pt x="1252" y="515"/>
                  </a:cubicBezTo>
                  <a:cubicBezTo>
                    <a:pt x="1249" y="516"/>
                    <a:pt x="1248" y="514"/>
                    <a:pt x="1248" y="511"/>
                  </a:cubicBezTo>
                  <a:cubicBezTo>
                    <a:pt x="1245" y="512"/>
                    <a:pt x="1244" y="515"/>
                    <a:pt x="1243" y="518"/>
                  </a:cubicBezTo>
                  <a:cubicBezTo>
                    <a:pt x="1246" y="520"/>
                    <a:pt x="1247" y="520"/>
                    <a:pt x="1249" y="518"/>
                  </a:cubicBezTo>
                  <a:cubicBezTo>
                    <a:pt x="1249" y="521"/>
                    <a:pt x="1250" y="524"/>
                    <a:pt x="1252" y="524"/>
                  </a:cubicBezTo>
                  <a:cubicBezTo>
                    <a:pt x="1245" y="525"/>
                    <a:pt x="1252" y="531"/>
                    <a:pt x="1246" y="533"/>
                  </a:cubicBezTo>
                  <a:cubicBezTo>
                    <a:pt x="1241" y="534"/>
                    <a:pt x="1243" y="528"/>
                    <a:pt x="1241" y="525"/>
                  </a:cubicBezTo>
                  <a:cubicBezTo>
                    <a:pt x="1236" y="532"/>
                    <a:pt x="1227" y="533"/>
                    <a:pt x="1227" y="544"/>
                  </a:cubicBezTo>
                  <a:cubicBezTo>
                    <a:pt x="1223" y="539"/>
                    <a:pt x="1225" y="532"/>
                    <a:pt x="1225" y="525"/>
                  </a:cubicBezTo>
                  <a:cubicBezTo>
                    <a:pt x="1224" y="529"/>
                    <a:pt x="1218" y="528"/>
                    <a:pt x="1217" y="531"/>
                  </a:cubicBezTo>
                  <a:cubicBezTo>
                    <a:pt x="1211" y="529"/>
                    <a:pt x="1205" y="522"/>
                    <a:pt x="1209" y="515"/>
                  </a:cubicBezTo>
                  <a:cubicBezTo>
                    <a:pt x="1197" y="515"/>
                    <a:pt x="1197" y="515"/>
                    <a:pt x="1197" y="515"/>
                  </a:cubicBezTo>
                  <a:cubicBezTo>
                    <a:pt x="1193" y="513"/>
                    <a:pt x="1194" y="510"/>
                    <a:pt x="1196" y="507"/>
                  </a:cubicBezTo>
                  <a:cubicBezTo>
                    <a:pt x="1176" y="507"/>
                    <a:pt x="1148" y="527"/>
                    <a:pt x="1130" y="511"/>
                  </a:cubicBezTo>
                  <a:cubicBezTo>
                    <a:pt x="1119" y="510"/>
                    <a:pt x="1105" y="502"/>
                    <a:pt x="1091" y="512"/>
                  </a:cubicBezTo>
                  <a:cubicBezTo>
                    <a:pt x="1089" y="511"/>
                    <a:pt x="1088" y="509"/>
                    <a:pt x="1088" y="507"/>
                  </a:cubicBezTo>
                  <a:cubicBezTo>
                    <a:pt x="1082" y="508"/>
                    <a:pt x="1077" y="510"/>
                    <a:pt x="1072" y="507"/>
                  </a:cubicBezTo>
                  <a:cubicBezTo>
                    <a:pt x="1070" y="514"/>
                    <a:pt x="1064" y="509"/>
                    <a:pt x="1058" y="511"/>
                  </a:cubicBezTo>
                  <a:cubicBezTo>
                    <a:pt x="1057" y="507"/>
                    <a:pt x="1061" y="508"/>
                    <a:pt x="1062" y="507"/>
                  </a:cubicBezTo>
                  <a:cubicBezTo>
                    <a:pt x="1055" y="509"/>
                    <a:pt x="1042" y="504"/>
                    <a:pt x="1036" y="504"/>
                  </a:cubicBezTo>
                  <a:cubicBezTo>
                    <a:pt x="1037" y="511"/>
                    <a:pt x="1039" y="517"/>
                    <a:pt x="1029" y="515"/>
                  </a:cubicBezTo>
                  <a:cubicBezTo>
                    <a:pt x="1029" y="517"/>
                    <a:pt x="1031" y="518"/>
                    <a:pt x="1032" y="520"/>
                  </a:cubicBezTo>
                  <a:cubicBezTo>
                    <a:pt x="1030" y="524"/>
                    <a:pt x="1027" y="524"/>
                    <a:pt x="1023" y="523"/>
                  </a:cubicBezTo>
                  <a:cubicBezTo>
                    <a:pt x="1023" y="517"/>
                    <a:pt x="1023" y="517"/>
                    <a:pt x="1023" y="517"/>
                  </a:cubicBezTo>
                  <a:cubicBezTo>
                    <a:pt x="1022" y="513"/>
                    <a:pt x="1029" y="518"/>
                    <a:pt x="1027" y="512"/>
                  </a:cubicBezTo>
                  <a:cubicBezTo>
                    <a:pt x="1018" y="517"/>
                    <a:pt x="1014" y="505"/>
                    <a:pt x="1004" y="511"/>
                  </a:cubicBezTo>
                  <a:cubicBezTo>
                    <a:pt x="1002" y="509"/>
                    <a:pt x="1002" y="505"/>
                    <a:pt x="1000" y="504"/>
                  </a:cubicBezTo>
                  <a:cubicBezTo>
                    <a:pt x="971" y="513"/>
                    <a:pt x="947" y="502"/>
                    <a:pt x="924" y="505"/>
                  </a:cubicBezTo>
                  <a:cubicBezTo>
                    <a:pt x="922" y="504"/>
                    <a:pt x="921" y="501"/>
                    <a:pt x="920" y="499"/>
                  </a:cubicBezTo>
                  <a:cubicBezTo>
                    <a:pt x="916" y="501"/>
                    <a:pt x="915" y="503"/>
                    <a:pt x="911" y="501"/>
                  </a:cubicBezTo>
                  <a:cubicBezTo>
                    <a:pt x="909" y="497"/>
                    <a:pt x="908" y="493"/>
                    <a:pt x="904" y="492"/>
                  </a:cubicBezTo>
                  <a:cubicBezTo>
                    <a:pt x="900" y="494"/>
                    <a:pt x="905" y="498"/>
                    <a:pt x="908" y="498"/>
                  </a:cubicBezTo>
                  <a:cubicBezTo>
                    <a:pt x="895" y="500"/>
                    <a:pt x="862" y="500"/>
                    <a:pt x="850" y="491"/>
                  </a:cubicBezTo>
                  <a:cubicBezTo>
                    <a:pt x="842" y="493"/>
                    <a:pt x="830" y="488"/>
                    <a:pt x="820" y="486"/>
                  </a:cubicBezTo>
                  <a:cubicBezTo>
                    <a:pt x="818" y="488"/>
                    <a:pt x="815" y="490"/>
                    <a:pt x="815" y="494"/>
                  </a:cubicBezTo>
                  <a:cubicBezTo>
                    <a:pt x="826" y="491"/>
                    <a:pt x="839" y="487"/>
                    <a:pt x="843" y="498"/>
                  </a:cubicBezTo>
                  <a:cubicBezTo>
                    <a:pt x="834" y="500"/>
                    <a:pt x="811" y="501"/>
                    <a:pt x="812" y="489"/>
                  </a:cubicBezTo>
                  <a:cubicBezTo>
                    <a:pt x="805" y="491"/>
                    <a:pt x="800" y="497"/>
                    <a:pt x="791" y="492"/>
                  </a:cubicBezTo>
                  <a:cubicBezTo>
                    <a:pt x="792" y="495"/>
                    <a:pt x="792" y="499"/>
                    <a:pt x="796" y="499"/>
                  </a:cubicBezTo>
                  <a:cubicBezTo>
                    <a:pt x="792" y="505"/>
                    <a:pt x="788" y="499"/>
                    <a:pt x="785" y="499"/>
                  </a:cubicBezTo>
                  <a:cubicBezTo>
                    <a:pt x="783" y="496"/>
                    <a:pt x="791" y="495"/>
                    <a:pt x="786" y="494"/>
                  </a:cubicBezTo>
                  <a:cubicBezTo>
                    <a:pt x="782" y="493"/>
                    <a:pt x="781" y="496"/>
                    <a:pt x="783" y="498"/>
                  </a:cubicBezTo>
                  <a:cubicBezTo>
                    <a:pt x="777" y="499"/>
                    <a:pt x="779" y="491"/>
                    <a:pt x="780" y="488"/>
                  </a:cubicBezTo>
                  <a:cubicBezTo>
                    <a:pt x="777" y="484"/>
                    <a:pt x="777" y="490"/>
                    <a:pt x="773" y="491"/>
                  </a:cubicBezTo>
                  <a:cubicBezTo>
                    <a:pt x="773" y="487"/>
                    <a:pt x="766" y="489"/>
                    <a:pt x="759" y="488"/>
                  </a:cubicBezTo>
                  <a:cubicBezTo>
                    <a:pt x="760" y="493"/>
                    <a:pt x="770" y="489"/>
                    <a:pt x="770" y="495"/>
                  </a:cubicBezTo>
                  <a:cubicBezTo>
                    <a:pt x="767" y="498"/>
                    <a:pt x="767" y="506"/>
                    <a:pt x="762" y="507"/>
                  </a:cubicBezTo>
                  <a:cubicBezTo>
                    <a:pt x="758" y="506"/>
                    <a:pt x="761" y="502"/>
                    <a:pt x="763" y="502"/>
                  </a:cubicBezTo>
                  <a:cubicBezTo>
                    <a:pt x="758" y="497"/>
                    <a:pt x="744" y="501"/>
                    <a:pt x="748" y="508"/>
                  </a:cubicBezTo>
                  <a:cubicBezTo>
                    <a:pt x="739" y="511"/>
                    <a:pt x="732" y="508"/>
                    <a:pt x="719" y="509"/>
                  </a:cubicBezTo>
                  <a:cubicBezTo>
                    <a:pt x="717" y="503"/>
                    <a:pt x="712" y="501"/>
                    <a:pt x="706" y="505"/>
                  </a:cubicBezTo>
                  <a:cubicBezTo>
                    <a:pt x="707" y="508"/>
                    <a:pt x="711" y="506"/>
                    <a:pt x="712" y="508"/>
                  </a:cubicBezTo>
                  <a:cubicBezTo>
                    <a:pt x="706" y="520"/>
                    <a:pt x="689" y="519"/>
                    <a:pt x="685" y="507"/>
                  </a:cubicBezTo>
                  <a:cubicBezTo>
                    <a:pt x="680" y="507"/>
                    <a:pt x="675" y="510"/>
                    <a:pt x="673" y="505"/>
                  </a:cubicBezTo>
                  <a:cubicBezTo>
                    <a:pt x="673" y="503"/>
                    <a:pt x="683" y="503"/>
                    <a:pt x="683" y="505"/>
                  </a:cubicBezTo>
                  <a:cubicBezTo>
                    <a:pt x="686" y="505"/>
                    <a:pt x="684" y="498"/>
                    <a:pt x="685" y="495"/>
                  </a:cubicBezTo>
                  <a:cubicBezTo>
                    <a:pt x="684" y="493"/>
                    <a:pt x="679" y="495"/>
                    <a:pt x="679" y="492"/>
                  </a:cubicBezTo>
                  <a:cubicBezTo>
                    <a:pt x="689" y="488"/>
                    <a:pt x="710" y="500"/>
                    <a:pt x="719" y="491"/>
                  </a:cubicBezTo>
                  <a:cubicBezTo>
                    <a:pt x="723" y="491"/>
                    <a:pt x="726" y="493"/>
                    <a:pt x="731" y="492"/>
                  </a:cubicBezTo>
                  <a:cubicBezTo>
                    <a:pt x="732" y="488"/>
                    <a:pt x="729" y="488"/>
                    <a:pt x="730" y="483"/>
                  </a:cubicBezTo>
                  <a:cubicBezTo>
                    <a:pt x="724" y="486"/>
                    <a:pt x="723" y="483"/>
                    <a:pt x="715" y="483"/>
                  </a:cubicBezTo>
                  <a:cubicBezTo>
                    <a:pt x="712" y="482"/>
                    <a:pt x="712" y="477"/>
                    <a:pt x="709" y="475"/>
                  </a:cubicBezTo>
                  <a:cubicBezTo>
                    <a:pt x="703" y="474"/>
                    <a:pt x="710" y="480"/>
                    <a:pt x="711" y="482"/>
                  </a:cubicBezTo>
                  <a:cubicBezTo>
                    <a:pt x="706" y="486"/>
                    <a:pt x="699" y="485"/>
                    <a:pt x="688" y="485"/>
                  </a:cubicBezTo>
                  <a:cubicBezTo>
                    <a:pt x="686" y="484"/>
                    <a:pt x="685" y="482"/>
                    <a:pt x="685" y="480"/>
                  </a:cubicBezTo>
                  <a:cubicBezTo>
                    <a:pt x="684" y="476"/>
                    <a:pt x="688" y="478"/>
                    <a:pt x="688" y="475"/>
                  </a:cubicBezTo>
                  <a:cubicBezTo>
                    <a:pt x="693" y="476"/>
                    <a:pt x="695" y="478"/>
                    <a:pt x="701" y="476"/>
                  </a:cubicBezTo>
                  <a:cubicBezTo>
                    <a:pt x="698" y="470"/>
                    <a:pt x="692" y="474"/>
                    <a:pt x="686" y="470"/>
                  </a:cubicBezTo>
                  <a:cubicBezTo>
                    <a:pt x="686" y="463"/>
                    <a:pt x="686" y="463"/>
                    <a:pt x="686" y="463"/>
                  </a:cubicBezTo>
                  <a:cubicBezTo>
                    <a:pt x="674" y="465"/>
                    <a:pt x="671" y="457"/>
                    <a:pt x="663" y="454"/>
                  </a:cubicBezTo>
                  <a:cubicBezTo>
                    <a:pt x="669" y="452"/>
                    <a:pt x="677" y="451"/>
                    <a:pt x="686" y="451"/>
                  </a:cubicBezTo>
                  <a:cubicBezTo>
                    <a:pt x="685" y="453"/>
                    <a:pt x="683" y="453"/>
                    <a:pt x="683" y="456"/>
                  </a:cubicBezTo>
                  <a:cubicBezTo>
                    <a:pt x="684" y="458"/>
                    <a:pt x="690" y="455"/>
                    <a:pt x="689" y="460"/>
                  </a:cubicBezTo>
                  <a:cubicBezTo>
                    <a:pt x="691" y="458"/>
                    <a:pt x="687" y="452"/>
                    <a:pt x="692" y="450"/>
                  </a:cubicBezTo>
                  <a:cubicBezTo>
                    <a:pt x="698" y="452"/>
                    <a:pt x="708" y="451"/>
                    <a:pt x="714" y="454"/>
                  </a:cubicBezTo>
                  <a:cubicBezTo>
                    <a:pt x="719" y="445"/>
                    <a:pt x="730" y="455"/>
                    <a:pt x="735" y="453"/>
                  </a:cubicBezTo>
                  <a:cubicBezTo>
                    <a:pt x="738" y="450"/>
                    <a:pt x="735" y="450"/>
                    <a:pt x="734" y="447"/>
                  </a:cubicBezTo>
                  <a:cubicBezTo>
                    <a:pt x="738" y="446"/>
                    <a:pt x="742" y="444"/>
                    <a:pt x="747" y="444"/>
                  </a:cubicBezTo>
                  <a:cubicBezTo>
                    <a:pt x="740" y="440"/>
                    <a:pt x="725" y="440"/>
                    <a:pt x="718" y="440"/>
                  </a:cubicBezTo>
                  <a:cubicBezTo>
                    <a:pt x="715" y="440"/>
                    <a:pt x="720" y="436"/>
                    <a:pt x="718" y="433"/>
                  </a:cubicBezTo>
                  <a:cubicBezTo>
                    <a:pt x="714" y="433"/>
                    <a:pt x="711" y="433"/>
                    <a:pt x="709" y="431"/>
                  </a:cubicBezTo>
                  <a:cubicBezTo>
                    <a:pt x="712" y="422"/>
                    <a:pt x="706" y="420"/>
                    <a:pt x="721" y="419"/>
                  </a:cubicBezTo>
                  <a:cubicBezTo>
                    <a:pt x="721" y="418"/>
                    <a:pt x="720" y="418"/>
                    <a:pt x="719" y="418"/>
                  </a:cubicBezTo>
                  <a:cubicBezTo>
                    <a:pt x="719" y="415"/>
                    <a:pt x="719" y="415"/>
                    <a:pt x="719" y="415"/>
                  </a:cubicBezTo>
                  <a:cubicBezTo>
                    <a:pt x="715" y="414"/>
                    <a:pt x="714" y="417"/>
                    <a:pt x="711" y="418"/>
                  </a:cubicBezTo>
                  <a:cubicBezTo>
                    <a:pt x="707" y="418"/>
                    <a:pt x="706" y="416"/>
                    <a:pt x="705" y="414"/>
                  </a:cubicBezTo>
                  <a:cubicBezTo>
                    <a:pt x="706" y="413"/>
                    <a:pt x="706" y="411"/>
                    <a:pt x="706" y="409"/>
                  </a:cubicBezTo>
                  <a:cubicBezTo>
                    <a:pt x="722" y="420"/>
                    <a:pt x="751" y="405"/>
                    <a:pt x="763" y="417"/>
                  </a:cubicBezTo>
                  <a:cubicBezTo>
                    <a:pt x="763" y="421"/>
                    <a:pt x="755" y="418"/>
                    <a:pt x="753" y="421"/>
                  </a:cubicBezTo>
                  <a:cubicBezTo>
                    <a:pt x="753" y="430"/>
                    <a:pt x="753" y="430"/>
                    <a:pt x="753" y="430"/>
                  </a:cubicBezTo>
                  <a:cubicBezTo>
                    <a:pt x="748" y="430"/>
                    <a:pt x="748" y="430"/>
                    <a:pt x="748" y="430"/>
                  </a:cubicBezTo>
                  <a:cubicBezTo>
                    <a:pt x="755" y="431"/>
                    <a:pt x="762" y="426"/>
                    <a:pt x="767" y="434"/>
                  </a:cubicBezTo>
                  <a:cubicBezTo>
                    <a:pt x="769" y="429"/>
                    <a:pt x="773" y="428"/>
                    <a:pt x="776" y="425"/>
                  </a:cubicBezTo>
                  <a:cubicBezTo>
                    <a:pt x="776" y="420"/>
                    <a:pt x="768" y="422"/>
                    <a:pt x="767" y="418"/>
                  </a:cubicBezTo>
                  <a:cubicBezTo>
                    <a:pt x="769" y="408"/>
                    <a:pt x="783" y="419"/>
                    <a:pt x="789" y="414"/>
                  </a:cubicBezTo>
                  <a:cubicBezTo>
                    <a:pt x="787" y="409"/>
                    <a:pt x="781" y="413"/>
                    <a:pt x="775" y="411"/>
                  </a:cubicBezTo>
                  <a:cubicBezTo>
                    <a:pt x="774" y="405"/>
                    <a:pt x="777" y="403"/>
                    <a:pt x="779" y="399"/>
                  </a:cubicBezTo>
                  <a:cubicBezTo>
                    <a:pt x="782" y="398"/>
                    <a:pt x="782" y="401"/>
                    <a:pt x="782" y="404"/>
                  </a:cubicBezTo>
                  <a:cubicBezTo>
                    <a:pt x="785" y="398"/>
                    <a:pt x="789" y="401"/>
                    <a:pt x="795" y="399"/>
                  </a:cubicBezTo>
                  <a:cubicBezTo>
                    <a:pt x="794" y="402"/>
                    <a:pt x="792" y="404"/>
                    <a:pt x="789" y="405"/>
                  </a:cubicBezTo>
                  <a:cubicBezTo>
                    <a:pt x="789" y="407"/>
                    <a:pt x="799" y="407"/>
                    <a:pt x="795" y="402"/>
                  </a:cubicBezTo>
                  <a:cubicBezTo>
                    <a:pt x="800" y="401"/>
                    <a:pt x="798" y="409"/>
                    <a:pt x="802" y="405"/>
                  </a:cubicBezTo>
                  <a:cubicBezTo>
                    <a:pt x="806" y="408"/>
                    <a:pt x="805" y="417"/>
                    <a:pt x="811" y="418"/>
                  </a:cubicBezTo>
                  <a:cubicBezTo>
                    <a:pt x="807" y="421"/>
                    <a:pt x="810" y="422"/>
                    <a:pt x="805" y="425"/>
                  </a:cubicBezTo>
                  <a:cubicBezTo>
                    <a:pt x="806" y="431"/>
                    <a:pt x="806" y="429"/>
                    <a:pt x="808" y="434"/>
                  </a:cubicBezTo>
                  <a:cubicBezTo>
                    <a:pt x="805" y="436"/>
                    <a:pt x="801" y="436"/>
                    <a:pt x="801" y="440"/>
                  </a:cubicBezTo>
                  <a:cubicBezTo>
                    <a:pt x="806" y="447"/>
                    <a:pt x="810" y="433"/>
                    <a:pt x="814" y="438"/>
                  </a:cubicBezTo>
                  <a:cubicBezTo>
                    <a:pt x="817" y="436"/>
                    <a:pt x="812" y="434"/>
                    <a:pt x="812" y="433"/>
                  </a:cubicBezTo>
                  <a:cubicBezTo>
                    <a:pt x="817" y="431"/>
                    <a:pt x="821" y="428"/>
                    <a:pt x="827" y="428"/>
                  </a:cubicBezTo>
                  <a:cubicBezTo>
                    <a:pt x="824" y="422"/>
                    <a:pt x="836" y="421"/>
                    <a:pt x="833" y="415"/>
                  </a:cubicBezTo>
                  <a:cubicBezTo>
                    <a:pt x="839" y="415"/>
                    <a:pt x="839" y="420"/>
                    <a:pt x="846" y="418"/>
                  </a:cubicBezTo>
                  <a:cubicBezTo>
                    <a:pt x="842" y="416"/>
                    <a:pt x="843" y="415"/>
                    <a:pt x="846" y="414"/>
                  </a:cubicBezTo>
                  <a:cubicBezTo>
                    <a:pt x="839" y="410"/>
                    <a:pt x="822" y="411"/>
                    <a:pt x="811" y="412"/>
                  </a:cubicBezTo>
                  <a:cubicBezTo>
                    <a:pt x="807" y="411"/>
                    <a:pt x="811" y="406"/>
                    <a:pt x="811" y="404"/>
                  </a:cubicBezTo>
                  <a:cubicBezTo>
                    <a:pt x="828" y="407"/>
                    <a:pt x="846" y="400"/>
                    <a:pt x="859" y="402"/>
                  </a:cubicBezTo>
                  <a:cubicBezTo>
                    <a:pt x="850" y="395"/>
                    <a:pt x="834" y="403"/>
                    <a:pt x="833" y="388"/>
                  </a:cubicBezTo>
                  <a:cubicBezTo>
                    <a:pt x="840" y="386"/>
                    <a:pt x="849" y="388"/>
                    <a:pt x="856" y="383"/>
                  </a:cubicBezTo>
                  <a:cubicBezTo>
                    <a:pt x="836" y="376"/>
                    <a:pt x="821" y="398"/>
                    <a:pt x="801" y="390"/>
                  </a:cubicBezTo>
                  <a:cubicBezTo>
                    <a:pt x="793" y="400"/>
                    <a:pt x="780" y="395"/>
                    <a:pt x="772" y="390"/>
                  </a:cubicBezTo>
                  <a:cubicBezTo>
                    <a:pt x="767" y="391"/>
                    <a:pt x="765" y="395"/>
                    <a:pt x="760" y="395"/>
                  </a:cubicBezTo>
                  <a:cubicBezTo>
                    <a:pt x="758" y="394"/>
                    <a:pt x="758" y="392"/>
                    <a:pt x="756" y="392"/>
                  </a:cubicBezTo>
                  <a:cubicBezTo>
                    <a:pt x="764" y="388"/>
                    <a:pt x="755" y="383"/>
                    <a:pt x="759" y="376"/>
                  </a:cubicBezTo>
                  <a:cubicBezTo>
                    <a:pt x="765" y="378"/>
                    <a:pt x="767" y="379"/>
                    <a:pt x="776" y="380"/>
                  </a:cubicBezTo>
                  <a:cubicBezTo>
                    <a:pt x="778" y="374"/>
                    <a:pt x="769" y="380"/>
                    <a:pt x="769" y="376"/>
                  </a:cubicBezTo>
                  <a:cubicBezTo>
                    <a:pt x="773" y="371"/>
                    <a:pt x="782" y="379"/>
                    <a:pt x="786" y="374"/>
                  </a:cubicBezTo>
                  <a:cubicBezTo>
                    <a:pt x="787" y="371"/>
                    <a:pt x="786" y="369"/>
                    <a:pt x="783" y="369"/>
                  </a:cubicBezTo>
                  <a:cubicBezTo>
                    <a:pt x="789" y="363"/>
                    <a:pt x="801" y="362"/>
                    <a:pt x="809" y="366"/>
                  </a:cubicBezTo>
                  <a:cubicBezTo>
                    <a:pt x="815" y="357"/>
                    <a:pt x="830" y="356"/>
                    <a:pt x="834" y="366"/>
                  </a:cubicBezTo>
                  <a:cubicBezTo>
                    <a:pt x="840" y="362"/>
                    <a:pt x="845" y="366"/>
                    <a:pt x="849" y="369"/>
                  </a:cubicBezTo>
                  <a:cubicBezTo>
                    <a:pt x="844" y="364"/>
                    <a:pt x="853" y="367"/>
                    <a:pt x="854" y="364"/>
                  </a:cubicBezTo>
                  <a:cubicBezTo>
                    <a:pt x="855" y="360"/>
                    <a:pt x="845" y="366"/>
                    <a:pt x="847" y="360"/>
                  </a:cubicBezTo>
                  <a:cubicBezTo>
                    <a:pt x="859" y="356"/>
                    <a:pt x="874" y="371"/>
                    <a:pt x="881" y="357"/>
                  </a:cubicBezTo>
                  <a:cubicBezTo>
                    <a:pt x="885" y="359"/>
                    <a:pt x="890" y="360"/>
                    <a:pt x="894" y="363"/>
                  </a:cubicBezTo>
                  <a:cubicBezTo>
                    <a:pt x="895" y="362"/>
                    <a:pt x="897" y="361"/>
                    <a:pt x="897" y="359"/>
                  </a:cubicBezTo>
                  <a:cubicBezTo>
                    <a:pt x="901" y="360"/>
                    <a:pt x="906" y="362"/>
                    <a:pt x="911" y="363"/>
                  </a:cubicBezTo>
                  <a:cubicBezTo>
                    <a:pt x="914" y="360"/>
                    <a:pt x="909" y="359"/>
                    <a:pt x="913" y="356"/>
                  </a:cubicBezTo>
                  <a:cubicBezTo>
                    <a:pt x="921" y="355"/>
                    <a:pt x="921" y="359"/>
                    <a:pt x="921" y="363"/>
                  </a:cubicBezTo>
                  <a:cubicBezTo>
                    <a:pt x="929" y="357"/>
                    <a:pt x="937" y="369"/>
                    <a:pt x="940" y="360"/>
                  </a:cubicBezTo>
                  <a:cubicBezTo>
                    <a:pt x="943" y="360"/>
                    <a:pt x="948" y="367"/>
                    <a:pt x="950" y="363"/>
                  </a:cubicBezTo>
                  <a:cubicBezTo>
                    <a:pt x="951" y="357"/>
                    <a:pt x="954" y="358"/>
                    <a:pt x="962" y="364"/>
                  </a:cubicBezTo>
                  <a:cubicBezTo>
                    <a:pt x="969" y="360"/>
                    <a:pt x="976" y="364"/>
                    <a:pt x="982" y="366"/>
                  </a:cubicBezTo>
                  <a:cubicBezTo>
                    <a:pt x="984" y="359"/>
                    <a:pt x="982" y="361"/>
                    <a:pt x="981" y="356"/>
                  </a:cubicBezTo>
                  <a:cubicBezTo>
                    <a:pt x="987" y="354"/>
                    <a:pt x="985" y="360"/>
                    <a:pt x="988" y="361"/>
                  </a:cubicBezTo>
                  <a:cubicBezTo>
                    <a:pt x="993" y="354"/>
                    <a:pt x="1009" y="354"/>
                    <a:pt x="1013" y="363"/>
                  </a:cubicBezTo>
                  <a:cubicBezTo>
                    <a:pt x="1017" y="361"/>
                    <a:pt x="1011" y="359"/>
                    <a:pt x="1014" y="357"/>
                  </a:cubicBezTo>
                  <a:cubicBezTo>
                    <a:pt x="1021" y="361"/>
                    <a:pt x="1024" y="359"/>
                    <a:pt x="1030" y="364"/>
                  </a:cubicBezTo>
                  <a:cubicBezTo>
                    <a:pt x="1030" y="368"/>
                    <a:pt x="1023" y="365"/>
                    <a:pt x="1024" y="370"/>
                  </a:cubicBezTo>
                  <a:cubicBezTo>
                    <a:pt x="1028" y="369"/>
                    <a:pt x="1031" y="372"/>
                    <a:pt x="1026" y="372"/>
                  </a:cubicBezTo>
                  <a:cubicBezTo>
                    <a:pt x="1032" y="376"/>
                    <a:pt x="1042" y="373"/>
                    <a:pt x="1047" y="372"/>
                  </a:cubicBezTo>
                  <a:cubicBezTo>
                    <a:pt x="1045" y="369"/>
                    <a:pt x="1038" y="370"/>
                    <a:pt x="1036" y="367"/>
                  </a:cubicBezTo>
                  <a:cubicBezTo>
                    <a:pt x="1036" y="365"/>
                    <a:pt x="1038" y="365"/>
                    <a:pt x="1039" y="363"/>
                  </a:cubicBezTo>
                  <a:cubicBezTo>
                    <a:pt x="1043" y="363"/>
                    <a:pt x="1047" y="364"/>
                    <a:pt x="1049" y="366"/>
                  </a:cubicBezTo>
                  <a:cubicBezTo>
                    <a:pt x="1053" y="366"/>
                    <a:pt x="1051" y="360"/>
                    <a:pt x="1055" y="360"/>
                  </a:cubicBezTo>
                  <a:cubicBezTo>
                    <a:pt x="1061" y="363"/>
                    <a:pt x="1067" y="365"/>
                    <a:pt x="1075" y="366"/>
                  </a:cubicBezTo>
                  <a:cubicBezTo>
                    <a:pt x="1075" y="369"/>
                    <a:pt x="1071" y="368"/>
                    <a:pt x="1072" y="372"/>
                  </a:cubicBezTo>
                  <a:cubicBezTo>
                    <a:pt x="1084" y="373"/>
                    <a:pt x="1096" y="376"/>
                    <a:pt x="1104" y="377"/>
                  </a:cubicBezTo>
                  <a:cubicBezTo>
                    <a:pt x="1101" y="383"/>
                    <a:pt x="1099" y="389"/>
                    <a:pt x="1092" y="390"/>
                  </a:cubicBezTo>
                  <a:cubicBezTo>
                    <a:pt x="1106" y="394"/>
                    <a:pt x="1111" y="391"/>
                    <a:pt x="1127" y="395"/>
                  </a:cubicBezTo>
                  <a:cubicBezTo>
                    <a:pt x="1127" y="398"/>
                    <a:pt x="1132" y="403"/>
                    <a:pt x="1137" y="399"/>
                  </a:cubicBezTo>
                  <a:cubicBezTo>
                    <a:pt x="1135" y="406"/>
                    <a:pt x="1159" y="410"/>
                    <a:pt x="1164" y="405"/>
                  </a:cubicBezTo>
                  <a:cubicBezTo>
                    <a:pt x="1159" y="399"/>
                    <a:pt x="1149" y="394"/>
                    <a:pt x="1143" y="402"/>
                  </a:cubicBezTo>
                  <a:cubicBezTo>
                    <a:pt x="1139" y="401"/>
                    <a:pt x="1145" y="397"/>
                    <a:pt x="1145" y="395"/>
                  </a:cubicBezTo>
                  <a:cubicBezTo>
                    <a:pt x="1162" y="398"/>
                    <a:pt x="1183" y="390"/>
                    <a:pt x="1193" y="389"/>
                  </a:cubicBezTo>
                  <a:cubicBezTo>
                    <a:pt x="1193" y="383"/>
                    <a:pt x="1183" y="391"/>
                    <a:pt x="1180" y="386"/>
                  </a:cubicBezTo>
                  <a:cubicBezTo>
                    <a:pt x="1179" y="381"/>
                    <a:pt x="1196" y="381"/>
                    <a:pt x="1196" y="386"/>
                  </a:cubicBezTo>
                  <a:cubicBezTo>
                    <a:pt x="1201" y="385"/>
                    <a:pt x="1206" y="384"/>
                    <a:pt x="1210" y="382"/>
                  </a:cubicBezTo>
                  <a:cubicBezTo>
                    <a:pt x="1214" y="381"/>
                    <a:pt x="1213" y="385"/>
                    <a:pt x="1216" y="385"/>
                  </a:cubicBezTo>
                  <a:cubicBezTo>
                    <a:pt x="1210" y="387"/>
                    <a:pt x="1205" y="389"/>
                    <a:pt x="1206" y="398"/>
                  </a:cubicBezTo>
                  <a:cubicBezTo>
                    <a:pt x="1220" y="399"/>
                    <a:pt x="1231" y="398"/>
                    <a:pt x="1227" y="386"/>
                  </a:cubicBezTo>
                  <a:cubicBezTo>
                    <a:pt x="1226" y="386"/>
                    <a:pt x="1226" y="389"/>
                    <a:pt x="1225" y="389"/>
                  </a:cubicBezTo>
                  <a:cubicBezTo>
                    <a:pt x="1221" y="389"/>
                    <a:pt x="1224" y="384"/>
                    <a:pt x="1223" y="382"/>
                  </a:cubicBezTo>
                  <a:cubicBezTo>
                    <a:pt x="1234" y="381"/>
                    <a:pt x="1244" y="382"/>
                    <a:pt x="1248" y="389"/>
                  </a:cubicBezTo>
                  <a:cubicBezTo>
                    <a:pt x="1258" y="381"/>
                    <a:pt x="1271" y="383"/>
                    <a:pt x="1288" y="380"/>
                  </a:cubicBezTo>
                  <a:cubicBezTo>
                    <a:pt x="1290" y="376"/>
                    <a:pt x="1286" y="377"/>
                    <a:pt x="1287" y="373"/>
                  </a:cubicBezTo>
                  <a:cubicBezTo>
                    <a:pt x="1290" y="373"/>
                    <a:pt x="1291" y="376"/>
                    <a:pt x="1296" y="374"/>
                  </a:cubicBezTo>
                  <a:cubicBezTo>
                    <a:pt x="1292" y="366"/>
                    <a:pt x="1303" y="371"/>
                    <a:pt x="1307" y="369"/>
                  </a:cubicBezTo>
                  <a:cubicBezTo>
                    <a:pt x="1305" y="365"/>
                    <a:pt x="1301" y="365"/>
                    <a:pt x="1304" y="360"/>
                  </a:cubicBezTo>
                  <a:cubicBezTo>
                    <a:pt x="1291" y="355"/>
                    <a:pt x="1281" y="355"/>
                    <a:pt x="1267" y="353"/>
                  </a:cubicBezTo>
                  <a:cubicBezTo>
                    <a:pt x="1271" y="346"/>
                    <a:pt x="1266" y="348"/>
                    <a:pt x="1262" y="344"/>
                  </a:cubicBezTo>
                  <a:cubicBezTo>
                    <a:pt x="1264" y="339"/>
                    <a:pt x="1271" y="340"/>
                    <a:pt x="1278" y="340"/>
                  </a:cubicBezTo>
                  <a:cubicBezTo>
                    <a:pt x="1277" y="336"/>
                    <a:pt x="1277" y="335"/>
                    <a:pt x="1275" y="331"/>
                  </a:cubicBezTo>
                  <a:cubicBezTo>
                    <a:pt x="1285" y="323"/>
                    <a:pt x="1286" y="336"/>
                    <a:pt x="1287" y="343"/>
                  </a:cubicBezTo>
                  <a:cubicBezTo>
                    <a:pt x="1294" y="343"/>
                    <a:pt x="1300" y="345"/>
                    <a:pt x="1306" y="344"/>
                  </a:cubicBezTo>
                  <a:cubicBezTo>
                    <a:pt x="1297" y="340"/>
                    <a:pt x="1306" y="337"/>
                    <a:pt x="1297" y="332"/>
                  </a:cubicBezTo>
                  <a:cubicBezTo>
                    <a:pt x="1297" y="328"/>
                    <a:pt x="1305" y="332"/>
                    <a:pt x="1304" y="327"/>
                  </a:cubicBezTo>
                  <a:cubicBezTo>
                    <a:pt x="1298" y="327"/>
                    <a:pt x="1291" y="322"/>
                    <a:pt x="1283" y="319"/>
                  </a:cubicBezTo>
                  <a:cubicBezTo>
                    <a:pt x="1283" y="314"/>
                    <a:pt x="1284" y="310"/>
                    <a:pt x="1288" y="309"/>
                  </a:cubicBezTo>
                  <a:cubicBezTo>
                    <a:pt x="1282" y="308"/>
                    <a:pt x="1269" y="299"/>
                    <a:pt x="1268" y="302"/>
                  </a:cubicBezTo>
                  <a:cubicBezTo>
                    <a:pt x="1263" y="297"/>
                    <a:pt x="1272" y="296"/>
                    <a:pt x="1268" y="292"/>
                  </a:cubicBezTo>
                  <a:cubicBezTo>
                    <a:pt x="1263" y="291"/>
                    <a:pt x="1261" y="293"/>
                    <a:pt x="1259" y="296"/>
                  </a:cubicBezTo>
                  <a:cubicBezTo>
                    <a:pt x="1259" y="299"/>
                    <a:pt x="1261" y="299"/>
                    <a:pt x="1264" y="299"/>
                  </a:cubicBezTo>
                  <a:cubicBezTo>
                    <a:pt x="1258" y="300"/>
                    <a:pt x="1243" y="306"/>
                    <a:pt x="1238" y="298"/>
                  </a:cubicBezTo>
                  <a:cubicBezTo>
                    <a:pt x="1237" y="307"/>
                    <a:pt x="1258" y="306"/>
                    <a:pt x="1261" y="316"/>
                  </a:cubicBezTo>
                  <a:cubicBezTo>
                    <a:pt x="1258" y="318"/>
                    <a:pt x="1253" y="316"/>
                    <a:pt x="1249" y="319"/>
                  </a:cubicBezTo>
                  <a:cubicBezTo>
                    <a:pt x="1245" y="314"/>
                    <a:pt x="1237" y="317"/>
                    <a:pt x="1235" y="308"/>
                  </a:cubicBezTo>
                  <a:cubicBezTo>
                    <a:pt x="1231" y="308"/>
                    <a:pt x="1229" y="310"/>
                    <a:pt x="1225" y="309"/>
                  </a:cubicBezTo>
                  <a:cubicBezTo>
                    <a:pt x="1219" y="308"/>
                    <a:pt x="1232" y="311"/>
                    <a:pt x="1232" y="314"/>
                  </a:cubicBezTo>
                  <a:cubicBezTo>
                    <a:pt x="1227" y="326"/>
                    <a:pt x="1222" y="310"/>
                    <a:pt x="1213" y="312"/>
                  </a:cubicBezTo>
                  <a:cubicBezTo>
                    <a:pt x="1216" y="306"/>
                    <a:pt x="1209" y="310"/>
                    <a:pt x="1206" y="305"/>
                  </a:cubicBezTo>
                  <a:cubicBezTo>
                    <a:pt x="1207" y="300"/>
                    <a:pt x="1210" y="305"/>
                    <a:pt x="1216" y="303"/>
                  </a:cubicBezTo>
                  <a:cubicBezTo>
                    <a:pt x="1213" y="298"/>
                    <a:pt x="1192" y="301"/>
                    <a:pt x="1184" y="300"/>
                  </a:cubicBezTo>
                  <a:cubicBezTo>
                    <a:pt x="1182" y="301"/>
                    <a:pt x="1183" y="303"/>
                    <a:pt x="1182" y="305"/>
                  </a:cubicBezTo>
                  <a:cubicBezTo>
                    <a:pt x="1175" y="304"/>
                    <a:pt x="1176" y="304"/>
                    <a:pt x="1171" y="306"/>
                  </a:cubicBezTo>
                  <a:cubicBezTo>
                    <a:pt x="1168" y="303"/>
                    <a:pt x="1168" y="303"/>
                    <a:pt x="1165" y="299"/>
                  </a:cubicBezTo>
                  <a:cubicBezTo>
                    <a:pt x="1167" y="298"/>
                    <a:pt x="1172" y="296"/>
                    <a:pt x="1174" y="300"/>
                  </a:cubicBezTo>
                  <a:cubicBezTo>
                    <a:pt x="1175" y="295"/>
                    <a:pt x="1161" y="293"/>
                    <a:pt x="1159" y="286"/>
                  </a:cubicBezTo>
                  <a:cubicBezTo>
                    <a:pt x="1158" y="283"/>
                    <a:pt x="1165" y="285"/>
                    <a:pt x="1165" y="285"/>
                  </a:cubicBezTo>
                  <a:cubicBezTo>
                    <a:pt x="1166" y="283"/>
                    <a:pt x="1161" y="283"/>
                    <a:pt x="1161" y="283"/>
                  </a:cubicBezTo>
                  <a:cubicBezTo>
                    <a:pt x="1165" y="272"/>
                    <a:pt x="1186" y="287"/>
                    <a:pt x="1188" y="274"/>
                  </a:cubicBezTo>
                  <a:cubicBezTo>
                    <a:pt x="1196" y="277"/>
                    <a:pt x="1204" y="277"/>
                    <a:pt x="1209" y="283"/>
                  </a:cubicBezTo>
                  <a:cubicBezTo>
                    <a:pt x="1214" y="281"/>
                    <a:pt x="1222" y="280"/>
                    <a:pt x="1226" y="276"/>
                  </a:cubicBezTo>
                  <a:cubicBezTo>
                    <a:pt x="1225" y="272"/>
                    <a:pt x="1223" y="280"/>
                    <a:pt x="1219" y="277"/>
                  </a:cubicBezTo>
                  <a:cubicBezTo>
                    <a:pt x="1217" y="272"/>
                    <a:pt x="1221" y="271"/>
                    <a:pt x="1223" y="269"/>
                  </a:cubicBezTo>
                  <a:cubicBezTo>
                    <a:pt x="1228" y="273"/>
                    <a:pt x="1232" y="278"/>
                    <a:pt x="1236" y="283"/>
                  </a:cubicBezTo>
                  <a:cubicBezTo>
                    <a:pt x="1240" y="282"/>
                    <a:pt x="1241" y="280"/>
                    <a:pt x="1243" y="277"/>
                  </a:cubicBezTo>
                  <a:cubicBezTo>
                    <a:pt x="1245" y="279"/>
                    <a:pt x="1247" y="281"/>
                    <a:pt x="1249" y="283"/>
                  </a:cubicBezTo>
                  <a:cubicBezTo>
                    <a:pt x="1251" y="281"/>
                    <a:pt x="1257" y="283"/>
                    <a:pt x="1255" y="277"/>
                  </a:cubicBezTo>
                  <a:cubicBezTo>
                    <a:pt x="1265" y="290"/>
                    <a:pt x="1280" y="281"/>
                    <a:pt x="1294" y="287"/>
                  </a:cubicBezTo>
                  <a:cubicBezTo>
                    <a:pt x="1290" y="279"/>
                    <a:pt x="1286" y="270"/>
                    <a:pt x="1301" y="269"/>
                  </a:cubicBezTo>
                  <a:cubicBezTo>
                    <a:pt x="1300" y="262"/>
                    <a:pt x="1288" y="265"/>
                    <a:pt x="1286" y="260"/>
                  </a:cubicBezTo>
                  <a:cubicBezTo>
                    <a:pt x="1291" y="251"/>
                    <a:pt x="1315" y="257"/>
                    <a:pt x="1323" y="255"/>
                  </a:cubicBezTo>
                  <a:cubicBezTo>
                    <a:pt x="1315" y="250"/>
                    <a:pt x="1302" y="241"/>
                    <a:pt x="1288" y="245"/>
                  </a:cubicBezTo>
                  <a:cubicBezTo>
                    <a:pt x="1281" y="238"/>
                    <a:pt x="1277" y="242"/>
                    <a:pt x="1265" y="237"/>
                  </a:cubicBezTo>
                  <a:cubicBezTo>
                    <a:pt x="1263" y="231"/>
                    <a:pt x="1272" y="236"/>
                    <a:pt x="1270" y="231"/>
                  </a:cubicBezTo>
                  <a:cubicBezTo>
                    <a:pt x="1261" y="226"/>
                    <a:pt x="1249" y="225"/>
                    <a:pt x="1243" y="218"/>
                  </a:cubicBezTo>
                  <a:cubicBezTo>
                    <a:pt x="1249" y="210"/>
                    <a:pt x="1259" y="225"/>
                    <a:pt x="1268" y="218"/>
                  </a:cubicBezTo>
                  <a:cubicBezTo>
                    <a:pt x="1263" y="213"/>
                    <a:pt x="1265" y="214"/>
                    <a:pt x="1268" y="209"/>
                  </a:cubicBezTo>
                  <a:cubicBezTo>
                    <a:pt x="1263" y="210"/>
                    <a:pt x="1262" y="207"/>
                    <a:pt x="1256" y="208"/>
                  </a:cubicBezTo>
                  <a:cubicBezTo>
                    <a:pt x="1258" y="204"/>
                    <a:pt x="1259" y="201"/>
                    <a:pt x="1259" y="199"/>
                  </a:cubicBezTo>
                  <a:cubicBezTo>
                    <a:pt x="1256" y="197"/>
                    <a:pt x="1251" y="195"/>
                    <a:pt x="1252" y="189"/>
                  </a:cubicBezTo>
                  <a:cubicBezTo>
                    <a:pt x="1254" y="186"/>
                    <a:pt x="1258" y="187"/>
                    <a:pt x="1261" y="186"/>
                  </a:cubicBezTo>
                  <a:cubicBezTo>
                    <a:pt x="1256" y="180"/>
                    <a:pt x="1245" y="181"/>
                    <a:pt x="1239" y="176"/>
                  </a:cubicBezTo>
                  <a:cubicBezTo>
                    <a:pt x="1236" y="170"/>
                    <a:pt x="1239" y="160"/>
                    <a:pt x="1233" y="158"/>
                  </a:cubicBezTo>
                  <a:cubicBezTo>
                    <a:pt x="1233" y="157"/>
                    <a:pt x="1236" y="157"/>
                    <a:pt x="1238" y="157"/>
                  </a:cubicBezTo>
                  <a:cubicBezTo>
                    <a:pt x="1228" y="148"/>
                    <a:pt x="1217" y="140"/>
                    <a:pt x="1204" y="135"/>
                  </a:cubicBezTo>
                  <a:cubicBezTo>
                    <a:pt x="1213" y="135"/>
                    <a:pt x="1219" y="128"/>
                    <a:pt x="1226" y="131"/>
                  </a:cubicBezTo>
                  <a:cubicBezTo>
                    <a:pt x="1222" y="126"/>
                    <a:pt x="1227" y="124"/>
                    <a:pt x="1233" y="125"/>
                  </a:cubicBezTo>
                  <a:cubicBezTo>
                    <a:pt x="1226" y="120"/>
                    <a:pt x="1218" y="117"/>
                    <a:pt x="1209" y="115"/>
                  </a:cubicBezTo>
                  <a:cubicBezTo>
                    <a:pt x="1200" y="100"/>
                    <a:pt x="1186" y="85"/>
                    <a:pt x="1162" y="90"/>
                  </a:cubicBezTo>
                  <a:cubicBezTo>
                    <a:pt x="1164" y="84"/>
                    <a:pt x="1175" y="87"/>
                    <a:pt x="1177" y="77"/>
                  </a:cubicBezTo>
                  <a:cubicBezTo>
                    <a:pt x="1170" y="76"/>
                    <a:pt x="1166" y="72"/>
                    <a:pt x="1164" y="67"/>
                  </a:cubicBezTo>
                  <a:cubicBezTo>
                    <a:pt x="1156" y="69"/>
                    <a:pt x="1152" y="68"/>
                    <a:pt x="1146" y="64"/>
                  </a:cubicBezTo>
                  <a:cubicBezTo>
                    <a:pt x="1142" y="65"/>
                    <a:pt x="1148" y="68"/>
                    <a:pt x="1145" y="70"/>
                  </a:cubicBezTo>
                  <a:cubicBezTo>
                    <a:pt x="1133" y="71"/>
                    <a:pt x="1141" y="64"/>
                    <a:pt x="1139" y="61"/>
                  </a:cubicBezTo>
                  <a:cubicBezTo>
                    <a:pt x="1114" y="71"/>
                    <a:pt x="1094" y="42"/>
                    <a:pt x="1069" y="60"/>
                  </a:cubicBezTo>
                  <a:cubicBezTo>
                    <a:pt x="1063" y="58"/>
                    <a:pt x="1061" y="53"/>
                    <a:pt x="1061" y="49"/>
                  </a:cubicBezTo>
                  <a:cubicBezTo>
                    <a:pt x="1048" y="48"/>
                    <a:pt x="1042" y="41"/>
                    <a:pt x="1032" y="41"/>
                  </a:cubicBezTo>
                  <a:cubicBezTo>
                    <a:pt x="1024" y="40"/>
                    <a:pt x="1019" y="45"/>
                    <a:pt x="1011" y="44"/>
                  </a:cubicBezTo>
                  <a:cubicBezTo>
                    <a:pt x="1006" y="44"/>
                    <a:pt x="1007" y="37"/>
                    <a:pt x="1000" y="39"/>
                  </a:cubicBezTo>
                  <a:cubicBezTo>
                    <a:pt x="995" y="46"/>
                    <a:pt x="1001" y="54"/>
                    <a:pt x="994" y="57"/>
                  </a:cubicBezTo>
                  <a:cubicBezTo>
                    <a:pt x="996" y="59"/>
                    <a:pt x="1002" y="58"/>
                    <a:pt x="1004" y="61"/>
                  </a:cubicBezTo>
                  <a:cubicBezTo>
                    <a:pt x="1001" y="68"/>
                    <a:pt x="996" y="72"/>
                    <a:pt x="987" y="73"/>
                  </a:cubicBezTo>
                  <a:cubicBezTo>
                    <a:pt x="989" y="77"/>
                    <a:pt x="986" y="78"/>
                    <a:pt x="987" y="84"/>
                  </a:cubicBezTo>
                  <a:cubicBezTo>
                    <a:pt x="975" y="84"/>
                    <a:pt x="978" y="70"/>
                    <a:pt x="969" y="68"/>
                  </a:cubicBezTo>
                  <a:cubicBezTo>
                    <a:pt x="969" y="66"/>
                    <a:pt x="970" y="66"/>
                    <a:pt x="972" y="65"/>
                  </a:cubicBezTo>
                  <a:cubicBezTo>
                    <a:pt x="964" y="56"/>
                    <a:pt x="951" y="44"/>
                    <a:pt x="939" y="44"/>
                  </a:cubicBezTo>
                  <a:cubicBezTo>
                    <a:pt x="936" y="39"/>
                    <a:pt x="939" y="36"/>
                    <a:pt x="943" y="33"/>
                  </a:cubicBezTo>
                  <a:cubicBezTo>
                    <a:pt x="933" y="26"/>
                    <a:pt x="911" y="30"/>
                    <a:pt x="905" y="17"/>
                  </a:cubicBezTo>
                  <a:cubicBezTo>
                    <a:pt x="901" y="18"/>
                    <a:pt x="899" y="21"/>
                    <a:pt x="899" y="26"/>
                  </a:cubicBezTo>
                  <a:cubicBezTo>
                    <a:pt x="903" y="26"/>
                    <a:pt x="906" y="27"/>
                    <a:pt x="905" y="31"/>
                  </a:cubicBezTo>
                  <a:cubicBezTo>
                    <a:pt x="901" y="32"/>
                    <a:pt x="896" y="30"/>
                    <a:pt x="891" y="33"/>
                  </a:cubicBezTo>
                  <a:cubicBezTo>
                    <a:pt x="890" y="37"/>
                    <a:pt x="890" y="42"/>
                    <a:pt x="888" y="45"/>
                  </a:cubicBezTo>
                  <a:cubicBezTo>
                    <a:pt x="901" y="49"/>
                    <a:pt x="909" y="58"/>
                    <a:pt x="904" y="77"/>
                  </a:cubicBezTo>
                  <a:cubicBezTo>
                    <a:pt x="911" y="80"/>
                    <a:pt x="914" y="87"/>
                    <a:pt x="918" y="93"/>
                  </a:cubicBezTo>
                  <a:cubicBezTo>
                    <a:pt x="919" y="95"/>
                    <a:pt x="917" y="95"/>
                    <a:pt x="917" y="97"/>
                  </a:cubicBezTo>
                  <a:cubicBezTo>
                    <a:pt x="906" y="98"/>
                    <a:pt x="899" y="95"/>
                    <a:pt x="894" y="90"/>
                  </a:cubicBezTo>
                  <a:cubicBezTo>
                    <a:pt x="894" y="85"/>
                    <a:pt x="896" y="84"/>
                    <a:pt x="894" y="80"/>
                  </a:cubicBezTo>
                  <a:cubicBezTo>
                    <a:pt x="887" y="83"/>
                    <a:pt x="883" y="73"/>
                    <a:pt x="876" y="71"/>
                  </a:cubicBezTo>
                  <a:cubicBezTo>
                    <a:pt x="876" y="67"/>
                    <a:pt x="876" y="62"/>
                    <a:pt x="879" y="61"/>
                  </a:cubicBezTo>
                  <a:cubicBezTo>
                    <a:pt x="864" y="43"/>
                    <a:pt x="845" y="29"/>
                    <a:pt x="815" y="42"/>
                  </a:cubicBezTo>
                  <a:cubicBezTo>
                    <a:pt x="815" y="49"/>
                    <a:pt x="819" y="51"/>
                    <a:pt x="817" y="58"/>
                  </a:cubicBezTo>
                  <a:cubicBezTo>
                    <a:pt x="799" y="71"/>
                    <a:pt x="797" y="46"/>
                    <a:pt x="780" y="45"/>
                  </a:cubicBezTo>
                  <a:cubicBezTo>
                    <a:pt x="778" y="37"/>
                    <a:pt x="785" y="37"/>
                    <a:pt x="786" y="32"/>
                  </a:cubicBezTo>
                  <a:cubicBezTo>
                    <a:pt x="783" y="32"/>
                    <a:pt x="781" y="32"/>
                    <a:pt x="779" y="31"/>
                  </a:cubicBezTo>
                  <a:cubicBezTo>
                    <a:pt x="781" y="29"/>
                    <a:pt x="781" y="25"/>
                    <a:pt x="780" y="22"/>
                  </a:cubicBezTo>
                  <a:cubicBezTo>
                    <a:pt x="776" y="21"/>
                    <a:pt x="772" y="19"/>
                    <a:pt x="766" y="20"/>
                  </a:cubicBezTo>
                  <a:cubicBezTo>
                    <a:pt x="766" y="24"/>
                    <a:pt x="765" y="25"/>
                    <a:pt x="762" y="25"/>
                  </a:cubicBezTo>
                  <a:cubicBezTo>
                    <a:pt x="760" y="29"/>
                    <a:pt x="766" y="28"/>
                    <a:pt x="764" y="32"/>
                  </a:cubicBezTo>
                  <a:cubicBezTo>
                    <a:pt x="759" y="35"/>
                    <a:pt x="756" y="42"/>
                    <a:pt x="754" y="49"/>
                  </a:cubicBezTo>
                  <a:cubicBezTo>
                    <a:pt x="739" y="40"/>
                    <a:pt x="717" y="55"/>
                    <a:pt x="712" y="38"/>
                  </a:cubicBezTo>
                  <a:cubicBezTo>
                    <a:pt x="710" y="37"/>
                    <a:pt x="705" y="39"/>
                    <a:pt x="705" y="36"/>
                  </a:cubicBezTo>
                  <a:cubicBezTo>
                    <a:pt x="704" y="32"/>
                    <a:pt x="710" y="34"/>
                    <a:pt x="711" y="31"/>
                  </a:cubicBezTo>
                  <a:cubicBezTo>
                    <a:pt x="698" y="0"/>
                    <a:pt x="676" y="46"/>
                    <a:pt x="663" y="20"/>
                  </a:cubicBezTo>
                  <a:cubicBezTo>
                    <a:pt x="655" y="28"/>
                    <a:pt x="634" y="15"/>
                    <a:pt x="632" y="29"/>
                  </a:cubicBezTo>
                  <a:cubicBezTo>
                    <a:pt x="624" y="29"/>
                    <a:pt x="617" y="32"/>
                    <a:pt x="609" y="32"/>
                  </a:cubicBezTo>
                  <a:cubicBezTo>
                    <a:pt x="607" y="31"/>
                    <a:pt x="607" y="29"/>
                    <a:pt x="605" y="29"/>
                  </a:cubicBezTo>
                  <a:cubicBezTo>
                    <a:pt x="604" y="25"/>
                    <a:pt x="607" y="25"/>
                    <a:pt x="606" y="22"/>
                  </a:cubicBezTo>
                  <a:cubicBezTo>
                    <a:pt x="603" y="22"/>
                    <a:pt x="602" y="20"/>
                    <a:pt x="600" y="17"/>
                  </a:cubicBezTo>
                  <a:cubicBezTo>
                    <a:pt x="595" y="20"/>
                    <a:pt x="590" y="22"/>
                    <a:pt x="583" y="23"/>
                  </a:cubicBezTo>
                  <a:cubicBezTo>
                    <a:pt x="583" y="30"/>
                    <a:pt x="589" y="31"/>
                    <a:pt x="593" y="33"/>
                  </a:cubicBezTo>
                  <a:cubicBezTo>
                    <a:pt x="594" y="38"/>
                    <a:pt x="589" y="36"/>
                    <a:pt x="590" y="41"/>
                  </a:cubicBezTo>
                  <a:cubicBezTo>
                    <a:pt x="583" y="38"/>
                    <a:pt x="579" y="42"/>
                    <a:pt x="574" y="38"/>
                  </a:cubicBezTo>
                  <a:cubicBezTo>
                    <a:pt x="581" y="31"/>
                    <a:pt x="570" y="29"/>
                    <a:pt x="567" y="23"/>
                  </a:cubicBezTo>
                  <a:cubicBezTo>
                    <a:pt x="564" y="25"/>
                    <a:pt x="569" y="30"/>
                    <a:pt x="567" y="35"/>
                  </a:cubicBezTo>
                  <a:cubicBezTo>
                    <a:pt x="573" y="35"/>
                    <a:pt x="573" y="35"/>
                    <a:pt x="573" y="35"/>
                  </a:cubicBezTo>
                  <a:cubicBezTo>
                    <a:pt x="573" y="37"/>
                    <a:pt x="573" y="39"/>
                    <a:pt x="574" y="39"/>
                  </a:cubicBezTo>
                  <a:cubicBezTo>
                    <a:pt x="569" y="44"/>
                    <a:pt x="556" y="50"/>
                    <a:pt x="548" y="44"/>
                  </a:cubicBezTo>
                  <a:cubicBezTo>
                    <a:pt x="550" y="38"/>
                    <a:pt x="550" y="31"/>
                    <a:pt x="550" y="23"/>
                  </a:cubicBezTo>
                  <a:cubicBezTo>
                    <a:pt x="537" y="21"/>
                    <a:pt x="507" y="14"/>
                    <a:pt x="506" y="35"/>
                  </a:cubicBezTo>
                  <a:cubicBezTo>
                    <a:pt x="501" y="37"/>
                    <a:pt x="495" y="38"/>
                    <a:pt x="494" y="44"/>
                  </a:cubicBezTo>
                  <a:cubicBezTo>
                    <a:pt x="490" y="41"/>
                    <a:pt x="486" y="36"/>
                    <a:pt x="480" y="35"/>
                  </a:cubicBezTo>
                  <a:cubicBezTo>
                    <a:pt x="480" y="30"/>
                    <a:pt x="485" y="30"/>
                    <a:pt x="484" y="25"/>
                  </a:cubicBezTo>
                  <a:cubicBezTo>
                    <a:pt x="477" y="23"/>
                    <a:pt x="469" y="24"/>
                    <a:pt x="461" y="22"/>
                  </a:cubicBezTo>
                  <a:cubicBezTo>
                    <a:pt x="442" y="34"/>
                    <a:pt x="419" y="24"/>
                    <a:pt x="394" y="22"/>
                  </a:cubicBezTo>
                  <a:cubicBezTo>
                    <a:pt x="393" y="33"/>
                    <a:pt x="378" y="28"/>
                    <a:pt x="370" y="28"/>
                  </a:cubicBezTo>
                  <a:cubicBezTo>
                    <a:pt x="334" y="28"/>
                    <a:pt x="292" y="36"/>
                    <a:pt x="256" y="42"/>
                  </a:cubicBezTo>
                  <a:cubicBezTo>
                    <a:pt x="251" y="48"/>
                    <a:pt x="240" y="51"/>
                    <a:pt x="230" y="48"/>
                  </a:cubicBezTo>
                  <a:cubicBezTo>
                    <a:pt x="226" y="47"/>
                    <a:pt x="226" y="52"/>
                    <a:pt x="223" y="52"/>
                  </a:cubicBezTo>
                  <a:cubicBezTo>
                    <a:pt x="215" y="47"/>
                    <a:pt x="221" y="36"/>
                    <a:pt x="225" y="31"/>
                  </a:cubicBezTo>
                  <a:cubicBezTo>
                    <a:pt x="207" y="31"/>
                    <a:pt x="188" y="32"/>
                    <a:pt x="171" y="33"/>
                  </a:cubicBezTo>
                  <a:cubicBezTo>
                    <a:pt x="170" y="36"/>
                    <a:pt x="169" y="40"/>
                    <a:pt x="166" y="42"/>
                  </a:cubicBezTo>
                  <a:cubicBezTo>
                    <a:pt x="137" y="47"/>
                    <a:pt x="122" y="66"/>
                    <a:pt x="110" y="87"/>
                  </a:cubicBezTo>
                  <a:cubicBezTo>
                    <a:pt x="105" y="87"/>
                    <a:pt x="99" y="86"/>
                    <a:pt x="97" y="89"/>
                  </a:cubicBezTo>
                  <a:cubicBezTo>
                    <a:pt x="97" y="91"/>
                    <a:pt x="99" y="92"/>
                    <a:pt x="103" y="91"/>
                  </a:cubicBezTo>
                  <a:cubicBezTo>
                    <a:pt x="104" y="100"/>
                    <a:pt x="99" y="103"/>
                    <a:pt x="95" y="107"/>
                  </a:cubicBezTo>
                  <a:cubicBezTo>
                    <a:pt x="92" y="127"/>
                    <a:pt x="106" y="130"/>
                    <a:pt x="107" y="145"/>
                  </a:cubicBezTo>
                  <a:cubicBezTo>
                    <a:pt x="112" y="147"/>
                    <a:pt x="116" y="150"/>
                    <a:pt x="120" y="152"/>
                  </a:cubicBezTo>
                  <a:cubicBezTo>
                    <a:pt x="120" y="154"/>
                    <a:pt x="119" y="154"/>
                    <a:pt x="119" y="155"/>
                  </a:cubicBezTo>
                  <a:cubicBezTo>
                    <a:pt x="119" y="158"/>
                    <a:pt x="113" y="156"/>
                    <a:pt x="111" y="157"/>
                  </a:cubicBezTo>
                  <a:cubicBezTo>
                    <a:pt x="115" y="166"/>
                    <a:pt x="123" y="175"/>
                    <a:pt x="133" y="173"/>
                  </a:cubicBezTo>
                  <a:cubicBezTo>
                    <a:pt x="136" y="173"/>
                    <a:pt x="131" y="176"/>
                    <a:pt x="133" y="180"/>
                  </a:cubicBezTo>
                  <a:cubicBezTo>
                    <a:pt x="139" y="177"/>
                    <a:pt x="143" y="182"/>
                    <a:pt x="146" y="186"/>
                  </a:cubicBezTo>
                  <a:cubicBezTo>
                    <a:pt x="145" y="187"/>
                    <a:pt x="143" y="189"/>
                    <a:pt x="142" y="190"/>
                  </a:cubicBezTo>
                  <a:cubicBezTo>
                    <a:pt x="145" y="194"/>
                    <a:pt x="154" y="193"/>
                    <a:pt x="155" y="200"/>
                  </a:cubicBezTo>
                  <a:cubicBezTo>
                    <a:pt x="151" y="206"/>
                    <a:pt x="140" y="217"/>
                    <a:pt x="151" y="224"/>
                  </a:cubicBezTo>
                  <a:cubicBezTo>
                    <a:pt x="149" y="227"/>
                    <a:pt x="144" y="226"/>
                    <a:pt x="142" y="228"/>
                  </a:cubicBezTo>
                  <a:cubicBezTo>
                    <a:pt x="143" y="234"/>
                    <a:pt x="139" y="236"/>
                    <a:pt x="140" y="242"/>
                  </a:cubicBezTo>
                  <a:cubicBezTo>
                    <a:pt x="137" y="253"/>
                    <a:pt x="119" y="239"/>
                    <a:pt x="119" y="251"/>
                  </a:cubicBezTo>
                  <a:cubicBezTo>
                    <a:pt x="110" y="250"/>
                    <a:pt x="109" y="252"/>
                    <a:pt x="103" y="250"/>
                  </a:cubicBezTo>
                  <a:cubicBezTo>
                    <a:pt x="102" y="245"/>
                    <a:pt x="107" y="246"/>
                    <a:pt x="106" y="240"/>
                  </a:cubicBezTo>
                  <a:cubicBezTo>
                    <a:pt x="94" y="240"/>
                    <a:pt x="78" y="238"/>
                    <a:pt x="65" y="240"/>
                  </a:cubicBezTo>
                  <a:cubicBezTo>
                    <a:pt x="72" y="262"/>
                    <a:pt x="100" y="259"/>
                    <a:pt x="120" y="257"/>
                  </a:cubicBezTo>
                  <a:cubicBezTo>
                    <a:pt x="123" y="260"/>
                    <a:pt x="114" y="262"/>
                    <a:pt x="111" y="264"/>
                  </a:cubicBezTo>
                  <a:cubicBezTo>
                    <a:pt x="120" y="271"/>
                    <a:pt x="130" y="273"/>
                    <a:pt x="140" y="276"/>
                  </a:cubicBezTo>
                  <a:cubicBezTo>
                    <a:pt x="136" y="271"/>
                    <a:pt x="141" y="270"/>
                    <a:pt x="143" y="274"/>
                  </a:cubicBezTo>
                  <a:cubicBezTo>
                    <a:pt x="148" y="272"/>
                    <a:pt x="142" y="269"/>
                    <a:pt x="137" y="270"/>
                  </a:cubicBezTo>
                  <a:cubicBezTo>
                    <a:pt x="138" y="261"/>
                    <a:pt x="151" y="267"/>
                    <a:pt x="151" y="273"/>
                  </a:cubicBezTo>
                  <a:cubicBezTo>
                    <a:pt x="151" y="276"/>
                    <a:pt x="144" y="272"/>
                    <a:pt x="146" y="277"/>
                  </a:cubicBezTo>
                  <a:cubicBezTo>
                    <a:pt x="154" y="279"/>
                    <a:pt x="156" y="274"/>
                    <a:pt x="162" y="274"/>
                  </a:cubicBezTo>
                  <a:cubicBezTo>
                    <a:pt x="164" y="275"/>
                    <a:pt x="163" y="277"/>
                    <a:pt x="164" y="279"/>
                  </a:cubicBezTo>
                  <a:cubicBezTo>
                    <a:pt x="159" y="282"/>
                    <a:pt x="153" y="283"/>
                    <a:pt x="146" y="285"/>
                  </a:cubicBezTo>
                  <a:cubicBezTo>
                    <a:pt x="146" y="287"/>
                    <a:pt x="147" y="287"/>
                    <a:pt x="149" y="287"/>
                  </a:cubicBezTo>
                  <a:cubicBezTo>
                    <a:pt x="149" y="289"/>
                    <a:pt x="148" y="289"/>
                    <a:pt x="148" y="290"/>
                  </a:cubicBezTo>
                  <a:cubicBezTo>
                    <a:pt x="142" y="291"/>
                    <a:pt x="148" y="288"/>
                    <a:pt x="145" y="286"/>
                  </a:cubicBezTo>
                  <a:cubicBezTo>
                    <a:pt x="129" y="290"/>
                    <a:pt x="118" y="289"/>
                    <a:pt x="103" y="290"/>
                  </a:cubicBezTo>
                  <a:cubicBezTo>
                    <a:pt x="103" y="301"/>
                    <a:pt x="113" y="293"/>
                    <a:pt x="120" y="293"/>
                  </a:cubicBezTo>
                  <a:cubicBezTo>
                    <a:pt x="133" y="293"/>
                    <a:pt x="149" y="298"/>
                    <a:pt x="158" y="300"/>
                  </a:cubicBezTo>
                  <a:cubicBezTo>
                    <a:pt x="157" y="302"/>
                    <a:pt x="156" y="303"/>
                    <a:pt x="155" y="303"/>
                  </a:cubicBezTo>
                  <a:cubicBezTo>
                    <a:pt x="155" y="308"/>
                    <a:pt x="164" y="304"/>
                    <a:pt x="164" y="309"/>
                  </a:cubicBezTo>
                  <a:cubicBezTo>
                    <a:pt x="168" y="308"/>
                    <a:pt x="173" y="307"/>
                    <a:pt x="177" y="305"/>
                  </a:cubicBezTo>
                  <a:cubicBezTo>
                    <a:pt x="181" y="304"/>
                    <a:pt x="180" y="308"/>
                    <a:pt x="182" y="308"/>
                  </a:cubicBezTo>
                  <a:cubicBezTo>
                    <a:pt x="161" y="311"/>
                    <a:pt x="145" y="317"/>
                    <a:pt x="119" y="318"/>
                  </a:cubicBezTo>
                  <a:cubicBezTo>
                    <a:pt x="125" y="313"/>
                    <a:pt x="132" y="310"/>
                    <a:pt x="140" y="308"/>
                  </a:cubicBezTo>
                  <a:cubicBezTo>
                    <a:pt x="135" y="297"/>
                    <a:pt x="120" y="308"/>
                    <a:pt x="108" y="306"/>
                  </a:cubicBezTo>
                  <a:cubicBezTo>
                    <a:pt x="115" y="320"/>
                    <a:pt x="83" y="315"/>
                    <a:pt x="74" y="316"/>
                  </a:cubicBezTo>
                  <a:cubicBezTo>
                    <a:pt x="70" y="319"/>
                    <a:pt x="68" y="323"/>
                    <a:pt x="71" y="328"/>
                  </a:cubicBezTo>
                  <a:cubicBezTo>
                    <a:pt x="75" y="327"/>
                    <a:pt x="80" y="326"/>
                    <a:pt x="84" y="325"/>
                  </a:cubicBezTo>
                  <a:cubicBezTo>
                    <a:pt x="84" y="331"/>
                    <a:pt x="78" y="329"/>
                    <a:pt x="79" y="335"/>
                  </a:cubicBezTo>
                  <a:cubicBezTo>
                    <a:pt x="91" y="334"/>
                    <a:pt x="95" y="336"/>
                    <a:pt x="103" y="335"/>
                  </a:cubicBezTo>
                  <a:cubicBezTo>
                    <a:pt x="80" y="352"/>
                    <a:pt x="35" y="347"/>
                    <a:pt x="36" y="388"/>
                  </a:cubicBezTo>
                  <a:cubicBezTo>
                    <a:pt x="40" y="390"/>
                    <a:pt x="44" y="391"/>
                    <a:pt x="45" y="396"/>
                  </a:cubicBezTo>
                  <a:cubicBezTo>
                    <a:pt x="40" y="401"/>
                    <a:pt x="31" y="401"/>
                    <a:pt x="33" y="412"/>
                  </a:cubicBezTo>
                  <a:cubicBezTo>
                    <a:pt x="37" y="413"/>
                    <a:pt x="37" y="417"/>
                    <a:pt x="42" y="417"/>
                  </a:cubicBezTo>
                  <a:cubicBezTo>
                    <a:pt x="50" y="410"/>
                    <a:pt x="63" y="408"/>
                    <a:pt x="75" y="405"/>
                  </a:cubicBezTo>
                  <a:cubicBezTo>
                    <a:pt x="73" y="403"/>
                    <a:pt x="72" y="399"/>
                    <a:pt x="71" y="396"/>
                  </a:cubicBezTo>
                  <a:cubicBezTo>
                    <a:pt x="64" y="395"/>
                    <a:pt x="58" y="400"/>
                    <a:pt x="55" y="395"/>
                  </a:cubicBezTo>
                  <a:cubicBezTo>
                    <a:pt x="64" y="392"/>
                    <a:pt x="71" y="386"/>
                    <a:pt x="79" y="383"/>
                  </a:cubicBezTo>
                  <a:cubicBezTo>
                    <a:pt x="81" y="383"/>
                    <a:pt x="81" y="385"/>
                    <a:pt x="82" y="385"/>
                  </a:cubicBezTo>
                  <a:cubicBezTo>
                    <a:pt x="84" y="389"/>
                    <a:pt x="78" y="386"/>
                    <a:pt x="79" y="390"/>
                  </a:cubicBezTo>
                  <a:cubicBezTo>
                    <a:pt x="81" y="391"/>
                    <a:pt x="81" y="392"/>
                    <a:pt x="81" y="393"/>
                  </a:cubicBezTo>
                  <a:cubicBezTo>
                    <a:pt x="98" y="386"/>
                    <a:pt x="102" y="402"/>
                    <a:pt x="116" y="404"/>
                  </a:cubicBezTo>
                  <a:cubicBezTo>
                    <a:pt x="119" y="408"/>
                    <a:pt x="120" y="410"/>
                    <a:pt x="117" y="415"/>
                  </a:cubicBezTo>
                  <a:cubicBezTo>
                    <a:pt x="158" y="420"/>
                    <a:pt x="206" y="411"/>
                    <a:pt x="239" y="405"/>
                  </a:cubicBezTo>
                  <a:cubicBezTo>
                    <a:pt x="237" y="400"/>
                    <a:pt x="239" y="402"/>
                    <a:pt x="239" y="396"/>
                  </a:cubicBezTo>
                  <a:cubicBezTo>
                    <a:pt x="246" y="396"/>
                    <a:pt x="264" y="389"/>
                    <a:pt x="268" y="401"/>
                  </a:cubicBezTo>
                  <a:cubicBezTo>
                    <a:pt x="262" y="401"/>
                    <a:pt x="251" y="400"/>
                    <a:pt x="243" y="404"/>
                  </a:cubicBezTo>
                  <a:cubicBezTo>
                    <a:pt x="248" y="406"/>
                    <a:pt x="244" y="407"/>
                    <a:pt x="242" y="409"/>
                  </a:cubicBezTo>
                  <a:cubicBezTo>
                    <a:pt x="220" y="409"/>
                    <a:pt x="206" y="424"/>
                    <a:pt x="182" y="425"/>
                  </a:cubicBezTo>
                  <a:cubicBezTo>
                    <a:pt x="153" y="427"/>
                    <a:pt x="115" y="427"/>
                    <a:pt x="94" y="430"/>
                  </a:cubicBezTo>
                  <a:cubicBezTo>
                    <a:pt x="95" y="435"/>
                    <a:pt x="119" y="431"/>
                    <a:pt x="124" y="437"/>
                  </a:cubicBezTo>
                  <a:cubicBezTo>
                    <a:pt x="124" y="441"/>
                    <a:pt x="122" y="441"/>
                    <a:pt x="126" y="443"/>
                  </a:cubicBezTo>
                  <a:cubicBezTo>
                    <a:pt x="125" y="445"/>
                    <a:pt x="121" y="445"/>
                    <a:pt x="119" y="447"/>
                  </a:cubicBezTo>
                  <a:cubicBezTo>
                    <a:pt x="123" y="453"/>
                    <a:pt x="124" y="458"/>
                    <a:pt x="123" y="463"/>
                  </a:cubicBezTo>
                  <a:cubicBezTo>
                    <a:pt x="135" y="463"/>
                    <a:pt x="143" y="460"/>
                    <a:pt x="149" y="467"/>
                  </a:cubicBezTo>
                  <a:cubicBezTo>
                    <a:pt x="138" y="471"/>
                    <a:pt x="118" y="472"/>
                    <a:pt x="103" y="475"/>
                  </a:cubicBezTo>
                  <a:cubicBezTo>
                    <a:pt x="128" y="481"/>
                    <a:pt x="153" y="476"/>
                    <a:pt x="181" y="479"/>
                  </a:cubicBezTo>
                  <a:cubicBezTo>
                    <a:pt x="175" y="488"/>
                    <a:pt x="153" y="481"/>
                    <a:pt x="142" y="485"/>
                  </a:cubicBezTo>
                  <a:cubicBezTo>
                    <a:pt x="141" y="489"/>
                    <a:pt x="145" y="488"/>
                    <a:pt x="145" y="491"/>
                  </a:cubicBezTo>
                  <a:cubicBezTo>
                    <a:pt x="140" y="495"/>
                    <a:pt x="123" y="487"/>
                    <a:pt x="126" y="499"/>
                  </a:cubicBezTo>
                  <a:cubicBezTo>
                    <a:pt x="146" y="503"/>
                    <a:pt x="162" y="499"/>
                    <a:pt x="180" y="501"/>
                  </a:cubicBezTo>
                  <a:cubicBezTo>
                    <a:pt x="183" y="502"/>
                    <a:pt x="175" y="504"/>
                    <a:pt x="180" y="507"/>
                  </a:cubicBezTo>
                  <a:cubicBezTo>
                    <a:pt x="182" y="506"/>
                    <a:pt x="183" y="508"/>
                    <a:pt x="185" y="508"/>
                  </a:cubicBezTo>
                  <a:cubicBezTo>
                    <a:pt x="180" y="494"/>
                    <a:pt x="209" y="497"/>
                    <a:pt x="217" y="501"/>
                  </a:cubicBezTo>
                  <a:cubicBezTo>
                    <a:pt x="228" y="495"/>
                    <a:pt x="250" y="511"/>
                    <a:pt x="261" y="498"/>
                  </a:cubicBezTo>
                  <a:cubicBezTo>
                    <a:pt x="266" y="497"/>
                    <a:pt x="264" y="503"/>
                    <a:pt x="267" y="505"/>
                  </a:cubicBezTo>
                  <a:cubicBezTo>
                    <a:pt x="264" y="495"/>
                    <a:pt x="282" y="500"/>
                    <a:pt x="293" y="501"/>
                  </a:cubicBezTo>
                  <a:cubicBezTo>
                    <a:pt x="288" y="508"/>
                    <a:pt x="287" y="511"/>
                    <a:pt x="270" y="509"/>
                  </a:cubicBezTo>
                  <a:cubicBezTo>
                    <a:pt x="273" y="513"/>
                    <a:pt x="268" y="513"/>
                    <a:pt x="267" y="515"/>
                  </a:cubicBezTo>
                  <a:cubicBezTo>
                    <a:pt x="264" y="515"/>
                    <a:pt x="263" y="513"/>
                    <a:pt x="264" y="509"/>
                  </a:cubicBezTo>
                  <a:cubicBezTo>
                    <a:pt x="250" y="511"/>
                    <a:pt x="240" y="507"/>
                    <a:pt x="226" y="511"/>
                  </a:cubicBezTo>
                  <a:cubicBezTo>
                    <a:pt x="223" y="509"/>
                    <a:pt x="221" y="507"/>
                    <a:pt x="220" y="502"/>
                  </a:cubicBezTo>
                  <a:cubicBezTo>
                    <a:pt x="216" y="502"/>
                    <a:pt x="217" y="507"/>
                    <a:pt x="211" y="507"/>
                  </a:cubicBezTo>
                  <a:cubicBezTo>
                    <a:pt x="212" y="510"/>
                    <a:pt x="217" y="508"/>
                    <a:pt x="217" y="511"/>
                  </a:cubicBezTo>
                  <a:cubicBezTo>
                    <a:pt x="217" y="514"/>
                    <a:pt x="212" y="512"/>
                    <a:pt x="211" y="514"/>
                  </a:cubicBezTo>
                  <a:cubicBezTo>
                    <a:pt x="215" y="516"/>
                    <a:pt x="216" y="521"/>
                    <a:pt x="217" y="525"/>
                  </a:cubicBezTo>
                  <a:cubicBezTo>
                    <a:pt x="214" y="521"/>
                    <a:pt x="193" y="532"/>
                    <a:pt x="195" y="518"/>
                  </a:cubicBezTo>
                  <a:cubicBezTo>
                    <a:pt x="188" y="515"/>
                    <a:pt x="178" y="515"/>
                    <a:pt x="166" y="517"/>
                  </a:cubicBezTo>
                  <a:cubicBezTo>
                    <a:pt x="170" y="522"/>
                    <a:pt x="170" y="523"/>
                    <a:pt x="171" y="528"/>
                  </a:cubicBezTo>
                  <a:cubicBezTo>
                    <a:pt x="164" y="534"/>
                    <a:pt x="159" y="527"/>
                    <a:pt x="152" y="530"/>
                  </a:cubicBezTo>
                  <a:cubicBezTo>
                    <a:pt x="156" y="525"/>
                    <a:pt x="153" y="521"/>
                    <a:pt x="145" y="521"/>
                  </a:cubicBezTo>
                  <a:cubicBezTo>
                    <a:pt x="144" y="515"/>
                    <a:pt x="151" y="517"/>
                    <a:pt x="156" y="517"/>
                  </a:cubicBezTo>
                  <a:cubicBezTo>
                    <a:pt x="156" y="511"/>
                    <a:pt x="144" y="515"/>
                    <a:pt x="139" y="514"/>
                  </a:cubicBezTo>
                  <a:cubicBezTo>
                    <a:pt x="138" y="519"/>
                    <a:pt x="145" y="518"/>
                    <a:pt x="142" y="524"/>
                  </a:cubicBezTo>
                  <a:cubicBezTo>
                    <a:pt x="147" y="521"/>
                    <a:pt x="147" y="526"/>
                    <a:pt x="151" y="528"/>
                  </a:cubicBezTo>
                  <a:cubicBezTo>
                    <a:pt x="151" y="531"/>
                    <a:pt x="145" y="529"/>
                    <a:pt x="143" y="530"/>
                  </a:cubicBezTo>
                  <a:cubicBezTo>
                    <a:pt x="147" y="539"/>
                    <a:pt x="167" y="534"/>
                    <a:pt x="174" y="537"/>
                  </a:cubicBezTo>
                  <a:cubicBezTo>
                    <a:pt x="169" y="541"/>
                    <a:pt x="161" y="541"/>
                    <a:pt x="155" y="543"/>
                  </a:cubicBezTo>
                  <a:cubicBezTo>
                    <a:pt x="165" y="550"/>
                    <a:pt x="180" y="555"/>
                    <a:pt x="194" y="556"/>
                  </a:cubicBezTo>
                  <a:cubicBezTo>
                    <a:pt x="195" y="553"/>
                    <a:pt x="191" y="554"/>
                    <a:pt x="191" y="552"/>
                  </a:cubicBezTo>
                  <a:cubicBezTo>
                    <a:pt x="206" y="558"/>
                    <a:pt x="227" y="556"/>
                    <a:pt x="248" y="559"/>
                  </a:cubicBezTo>
                  <a:cubicBezTo>
                    <a:pt x="243" y="565"/>
                    <a:pt x="238" y="563"/>
                    <a:pt x="238" y="572"/>
                  </a:cubicBezTo>
                  <a:cubicBezTo>
                    <a:pt x="241" y="575"/>
                    <a:pt x="242" y="572"/>
                    <a:pt x="245" y="570"/>
                  </a:cubicBezTo>
                  <a:cubicBezTo>
                    <a:pt x="253" y="572"/>
                    <a:pt x="244" y="581"/>
                    <a:pt x="251" y="585"/>
                  </a:cubicBezTo>
                  <a:cubicBezTo>
                    <a:pt x="243" y="592"/>
                    <a:pt x="220" y="585"/>
                    <a:pt x="216" y="595"/>
                  </a:cubicBezTo>
                  <a:cubicBezTo>
                    <a:pt x="213" y="596"/>
                    <a:pt x="213" y="593"/>
                    <a:pt x="213" y="591"/>
                  </a:cubicBezTo>
                  <a:cubicBezTo>
                    <a:pt x="209" y="591"/>
                    <a:pt x="212" y="596"/>
                    <a:pt x="213" y="597"/>
                  </a:cubicBezTo>
                  <a:cubicBezTo>
                    <a:pt x="222" y="592"/>
                    <a:pt x="238" y="595"/>
                    <a:pt x="245" y="601"/>
                  </a:cubicBezTo>
                  <a:cubicBezTo>
                    <a:pt x="256" y="595"/>
                    <a:pt x="263" y="603"/>
                    <a:pt x="271" y="608"/>
                  </a:cubicBezTo>
                  <a:cubicBezTo>
                    <a:pt x="274" y="600"/>
                    <a:pt x="285" y="593"/>
                    <a:pt x="277" y="585"/>
                  </a:cubicBezTo>
                  <a:cubicBezTo>
                    <a:pt x="288" y="576"/>
                    <a:pt x="289" y="601"/>
                    <a:pt x="280" y="604"/>
                  </a:cubicBezTo>
                  <a:cubicBezTo>
                    <a:pt x="282" y="608"/>
                    <a:pt x="290" y="604"/>
                    <a:pt x="293" y="611"/>
                  </a:cubicBezTo>
                  <a:cubicBezTo>
                    <a:pt x="296" y="611"/>
                    <a:pt x="293" y="606"/>
                    <a:pt x="294" y="604"/>
                  </a:cubicBezTo>
                  <a:cubicBezTo>
                    <a:pt x="300" y="604"/>
                    <a:pt x="300" y="604"/>
                    <a:pt x="300" y="604"/>
                  </a:cubicBezTo>
                  <a:cubicBezTo>
                    <a:pt x="299" y="612"/>
                    <a:pt x="294" y="611"/>
                    <a:pt x="297" y="620"/>
                  </a:cubicBezTo>
                  <a:cubicBezTo>
                    <a:pt x="311" y="615"/>
                    <a:pt x="312" y="627"/>
                    <a:pt x="323" y="628"/>
                  </a:cubicBezTo>
                  <a:cubicBezTo>
                    <a:pt x="322" y="632"/>
                    <a:pt x="313" y="628"/>
                    <a:pt x="312" y="631"/>
                  </a:cubicBezTo>
                  <a:cubicBezTo>
                    <a:pt x="313" y="633"/>
                    <a:pt x="314" y="634"/>
                    <a:pt x="316" y="634"/>
                  </a:cubicBezTo>
                  <a:cubicBezTo>
                    <a:pt x="315" y="636"/>
                    <a:pt x="312" y="636"/>
                    <a:pt x="315" y="637"/>
                  </a:cubicBezTo>
                  <a:cubicBezTo>
                    <a:pt x="306" y="640"/>
                    <a:pt x="299" y="644"/>
                    <a:pt x="297" y="653"/>
                  </a:cubicBezTo>
                  <a:cubicBezTo>
                    <a:pt x="288" y="654"/>
                    <a:pt x="283" y="658"/>
                    <a:pt x="272" y="658"/>
                  </a:cubicBezTo>
                  <a:cubicBezTo>
                    <a:pt x="271" y="659"/>
                    <a:pt x="272" y="662"/>
                    <a:pt x="274" y="663"/>
                  </a:cubicBezTo>
                  <a:cubicBezTo>
                    <a:pt x="253" y="672"/>
                    <a:pt x="226" y="661"/>
                    <a:pt x="200" y="669"/>
                  </a:cubicBezTo>
                  <a:cubicBezTo>
                    <a:pt x="203" y="676"/>
                    <a:pt x="210" y="678"/>
                    <a:pt x="220" y="678"/>
                  </a:cubicBezTo>
                  <a:cubicBezTo>
                    <a:pt x="222" y="674"/>
                    <a:pt x="223" y="675"/>
                    <a:pt x="222" y="671"/>
                  </a:cubicBezTo>
                  <a:cubicBezTo>
                    <a:pt x="248" y="670"/>
                    <a:pt x="257" y="669"/>
                    <a:pt x="278" y="671"/>
                  </a:cubicBezTo>
                  <a:cubicBezTo>
                    <a:pt x="282" y="667"/>
                    <a:pt x="275" y="667"/>
                    <a:pt x="277" y="660"/>
                  </a:cubicBezTo>
                  <a:cubicBezTo>
                    <a:pt x="280" y="658"/>
                    <a:pt x="286" y="657"/>
                    <a:pt x="290" y="659"/>
                  </a:cubicBezTo>
                  <a:cubicBezTo>
                    <a:pt x="287" y="668"/>
                    <a:pt x="282" y="669"/>
                    <a:pt x="281" y="678"/>
                  </a:cubicBezTo>
                  <a:cubicBezTo>
                    <a:pt x="280" y="682"/>
                    <a:pt x="284" y="681"/>
                    <a:pt x="284" y="684"/>
                  </a:cubicBezTo>
                  <a:cubicBezTo>
                    <a:pt x="275" y="697"/>
                    <a:pt x="291" y="712"/>
                    <a:pt x="283" y="718"/>
                  </a:cubicBezTo>
                  <a:cubicBezTo>
                    <a:pt x="283" y="720"/>
                    <a:pt x="286" y="720"/>
                    <a:pt x="288" y="720"/>
                  </a:cubicBezTo>
                  <a:cubicBezTo>
                    <a:pt x="289" y="730"/>
                    <a:pt x="272" y="724"/>
                    <a:pt x="270" y="724"/>
                  </a:cubicBezTo>
                  <a:cubicBezTo>
                    <a:pt x="269" y="720"/>
                    <a:pt x="273" y="721"/>
                    <a:pt x="274" y="720"/>
                  </a:cubicBezTo>
                  <a:cubicBezTo>
                    <a:pt x="271" y="716"/>
                    <a:pt x="266" y="721"/>
                    <a:pt x="262" y="720"/>
                  </a:cubicBezTo>
                  <a:cubicBezTo>
                    <a:pt x="258" y="714"/>
                    <a:pt x="255" y="709"/>
                    <a:pt x="245" y="713"/>
                  </a:cubicBezTo>
                  <a:cubicBezTo>
                    <a:pt x="245" y="716"/>
                    <a:pt x="249" y="721"/>
                    <a:pt x="242" y="720"/>
                  </a:cubicBezTo>
                  <a:cubicBezTo>
                    <a:pt x="241" y="723"/>
                    <a:pt x="245" y="722"/>
                    <a:pt x="245" y="724"/>
                  </a:cubicBezTo>
                  <a:cubicBezTo>
                    <a:pt x="240" y="732"/>
                    <a:pt x="225" y="725"/>
                    <a:pt x="214" y="726"/>
                  </a:cubicBezTo>
                  <a:cubicBezTo>
                    <a:pt x="214" y="731"/>
                    <a:pt x="219" y="730"/>
                    <a:pt x="220" y="733"/>
                  </a:cubicBezTo>
                  <a:cubicBezTo>
                    <a:pt x="219" y="736"/>
                    <a:pt x="217" y="738"/>
                    <a:pt x="214" y="739"/>
                  </a:cubicBezTo>
                  <a:cubicBezTo>
                    <a:pt x="216" y="742"/>
                    <a:pt x="218" y="745"/>
                    <a:pt x="219" y="749"/>
                  </a:cubicBezTo>
                  <a:cubicBezTo>
                    <a:pt x="215" y="755"/>
                    <a:pt x="192" y="748"/>
                    <a:pt x="200" y="761"/>
                  </a:cubicBezTo>
                  <a:cubicBezTo>
                    <a:pt x="184" y="765"/>
                    <a:pt x="161" y="760"/>
                    <a:pt x="149" y="771"/>
                  </a:cubicBezTo>
                  <a:cubicBezTo>
                    <a:pt x="162" y="772"/>
                    <a:pt x="172" y="767"/>
                    <a:pt x="180" y="774"/>
                  </a:cubicBezTo>
                  <a:cubicBezTo>
                    <a:pt x="178" y="776"/>
                    <a:pt x="176" y="777"/>
                    <a:pt x="172" y="777"/>
                  </a:cubicBezTo>
                  <a:cubicBezTo>
                    <a:pt x="171" y="782"/>
                    <a:pt x="178" y="779"/>
                    <a:pt x="180" y="782"/>
                  </a:cubicBezTo>
                  <a:cubicBezTo>
                    <a:pt x="171" y="784"/>
                    <a:pt x="171" y="794"/>
                    <a:pt x="161" y="794"/>
                  </a:cubicBezTo>
                  <a:cubicBezTo>
                    <a:pt x="166" y="803"/>
                    <a:pt x="177" y="798"/>
                    <a:pt x="181" y="807"/>
                  </a:cubicBezTo>
                  <a:cubicBezTo>
                    <a:pt x="182" y="809"/>
                    <a:pt x="176" y="814"/>
                    <a:pt x="184" y="813"/>
                  </a:cubicBezTo>
                  <a:cubicBezTo>
                    <a:pt x="184" y="817"/>
                    <a:pt x="178" y="815"/>
                    <a:pt x="174" y="816"/>
                  </a:cubicBezTo>
                  <a:cubicBezTo>
                    <a:pt x="179" y="822"/>
                    <a:pt x="175" y="827"/>
                    <a:pt x="171" y="832"/>
                  </a:cubicBezTo>
                  <a:cubicBezTo>
                    <a:pt x="192" y="829"/>
                    <a:pt x="213" y="839"/>
                    <a:pt x="236" y="829"/>
                  </a:cubicBezTo>
                  <a:cubicBezTo>
                    <a:pt x="234" y="826"/>
                    <a:pt x="237" y="826"/>
                    <a:pt x="235" y="823"/>
                  </a:cubicBezTo>
                  <a:cubicBezTo>
                    <a:pt x="247" y="821"/>
                    <a:pt x="258" y="818"/>
                    <a:pt x="272" y="819"/>
                  </a:cubicBezTo>
                  <a:cubicBezTo>
                    <a:pt x="272" y="817"/>
                    <a:pt x="271" y="816"/>
                    <a:pt x="271" y="814"/>
                  </a:cubicBezTo>
                  <a:cubicBezTo>
                    <a:pt x="285" y="808"/>
                    <a:pt x="303" y="807"/>
                    <a:pt x="325" y="811"/>
                  </a:cubicBezTo>
                  <a:cubicBezTo>
                    <a:pt x="325" y="806"/>
                    <a:pt x="325" y="806"/>
                    <a:pt x="325" y="806"/>
                  </a:cubicBezTo>
                  <a:cubicBezTo>
                    <a:pt x="329" y="806"/>
                    <a:pt x="329" y="806"/>
                    <a:pt x="329" y="806"/>
                  </a:cubicBezTo>
                  <a:cubicBezTo>
                    <a:pt x="334" y="806"/>
                    <a:pt x="326" y="812"/>
                    <a:pt x="330" y="811"/>
                  </a:cubicBezTo>
                  <a:cubicBezTo>
                    <a:pt x="335" y="813"/>
                    <a:pt x="333" y="807"/>
                    <a:pt x="335" y="806"/>
                  </a:cubicBezTo>
                  <a:cubicBezTo>
                    <a:pt x="351" y="809"/>
                    <a:pt x="370" y="805"/>
                    <a:pt x="390" y="801"/>
                  </a:cubicBezTo>
                  <a:cubicBezTo>
                    <a:pt x="387" y="796"/>
                    <a:pt x="393" y="795"/>
                    <a:pt x="399" y="797"/>
                  </a:cubicBezTo>
                  <a:cubicBezTo>
                    <a:pt x="397" y="788"/>
                    <a:pt x="404" y="788"/>
                    <a:pt x="409" y="787"/>
                  </a:cubicBezTo>
                  <a:cubicBezTo>
                    <a:pt x="407" y="781"/>
                    <a:pt x="412" y="781"/>
                    <a:pt x="412" y="777"/>
                  </a:cubicBezTo>
                  <a:cubicBezTo>
                    <a:pt x="409" y="776"/>
                    <a:pt x="406" y="777"/>
                    <a:pt x="406" y="775"/>
                  </a:cubicBezTo>
                  <a:cubicBezTo>
                    <a:pt x="418" y="775"/>
                    <a:pt x="433" y="777"/>
                    <a:pt x="450" y="775"/>
                  </a:cubicBezTo>
                  <a:cubicBezTo>
                    <a:pt x="452" y="769"/>
                    <a:pt x="445" y="771"/>
                    <a:pt x="445" y="766"/>
                  </a:cubicBezTo>
                  <a:cubicBezTo>
                    <a:pt x="431" y="772"/>
                    <a:pt x="419" y="767"/>
                    <a:pt x="405" y="772"/>
                  </a:cubicBezTo>
                  <a:cubicBezTo>
                    <a:pt x="399" y="773"/>
                    <a:pt x="401" y="767"/>
                    <a:pt x="396" y="768"/>
                  </a:cubicBezTo>
                  <a:cubicBezTo>
                    <a:pt x="399" y="764"/>
                    <a:pt x="393" y="759"/>
                    <a:pt x="399" y="759"/>
                  </a:cubicBezTo>
                  <a:cubicBezTo>
                    <a:pt x="396" y="756"/>
                    <a:pt x="392" y="761"/>
                    <a:pt x="389" y="758"/>
                  </a:cubicBezTo>
                  <a:cubicBezTo>
                    <a:pt x="391" y="753"/>
                    <a:pt x="398" y="758"/>
                    <a:pt x="399" y="749"/>
                  </a:cubicBezTo>
                  <a:cubicBezTo>
                    <a:pt x="406" y="749"/>
                    <a:pt x="406" y="749"/>
                    <a:pt x="406" y="749"/>
                  </a:cubicBezTo>
                  <a:cubicBezTo>
                    <a:pt x="411" y="751"/>
                    <a:pt x="407" y="757"/>
                    <a:pt x="409" y="759"/>
                  </a:cubicBezTo>
                  <a:cubicBezTo>
                    <a:pt x="409" y="762"/>
                    <a:pt x="404" y="760"/>
                    <a:pt x="402" y="761"/>
                  </a:cubicBezTo>
                  <a:cubicBezTo>
                    <a:pt x="402" y="769"/>
                    <a:pt x="414" y="764"/>
                    <a:pt x="418" y="762"/>
                  </a:cubicBezTo>
                  <a:cubicBezTo>
                    <a:pt x="414" y="760"/>
                    <a:pt x="413" y="756"/>
                    <a:pt x="410" y="753"/>
                  </a:cubicBezTo>
                  <a:cubicBezTo>
                    <a:pt x="413" y="748"/>
                    <a:pt x="418" y="745"/>
                    <a:pt x="422" y="740"/>
                  </a:cubicBezTo>
                  <a:cubicBezTo>
                    <a:pt x="426" y="745"/>
                    <a:pt x="441" y="740"/>
                    <a:pt x="442" y="748"/>
                  </a:cubicBezTo>
                  <a:cubicBezTo>
                    <a:pt x="453" y="739"/>
                    <a:pt x="455" y="751"/>
                    <a:pt x="470" y="748"/>
                  </a:cubicBezTo>
                  <a:cubicBezTo>
                    <a:pt x="465" y="745"/>
                    <a:pt x="470" y="742"/>
                    <a:pt x="465" y="739"/>
                  </a:cubicBezTo>
                  <a:cubicBezTo>
                    <a:pt x="473" y="738"/>
                    <a:pt x="489" y="736"/>
                    <a:pt x="494" y="745"/>
                  </a:cubicBezTo>
                  <a:cubicBezTo>
                    <a:pt x="496" y="742"/>
                    <a:pt x="502" y="745"/>
                    <a:pt x="500" y="740"/>
                  </a:cubicBezTo>
                  <a:cubicBezTo>
                    <a:pt x="507" y="744"/>
                    <a:pt x="522" y="744"/>
                    <a:pt x="519" y="752"/>
                  </a:cubicBezTo>
                  <a:cubicBezTo>
                    <a:pt x="532" y="753"/>
                    <a:pt x="536" y="749"/>
                    <a:pt x="547" y="752"/>
                  </a:cubicBezTo>
                  <a:cubicBezTo>
                    <a:pt x="549" y="751"/>
                    <a:pt x="551" y="750"/>
                    <a:pt x="551" y="746"/>
                  </a:cubicBezTo>
                  <a:cubicBezTo>
                    <a:pt x="563" y="748"/>
                    <a:pt x="578" y="747"/>
                    <a:pt x="590" y="749"/>
                  </a:cubicBezTo>
                  <a:cubicBezTo>
                    <a:pt x="590" y="756"/>
                    <a:pt x="575" y="747"/>
                    <a:pt x="579" y="758"/>
                  </a:cubicBezTo>
                  <a:cubicBezTo>
                    <a:pt x="570" y="760"/>
                    <a:pt x="570" y="754"/>
                    <a:pt x="563" y="755"/>
                  </a:cubicBezTo>
                  <a:cubicBezTo>
                    <a:pt x="564" y="757"/>
                    <a:pt x="564" y="758"/>
                    <a:pt x="563" y="761"/>
                  </a:cubicBezTo>
                  <a:cubicBezTo>
                    <a:pt x="558" y="762"/>
                    <a:pt x="557" y="759"/>
                    <a:pt x="554" y="759"/>
                  </a:cubicBezTo>
                  <a:cubicBezTo>
                    <a:pt x="555" y="758"/>
                    <a:pt x="555" y="757"/>
                    <a:pt x="557" y="756"/>
                  </a:cubicBezTo>
                  <a:cubicBezTo>
                    <a:pt x="551" y="752"/>
                    <a:pt x="546" y="761"/>
                    <a:pt x="538" y="761"/>
                  </a:cubicBezTo>
                  <a:cubicBezTo>
                    <a:pt x="538" y="764"/>
                    <a:pt x="541" y="766"/>
                    <a:pt x="542" y="768"/>
                  </a:cubicBezTo>
                  <a:cubicBezTo>
                    <a:pt x="567" y="759"/>
                    <a:pt x="604" y="768"/>
                    <a:pt x="622" y="761"/>
                  </a:cubicBezTo>
                  <a:cubicBezTo>
                    <a:pt x="620" y="756"/>
                    <a:pt x="621" y="753"/>
                    <a:pt x="622" y="750"/>
                  </a:cubicBezTo>
                  <a:cubicBezTo>
                    <a:pt x="645" y="749"/>
                    <a:pt x="666" y="762"/>
                    <a:pt x="685" y="749"/>
                  </a:cubicBezTo>
                  <a:cubicBezTo>
                    <a:pt x="695" y="752"/>
                    <a:pt x="697" y="749"/>
                    <a:pt x="703" y="758"/>
                  </a:cubicBezTo>
                  <a:cubicBezTo>
                    <a:pt x="699" y="761"/>
                    <a:pt x="699" y="760"/>
                    <a:pt x="702" y="765"/>
                  </a:cubicBezTo>
                  <a:cubicBezTo>
                    <a:pt x="692" y="771"/>
                    <a:pt x="698" y="756"/>
                    <a:pt x="692" y="762"/>
                  </a:cubicBezTo>
                  <a:cubicBezTo>
                    <a:pt x="690" y="755"/>
                    <a:pt x="696" y="761"/>
                    <a:pt x="696" y="758"/>
                  </a:cubicBezTo>
                  <a:cubicBezTo>
                    <a:pt x="693" y="753"/>
                    <a:pt x="681" y="757"/>
                    <a:pt x="676" y="762"/>
                  </a:cubicBezTo>
                  <a:cubicBezTo>
                    <a:pt x="689" y="759"/>
                    <a:pt x="688" y="764"/>
                    <a:pt x="695" y="765"/>
                  </a:cubicBezTo>
                  <a:cubicBezTo>
                    <a:pt x="685" y="773"/>
                    <a:pt x="655" y="765"/>
                    <a:pt x="643" y="769"/>
                  </a:cubicBezTo>
                  <a:cubicBezTo>
                    <a:pt x="644" y="774"/>
                    <a:pt x="653" y="771"/>
                    <a:pt x="648" y="778"/>
                  </a:cubicBezTo>
                  <a:cubicBezTo>
                    <a:pt x="677" y="782"/>
                    <a:pt x="704" y="781"/>
                    <a:pt x="725" y="778"/>
                  </a:cubicBezTo>
                  <a:cubicBezTo>
                    <a:pt x="724" y="776"/>
                    <a:pt x="724" y="773"/>
                    <a:pt x="722" y="771"/>
                  </a:cubicBezTo>
                  <a:cubicBezTo>
                    <a:pt x="729" y="769"/>
                    <a:pt x="744" y="770"/>
                    <a:pt x="750" y="766"/>
                  </a:cubicBezTo>
                  <a:cubicBezTo>
                    <a:pt x="755" y="767"/>
                    <a:pt x="751" y="775"/>
                    <a:pt x="757" y="774"/>
                  </a:cubicBezTo>
                  <a:cubicBezTo>
                    <a:pt x="756" y="775"/>
                    <a:pt x="752" y="775"/>
                    <a:pt x="750" y="774"/>
                  </a:cubicBezTo>
                  <a:cubicBezTo>
                    <a:pt x="745" y="781"/>
                    <a:pt x="758" y="786"/>
                    <a:pt x="764" y="782"/>
                  </a:cubicBezTo>
                  <a:cubicBezTo>
                    <a:pt x="761" y="778"/>
                    <a:pt x="762" y="774"/>
                    <a:pt x="766" y="769"/>
                  </a:cubicBezTo>
                  <a:cubicBezTo>
                    <a:pt x="784" y="782"/>
                    <a:pt x="827" y="767"/>
                    <a:pt x="831" y="790"/>
                  </a:cubicBezTo>
                  <a:cubicBezTo>
                    <a:pt x="835" y="786"/>
                    <a:pt x="831" y="778"/>
                    <a:pt x="843" y="779"/>
                  </a:cubicBezTo>
                  <a:cubicBezTo>
                    <a:pt x="846" y="781"/>
                    <a:pt x="844" y="791"/>
                    <a:pt x="843" y="793"/>
                  </a:cubicBezTo>
                  <a:cubicBezTo>
                    <a:pt x="838" y="788"/>
                    <a:pt x="837" y="792"/>
                    <a:pt x="830" y="793"/>
                  </a:cubicBezTo>
                  <a:cubicBezTo>
                    <a:pt x="824" y="791"/>
                    <a:pt x="811" y="780"/>
                    <a:pt x="809" y="793"/>
                  </a:cubicBezTo>
                  <a:cubicBezTo>
                    <a:pt x="808" y="792"/>
                    <a:pt x="804" y="787"/>
                    <a:pt x="802" y="791"/>
                  </a:cubicBezTo>
                  <a:cubicBezTo>
                    <a:pt x="797" y="794"/>
                    <a:pt x="813" y="798"/>
                    <a:pt x="804" y="800"/>
                  </a:cubicBezTo>
                  <a:cubicBezTo>
                    <a:pt x="807" y="801"/>
                    <a:pt x="806" y="809"/>
                    <a:pt x="809" y="806"/>
                  </a:cubicBezTo>
                  <a:cubicBezTo>
                    <a:pt x="811" y="811"/>
                    <a:pt x="806" y="810"/>
                    <a:pt x="807" y="814"/>
                  </a:cubicBezTo>
                  <a:cubicBezTo>
                    <a:pt x="808" y="813"/>
                    <a:pt x="810" y="814"/>
                    <a:pt x="808" y="814"/>
                  </a:cubicBezTo>
                  <a:cubicBezTo>
                    <a:pt x="809" y="817"/>
                    <a:pt x="817" y="816"/>
                    <a:pt x="818" y="814"/>
                  </a:cubicBezTo>
                  <a:cubicBezTo>
                    <a:pt x="822" y="815"/>
                    <a:pt x="819" y="821"/>
                    <a:pt x="818" y="822"/>
                  </a:cubicBezTo>
                  <a:cubicBezTo>
                    <a:pt x="813" y="815"/>
                    <a:pt x="809" y="822"/>
                    <a:pt x="802" y="819"/>
                  </a:cubicBezTo>
                  <a:cubicBezTo>
                    <a:pt x="804" y="823"/>
                    <a:pt x="802" y="822"/>
                    <a:pt x="802" y="827"/>
                  </a:cubicBezTo>
                  <a:cubicBezTo>
                    <a:pt x="805" y="823"/>
                    <a:pt x="810" y="822"/>
                    <a:pt x="815" y="820"/>
                  </a:cubicBezTo>
                  <a:cubicBezTo>
                    <a:pt x="813" y="825"/>
                    <a:pt x="814" y="824"/>
                    <a:pt x="812" y="830"/>
                  </a:cubicBezTo>
                  <a:cubicBezTo>
                    <a:pt x="816" y="831"/>
                    <a:pt x="817" y="829"/>
                    <a:pt x="817" y="826"/>
                  </a:cubicBezTo>
                  <a:cubicBezTo>
                    <a:pt x="830" y="838"/>
                    <a:pt x="843" y="828"/>
                    <a:pt x="860" y="835"/>
                  </a:cubicBezTo>
                  <a:close/>
                  <a:moveTo>
                    <a:pt x="288" y="797"/>
                  </a:moveTo>
                  <a:cubicBezTo>
                    <a:pt x="283" y="802"/>
                    <a:pt x="274" y="802"/>
                    <a:pt x="272" y="794"/>
                  </a:cubicBezTo>
                  <a:cubicBezTo>
                    <a:pt x="278" y="790"/>
                    <a:pt x="283" y="796"/>
                    <a:pt x="288" y="797"/>
                  </a:cubicBezTo>
                  <a:close/>
                  <a:moveTo>
                    <a:pt x="272" y="785"/>
                  </a:moveTo>
                  <a:cubicBezTo>
                    <a:pt x="268" y="785"/>
                    <a:pt x="262" y="787"/>
                    <a:pt x="262" y="782"/>
                  </a:cubicBezTo>
                  <a:cubicBezTo>
                    <a:pt x="265" y="779"/>
                    <a:pt x="271" y="782"/>
                    <a:pt x="272" y="785"/>
                  </a:cubicBezTo>
                  <a:close/>
                  <a:moveTo>
                    <a:pt x="233" y="772"/>
                  </a:moveTo>
                  <a:cubicBezTo>
                    <a:pt x="235" y="777"/>
                    <a:pt x="221" y="777"/>
                    <a:pt x="223" y="772"/>
                  </a:cubicBezTo>
                  <a:lnTo>
                    <a:pt x="233" y="772"/>
                  </a:lnTo>
                  <a:close/>
                  <a:moveTo>
                    <a:pt x="631" y="41"/>
                  </a:moveTo>
                  <a:cubicBezTo>
                    <a:pt x="644" y="37"/>
                    <a:pt x="659" y="20"/>
                    <a:pt x="672" y="33"/>
                  </a:cubicBezTo>
                  <a:cubicBezTo>
                    <a:pt x="666" y="48"/>
                    <a:pt x="640" y="56"/>
                    <a:pt x="631" y="41"/>
                  </a:cubicBezTo>
                  <a:close/>
                  <a:moveTo>
                    <a:pt x="624" y="70"/>
                  </a:moveTo>
                  <a:cubicBezTo>
                    <a:pt x="625" y="76"/>
                    <a:pt x="630" y="77"/>
                    <a:pt x="629" y="84"/>
                  </a:cubicBezTo>
                  <a:cubicBezTo>
                    <a:pt x="602" y="85"/>
                    <a:pt x="621" y="47"/>
                    <a:pt x="637" y="64"/>
                  </a:cubicBezTo>
                  <a:cubicBezTo>
                    <a:pt x="631" y="65"/>
                    <a:pt x="626" y="66"/>
                    <a:pt x="624" y="70"/>
                  </a:cubicBezTo>
                  <a:close/>
                  <a:moveTo>
                    <a:pt x="778" y="77"/>
                  </a:moveTo>
                  <a:cubicBezTo>
                    <a:pt x="784" y="76"/>
                    <a:pt x="790" y="68"/>
                    <a:pt x="796" y="71"/>
                  </a:cubicBezTo>
                  <a:cubicBezTo>
                    <a:pt x="799" y="77"/>
                    <a:pt x="790" y="84"/>
                    <a:pt x="791" y="89"/>
                  </a:cubicBezTo>
                  <a:cubicBezTo>
                    <a:pt x="781" y="90"/>
                    <a:pt x="779" y="84"/>
                    <a:pt x="778" y="77"/>
                  </a:cubicBezTo>
                  <a:close/>
                  <a:moveTo>
                    <a:pt x="1117" y="68"/>
                  </a:moveTo>
                  <a:cubicBezTo>
                    <a:pt x="1121" y="69"/>
                    <a:pt x="1129" y="66"/>
                    <a:pt x="1130" y="70"/>
                  </a:cubicBezTo>
                  <a:cubicBezTo>
                    <a:pt x="1128" y="72"/>
                    <a:pt x="1117" y="73"/>
                    <a:pt x="1117" y="68"/>
                  </a:cubicBezTo>
                  <a:close/>
                  <a:moveTo>
                    <a:pt x="1100" y="83"/>
                  </a:moveTo>
                  <a:cubicBezTo>
                    <a:pt x="1107" y="81"/>
                    <a:pt x="1109" y="70"/>
                    <a:pt x="1117" y="74"/>
                  </a:cubicBezTo>
                  <a:cubicBezTo>
                    <a:pt x="1117" y="79"/>
                    <a:pt x="1111" y="78"/>
                    <a:pt x="1113" y="86"/>
                  </a:cubicBezTo>
                  <a:cubicBezTo>
                    <a:pt x="1107" y="86"/>
                    <a:pt x="1102" y="86"/>
                    <a:pt x="1100" y="83"/>
                  </a:cubicBezTo>
                  <a:close/>
                  <a:moveTo>
                    <a:pt x="719" y="138"/>
                  </a:moveTo>
                  <a:cubicBezTo>
                    <a:pt x="717" y="138"/>
                    <a:pt x="716" y="139"/>
                    <a:pt x="715" y="141"/>
                  </a:cubicBezTo>
                  <a:cubicBezTo>
                    <a:pt x="717" y="142"/>
                    <a:pt x="719" y="143"/>
                    <a:pt x="721" y="144"/>
                  </a:cubicBezTo>
                  <a:cubicBezTo>
                    <a:pt x="721" y="140"/>
                    <a:pt x="726" y="141"/>
                    <a:pt x="725" y="136"/>
                  </a:cubicBezTo>
                  <a:cubicBezTo>
                    <a:pt x="733" y="137"/>
                    <a:pt x="737" y="134"/>
                    <a:pt x="746" y="135"/>
                  </a:cubicBezTo>
                  <a:cubicBezTo>
                    <a:pt x="743" y="144"/>
                    <a:pt x="724" y="142"/>
                    <a:pt x="731" y="148"/>
                  </a:cubicBezTo>
                  <a:cubicBezTo>
                    <a:pt x="726" y="151"/>
                    <a:pt x="718" y="152"/>
                    <a:pt x="709" y="151"/>
                  </a:cubicBezTo>
                  <a:cubicBezTo>
                    <a:pt x="705" y="147"/>
                    <a:pt x="709" y="142"/>
                    <a:pt x="708" y="134"/>
                  </a:cubicBezTo>
                  <a:cubicBezTo>
                    <a:pt x="713" y="131"/>
                    <a:pt x="716" y="135"/>
                    <a:pt x="719" y="138"/>
                  </a:cubicBezTo>
                  <a:close/>
                  <a:moveTo>
                    <a:pt x="828" y="131"/>
                  </a:moveTo>
                  <a:cubicBezTo>
                    <a:pt x="823" y="123"/>
                    <a:pt x="816" y="128"/>
                    <a:pt x="809" y="125"/>
                  </a:cubicBezTo>
                  <a:cubicBezTo>
                    <a:pt x="822" y="122"/>
                    <a:pt x="826" y="121"/>
                    <a:pt x="837" y="116"/>
                  </a:cubicBezTo>
                  <a:cubicBezTo>
                    <a:pt x="837" y="123"/>
                    <a:pt x="840" y="127"/>
                    <a:pt x="843" y="131"/>
                  </a:cubicBezTo>
                  <a:cubicBezTo>
                    <a:pt x="848" y="127"/>
                    <a:pt x="850" y="136"/>
                    <a:pt x="856" y="136"/>
                  </a:cubicBezTo>
                  <a:cubicBezTo>
                    <a:pt x="873" y="131"/>
                    <a:pt x="879" y="150"/>
                    <a:pt x="885" y="160"/>
                  </a:cubicBezTo>
                  <a:cubicBezTo>
                    <a:pt x="876" y="166"/>
                    <a:pt x="872" y="156"/>
                    <a:pt x="860" y="160"/>
                  </a:cubicBezTo>
                  <a:cubicBezTo>
                    <a:pt x="860" y="154"/>
                    <a:pt x="855" y="148"/>
                    <a:pt x="859" y="141"/>
                  </a:cubicBezTo>
                  <a:cubicBezTo>
                    <a:pt x="856" y="139"/>
                    <a:pt x="843" y="141"/>
                    <a:pt x="850" y="136"/>
                  </a:cubicBezTo>
                  <a:cubicBezTo>
                    <a:pt x="836" y="143"/>
                    <a:pt x="820" y="140"/>
                    <a:pt x="809" y="151"/>
                  </a:cubicBezTo>
                  <a:cubicBezTo>
                    <a:pt x="802" y="149"/>
                    <a:pt x="806" y="141"/>
                    <a:pt x="807" y="135"/>
                  </a:cubicBezTo>
                  <a:cubicBezTo>
                    <a:pt x="813" y="133"/>
                    <a:pt x="823" y="135"/>
                    <a:pt x="828" y="131"/>
                  </a:cubicBezTo>
                  <a:close/>
                  <a:moveTo>
                    <a:pt x="695" y="125"/>
                  </a:moveTo>
                  <a:cubicBezTo>
                    <a:pt x="690" y="127"/>
                    <a:pt x="687" y="121"/>
                    <a:pt x="690" y="119"/>
                  </a:cubicBezTo>
                  <a:cubicBezTo>
                    <a:pt x="690" y="123"/>
                    <a:pt x="696" y="120"/>
                    <a:pt x="695" y="125"/>
                  </a:cubicBezTo>
                  <a:close/>
                  <a:moveTo>
                    <a:pt x="701" y="128"/>
                  </a:moveTo>
                  <a:cubicBezTo>
                    <a:pt x="701" y="123"/>
                    <a:pt x="701" y="123"/>
                    <a:pt x="701" y="123"/>
                  </a:cubicBezTo>
                  <a:cubicBezTo>
                    <a:pt x="708" y="125"/>
                    <a:pt x="714" y="121"/>
                    <a:pt x="715" y="129"/>
                  </a:cubicBezTo>
                  <a:cubicBezTo>
                    <a:pt x="711" y="128"/>
                    <a:pt x="706" y="127"/>
                    <a:pt x="701" y="128"/>
                  </a:cubicBezTo>
                  <a:close/>
                  <a:moveTo>
                    <a:pt x="674" y="105"/>
                  </a:moveTo>
                  <a:cubicBezTo>
                    <a:pt x="678" y="115"/>
                    <a:pt x="669" y="114"/>
                    <a:pt x="663" y="119"/>
                  </a:cubicBezTo>
                  <a:cubicBezTo>
                    <a:pt x="669" y="121"/>
                    <a:pt x="676" y="122"/>
                    <a:pt x="680" y="119"/>
                  </a:cubicBezTo>
                  <a:cubicBezTo>
                    <a:pt x="680" y="125"/>
                    <a:pt x="674" y="120"/>
                    <a:pt x="677" y="126"/>
                  </a:cubicBezTo>
                  <a:cubicBezTo>
                    <a:pt x="670" y="127"/>
                    <a:pt x="669" y="123"/>
                    <a:pt x="661" y="123"/>
                  </a:cubicBezTo>
                  <a:cubicBezTo>
                    <a:pt x="661" y="120"/>
                    <a:pt x="660" y="116"/>
                    <a:pt x="661" y="110"/>
                  </a:cubicBezTo>
                  <a:cubicBezTo>
                    <a:pt x="666" y="109"/>
                    <a:pt x="666" y="113"/>
                    <a:pt x="670" y="112"/>
                  </a:cubicBezTo>
                  <a:cubicBezTo>
                    <a:pt x="670" y="110"/>
                    <a:pt x="668" y="109"/>
                    <a:pt x="669" y="106"/>
                  </a:cubicBezTo>
                  <a:cubicBezTo>
                    <a:pt x="671" y="106"/>
                    <a:pt x="672" y="104"/>
                    <a:pt x="674" y="105"/>
                  </a:cubicBezTo>
                  <a:close/>
                  <a:moveTo>
                    <a:pt x="823" y="96"/>
                  </a:moveTo>
                  <a:cubicBezTo>
                    <a:pt x="831" y="97"/>
                    <a:pt x="838" y="89"/>
                    <a:pt x="841" y="97"/>
                  </a:cubicBezTo>
                  <a:cubicBezTo>
                    <a:pt x="839" y="103"/>
                    <a:pt x="827" y="97"/>
                    <a:pt x="823" y="96"/>
                  </a:cubicBezTo>
                  <a:close/>
                  <a:moveTo>
                    <a:pt x="1029" y="96"/>
                  </a:moveTo>
                  <a:cubicBezTo>
                    <a:pt x="1021" y="100"/>
                    <a:pt x="997" y="103"/>
                    <a:pt x="992" y="91"/>
                  </a:cubicBezTo>
                  <a:cubicBezTo>
                    <a:pt x="1000" y="90"/>
                    <a:pt x="1006" y="96"/>
                    <a:pt x="1008" y="89"/>
                  </a:cubicBezTo>
                  <a:cubicBezTo>
                    <a:pt x="1014" y="92"/>
                    <a:pt x="1025" y="90"/>
                    <a:pt x="1029" y="96"/>
                  </a:cubicBezTo>
                  <a:close/>
                  <a:moveTo>
                    <a:pt x="1069" y="96"/>
                  </a:moveTo>
                  <a:cubicBezTo>
                    <a:pt x="1068" y="98"/>
                    <a:pt x="1065" y="98"/>
                    <a:pt x="1062" y="99"/>
                  </a:cubicBezTo>
                  <a:cubicBezTo>
                    <a:pt x="1060" y="97"/>
                    <a:pt x="1056" y="96"/>
                    <a:pt x="1056" y="91"/>
                  </a:cubicBezTo>
                  <a:cubicBezTo>
                    <a:pt x="1060" y="94"/>
                    <a:pt x="1069" y="91"/>
                    <a:pt x="1069" y="96"/>
                  </a:cubicBezTo>
                  <a:close/>
                  <a:moveTo>
                    <a:pt x="1148" y="102"/>
                  </a:moveTo>
                  <a:cubicBezTo>
                    <a:pt x="1150" y="101"/>
                    <a:pt x="1149" y="98"/>
                    <a:pt x="1151" y="97"/>
                  </a:cubicBezTo>
                  <a:cubicBezTo>
                    <a:pt x="1155" y="99"/>
                    <a:pt x="1162" y="98"/>
                    <a:pt x="1162" y="105"/>
                  </a:cubicBezTo>
                  <a:cubicBezTo>
                    <a:pt x="1157" y="104"/>
                    <a:pt x="1148" y="107"/>
                    <a:pt x="1148" y="102"/>
                  </a:cubicBezTo>
                  <a:close/>
                  <a:moveTo>
                    <a:pt x="1011" y="131"/>
                  </a:moveTo>
                  <a:cubicBezTo>
                    <a:pt x="1012" y="121"/>
                    <a:pt x="1032" y="129"/>
                    <a:pt x="1036" y="122"/>
                  </a:cubicBezTo>
                  <a:cubicBezTo>
                    <a:pt x="1024" y="119"/>
                    <a:pt x="1004" y="118"/>
                    <a:pt x="995" y="107"/>
                  </a:cubicBezTo>
                  <a:cubicBezTo>
                    <a:pt x="1002" y="93"/>
                    <a:pt x="1031" y="109"/>
                    <a:pt x="1033" y="118"/>
                  </a:cubicBezTo>
                  <a:cubicBezTo>
                    <a:pt x="1039" y="121"/>
                    <a:pt x="1040" y="113"/>
                    <a:pt x="1047" y="113"/>
                  </a:cubicBezTo>
                  <a:cubicBezTo>
                    <a:pt x="1051" y="119"/>
                    <a:pt x="1047" y="121"/>
                    <a:pt x="1045" y="125"/>
                  </a:cubicBezTo>
                  <a:cubicBezTo>
                    <a:pt x="1047" y="127"/>
                    <a:pt x="1051" y="126"/>
                    <a:pt x="1050" y="131"/>
                  </a:cubicBezTo>
                  <a:cubicBezTo>
                    <a:pt x="1041" y="137"/>
                    <a:pt x="1027" y="131"/>
                    <a:pt x="1011" y="131"/>
                  </a:cubicBezTo>
                  <a:close/>
                  <a:moveTo>
                    <a:pt x="994" y="164"/>
                  </a:moveTo>
                  <a:cubicBezTo>
                    <a:pt x="987" y="164"/>
                    <a:pt x="975" y="171"/>
                    <a:pt x="971" y="164"/>
                  </a:cubicBezTo>
                  <a:cubicBezTo>
                    <a:pt x="971" y="162"/>
                    <a:pt x="976" y="164"/>
                    <a:pt x="976" y="161"/>
                  </a:cubicBezTo>
                  <a:cubicBezTo>
                    <a:pt x="968" y="159"/>
                    <a:pt x="961" y="162"/>
                    <a:pt x="953" y="158"/>
                  </a:cubicBezTo>
                  <a:cubicBezTo>
                    <a:pt x="952" y="151"/>
                    <a:pt x="962" y="156"/>
                    <a:pt x="962" y="151"/>
                  </a:cubicBezTo>
                  <a:cubicBezTo>
                    <a:pt x="954" y="150"/>
                    <a:pt x="949" y="152"/>
                    <a:pt x="943" y="152"/>
                  </a:cubicBezTo>
                  <a:cubicBezTo>
                    <a:pt x="944" y="145"/>
                    <a:pt x="938" y="143"/>
                    <a:pt x="936" y="135"/>
                  </a:cubicBezTo>
                  <a:cubicBezTo>
                    <a:pt x="943" y="134"/>
                    <a:pt x="948" y="138"/>
                    <a:pt x="955" y="135"/>
                  </a:cubicBezTo>
                  <a:cubicBezTo>
                    <a:pt x="954" y="141"/>
                    <a:pt x="961" y="139"/>
                    <a:pt x="966" y="139"/>
                  </a:cubicBezTo>
                  <a:cubicBezTo>
                    <a:pt x="966" y="150"/>
                    <a:pt x="981" y="148"/>
                    <a:pt x="984" y="152"/>
                  </a:cubicBezTo>
                  <a:cubicBezTo>
                    <a:pt x="980" y="152"/>
                    <a:pt x="978" y="153"/>
                    <a:pt x="979" y="157"/>
                  </a:cubicBezTo>
                  <a:cubicBezTo>
                    <a:pt x="988" y="158"/>
                    <a:pt x="992" y="160"/>
                    <a:pt x="994" y="164"/>
                  </a:cubicBezTo>
                  <a:close/>
                  <a:moveTo>
                    <a:pt x="997" y="167"/>
                  </a:moveTo>
                  <a:cubicBezTo>
                    <a:pt x="997" y="163"/>
                    <a:pt x="997" y="163"/>
                    <a:pt x="997" y="163"/>
                  </a:cubicBezTo>
                  <a:cubicBezTo>
                    <a:pt x="1002" y="162"/>
                    <a:pt x="1007" y="163"/>
                    <a:pt x="1010" y="165"/>
                  </a:cubicBezTo>
                  <a:cubicBezTo>
                    <a:pt x="1005" y="166"/>
                    <a:pt x="1001" y="171"/>
                    <a:pt x="997" y="167"/>
                  </a:cubicBezTo>
                  <a:close/>
                  <a:moveTo>
                    <a:pt x="341" y="180"/>
                  </a:moveTo>
                  <a:cubicBezTo>
                    <a:pt x="327" y="202"/>
                    <a:pt x="297" y="192"/>
                    <a:pt x="275" y="183"/>
                  </a:cubicBezTo>
                  <a:cubicBezTo>
                    <a:pt x="268" y="169"/>
                    <a:pt x="279" y="162"/>
                    <a:pt x="278" y="151"/>
                  </a:cubicBezTo>
                  <a:cubicBezTo>
                    <a:pt x="294" y="150"/>
                    <a:pt x="321" y="151"/>
                    <a:pt x="335" y="152"/>
                  </a:cubicBezTo>
                  <a:cubicBezTo>
                    <a:pt x="329" y="163"/>
                    <a:pt x="334" y="174"/>
                    <a:pt x="341" y="180"/>
                  </a:cubicBezTo>
                  <a:close/>
                  <a:moveTo>
                    <a:pt x="959" y="187"/>
                  </a:moveTo>
                  <a:cubicBezTo>
                    <a:pt x="953" y="190"/>
                    <a:pt x="951" y="196"/>
                    <a:pt x="942" y="195"/>
                  </a:cubicBezTo>
                  <a:cubicBezTo>
                    <a:pt x="942" y="189"/>
                    <a:pt x="946" y="191"/>
                    <a:pt x="943" y="186"/>
                  </a:cubicBezTo>
                  <a:cubicBezTo>
                    <a:pt x="948" y="186"/>
                    <a:pt x="957" y="181"/>
                    <a:pt x="959" y="187"/>
                  </a:cubicBezTo>
                  <a:close/>
                  <a:moveTo>
                    <a:pt x="1249" y="196"/>
                  </a:moveTo>
                  <a:cubicBezTo>
                    <a:pt x="1245" y="196"/>
                    <a:pt x="1241" y="194"/>
                    <a:pt x="1241" y="190"/>
                  </a:cubicBezTo>
                  <a:cubicBezTo>
                    <a:pt x="1244" y="191"/>
                    <a:pt x="1244" y="188"/>
                    <a:pt x="1248" y="189"/>
                  </a:cubicBezTo>
                  <a:cubicBezTo>
                    <a:pt x="1249" y="190"/>
                    <a:pt x="1250" y="193"/>
                    <a:pt x="1249" y="196"/>
                  </a:cubicBezTo>
                  <a:close/>
                  <a:moveTo>
                    <a:pt x="975" y="311"/>
                  </a:moveTo>
                  <a:cubicBezTo>
                    <a:pt x="981" y="311"/>
                    <a:pt x="981" y="306"/>
                    <a:pt x="988" y="308"/>
                  </a:cubicBezTo>
                  <a:cubicBezTo>
                    <a:pt x="987" y="312"/>
                    <a:pt x="990" y="312"/>
                    <a:pt x="991" y="315"/>
                  </a:cubicBezTo>
                  <a:cubicBezTo>
                    <a:pt x="987" y="317"/>
                    <a:pt x="985" y="319"/>
                    <a:pt x="981" y="316"/>
                  </a:cubicBezTo>
                  <a:cubicBezTo>
                    <a:pt x="980" y="323"/>
                    <a:pt x="979" y="323"/>
                    <a:pt x="978" y="327"/>
                  </a:cubicBezTo>
                  <a:cubicBezTo>
                    <a:pt x="972" y="321"/>
                    <a:pt x="979" y="314"/>
                    <a:pt x="975" y="311"/>
                  </a:cubicBezTo>
                  <a:close/>
                  <a:moveTo>
                    <a:pt x="1000" y="314"/>
                  </a:moveTo>
                  <a:cubicBezTo>
                    <a:pt x="999" y="310"/>
                    <a:pt x="1002" y="309"/>
                    <a:pt x="1005" y="309"/>
                  </a:cubicBezTo>
                  <a:cubicBezTo>
                    <a:pt x="1006" y="313"/>
                    <a:pt x="1003" y="314"/>
                    <a:pt x="1000" y="314"/>
                  </a:cubicBezTo>
                  <a:close/>
                  <a:moveTo>
                    <a:pt x="913" y="318"/>
                  </a:moveTo>
                  <a:cubicBezTo>
                    <a:pt x="909" y="319"/>
                    <a:pt x="906" y="320"/>
                    <a:pt x="901" y="319"/>
                  </a:cubicBezTo>
                  <a:cubicBezTo>
                    <a:pt x="900" y="315"/>
                    <a:pt x="903" y="315"/>
                    <a:pt x="902" y="311"/>
                  </a:cubicBezTo>
                  <a:cubicBezTo>
                    <a:pt x="910" y="311"/>
                    <a:pt x="907" y="307"/>
                    <a:pt x="905" y="303"/>
                  </a:cubicBezTo>
                  <a:cubicBezTo>
                    <a:pt x="916" y="301"/>
                    <a:pt x="909" y="309"/>
                    <a:pt x="913" y="318"/>
                  </a:cubicBezTo>
                  <a:close/>
                  <a:moveTo>
                    <a:pt x="830" y="285"/>
                  </a:moveTo>
                  <a:cubicBezTo>
                    <a:pt x="836" y="285"/>
                    <a:pt x="839" y="288"/>
                    <a:pt x="843" y="290"/>
                  </a:cubicBezTo>
                  <a:cubicBezTo>
                    <a:pt x="839" y="292"/>
                    <a:pt x="836" y="287"/>
                    <a:pt x="836" y="290"/>
                  </a:cubicBezTo>
                  <a:cubicBezTo>
                    <a:pt x="836" y="293"/>
                    <a:pt x="840" y="291"/>
                    <a:pt x="840" y="293"/>
                  </a:cubicBezTo>
                  <a:cubicBezTo>
                    <a:pt x="834" y="291"/>
                    <a:pt x="829" y="297"/>
                    <a:pt x="828" y="292"/>
                  </a:cubicBezTo>
                  <a:cubicBezTo>
                    <a:pt x="837" y="292"/>
                    <a:pt x="832" y="288"/>
                    <a:pt x="830" y="285"/>
                  </a:cubicBezTo>
                  <a:close/>
                  <a:moveTo>
                    <a:pt x="246" y="274"/>
                  </a:moveTo>
                  <a:cubicBezTo>
                    <a:pt x="250" y="277"/>
                    <a:pt x="253" y="272"/>
                    <a:pt x="255" y="277"/>
                  </a:cubicBezTo>
                  <a:cubicBezTo>
                    <a:pt x="251" y="278"/>
                    <a:pt x="251" y="282"/>
                    <a:pt x="246" y="282"/>
                  </a:cubicBezTo>
                  <a:cubicBezTo>
                    <a:pt x="247" y="277"/>
                    <a:pt x="244" y="277"/>
                    <a:pt x="246" y="274"/>
                  </a:cubicBezTo>
                  <a:close/>
                  <a:moveTo>
                    <a:pt x="239" y="250"/>
                  </a:moveTo>
                  <a:cubicBezTo>
                    <a:pt x="237" y="250"/>
                    <a:pt x="237" y="251"/>
                    <a:pt x="236" y="253"/>
                  </a:cubicBezTo>
                  <a:cubicBezTo>
                    <a:pt x="233" y="252"/>
                    <a:pt x="231" y="252"/>
                    <a:pt x="230" y="250"/>
                  </a:cubicBezTo>
                  <a:cubicBezTo>
                    <a:pt x="231" y="246"/>
                    <a:pt x="239" y="245"/>
                    <a:pt x="239" y="250"/>
                  </a:cubicBezTo>
                  <a:close/>
                  <a:moveTo>
                    <a:pt x="312" y="210"/>
                  </a:moveTo>
                  <a:cubicBezTo>
                    <a:pt x="316" y="222"/>
                    <a:pt x="334" y="210"/>
                    <a:pt x="341" y="219"/>
                  </a:cubicBezTo>
                  <a:cubicBezTo>
                    <a:pt x="332" y="237"/>
                    <a:pt x="303" y="224"/>
                    <a:pt x="283" y="232"/>
                  </a:cubicBezTo>
                  <a:cubicBezTo>
                    <a:pt x="279" y="236"/>
                    <a:pt x="274" y="239"/>
                    <a:pt x="270" y="242"/>
                  </a:cubicBezTo>
                  <a:cubicBezTo>
                    <a:pt x="261" y="238"/>
                    <a:pt x="258" y="245"/>
                    <a:pt x="251" y="247"/>
                  </a:cubicBezTo>
                  <a:cubicBezTo>
                    <a:pt x="250" y="239"/>
                    <a:pt x="243" y="247"/>
                    <a:pt x="240" y="241"/>
                  </a:cubicBezTo>
                  <a:cubicBezTo>
                    <a:pt x="242" y="241"/>
                    <a:pt x="242" y="240"/>
                    <a:pt x="242" y="238"/>
                  </a:cubicBezTo>
                  <a:cubicBezTo>
                    <a:pt x="264" y="228"/>
                    <a:pt x="302" y="235"/>
                    <a:pt x="312" y="210"/>
                  </a:cubicBezTo>
                  <a:close/>
                  <a:moveTo>
                    <a:pt x="1049" y="219"/>
                  </a:moveTo>
                  <a:cubicBezTo>
                    <a:pt x="1049" y="223"/>
                    <a:pt x="1052" y="225"/>
                    <a:pt x="1047" y="226"/>
                  </a:cubicBezTo>
                  <a:cubicBezTo>
                    <a:pt x="1044" y="223"/>
                    <a:pt x="1051" y="217"/>
                    <a:pt x="1042" y="219"/>
                  </a:cubicBezTo>
                  <a:cubicBezTo>
                    <a:pt x="1042" y="217"/>
                    <a:pt x="1041" y="215"/>
                    <a:pt x="1043" y="215"/>
                  </a:cubicBezTo>
                  <a:cubicBezTo>
                    <a:pt x="1045" y="220"/>
                    <a:pt x="1047" y="212"/>
                    <a:pt x="1050" y="213"/>
                  </a:cubicBezTo>
                  <a:cubicBezTo>
                    <a:pt x="1053" y="215"/>
                    <a:pt x="1055" y="217"/>
                    <a:pt x="1058" y="219"/>
                  </a:cubicBezTo>
                  <a:cubicBezTo>
                    <a:pt x="1068" y="213"/>
                    <a:pt x="1081" y="217"/>
                    <a:pt x="1090" y="221"/>
                  </a:cubicBezTo>
                  <a:cubicBezTo>
                    <a:pt x="1090" y="225"/>
                    <a:pt x="1085" y="224"/>
                    <a:pt x="1087" y="229"/>
                  </a:cubicBezTo>
                  <a:cubicBezTo>
                    <a:pt x="1073" y="231"/>
                    <a:pt x="1054" y="231"/>
                    <a:pt x="1049" y="219"/>
                  </a:cubicBezTo>
                  <a:close/>
                  <a:moveTo>
                    <a:pt x="1097" y="222"/>
                  </a:moveTo>
                  <a:cubicBezTo>
                    <a:pt x="1097" y="219"/>
                    <a:pt x="1093" y="220"/>
                    <a:pt x="1094" y="216"/>
                  </a:cubicBezTo>
                  <a:cubicBezTo>
                    <a:pt x="1100" y="215"/>
                    <a:pt x="1110" y="213"/>
                    <a:pt x="1111" y="221"/>
                  </a:cubicBezTo>
                  <a:cubicBezTo>
                    <a:pt x="1106" y="221"/>
                    <a:pt x="1103" y="223"/>
                    <a:pt x="1097" y="222"/>
                  </a:cubicBezTo>
                  <a:close/>
                  <a:moveTo>
                    <a:pt x="1027" y="224"/>
                  </a:moveTo>
                  <a:cubicBezTo>
                    <a:pt x="1028" y="219"/>
                    <a:pt x="1025" y="218"/>
                    <a:pt x="1024" y="215"/>
                  </a:cubicBezTo>
                  <a:cubicBezTo>
                    <a:pt x="1029" y="214"/>
                    <a:pt x="1031" y="216"/>
                    <a:pt x="1034" y="216"/>
                  </a:cubicBezTo>
                  <a:cubicBezTo>
                    <a:pt x="1034" y="220"/>
                    <a:pt x="1031" y="223"/>
                    <a:pt x="1027" y="224"/>
                  </a:cubicBezTo>
                  <a:close/>
                  <a:moveTo>
                    <a:pt x="878" y="225"/>
                  </a:moveTo>
                  <a:cubicBezTo>
                    <a:pt x="878" y="219"/>
                    <a:pt x="878" y="219"/>
                    <a:pt x="878" y="219"/>
                  </a:cubicBezTo>
                  <a:cubicBezTo>
                    <a:pt x="885" y="217"/>
                    <a:pt x="886" y="223"/>
                    <a:pt x="888" y="226"/>
                  </a:cubicBezTo>
                  <a:cubicBezTo>
                    <a:pt x="883" y="227"/>
                    <a:pt x="881" y="225"/>
                    <a:pt x="878" y="225"/>
                  </a:cubicBezTo>
                  <a:close/>
                  <a:moveTo>
                    <a:pt x="1184" y="221"/>
                  </a:moveTo>
                  <a:cubicBezTo>
                    <a:pt x="1178" y="222"/>
                    <a:pt x="1169" y="222"/>
                    <a:pt x="1166" y="222"/>
                  </a:cubicBezTo>
                  <a:cubicBezTo>
                    <a:pt x="1168" y="222"/>
                    <a:pt x="1169" y="224"/>
                    <a:pt x="1171" y="224"/>
                  </a:cubicBezTo>
                  <a:cubicBezTo>
                    <a:pt x="1169" y="230"/>
                    <a:pt x="1161" y="230"/>
                    <a:pt x="1156" y="226"/>
                  </a:cubicBezTo>
                  <a:cubicBezTo>
                    <a:pt x="1162" y="219"/>
                    <a:pt x="1155" y="221"/>
                    <a:pt x="1153" y="215"/>
                  </a:cubicBezTo>
                  <a:cubicBezTo>
                    <a:pt x="1166" y="213"/>
                    <a:pt x="1178" y="209"/>
                    <a:pt x="1184" y="221"/>
                  </a:cubicBezTo>
                  <a:close/>
                  <a:moveTo>
                    <a:pt x="1225" y="225"/>
                  </a:moveTo>
                  <a:cubicBezTo>
                    <a:pt x="1229" y="224"/>
                    <a:pt x="1232" y="221"/>
                    <a:pt x="1238" y="221"/>
                  </a:cubicBezTo>
                  <a:cubicBezTo>
                    <a:pt x="1239" y="225"/>
                    <a:pt x="1250" y="229"/>
                    <a:pt x="1248" y="232"/>
                  </a:cubicBezTo>
                  <a:cubicBezTo>
                    <a:pt x="1242" y="231"/>
                    <a:pt x="1228" y="238"/>
                    <a:pt x="1225" y="225"/>
                  </a:cubicBezTo>
                  <a:close/>
                  <a:moveTo>
                    <a:pt x="969" y="232"/>
                  </a:moveTo>
                  <a:cubicBezTo>
                    <a:pt x="974" y="230"/>
                    <a:pt x="983" y="231"/>
                    <a:pt x="987" y="228"/>
                  </a:cubicBezTo>
                  <a:cubicBezTo>
                    <a:pt x="984" y="227"/>
                    <a:pt x="979" y="230"/>
                    <a:pt x="979" y="226"/>
                  </a:cubicBezTo>
                  <a:cubicBezTo>
                    <a:pt x="984" y="227"/>
                    <a:pt x="985" y="225"/>
                    <a:pt x="987" y="222"/>
                  </a:cubicBezTo>
                  <a:cubicBezTo>
                    <a:pt x="984" y="221"/>
                    <a:pt x="980" y="221"/>
                    <a:pt x="979" y="219"/>
                  </a:cubicBezTo>
                  <a:cubicBezTo>
                    <a:pt x="990" y="221"/>
                    <a:pt x="996" y="218"/>
                    <a:pt x="1001" y="224"/>
                  </a:cubicBezTo>
                  <a:cubicBezTo>
                    <a:pt x="999" y="229"/>
                    <a:pt x="990" y="228"/>
                    <a:pt x="989" y="235"/>
                  </a:cubicBezTo>
                  <a:cubicBezTo>
                    <a:pt x="981" y="236"/>
                    <a:pt x="974" y="238"/>
                    <a:pt x="969" y="232"/>
                  </a:cubicBezTo>
                  <a:close/>
                  <a:moveTo>
                    <a:pt x="908" y="241"/>
                  </a:moveTo>
                  <a:cubicBezTo>
                    <a:pt x="905" y="238"/>
                    <a:pt x="897" y="240"/>
                    <a:pt x="897" y="234"/>
                  </a:cubicBezTo>
                  <a:cubicBezTo>
                    <a:pt x="902" y="229"/>
                    <a:pt x="912" y="236"/>
                    <a:pt x="908" y="241"/>
                  </a:cubicBezTo>
                  <a:close/>
                  <a:moveTo>
                    <a:pt x="326" y="242"/>
                  </a:moveTo>
                  <a:cubicBezTo>
                    <a:pt x="330" y="246"/>
                    <a:pt x="323" y="246"/>
                    <a:pt x="325" y="251"/>
                  </a:cubicBezTo>
                  <a:cubicBezTo>
                    <a:pt x="335" y="251"/>
                    <a:pt x="343" y="253"/>
                    <a:pt x="352" y="254"/>
                  </a:cubicBezTo>
                  <a:cubicBezTo>
                    <a:pt x="344" y="262"/>
                    <a:pt x="323" y="258"/>
                    <a:pt x="315" y="255"/>
                  </a:cubicBezTo>
                  <a:cubicBezTo>
                    <a:pt x="299" y="258"/>
                    <a:pt x="279" y="257"/>
                    <a:pt x="267" y="260"/>
                  </a:cubicBezTo>
                  <a:cubicBezTo>
                    <a:pt x="267" y="262"/>
                    <a:pt x="267" y="263"/>
                    <a:pt x="268" y="264"/>
                  </a:cubicBezTo>
                  <a:cubicBezTo>
                    <a:pt x="259" y="265"/>
                    <a:pt x="249" y="276"/>
                    <a:pt x="243" y="264"/>
                  </a:cubicBezTo>
                  <a:cubicBezTo>
                    <a:pt x="251" y="260"/>
                    <a:pt x="253" y="251"/>
                    <a:pt x="265" y="251"/>
                  </a:cubicBezTo>
                  <a:cubicBezTo>
                    <a:pt x="268" y="257"/>
                    <a:pt x="258" y="257"/>
                    <a:pt x="262" y="258"/>
                  </a:cubicBezTo>
                  <a:cubicBezTo>
                    <a:pt x="271" y="252"/>
                    <a:pt x="281" y="250"/>
                    <a:pt x="296" y="251"/>
                  </a:cubicBezTo>
                  <a:cubicBezTo>
                    <a:pt x="301" y="251"/>
                    <a:pt x="308" y="252"/>
                    <a:pt x="313" y="251"/>
                  </a:cubicBezTo>
                  <a:cubicBezTo>
                    <a:pt x="313" y="248"/>
                    <a:pt x="311" y="248"/>
                    <a:pt x="312" y="245"/>
                  </a:cubicBezTo>
                  <a:cubicBezTo>
                    <a:pt x="317" y="244"/>
                    <a:pt x="320" y="239"/>
                    <a:pt x="326" y="242"/>
                  </a:cubicBezTo>
                  <a:close/>
                  <a:moveTo>
                    <a:pt x="850" y="251"/>
                  </a:moveTo>
                  <a:cubicBezTo>
                    <a:pt x="858" y="242"/>
                    <a:pt x="870" y="247"/>
                    <a:pt x="881" y="244"/>
                  </a:cubicBezTo>
                  <a:cubicBezTo>
                    <a:pt x="881" y="249"/>
                    <a:pt x="885" y="250"/>
                    <a:pt x="888" y="251"/>
                  </a:cubicBezTo>
                  <a:cubicBezTo>
                    <a:pt x="880" y="250"/>
                    <a:pt x="858" y="255"/>
                    <a:pt x="850" y="251"/>
                  </a:cubicBezTo>
                  <a:close/>
                  <a:moveTo>
                    <a:pt x="902" y="248"/>
                  </a:moveTo>
                  <a:cubicBezTo>
                    <a:pt x="898" y="248"/>
                    <a:pt x="893" y="249"/>
                    <a:pt x="894" y="244"/>
                  </a:cubicBezTo>
                  <a:cubicBezTo>
                    <a:pt x="897" y="242"/>
                    <a:pt x="903" y="242"/>
                    <a:pt x="902" y="248"/>
                  </a:cubicBezTo>
                  <a:close/>
                  <a:moveTo>
                    <a:pt x="1135" y="260"/>
                  </a:moveTo>
                  <a:cubicBezTo>
                    <a:pt x="1134" y="255"/>
                    <a:pt x="1137" y="254"/>
                    <a:pt x="1137" y="251"/>
                  </a:cubicBezTo>
                  <a:cubicBezTo>
                    <a:pt x="1148" y="251"/>
                    <a:pt x="1148" y="251"/>
                    <a:pt x="1148" y="251"/>
                  </a:cubicBezTo>
                  <a:cubicBezTo>
                    <a:pt x="1148" y="255"/>
                    <a:pt x="1149" y="258"/>
                    <a:pt x="1152" y="260"/>
                  </a:cubicBezTo>
                  <a:cubicBezTo>
                    <a:pt x="1148" y="263"/>
                    <a:pt x="1140" y="260"/>
                    <a:pt x="1135" y="260"/>
                  </a:cubicBezTo>
                  <a:close/>
                  <a:moveTo>
                    <a:pt x="1238" y="266"/>
                  </a:moveTo>
                  <a:cubicBezTo>
                    <a:pt x="1243" y="265"/>
                    <a:pt x="1249" y="264"/>
                    <a:pt x="1252" y="269"/>
                  </a:cubicBezTo>
                  <a:cubicBezTo>
                    <a:pt x="1247" y="268"/>
                    <a:pt x="1239" y="270"/>
                    <a:pt x="1238" y="266"/>
                  </a:cubicBezTo>
                  <a:close/>
                  <a:moveTo>
                    <a:pt x="1174" y="274"/>
                  </a:moveTo>
                  <a:cubicBezTo>
                    <a:pt x="1174" y="270"/>
                    <a:pt x="1174" y="270"/>
                    <a:pt x="1174" y="270"/>
                  </a:cubicBezTo>
                  <a:cubicBezTo>
                    <a:pt x="1181" y="270"/>
                    <a:pt x="1181" y="270"/>
                    <a:pt x="1181" y="270"/>
                  </a:cubicBezTo>
                  <a:cubicBezTo>
                    <a:pt x="1182" y="275"/>
                    <a:pt x="1178" y="275"/>
                    <a:pt x="1174" y="274"/>
                  </a:cubicBezTo>
                  <a:close/>
                  <a:moveTo>
                    <a:pt x="1121" y="300"/>
                  </a:moveTo>
                  <a:cubicBezTo>
                    <a:pt x="1123" y="299"/>
                    <a:pt x="1127" y="299"/>
                    <a:pt x="1130" y="299"/>
                  </a:cubicBezTo>
                  <a:cubicBezTo>
                    <a:pt x="1132" y="304"/>
                    <a:pt x="1122" y="303"/>
                    <a:pt x="1121" y="300"/>
                  </a:cubicBezTo>
                  <a:close/>
                  <a:moveTo>
                    <a:pt x="1106" y="325"/>
                  </a:moveTo>
                  <a:cubicBezTo>
                    <a:pt x="1097" y="320"/>
                    <a:pt x="1088" y="323"/>
                    <a:pt x="1081" y="315"/>
                  </a:cubicBezTo>
                  <a:cubicBezTo>
                    <a:pt x="1077" y="327"/>
                    <a:pt x="1069" y="320"/>
                    <a:pt x="1061" y="324"/>
                  </a:cubicBezTo>
                  <a:cubicBezTo>
                    <a:pt x="1060" y="321"/>
                    <a:pt x="1062" y="320"/>
                    <a:pt x="1062" y="318"/>
                  </a:cubicBezTo>
                  <a:cubicBezTo>
                    <a:pt x="1055" y="320"/>
                    <a:pt x="1057" y="313"/>
                    <a:pt x="1050" y="315"/>
                  </a:cubicBezTo>
                  <a:cubicBezTo>
                    <a:pt x="1051" y="312"/>
                    <a:pt x="1052" y="309"/>
                    <a:pt x="1053" y="306"/>
                  </a:cubicBezTo>
                  <a:cubicBezTo>
                    <a:pt x="1059" y="308"/>
                    <a:pt x="1069" y="306"/>
                    <a:pt x="1071" y="312"/>
                  </a:cubicBezTo>
                  <a:cubicBezTo>
                    <a:pt x="1072" y="307"/>
                    <a:pt x="1080" y="303"/>
                    <a:pt x="1074" y="299"/>
                  </a:cubicBezTo>
                  <a:cubicBezTo>
                    <a:pt x="1071" y="302"/>
                    <a:pt x="1066" y="305"/>
                    <a:pt x="1061" y="302"/>
                  </a:cubicBezTo>
                  <a:cubicBezTo>
                    <a:pt x="1059" y="299"/>
                    <a:pt x="1064" y="296"/>
                    <a:pt x="1061" y="296"/>
                  </a:cubicBezTo>
                  <a:cubicBezTo>
                    <a:pt x="1054" y="297"/>
                    <a:pt x="1037" y="297"/>
                    <a:pt x="1039" y="314"/>
                  </a:cubicBezTo>
                  <a:cubicBezTo>
                    <a:pt x="1034" y="315"/>
                    <a:pt x="1031" y="317"/>
                    <a:pt x="1029" y="321"/>
                  </a:cubicBezTo>
                  <a:cubicBezTo>
                    <a:pt x="1028" y="317"/>
                    <a:pt x="1032" y="307"/>
                    <a:pt x="1034" y="302"/>
                  </a:cubicBezTo>
                  <a:cubicBezTo>
                    <a:pt x="1032" y="302"/>
                    <a:pt x="1026" y="297"/>
                    <a:pt x="1024" y="300"/>
                  </a:cubicBezTo>
                  <a:cubicBezTo>
                    <a:pt x="1031" y="308"/>
                    <a:pt x="1016" y="309"/>
                    <a:pt x="1021" y="315"/>
                  </a:cubicBezTo>
                  <a:cubicBezTo>
                    <a:pt x="1015" y="313"/>
                    <a:pt x="1015" y="315"/>
                    <a:pt x="1010" y="316"/>
                  </a:cubicBezTo>
                  <a:cubicBezTo>
                    <a:pt x="1008" y="311"/>
                    <a:pt x="1008" y="306"/>
                    <a:pt x="1011" y="302"/>
                  </a:cubicBezTo>
                  <a:cubicBezTo>
                    <a:pt x="1011" y="298"/>
                    <a:pt x="1009" y="297"/>
                    <a:pt x="1007" y="296"/>
                  </a:cubicBezTo>
                  <a:cubicBezTo>
                    <a:pt x="994" y="300"/>
                    <a:pt x="976" y="301"/>
                    <a:pt x="966" y="292"/>
                  </a:cubicBezTo>
                  <a:cubicBezTo>
                    <a:pt x="961" y="296"/>
                    <a:pt x="954" y="298"/>
                    <a:pt x="947" y="302"/>
                  </a:cubicBezTo>
                  <a:cubicBezTo>
                    <a:pt x="944" y="300"/>
                    <a:pt x="942" y="297"/>
                    <a:pt x="939" y="295"/>
                  </a:cubicBezTo>
                  <a:cubicBezTo>
                    <a:pt x="914" y="297"/>
                    <a:pt x="894" y="299"/>
                    <a:pt x="876" y="292"/>
                  </a:cubicBezTo>
                  <a:cubicBezTo>
                    <a:pt x="863" y="297"/>
                    <a:pt x="850" y="295"/>
                    <a:pt x="844" y="283"/>
                  </a:cubicBezTo>
                  <a:cubicBezTo>
                    <a:pt x="849" y="281"/>
                    <a:pt x="857" y="288"/>
                    <a:pt x="860" y="280"/>
                  </a:cubicBezTo>
                  <a:cubicBezTo>
                    <a:pt x="859" y="277"/>
                    <a:pt x="856" y="276"/>
                    <a:pt x="853" y="274"/>
                  </a:cubicBezTo>
                  <a:cubicBezTo>
                    <a:pt x="857" y="275"/>
                    <a:pt x="860" y="275"/>
                    <a:pt x="859" y="270"/>
                  </a:cubicBezTo>
                  <a:cubicBezTo>
                    <a:pt x="849" y="270"/>
                    <a:pt x="849" y="270"/>
                    <a:pt x="849" y="270"/>
                  </a:cubicBezTo>
                  <a:cubicBezTo>
                    <a:pt x="851" y="264"/>
                    <a:pt x="856" y="266"/>
                    <a:pt x="853" y="257"/>
                  </a:cubicBezTo>
                  <a:cubicBezTo>
                    <a:pt x="866" y="256"/>
                    <a:pt x="874" y="261"/>
                    <a:pt x="878" y="273"/>
                  </a:cubicBezTo>
                  <a:cubicBezTo>
                    <a:pt x="877" y="262"/>
                    <a:pt x="886" y="269"/>
                    <a:pt x="889" y="263"/>
                  </a:cubicBezTo>
                  <a:cubicBezTo>
                    <a:pt x="893" y="262"/>
                    <a:pt x="898" y="269"/>
                    <a:pt x="901" y="264"/>
                  </a:cubicBezTo>
                  <a:cubicBezTo>
                    <a:pt x="896" y="261"/>
                    <a:pt x="898" y="252"/>
                    <a:pt x="899" y="250"/>
                  </a:cubicBezTo>
                  <a:cubicBezTo>
                    <a:pt x="916" y="244"/>
                    <a:pt x="914" y="259"/>
                    <a:pt x="930" y="257"/>
                  </a:cubicBezTo>
                  <a:cubicBezTo>
                    <a:pt x="928" y="262"/>
                    <a:pt x="931" y="264"/>
                    <a:pt x="928" y="269"/>
                  </a:cubicBezTo>
                  <a:cubicBezTo>
                    <a:pt x="935" y="268"/>
                    <a:pt x="937" y="279"/>
                    <a:pt x="943" y="274"/>
                  </a:cubicBezTo>
                  <a:cubicBezTo>
                    <a:pt x="937" y="275"/>
                    <a:pt x="943" y="269"/>
                    <a:pt x="943" y="267"/>
                  </a:cubicBezTo>
                  <a:cubicBezTo>
                    <a:pt x="956" y="268"/>
                    <a:pt x="979" y="268"/>
                    <a:pt x="987" y="260"/>
                  </a:cubicBezTo>
                  <a:cubicBezTo>
                    <a:pt x="990" y="266"/>
                    <a:pt x="995" y="264"/>
                    <a:pt x="1002" y="263"/>
                  </a:cubicBezTo>
                  <a:cubicBezTo>
                    <a:pt x="1006" y="265"/>
                    <a:pt x="1004" y="269"/>
                    <a:pt x="1005" y="270"/>
                  </a:cubicBezTo>
                  <a:cubicBezTo>
                    <a:pt x="1008" y="269"/>
                    <a:pt x="1011" y="271"/>
                    <a:pt x="1014" y="273"/>
                  </a:cubicBezTo>
                  <a:cubicBezTo>
                    <a:pt x="1014" y="271"/>
                    <a:pt x="1014" y="268"/>
                    <a:pt x="1017" y="269"/>
                  </a:cubicBezTo>
                  <a:cubicBezTo>
                    <a:pt x="1020" y="280"/>
                    <a:pt x="1030" y="281"/>
                    <a:pt x="1037" y="276"/>
                  </a:cubicBezTo>
                  <a:cubicBezTo>
                    <a:pt x="1036" y="276"/>
                    <a:pt x="1034" y="275"/>
                    <a:pt x="1034" y="273"/>
                  </a:cubicBezTo>
                  <a:cubicBezTo>
                    <a:pt x="1044" y="266"/>
                    <a:pt x="1066" y="275"/>
                    <a:pt x="1079" y="270"/>
                  </a:cubicBezTo>
                  <a:cubicBezTo>
                    <a:pt x="1079" y="266"/>
                    <a:pt x="1079" y="266"/>
                    <a:pt x="1079" y="266"/>
                  </a:cubicBezTo>
                  <a:cubicBezTo>
                    <a:pt x="1074" y="267"/>
                    <a:pt x="1072" y="258"/>
                    <a:pt x="1068" y="255"/>
                  </a:cubicBezTo>
                  <a:cubicBezTo>
                    <a:pt x="1079" y="257"/>
                    <a:pt x="1078" y="243"/>
                    <a:pt x="1095" y="247"/>
                  </a:cubicBezTo>
                  <a:cubicBezTo>
                    <a:pt x="1096" y="250"/>
                    <a:pt x="1097" y="254"/>
                    <a:pt x="1095" y="260"/>
                  </a:cubicBezTo>
                  <a:cubicBezTo>
                    <a:pt x="1098" y="261"/>
                    <a:pt x="1100" y="263"/>
                    <a:pt x="1103" y="264"/>
                  </a:cubicBezTo>
                  <a:cubicBezTo>
                    <a:pt x="1103" y="268"/>
                    <a:pt x="1100" y="267"/>
                    <a:pt x="1101" y="271"/>
                  </a:cubicBezTo>
                  <a:cubicBezTo>
                    <a:pt x="1108" y="270"/>
                    <a:pt x="1105" y="274"/>
                    <a:pt x="1103" y="276"/>
                  </a:cubicBezTo>
                  <a:cubicBezTo>
                    <a:pt x="1113" y="276"/>
                    <a:pt x="1115" y="280"/>
                    <a:pt x="1123" y="280"/>
                  </a:cubicBezTo>
                  <a:cubicBezTo>
                    <a:pt x="1118" y="270"/>
                    <a:pt x="1133" y="277"/>
                    <a:pt x="1129" y="266"/>
                  </a:cubicBezTo>
                  <a:cubicBezTo>
                    <a:pt x="1135" y="265"/>
                    <a:pt x="1135" y="270"/>
                    <a:pt x="1140" y="270"/>
                  </a:cubicBezTo>
                  <a:cubicBezTo>
                    <a:pt x="1141" y="273"/>
                    <a:pt x="1139" y="273"/>
                    <a:pt x="1139" y="276"/>
                  </a:cubicBezTo>
                  <a:cubicBezTo>
                    <a:pt x="1144" y="278"/>
                    <a:pt x="1150" y="272"/>
                    <a:pt x="1149" y="277"/>
                  </a:cubicBezTo>
                  <a:cubicBezTo>
                    <a:pt x="1150" y="278"/>
                    <a:pt x="1145" y="283"/>
                    <a:pt x="1145" y="287"/>
                  </a:cubicBezTo>
                  <a:cubicBezTo>
                    <a:pt x="1136" y="289"/>
                    <a:pt x="1128" y="278"/>
                    <a:pt x="1120" y="286"/>
                  </a:cubicBezTo>
                  <a:cubicBezTo>
                    <a:pt x="1125" y="293"/>
                    <a:pt x="1139" y="290"/>
                    <a:pt x="1145" y="296"/>
                  </a:cubicBezTo>
                  <a:cubicBezTo>
                    <a:pt x="1140" y="298"/>
                    <a:pt x="1138" y="294"/>
                    <a:pt x="1133" y="299"/>
                  </a:cubicBezTo>
                  <a:cubicBezTo>
                    <a:pt x="1128" y="295"/>
                    <a:pt x="1125" y="295"/>
                    <a:pt x="1117" y="296"/>
                  </a:cubicBezTo>
                  <a:cubicBezTo>
                    <a:pt x="1123" y="301"/>
                    <a:pt x="1116" y="303"/>
                    <a:pt x="1117" y="311"/>
                  </a:cubicBezTo>
                  <a:cubicBezTo>
                    <a:pt x="1108" y="310"/>
                    <a:pt x="1109" y="320"/>
                    <a:pt x="1106" y="325"/>
                  </a:cubicBezTo>
                  <a:close/>
                  <a:moveTo>
                    <a:pt x="1084" y="330"/>
                  </a:moveTo>
                  <a:cubicBezTo>
                    <a:pt x="1086" y="324"/>
                    <a:pt x="1094" y="322"/>
                    <a:pt x="1095" y="330"/>
                  </a:cubicBezTo>
                  <a:cubicBezTo>
                    <a:pt x="1091" y="332"/>
                    <a:pt x="1090" y="329"/>
                    <a:pt x="1084" y="330"/>
                  </a:cubicBezTo>
                  <a:close/>
                  <a:moveTo>
                    <a:pt x="1155" y="374"/>
                  </a:moveTo>
                  <a:cubicBezTo>
                    <a:pt x="1158" y="375"/>
                    <a:pt x="1161" y="376"/>
                    <a:pt x="1162" y="379"/>
                  </a:cubicBezTo>
                  <a:cubicBezTo>
                    <a:pt x="1155" y="379"/>
                    <a:pt x="1155" y="379"/>
                    <a:pt x="1155" y="379"/>
                  </a:cubicBezTo>
                  <a:lnTo>
                    <a:pt x="1155" y="374"/>
                  </a:lnTo>
                  <a:close/>
                  <a:moveTo>
                    <a:pt x="1287" y="367"/>
                  </a:moveTo>
                  <a:cubicBezTo>
                    <a:pt x="1289" y="365"/>
                    <a:pt x="1296" y="365"/>
                    <a:pt x="1296" y="369"/>
                  </a:cubicBezTo>
                  <a:cubicBezTo>
                    <a:pt x="1293" y="368"/>
                    <a:pt x="1287" y="370"/>
                    <a:pt x="1287" y="367"/>
                  </a:cubicBezTo>
                  <a:close/>
                  <a:moveTo>
                    <a:pt x="1156" y="361"/>
                  </a:moveTo>
                  <a:cubicBezTo>
                    <a:pt x="1156" y="366"/>
                    <a:pt x="1162" y="365"/>
                    <a:pt x="1161" y="370"/>
                  </a:cubicBezTo>
                  <a:cubicBezTo>
                    <a:pt x="1157" y="365"/>
                    <a:pt x="1147" y="372"/>
                    <a:pt x="1148" y="361"/>
                  </a:cubicBezTo>
                  <a:lnTo>
                    <a:pt x="1156" y="361"/>
                  </a:lnTo>
                  <a:close/>
                  <a:moveTo>
                    <a:pt x="1265" y="335"/>
                  </a:moveTo>
                  <a:cubicBezTo>
                    <a:pt x="1268" y="335"/>
                    <a:pt x="1273" y="332"/>
                    <a:pt x="1274" y="337"/>
                  </a:cubicBezTo>
                  <a:cubicBezTo>
                    <a:pt x="1270" y="338"/>
                    <a:pt x="1267" y="339"/>
                    <a:pt x="1265" y="335"/>
                  </a:cubicBezTo>
                  <a:close/>
                  <a:moveTo>
                    <a:pt x="1251" y="351"/>
                  </a:moveTo>
                  <a:cubicBezTo>
                    <a:pt x="1258" y="347"/>
                    <a:pt x="1239" y="350"/>
                    <a:pt x="1245" y="347"/>
                  </a:cubicBezTo>
                  <a:cubicBezTo>
                    <a:pt x="1248" y="347"/>
                    <a:pt x="1250" y="347"/>
                    <a:pt x="1251" y="344"/>
                  </a:cubicBezTo>
                  <a:cubicBezTo>
                    <a:pt x="1241" y="344"/>
                    <a:pt x="1239" y="336"/>
                    <a:pt x="1235" y="331"/>
                  </a:cubicBezTo>
                  <a:cubicBezTo>
                    <a:pt x="1252" y="334"/>
                    <a:pt x="1257" y="340"/>
                    <a:pt x="1259" y="353"/>
                  </a:cubicBezTo>
                  <a:cubicBezTo>
                    <a:pt x="1257" y="352"/>
                    <a:pt x="1251" y="354"/>
                    <a:pt x="1251" y="351"/>
                  </a:cubicBezTo>
                  <a:close/>
                  <a:moveTo>
                    <a:pt x="290" y="392"/>
                  </a:moveTo>
                  <a:cubicBezTo>
                    <a:pt x="285" y="392"/>
                    <a:pt x="282" y="398"/>
                    <a:pt x="285" y="402"/>
                  </a:cubicBezTo>
                  <a:cubicBezTo>
                    <a:pt x="280" y="403"/>
                    <a:pt x="268" y="409"/>
                    <a:pt x="265" y="404"/>
                  </a:cubicBezTo>
                  <a:cubicBezTo>
                    <a:pt x="274" y="401"/>
                    <a:pt x="281" y="385"/>
                    <a:pt x="290" y="392"/>
                  </a:cubicBezTo>
                  <a:close/>
                  <a:moveTo>
                    <a:pt x="666" y="405"/>
                  </a:moveTo>
                  <a:cubicBezTo>
                    <a:pt x="662" y="397"/>
                    <a:pt x="670" y="393"/>
                    <a:pt x="679" y="393"/>
                  </a:cubicBezTo>
                  <a:cubicBezTo>
                    <a:pt x="677" y="402"/>
                    <a:pt x="691" y="394"/>
                    <a:pt x="688" y="404"/>
                  </a:cubicBezTo>
                  <a:cubicBezTo>
                    <a:pt x="680" y="404"/>
                    <a:pt x="671" y="402"/>
                    <a:pt x="666" y="405"/>
                  </a:cubicBezTo>
                  <a:close/>
                  <a:moveTo>
                    <a:pt x="637" y="389"/>
                  </a:moveTo>
                  <a:cubicBezTo>
                    <a:pt x="639" y="384"/>
                    <a:pt x="635" y="382"/>
                    <a:pt x="638" y="379"/>
                  </a:cubicBezTo>
                  <a:cubicBezTo>
                    <a:pt x="640" y="382"/>
                    <a:pt x="643" y="384"/>
                    <a:pt x="647" y="386"/>
                  </a:cubicBezTo>
                  <a:cubicBezTo>
                    <a:pt x="643" y="387"/>
                    <a:pt x="649" y="391"/>
                    <a:pt x="645" y="393"/>
                  </a:cubicBezTo>
                  <a:cubicBezTo>
                    <a:pt x="641" y="393"/>
                    <a:pt x="642" y="388"/>
                    <a:pt x="637" y="389"/>
                  </a:cubicBezTo>
                  <a:close/>
                  <a:moveTo>
                    <a:pt x="632" y="386"/>
                  </a:moveTo>
                  <a:cubicBezTo>
                    <a:pt x="629" y="384"/>
                    <a:pt x="622" y="385"/>
                    <a:pt x="621" y="380"/>
                  </a:cubicBezTo>
                  <a:cubicBezTo>
                    <a:pt x="624" y="378"/>
                    <a:pt x="627" y="376"/>
                    <a:pt x="631" y="376"/>
                  </a:cubicBezTo>
                  <a:cubicBezTo>
                    <a:pt x="630" y="381"/>
                    <a:pt x="632" y="383"/>
                    <a:pt x="632" y="386"/>
                  </a:cubicBezTo>
                  <a:close/>
                  <a:moveTo>
                    <a:pt x="624" y="376"/>
                  </a:moveTo>
                  <a:cubicBezTo>
                    <a:pt x="612" y="379"/>
                    <a:pt x="605" y="378"/>
                    <a:pt x="600" y="388"/>
                  </a:cubicBezTo>
                  <a:cubicBezTo>
                    <a:pt x="597" y="386"/>
                    <a:pt x="594" y="384"/>
                    <a:pt x="590" y="383"/>
                  </a:cubicBezTo>
                  <a:cubicBezTo>
                    <a:pt x="589" y="392"/>
                    <a:pt x="575" y="389"/>
                    <a:pt x="573" y="383"/>
                  </a:cubicBezTo>
                  <a:cubicBezTo>
                    <a:pt x="566" y="383"/>
                    <a:pt x="562" y="387"/>
                    <a:pt x="560" y="380"/>
                  </a:cubicBezTo>
                  <a:cubicBezTo>
                    <a:pt x="576" y="368"/>
                    <a:pt x="606" y="374"/>
                    <a:pt x="624" y="376"/>
                  </a:cubicBezTo>
                  <a:close/>
                  <a:moveTo>
                    <a:pt x="751" y="373"/>
                  </a:moveTo>
                  <a:cubicBezTo>
                    <a:pt x="748" y="360"/>
                    <a:pt x="768" y="371"/>
                    <a:pt x="764" y="359"/>
                  </a:cubicBezTo>
                  <a:cubicBezTo>
                    <a:pt x="774" y="357"/>
                    <a:pt x="773" y="366"/>
                    <a:pt x="779" y="369"/>
                  </a:cubicBezTo>
                  <a:cubicBezTo>
                    <a:pt x="772" y="375"/>
                    <a:pt x="763" y="371"/>
                    <a:pt x="751" y="373"/>
                  </a:cubicBezTo>
                  <a:close/>
                  <a:moveTo>
                    <a:pt x="747" y="393"/>
                  </a:moveTo>
                  <a:cubicBezTo>
                    <a:pt x="740" y="391"/>
                    <a:pt x="743" y="388"/>
                    <a:pt x="744" y="382"/>
                  </a:cubicBezTo>
                  <a:cubicBezTo>
                    <a:pt x="749" y="383"/>
                    <a:pt x="751" y="388"/>
                    <a:pt x="754" y="390"/>
                  </a:cubicBezTo>
                  <a:cubicBezTo>
                    <a:pt x="750" y="389"/>
                    <a:pt x="752" y="394"/>
                    <a:pt x="747" y="393"/>
                  </a:cubicBezTo>
                  <a:close/>
                  <a:moveTo>
                    <a:pt x="721" y="399"/>
                  </a:moveTo>
                  <a:cubicBezTo>
                    <a:pt x="723" y="400"/>
                    <a:pt x="726" y="401"/>
                    <a:pt x="725" y="405"/>
                  </a:cubicBezTo>
                  <a:cubicBezTo>
                    <a:pt x="717" y="405"/>
                    <a:pt x="717" y="405"/>
                    <a:pt x="717" y="405"/>
                  </a:cubicBezTo>
                  <a:cubicBezTo>
                    <a:pt x="715" y="400"/>
                    <a:pt x="718" y="399"/>
                    <a:pt x="719" y="398"/>
                  </a:cubicBezTo>
                  <a:cubicBezTo>
                    <a:pt x="717" y="398"/>
                    <a:pt x="716" y="396"/>
                    <a:pt x="714" y="396"/>
                  </a:cubicBezTo>
                  <a:cubicBezTo>
                    <a:pt x="713" y="401"/>
                    <a:pt x="713" y="399"/>
                    <a:pt x="714" y="404"/>
                  </a:cubicBezTo>
                  <a:cubicBezTo>
                    <a:pt x="709" y="408"/>
                    <a:pt x="703" y="409"/>
                    <a:pt x="702" y="401"/>
                  </a:cubicBezTo>
                  <a:cubicBezTo>
                    <a:pt x="706" y="401"/>
                    <a:pt x="707" y="400"/>
                    <a:pt x="706" y="396"/>
                  </a:cubicBezTo>
                  <a:cubicBezTo>
                    <a:pt x="702" y="397"/>
                    <a:pt x="698" y="405"/>
                    <a:pt x="693" y="401"/>
                  </a:cubicBezTo>
                  <a:cubicBezTo>
                    <a:pt x="697" y="403"/>
                    <a:pt x="698" y="396"/>
                    <a:pt x="695" y="396"/>
                  </a:cubicBezTo>
                  <a:cubicBezTo>
                    <a:pt x="686" y="401"/>
                    <a:pt x="683" y="389"/>
                    <a:pt x="672" y="392"/>
                  </a:cubicBezTo>
                  <a:cubicBezTo>
                    <a:pt x="673" y="386"/>
                    <a:pt x="667" y="387"/>
                    <a:pt x="663" y="386"/>
                  </a:cubicBezTo>
                  <a:cubicBezTo>
                    <a:pt x="661" y="379"/>
                    <a:pt x="666" y="380"/>
                    <a:pt x="669" y="377"/>
                  </a:cubicBezTo>
                  <a:cubicBezTo>
                    <a:pt x="663" y="374"/>
                    <a:pt x="659" y="382"/>
                    <a:pt x="654" y="377"/>
                  </a:cubicBezTo>
                  <a:cubicBezTo>
                    <a:pt x="659" y="376"/>
                    <a:pt x="650" y="377"/>
                    <a:pt x="653" y="373"/>
                  </a:cubicBezTo>
                  <a:cubicBezTo>
                    <a:pt x="673" y="367"/>
                    <a:pt x="696" y="380"/>
                    <a:pt x="717" y="377"/>
                  </a:cubicBezTo>
                  <a:cubicBezTo>
                    <a:pt x="715" y="378"/>
                    <a:pt x="714" y="377"/>
                    <a:pt x="714" y="379"/>
                  </a:cubicBezTo>
                  <a:cubicBezTo>
                    <a:pt x="721" y="381"/>
                    <a:pt x="722" y="376"/>
                    <a:pt x="725" y="373"/>
                  </a:cubicBezTo>
                  <a:cubicBezTo>
                    <a:pt x="719" y="375"/>
                    <a:pt x="715" y="373"/>
                    <a:pt x="711" y="369"/>
                  </a:cubicBezTo>
                  <a:cubicBezTo>
                    <a:pt x="723" y="369"/>
                    <a:pt x="734" y="371"/>
                    <a:pt x="741" y="376"/>
                  </a:cubicBezTo>
                  <a:cubicBezTo>
                    <a:pt x="729" y="381"/>
                    <a:pt x="728" y="392"/>
                    <a:pt x="721" y="399"/>
                  </a:cubicBezTo>
                  <a:close/>
                  <a:moveTo>
                    <a:pt x="756" y="408"/>
                  </a:moveTo>
                  <a:cubicBezTo>
                    <a:pt x="751" y="406"/>
                    <a:pt x="745" y="405"/>
                    <a:pt x="741" y="402"/>
                  </a:cubicBezTo>
                  <a:cubicBezTo>
                    <a:pt x="747" y="403"/>
                    <a:pt x="751" y="402"/>
                    <a:pt x="754" y="401"/>
                  </a:cubicBezTo>
                  <a:cubicBezTo>
                    <a:pt x="754" y="404"/>
                    <a:pt x="757" y="404"/>
                    <a:pt x="756" y="408"/>
                  </a:cubicBezTo>
                  <a:close/>
                  <a:moveTo>
                    <a:pt x="667" y="418"/>
                  </a:moveTo>
                  <a:cubicBezTo>
                    <a:pt x="672" y="414"/>
                    <a:pt x="676" y="418"/>
                    <a:pt x="680" y="419"/>
                  </a:cubicBezTo>
                  <a:cubicBezTo>
                    <a:pt x="683" y="410"/>
                    <a:pt x="670" y="416"/>
                    <a:pt x="669" y="411"/>
                  </a:cubicBezTo>
                  <a:cubicBezTo>
                    <a:pt x="682" y="411"/>
                    <a:pt x="682" y="411"/>
                    <a:pt x="682" y="411"/>
                  </a:cubicBezTo>
                  <a:cubicBezTo>
                    <a:pt x="682" y="416"/>
                    <a:pt x="693" y="418"/>
                    <a:pt x="689" y="422"/>
                  </a:cubicBezTo>
                  <a:cubicBezTo>
                    <a:pt x="686" y="421"/>
                    <a:pt x="671" y="428"/>
                    <a:pt x="667" y="418"/>
                  </a:cubicBezTo>
                  <a:close/>
                  <a:moveTo>
                    <a:pt x="706" y="433"/>
                  </a:moveTo>
                  <a:cubicBezTo>
                    <a:pt x="705" y="429"/>
                    <a:pt x="697" y="432"/>
                    <a:pt x="699" y="425"/>
                  </a:cubicBezTo>
                  <a:cubicBezTo>
                    <a:pt x="702" y="426"/>
                    <a:pt x="702" y="424"/>
                    <a:pt x="705" y="424"/>
                  </a:cubicBezTo>
                  <a:cubicBezTo>
                    <a:pt x="705" y="426"/>
                    <a:pt x="710" y="431"/>
                    <a:pt x="706" y="433"/>
                  </a:cubicBezTo>
                  <a:close/>
                  <a:moveTo>
                    <a:pt x="187" y="433"/>
                  </a:moveTo>
                  <a:cubicBezTo>
                    <a:pt x="187" y="430"/>
                    <a:pt x="186" y="427"/>
                    <a:pt x="188" y="427"/>
                  </a:cubicBezTo>
                  <a:cubicBezTo>
                    <a:pt x="190" y="431"/>
                    <a:pt x="194" y="426"/>
                    <a:pt x="197" y="427"/>
                  </a:cubicBezTo>
                  <a:cubicBezTo>
                    <a:pt x="196" y="431"/>
                    <a:pt x="192" y="432"/>
                    <a:pt x="187" y="433"/>
                  </a:cubicBezTo>
                  <a:close/>
                  <a:moveTo>
                    <a:pt x="300" y="488"/>
                  </a:moveTo>
                  <a:cubicBezTo>
                    <a:pt x="301" y="485"/>
                    <a:pt x="307" y="487"/>
                    <a:pt x="307" y="483"/>
                  </a:cubicBezTo>
                  <a:cubicBezTo>
                    <a:pt x="301" y="485"/>
                    <a:pt x="302" y="479"/>
                    <a:pt x="296" y="480"/>
                  </a:cubicBezTo>
                  <a:cubicBezTo>
                    <a:pt x="295" y="484"/>
                    <a:pt x="295" y="488"/>
                    <a:pt x="291" y="489"/>
                  </a:cubicBezTo>
                  <a:cubicBezTo>
                    <a:pt x="289" y="485"/>
                    <a:pt x="286" y="482"/>
                    <a:pt x="287" y="479"/>
                  </a:cubicBezTo>
                  <a:cubicBezTo>
                    <a:pt x="278" y="479"/>
                    <a:pt x="278" y="479"/>
                    <a:pt x="278" y="479"/>
                  </a:cubicBezTo>
                  <a:cubicBezTo>
                    <a:pt x="281" y="482"/>
                    <a:pt x="278" y="483"/>
                    <a:pt x="278" y="486"/>
                  </a:cubicBezTo>
                  <a:cubicBezTo>
                    <a:pt x="247" y="488"/>
                    <a:pt x="217" y="486"/>
                    <a:pt x="185" y="483"/>
                  </a:cubicBezTo>
                  <a:cubicBezTo>
                    <a:pt x="186" y="481"/>
                    <a:pt x="183" y="480"/>
                    <a:pt x="182" y="479"/>
                  </a:cubicBezTo>
                  <a:cubicBezTo>
                    <a:pt x="196" y="479"/>
                    <a:pt x="212" y="481"/>
                    <a:pt x="222" y="476"/>
                  </a:cubicBezTo>
                  <a:cubicBezTo>
                    <a:pt x="223" y="479"/>
                    <a:pt x="217" y="481"/>
                    <a:pt x="222" y="482"/>
                  </a:cubicBezTo>
                  <a:cubicBezTo>
                    <a:pt x="230" y="482"/>
                    <a:pt x="230" y="482"/>
                    <a:pt x="230" y="482"/>
                  </a:cubicBezTo>
                  <a:cubicBezTo>
                    <a:pt x="231" y="475"/>
                    <a:pt x="231" y="475"/>
                    <a:pt x="233" y="469"/>
                  </a:cubicBezTo>
                  <a:cubicBezTo>
                    <a:pt x="232" y="469"/>
                    <a:pt x="232" y="468"/>
                    <a:pt x="230" y="467"/>
                  </a:cubicBezTo>
                  <a:cubicBezTo>
                    <a:pt x="225" y="467"/>
                    <a:pt x="224" y="471"/>
                    <a:pt x="220" y="472"/>
                  </a:cubicBezTo>
                  <a:cubicBezTo>
                    <a:pt x="218" y="467"/>
                    <a:pt x="211" y="465"/>
                    <a:pt x="207" y="462"/>
                  </a:cubicBezTo>
                  <a:cubicBezTo>
                    <a:pt x="212" y="461"/>
                    <a:pt x="215" y="458"/>
                    <a:pt x="222" y="459"/>
                  </a:cubicBezTo>
                  <a:cubicBezTo>
                    <a:pt x="220" y="470"/>
                    <a:pt x="241" y="462"/>
                    <a:pt x="245" y="467"/>
                  </a:cubicBezTo>
                  <a:cubicBezTo>
                    <a:pt x="245" y="475"/>
                    <a:pt x="259" y="466"/>
                    <a:pt x="265" y="473"/>
                  </a:cubicBezTo>
                  <a:cubicBezTo>
                    <a:pt x="283" y="470"/>
                    <a:pt x="311" y="468"/>
                    <a:pt x="323" y="480"/>
                  </a:cubicBezTo>
                  <a:cubicBezTo>
                    <a:pt x="319" y="481"/>
                    <a:pt x="312" y="479"/>
                    <a:pt x="312" y="483"/>
                  </a:cubicBezTo>
                  <a:cubicBezTo>
                    <a:pt x="313" y="487"/>
                    <a:pt x="320" y="487"/>
                    <a:pt x="322" y="491"/>
                  </a:cubicBezTo>
                  <a:cubicBezTo>
                    <a:pt x="323" y="487"/>
                    <a:pt x="325" y="484"/>
                    <a:pt x="329" y="483"/>
                  </a:cubicBezTo>
                  <a:cubicBezTo>
                    <a:pt x="333" y="487"/>
                    <a:pt x="343" y="486"/>
                    <a:pt x="346" y="491"/>
                  </a:cubicBezTo>
                  <a:cubicBezTo>
                    <a:pt x="332" y="492"/>
                    <a:pt x="310" y="494"/>
                    <a:pt x="300" y="488"/>
                  </a:cubicBezTo>
                  <a:close/>
                  <a:moveTo>
                    <a:pt x="679" y="499"/>
                  </a:moveTo>
                  <a:cubicBezTo>
                    <a:pt x="670" y="497"/>
                    <a:pt x="661" y="501"/>
                    <a:pt x="657" y="496"/>
                  </a:cubicBezTo>
                  <a:cubicBezTo>
                    <a:pt x="659" y="496"/>
                    <a:pt x="658" y="494"/>
                    <a:pt x="660" y="494"/>
                  </a:cubicBezTo>
                  <a:cubicBezTo>
                    <a:pt x="663" y="502"/>
                    <a:pt x="668" y="489"/>
                    <a:pt x="667" y="492"/>
                  </a:cubicBezTo>
                  <a:cubicBezTo>
                    <a:pt x="671" y="493"/>
                    <a:pt x="677" y="494"/>
                    <a:pt x="679" y="499"/>
                  </a:cubicBezTo>
                  <a:close/>
                  <a:moveTo>
                    <a:pt x="349" y="507"/>
                  </a:moveTo>
                  <a:cubicBezTo>
                    <a:pt x="354" y="507"/>
                    <a:pt x="361" y="502"/>
                    <a:pt x="364" y="505"/>
                  </a:cubicBezTo>
                  <a:cubicBezTo>
                    <a:pt x="359" y="506"/>
                    <a:pt x="351" y="511"/>
                    <a:pt x="349" y="507"/>
                  </a:cubicBezTo>
                  <a:close/>
                  <a:moveTo>
                    <a:pt x="1262" y="491"/>
                  </a:moveTo>
                  <a:cubicBezTo>
                    <a:pt x="1266" y="488"/>
                    <a:pt x="1271" y="487"/>
                    <a:pt x="1271" y="494"/>
                  </a:cubicBezTo>
                  <a:cubicBezTo>
                    <a:pt x="1267" y="493"/>
                    <a:pt x="1262" y="494"/>
                    <a:pt x="1262" y="491"/>
                  </a:cubicBezTo>
                  <a:close/>
                  <a:moveTo>
                    <a:pt x="1299" y="496"/>
                  </a:moveTo>
                  <a:cubicBezTo>
                    <a:pt x="1303" y="496"/>
                    <a:pt x="1305" y="498"/>
                    <a:pt x="1306" y="501"/>
                  </a:cubicBezTo>
                  <a:cubicBezTo>
                    <a:pt x="1302" y="501"/>
                    <a:pt x="1298" y="501"/>
                    <a:pt x="1299" y="496"/>
                  </a:cubicBezTo>
                  <a:close/>
                  <a:moveTo>
                    <a:pt x="1328" y="511"/>
                  </a:moveTo>
                  <a:cubicBezTo>
                    <a:pt x="1328" y="509"/>
                    <a:pt x="1327" y="507"/>
                    <a:pt x="1329" y="507"/>
                  </a:cubicBezTo>
                  <a:cubicBezTo>
                    <a:pt x="1331" y="511"/>
                    <a:pt x="1342" y="500"/>
                    <a:pt x="1344" y="512"/>
                  </a:cubicBezTo>
                  <a:cubicBezTo>
                    <a:pt x="1337" y="515"/>
                    <a:pt x="1335" y="511"/>
                    <a:pt x="1328" y="511"/>
                  </a:cubicBezTo>
                  <a:close/>
                  <a:moveTo>
                    <a:pt x="1264" y="527"/>
                  </a:moveTo>
                  <a:cubicBezTo>
                    <a:pt x="1261" y="521"/>
                    <a:pt x="1266" y="522"/>
                    <a:pt x="1267" y="517"/>
                  </a:cubicBezTo>
                  <a:cubicBezTo>
                    <a:pt x="1272" y="517"/>
                    <a:pt x="1275" y="516"/>
                    <a:pt x="1274" y="511"/>
                  </a:cubicBezTo>
                  <a:cubicBezTo>
                    <a:pt x="1266" y="512"/>
                    <a:pt x="1270" y="503"/>
                    <a:pt x="1274" y="504"/>
                  </a:cubicBezTo>
                  <a:cubicBezTo>
                    <a:pt x="1269" y="505"/>
                    <a:pt x="1272" y="499"/>
                    <a:pt x="1267" y="501"/>
                  </a:cubicBezTo>
                  <a:cubicBezTo>
                    <a:pt x="1277" y="490"/>
                    <a:pt x="1288" y="511"/>
                    <a:pt x="1307" y="504"/>
                  </a:cubicBezTo>
                  <a:cubicBezTo>
                    <a:pt x="1303" y="509"/>
                    <a:pt x="1316" y="513"/>
                    <a:pt x="1307" y="517"/>
                  </a:cubicBezTo>
                  <a:cubicBezTo>
                    <a:pt x="1307" y="512"/>
                    <a:pt x="1304" y="510"/>
                    <a:pt x="1303" y="507"/>
                  </a:cubicBezTo>
                  <a:cubicBezTo>
                    <a:pt x="1295" y="505"/>
                    <a:pt x="1293" y="510"/>
                    <a:pt x="1287" y="509"/>
                  </a:cubicBezTo>
                  <a:cubicBezTo>
                    <a:pt x="1288" y="518"/>
                    <a:pt x="1273" y="515"/>
                    <a:pt x="1271" y="521"/>
                  </a:cubicBezTo>
                  <a:cubicBezTo>
                    <a:pt x="1284" y="524"/>
                    <a:pt x="1281" y="525"/>
                    <a:pt x="1290" y="531"/>
                  </a:cubicBezTo>
                  <a:cubicBezTo>
                    <a:pt x="1278" y="534"/>
                    <a:pt x="1275" y="528"/>
                    <a:pt x="1264" y="527"/>
                  </a:cubicBezTo>
                  <a:close/>
                  <a:moveTo>
                    <a:pt x="1467" y="540"/>
                  </a:moveTo>
                  <a:cubicBezTo>
                    <a:pt x="1466" y="538"/>
                    <a:pt x="1465" y="536"/>
                    <a:pt x="1464" y="534"/>
                  </a:cubicBezTo>
                  <a:cubicBezTo>
                    <a:pt x="1466" y="534"/>
                    <a:pt x="1466" y="532"/>
                    <a:pt x="1468" y="533"/>
                  </a:cubicBezTo>
                  <a:cubicBezTo>
                    <a:pt x="1468" y="535"/>
                    <a:pt x="1470" y="540"/>
                    <a:pt x="1467" y="540"/>
                  </a:cubicBezTo>
                  <a:close/>
                  <a:moveTo>
                    <a:pt x="249" y="536"/>
                  </a:moveTo>
                  <a:cubicBezTo>
                    <a:pt x="242" y="537"/>
                    <a:pt x="236" y="539"/>
                    <a:pt x="230" y="536"/>
                  </a:cubicBezTo>
                  <a:cubicBezTo>
                    <a:pt x="230" y="531"/>
                    <a:pt x="230" y="531"/>
                    <a:pt x="230" y="531"/>
                  </a:cubicBezTo>
                  <a:cubicBezTo>
                    <a:pt x="234" y="527"/>
                    <a:pt x="245" y="532"/>
                    <a:pt x="249" y="536"/>
                  </a:cubicBezTo>
                  <a:close/>
                  <a:moveTo>
                    <a:pt x="280" y="528"/>
                  </a:moveTo>
                  <a:cubicBezTo>
                    <a:pt x="279" y="525"/>
                    <a:pt x="280" y="523"/>
                    <a:pt x="283" y="523"/>
                  </a:cubicBezTo>
                  <a:cubicBezTo>
                    <a:pt x="283" y="525"/>
                    <a:pt x="286" y="524"/>
                    <a:pt x="288" y="524"/>
                  </a:cubicBezTo>
                  <a:cubicBezTo>
                    <a:pt x="289" y="532"/>
                    <a:pt x="283" y="524"/>
                    <a:pt x="280" y="528"/>
                  </a:cubicBezTo>
                  <a:close/>
                  <a:moveTo>
                    <a:pt x="262" y="524"/>
                  </a:moveTo>
                  <a:cubicBezTo>
                    <a:pt x="251" y="524"/>
                    <a:pt x="228" y="531"/>
                    <a:pt x="220" y="521"/>
                  </a:cubicBezTo>
                  <a:cubicBezTo>
                    <a:pt x="225" y="522"/>
                    <a:pt x="226" y="518"/>
                    <a:pt x="226" y="514"/>
                  </a:cubicBezTo>
                  <a:cubicBezTo>
                    <a:pt x="236" y="522"/>
                    <a:pt x="251" y="521"/>
                    <a:pt x="262" y="524"/>
                  </a:cubicBezTo>
                  <a:close/>
                  <a:moveTo>
                    <a:pt x="354" y="521"/>
                  </a:moveTo>
                  <a:cubicBezTo>
                    <a:pt x="350" y="521"/>
                    <a:pt x="345" y="522"/>
                    <a:pt x="345" y="518"/>
                  </a:cubicBezTo>
                  <a:cubicBezTo>
                    <a:pt x="348" y="518"/>
                    <a:pt x="354" y="515"/>
                    <a:pt x="354" y="521"/>
                  </a:cubicBezTo>
                  <a:close/>
                  <a:moveTo>
                    <a:pt x="1017" y="524"/>
                  </a:moveTo>
                  <a:cubicBezTo>
                    <a:pt x="1017" y="520"/>
                    <a:pt x="1015" y="521"/>
                    <a:pt x="1017" y="518"/>
                  </a:cubicBezTo>
                  <a:cubicBezTo>
                    <a:pt x="1023" y="517"/>
                    <a:pt x="1023" y="525"/>
                    <a:pt x="1017" y="524"/>
                  </a:cubicBezTo>
                  <a:close/>
                  <a:moveTo>
                    <a:pt x="1113" y="523"/>
                  </a:moveTo>
                  <a:cubicBezTo>
                    <a:pt x="1114" y="532"/>
                    <a:pt x="1101" y="527"/>
                    <a:pt x="1101" y="536"/>
                  </a:cubicBezTo>
                  <a:cubicBezTo>
                    <a:pt x="1096" y="533"/>
                    <a:pt x="1099" y="530"/>
                    <a:pt x="1095" y="525"/>
                  </a:cubicBezTo>
                  <a:cubicBezTo>
                    <a:pt x="1104" y="527"/>
                    <a:pt x="1106" y="517"/>
                    <a:pt x="1113" y="523"/>
                  </a:cubicBezTo>
                  <a:close/>
                  <a:moveTo>
                    <a:pt x="1191" y="524"/>
                  </a:moveTo>
                  <a:cubicBezTo>
                    <a:pt x="1191" y="526"/>
                    <a:pt x="1191" y="528"/>
                    <a:pt x="1190" y="528"/>
                  </a:cubicBezTo>
                  <a:cubicBezTo>
                    <a:pt x="1189" y="522"/>
                    <a:pt x="1182" y="530"/>
                    <a:pt x="1182" y="523"/>
                  </a:cubicBezTo>
                  <a:cubicBezTo>
                    <a:pt x="1191" y="523"/>
                    <a:pt x="1194" y="520"/>
                    <a:pt x="1201" y="523"/>
                  </a:cubicBezTo>
                  <a:cubicBezTo>
                    <a:pt x="1201" y="525"/>
                    <a:pt x="1201" y="527"/>
                    <a:pt x="1200" y="528"/>
                  </a:cubicBezTo>
                  <a:cubicBezTo>
                    <a:pt x="1194" y="530"/>
                    <a:pt x="1195" y="525"/>
                    <a:pt x="1191" y="524"/>
                  </a:cubicBezTo>
                  <a:close/>
                  <a:moveTo>
                    <a:pt x="1146" y="536"/>
                  </a:moveTo>
                  <a:cubicBezTo>
                    <a:pt x="1142" y="530"/>
                    <a:pt x="1132" y="530"/>
                    <a:pt x="1127" y="524"/>
                  </a:cubicBezTo>
                  <a:cubicBezTo>
                    <a:pt x="1138" y="524"/>
                    <a:pt x="1143" y="518"/>
                    <a:pt x="1149" y="521"/>
                  </a:cubicBezTo>
                  <a:cubicBezTo>
                    <a:pt x="1149" y="520"/>
                    <a:pt x="1150" y="519"/>
                    <a:pt x="1151" y="521"/>
                  </a:cubicBezTo>
                  <a:cubicBezTo>
                    <a:pt x="1147" y="524"/>
                    <a:pt x="1148" y="531"/>
                    <a:pt x="1146" y="536"/>
                  </a:cubicBezTo>
                  <a:close/>
                  <a:moveTo>
                    <a:pt x="1110" y="541"/>
                  </a:moveTo>
                  <a:cubicBezTo>
                    <a:pt x="1109" y="536"/>
                    <a:pt x="1111" y="534"/>
                    <a:pt x="1114" y="533"/>
                  </a:cubicBezTo>
                  <a:cubicBezTo>
                    <a:pt x="1114" y="537"/>
                    <a:pt x="1113" y="540"/>
                    <a:pt x="1110" y="541"/>
                  </a:cubicBezTo>
                  <a:close/>
                  <a:moveTo>
                    <a:pt x="175" y="537"/>
                  </a:moveTo>
                  <a:cubicBezTo>
                    <a:pt x="194" y="536"/>
                    <a:pt x="207" y="531"/>
                    <a:pt x="225" y="534"/>
                  </a:cubicBezTo>
                  <a:cubicBezTo>
                    <a:pt x="223" y="538"/>
                    <a:pt x="227" y="538"/>
                    <a:pt x="226" y="541"/>
                  </a:cubicBezTo>
                  <a:cubicBezTo>
                    <a:pt x="213" y="544"/>
                    <a:pt x="191" y="550"/>
                    <a:pt x="175" y="537"/>
                  </a:cubicBezTo>
                  <a:close/>
                  <a:moveTo>
                    <a:pt x="1378" y="752"/>
                  </a:moveTo>
                  <a:cubicBezTo>
                    <a:pt x="1375" y="752"/>
                    <a:pt x="1370" y="753"/>
                    <a:pt x="1370" y="749"/>
                  </a:cubicBezTo>
                  <a:cubicBezTo>
                    <a:pt x="1373" y="746"/>
                    <a:pt x="1378" y="748"/>
                    <a:pt x="1378" y="752"/>
                  </a:cubicBezTo>
                  <a:close/>
                  <a:moveTo>
                    <a:pt x="1329" y="717"/>
                  </a:moveTo>
                  <a:cubicBezTo>
                    <a:pt x="1329" y="721"/>
                    <a:pt x="1329" y="721"/>
                    <a:pt x="1329" y="721"/>
                  </a:cubicBezTo>
                  <a:cubicBezTo>
                    <a:pt x="1325" y="719"/>
                    <a:pt x="1324" y="723"/>
                    <a:pt x="1322" y="720"/>
                  </a:cubicBezTo>
                  <a:cubicBezTo>
                    <a:pt x="1324" y="718"/>
                    <a:pt x="1324" y="716"/>
                    <a:pt x="1329" y="717"/>
                  </a:cubicBezTo>
                  <a:close/>
                  <a:moveTo>
                    <a:pt x="1341" y="718"/>
                  </a:moveTo>
                  <a:cubicBezTo>
                    <a:pt x="1339" y="716"/>
                    <a:pt x="1344" y="712"/>
                    <a:pt x="1345" y="716"/>
                  </a:cubicBezTo>
                  <a:cubicBezTo>
                    <a:pt x="1343" y="716"/>
                    <a:pt x="1343" y="719"/>
                    <a:pt x="1342" y="720"/>
                  </a:cubicBezTo>
                  <a:cubicBezTo>
                    <a:pt x="1338" y="721"/>
                    <a:pt x="1336" y="718"/>
                    <a:pt x="1335" y="716"/>
                  </a:cubicBezTo>
                  <a:cubicBezTo>
                    <a:pt x="1339" y="714"/>
                    <a:pt x="1338" y="718"/>
                    <a:pt x="1341" y="718"/>
                  </a:cubicBezTo>
                  <a:close/>
                  <a:moveTo>
                    <a:pt x="1348" y="714"/>
                  </a:moveTo>
                  <a:cubicBezTo>
                    <a:pt x="1355" y="715"/>
                    <a:pt x="1357" y="713"/>
                    <a:pt x="1362" y="717"/>
                  </a:cubicBezTo>
                  <a:cubicBezTo>
                    <a:pt x="1356" y="721"/>
                    <a:pt x="1352" y="719"/>
                    <a:pt x="1348" y="714"/>
                  </a:cubicBezTo>
                  <a:close/>
                  <a:moveTo>
                    <a:pt x="1396" y="711"/>
                  </a:moveTo>
                  <a:cubicBezTo>
                    <a:pt x="1392" y="712"/>
                    <a:pt x="1394" y="718"/>
                    <a:pt x="1391" y="718"/>
                  </a:cubicBezTo>
                  <a:cubicBezTo>
                    <a:pt x="1392" y="710"/>
                    <a:pt x="1383" y="722"/>
                    <a:pt x="1384" y="714"/>
                  </a:cubicBezTo>
                  <a:cubicBezTo>
                    <a:pt x="1389" y="715"/>
                    <a:pt x="1391" y="706"/>
                    <a:pt x="1396" y="711"/>
                  </a:cubicBezTo>
                  <a:close/>
                  <a:moveTo>
                    <a:pt x="1383" y="697"/>
                  </a:moveTo>
                  <a:cubicBezTo>
                    <a:pt x="1383" y="693"/>
                    <a:pt x="1388" y="687"/>
                    <a:pt x="1390" y="691"/>
                  </a:cubicBezTo>
                  <a:cubicBezTo>
                    <a:pt x="1386" y="691"/>
                    <a:pt x="1388" y="698"/>
                    <a:pt x="1383" y="697"/>
                  </a:cubicBezTo>
                  <a:close/>
                  <a:moveTo>
                    <a:pt x="1360" y="698"/>
                  </a:moveTo>
                  <a:cubicBezTo>
                    <a:pt x="1361" y="694"/>
                    <a:pt x="1360" y="694"/>
                    <a:pt x="1358" y="691"/>
                  </a:cubicBezTo>
                  <a:cubicBezTo>
                    <a:pt x="1360" y="691"/>
                    <a:pt x="1361" y="690"/>
                    <a:pt x="1362" y="689"/>
                  </a:cubicBezTo>
                  <a:cubicBezTo>
                    <a:pt x="1362" y="692"/>
                    <a:pt x="1366" y="697"/>
                    <a:pt x="1368" y="692"/>
                  </a:cubicBezTo>
                  <a:cubicBezTo>
                    <a:pt x="1367" y="692"/>
                    <a:pt x="1367" y="692"/>
                    <a:pt x="1367" y="691"/>
                  </a:cubicBezTo>
                  <a:cubicBezTo>
                    <a:pt x="1371" y="689"/>
                    <a:pt x="1369" y="694"/>
                    <a:pt x="1370" y="697"/>
                  </a:cubicBezTo>
                  <a:cubicBezTo>
                    <a:pt x="1367" y="698"/>
                    <a:pt x="1365" y="693"/>
                    <a:pt x="1365" y="698"/>
                  </a:cubicBezTo>
                  <a:lnTo>
                    <a:pt x="1360" y="698"/>
                  </a:lnTo>
                  <a:close/>
                  <a:moveTo>
                    <a:pt x="1286" y="697"/>
                  </a:moveTo>
                  <a:cubicBezTo>
                    <a:pt x="1282" y="696"/>
                    <a:pt x="1280" y="697"/>
                    <a:pt x="1278" y="698"/>
                  </a:cubicBezTo>
                  <a:cubicBezTo>
                    <a:pt x="1278" y="691"/>
                    <a:pt x="1278" y="691"/>
                    <a:pt x="1278" y="691"/>
                  </a:cubicBezTo>
                  <a:cubicBezTo>
                    <a:pt x="1284" y="690"/>
                    <a:pt x="1285" y="693"/>
                    <a:pt x="1286" y="697"/>
                  </a:cubicBezTo>
                  <a:close/>
                  <a:moveTo>
                    <a:pt x="1349" y="691"/>
                  </a:moveTo>
                  <a:cubicBezTo>
                    <a:pt x="1347" y="691"/>
                    <a:pt x="1345" y="692"/>
                    <a:pt x="1344" y="694"/>
                  </a:cubicBezTo>
                  <a:cubicBezTo>
                    <a:pt x="1349" y="695"/>
                    <a:pt x="1350" y="691"/>
                    <a:pt x="1355" y="692"/>
                  </a:cubicBezTo>
                  <a:cubicBezTo>
                    <a:pt x="1355" y="698"/>
                    <a:pt x="1361" y="696"/>
                    <a:pt x="1360" y="703"/>
                  </a:cubicBezTo>
                  <a:cubicBezTo>
                    <a:pt x="1353" y="701"/>
                    <a:pt x="1345" y="702"/>
                    <a:pt x="1345" y="701"/>
                  </a:cubicBezTo>
                  <a:cubicBezTo>
                    <a:pt x="1346" y="699"/>
                    <a:pt x="1353" y="697"/>
                    <a:pt x="1349" y="695"/>
                  </a:cubicBezTo>
                  <a:cubicBezTo>
                    <a:pt x="1346" y="700"/>
                    <a:pt x="1329" y="690"/>
                    <a:pt x="1320" y="698"/>
                  </a:cubicBezTo>
                  <a:cubicBezTo>
                    <a:pt x="1321" y="695"/>
                    <a:pt x="1318" y="695"/>
                    <a:pt x="1319" y="691"/>
                  </a:cubicBezTo>
                  <a:cubicBezTo>
                    <a:pt x="1326" y="691"/>
                    <a:pt x="1334" y="690"/>
                    <a:pt x="1336" y="694"/>
                  </a:cubicBezTo>
                  <a:cubicBezTo>
                    <a:pt x="1337" y="690"/>
                    <a:pt x="1346" y="687"/>
                    <a:pt x="1349" y="691"/>
                  </a:cubicBezTo>
                  <a:close/>
                  <a:moveTo>
                    <a:pt x="1428" y="684"/>
                  </a:moveTo>
                  <a:cubicBezTo>
                    <a:pt x="1429" y="690"/>
                    <a:pt x="1422" y="688"/>
                    <a:pt x="1421" y="692"/>
                  </a:cubicBezTo>
                  <a:cubicBezTo>
                    <a:pt x="1416" y="693"/>
                    <a:pt x="1416" y="687"/>
                    <a:pt x="1412" y="691"/>
                  </a:cubicBezTo>
                  <a:cubicBezTo>
                    <a:pt x="1411" y="681"/>
                    <a:pt x="1425" y="697"/>
                    <a:pt x="1423" y="684"/>
                  </a:cubicBezTo>
                  <a:lnTo>
                    <a:pt x="1428" y="684"/>
                  </a:lnTo>
                  <a:close/>
                  <a:moveTo>
                    <a:pt x="1409" y="672"/>
                  </a:moveTo>
                  <a:cubicBezTo>
                    <a:pt x="1414" y="672"/>
                    <a:pt x="1418" y="674"/>
                    <a:pt x="1421" y="676"/>
                  </a:cubicBezTo>
                  <a:cubicBezTo>
                    <a:pt x="1416" y="679"/>
                    <a:pt x="1410" y="677"/>
                    <a:pt x="1409" y="672"/>
                  </a:cubicBezTo>
                  <a:close/>
                  <a:moveTo>
                    <a:pt x="1299" y="672"/>
                  </a:moveTo>
                  <a:cubicBezTo>
                    <a:pt x="1298" y="677"/>
                    <a:pt x="1288" y="683"/>
                    <a:pt x="1287" y="678"/>
                  </a:cubicBezTo>
                  <a:cubicBezTo>
                    <a:pt x="1288" y="676"/>
                    <a:pt x="1293" y="678"/>
                    <a:pt x="1293" y="675"/>
                  </a:cubicBezTo>
                  <a:cubicBezTo>
                    <a:pt x="1288" y="674"/>
                    <a:pt x="1285" y="679"/>
                    <a:pt x="1284" y="673"/>
                  </a:cubicBezTo>
                  <a:cubicBezTo>
                    <a:pt x="1289" y="673"/>
                    <a:pt x="1294" y="670"/>
                    <a:pt x="1299" y="672"/>
                  </a:cubicBezTo>
                  <a:close/>
                  <a:moveTo>
                    <a:pt x="1304" y="666"/>
                  </a:moveTo>
                  <a:cubicBezTo>
                    <a:pt x="1305" y="668"/>
                    <a:pt x="1306" y="668"/>
                    <a:pt x="1307" y="669"/>
                  </a:cubicBezTo>
                  <a:cubicBezTo>
                    <a:pt x="1308" y="673"/>
                    <a:pt x="1305" y="674"/>
                    <a:pt x="1303" y="675"/>
                  </a:cubicBezTo>
                  <a:cubicBezTo>
                    <a:pt x="1303" y="670"/>
                    <a:pt x="1303" y="667"/>
                    <a:pt x="1304" y="666"/>
                  </a:cubicBezTo>
                  <a:close/>
                  <a:moveTo>
                    <a:pt x="1317" y="652"/>
                  </a:moveTo>
                  <a:cubicBezTo>
                    <a:pt x="1321" y="653"/>
                    <a:pt x="1325" y="653"/>
                    <a:pt x="1328" y="655"/>
                  </a:cubicBezTo>
                  <a:cubicBezTo>
                    <a:pt x="1325" y="663"/>
                    <a:pt x="1323" y="660"/>
                    <a:pt x="1326" y="669"/>
                  </a:cubicBezTo>
                  <a:cubicBezTo>
                    <a:pt x="1320" y="671"/>
                    <a:pt x="1307" y="663"/>
                    <a:pt x="1316" y="666"/>
                  </a:cubicBezTo>
                  <a:cubicBezTo>
                    <a:pt x="1316" y="664"/>
                    <a:pt x="1317" y="663"/>
                    <a:pt x="1317" y="662"/>
                  </a:cubicBezTo>
                  <a:cubicBezTo>
                    <a:pt x="1313" y="662"/>
                    <a:pt x="1308" y="663"/>
                    <a:pt x="1309" y="658"/>
                  </a:cubicBezTo>
                  <a:cubicBezTo>
                    <a:pt x="1314" y="660"/>
                    <a:pt x="1315" y="656"/>
                    <a:pt x="1317" y="652"/>
                  </a:cubicBezTo>
                  <a:close/>
                  <a:moveTo>
                    <a:pt x="1320" y="628"/>
                  </a:moveTo>
                  <a:cubicBezTo>
                    <a:pt x="1321" y="630"/>
                    <a:pt x="1323" y="630"/>
                    <a:pt x="1325" y="630"/>
                  </a:cubicBezTo>
                  <a:cubicBezTo>
                    <a:pt x="1325" y="638"/>
                    <a:pt x="1312" y="632"/>
                    <a:pt x="1320" y="628"/>
                  </a:cubicBezTo>
                  <a:close/>
                  <a:moveTo>
                    <a:pt x="731" y="750"/>
                  </a:moveTo>
                  <a:cubicBezTo>
                    <a:pt x="732" y="754"/>
                    <a:pt x="737" y="752"/>
                    <a:pt x="738" y="755"/>
                  </a:cubicBezTo>
                  <a:cubicBezTo>
                    <a:pt x="731" y="754"/>
                    <a:pt x="730" y="760"/>
                    <a:pt x="722" y="762"/>
                  </a:cubicBezTo>
                  <a:cubicBezTo>
                    <a:pt x="721" y="754"/>
                    <a:pt x="715" y="760"/>
                    <a:pt x="706" y="759"/>
                  </a:cubicBezTo>
                  <a:cubicBezTo>
                    <a:pt x="706" y="755"/>
                    <a:pt x="706" y="755"/>
                    <a:pt x="706" y="755"/>
                  </a:cubicBezTo>
                  <a:cubicBezTo>
                    <a:pt x="714" y="753"/>
                    <a:pt x="724" y="753"/>
                    <a:pt x="731" y="750"/>
                  </a:cubicBezTo>
                  <a:close/>
                  <a:moveTo>
                    <a:pt x="531" y="730"/>
                  </a:moveTo>
                  <a:cubicBezTo>
                    <a:pt x="540" y="734"/>
                    <a:pt x="558" y="730"/>
                    <a:pt x="566" y="736"/>
                  </a:cubicBezTo>
                  <a:cubicBezTo>
                    <a:pt x="552" y="738"/>
                    <a:pt x="539" y="736"/>
                    <a:pt x="529" y="737"/>
                  </a:cubicBezTo>
                  <a:cubicBezTo>
                    <a:pt x="529" y="734"/>
                    <a:pt x="530" y="732"/>
                    <a:pt x="531" y="730"/>
                  </a:cubicBezTo>
                  <a:close/>
                  <a:moveTo>
                    <a:pt x="603" y="730"/>
                  </a:moveTo>
                  <a:cubicBezTo>
                    <a:pt x="606" y="732"/>
                    <a:pt x="606" y="737"/>
                    <a:pt x="611" y="736"/>
                  </a:cubicBezTo>
                  <a:cubicBezTo>
                    <a:pt x="613" y="743"/>
                    <a:pt x="601" y="743"/>
                    <a:pt x="599" y="740"/>
                  </a:cubicBezTo>
                  <a:cubicBezTo>
                    <a:pt x="602" y="740"/>
                    <a:pt x="598" y="739"/>
                    <a:pt x="598" y="737"/>
                  </a:cubicBezTo>
                  <a:cubicBezTo>
                    <a:pt x="604" y="736"/>
                    <a:pt x="595" y="730"/>
                    <a:pt x="603" y="730"/>
                  </a:cubicBezTo>
                  <a:close/>
                  <a:moveTo>
                    <a:pt x="614" y="726"/>
                  </a:moveTo>
                  <a:cubicBezTo>
                    <a:pt x="620" y="727"/>
                    <a:pt x="623" y="724"/>
                    <a:pt x="629" y="724"/>
                  </a:cubicBezTo>
                  <a:cubicBezTo>
                    <a:pt x="625" y="733"/>
                    <a:pt x="639" y="731"/>
                    <a:pt x="643" y="736"/>
                  </a:cubicBezTo>
                  <a:cubicBezTo>
                    <a:pt x="641" y="736"/>
                    <a:pt x="641" y="737"/>
                    <a:pt x="641" y="739"/>
                  </a:cubicBezTo>
                  <a:cubicBezTo>
                    <a:pt x="631" y="739"/>
                    <a:pt x="631" y="739"/>
                    <a:pt x="631" y="739"/>
                  </a:cubicBezTo>
                  <a:cubicBezTo>
                    <a:pt x="632" y="730"/>
                    <a:pt x="622" y="734"/>
                    <a:pt x="625" y="733"/>
                  </a:cubicBezTo>
                  <a:cubicBezTo>
                    <a:pt x="626" y="730"/>
                    <a:pt x="627" y="729"/>
                    <a:pt x="625" y="727"/>
                  </a:cubicBezTo>
                  <a:cubicBezTo>
                    <a:pt x="622" y="729"/>
                    <a:pt x="620" y="726"/>
                    <a:pt x="618" y="730"/>
                  </a:cubicBezTo>
                  <a:cubicBezTo>
                    <a:pt x="618" y="727"/>
                    <a:pt x="611" y="731"/>
                    <a:pt x="614" y="726"/>
                  </a:cubicBezTo>
                  <a:close/>
                  <a:moveTo>
                    <a:pt x="656" y="720"/>
                  </a:moveTo>
                  <a:cubicBezTo>
                    <a:pt x="652" y="721"/>
                    <a:pt x="642" y="720"/>
                    <a:pt x="641" y="714"/>
                  </a:cubicBezTo>
                  <a:cubicBezTo>
                    <a:pt x="645" y="713"/>
                    <a:pt x="651" y="714"/>
                    <a:pt x="654" y="711"/>
                  </a:cubicBezTo>
                  <a:cubicBezTo>
                    <a:pt x="651" y="711"/>
                    <a:pt x="650" y="710"/>
                    <a:pt x="650" y="707"/>
                  </a:cubicBezTo>
                  <a:cubicBezTo>
                    <a:pt x="656" y="706"/>
                    <a:pt x="656" y="704"/>
                    <a:pt x="653" y="701"/>
                  </a:cubicBezTo>
                  <a:cubicBezTo>
                    <a:pt x="660" y="700"/>
                    <a:pt x="665" y="703"/>
                    <a:pt x="670" y="704"/>
                  </a:cubicBezTo>
                  <a:cubicBezTo>
                    <a:pt x="669" y="713"/>
                    <a:pt x="676" y="713"/>
                    <a:pt x="683" y="714"/>
                  </a:cubicBezTo>
                  <a:cubicBezTo>
                    <a:pt x="680" y="721"/>
                    <a:pt x="668" y="718"/>
                    <a:pt x="669" y="729"/>
                  </a:cubicBezTo>
                  <a:cubicBezTo>
                    <a:pt x="659" y="733"/>
                    <a:pt x="653" y="726"/>
                    <a:pt x="648" y="724"/>
                  </a:cubicBezTo>
                  <a:cubicBezTo>
                    <a:pt x="652" y="725"/>
                    <a:pt x="656" y="724"/>
                    <a:pt x="656" y="720"/>
                  </a:cubicBezTo>
                  <a:close/>
                  <a:moveTo>
                    <a:pt x="602" y="633"/>
                  </a:moveTo>
                  <a:cubicBezTo>
                    <a:pt x="599" y="633"/>
                    <a:pt x="598" y="636"/>
                    <a:pt x="595" y="636"/>
                  </a:cubicBezTo>
                  <a:cubicBezTo>
                    <a:pt x="593" y="631"/>
                    <a:pt x="601" y="630"/>
                    <a:pt x="602" y="633"/>
                  </a:cubicBezTo>
                  <a:close/>
                  <a:moveTo>
                    <a:pt x="550" y="637"/>
                  </a:moveTo>
                  <a:cubicBezTo>
                    <a:pt x="546" y="642"/>
                    <a:pt x="534" y="645"/>
                    <a:pt x="531" y="639"/>
                  </a:cubicBezTo>
                  <a:cubicBezTo>
                    <a:pt x="535" y="635"/>
                    <a:pt x="547" y="629"/>
                    <a:pt x="550" y="637"/>
                  </a:cubicBezTo>
                  <a:close/>
                  <a:moveTo>
                    <a:pt x="1020" y="624"/>
                  </a:moveTo>
                  <a:cubicBezTo>
                    <a:pt x="1024" y="621"/>
                    <a:pt x="1032" y="617"/>
                    <a:pt x="1026" y="611"/>
                  </a:cubicBezTo>
                  <a:cubicBezTo>
                    <a:pt x="1036" y="608"/>
                    <a:pt x="1030" y="620"/>
                    <a:pt x="1037" y="620"/>
                  </a:cubicBezTo>
                  <a:cubicBezTo>
                    <a:pt x="1036" y="626"/>
                    <a:pt x="1030" y="628"/>
                    <a:pt x="1024" y="630"/>
                  </a:cubicBezTo>
                  <a:cubicBezTo>
                    <a:pt x="1024" y="627"/>
                    <a:pt x="1020" y="627"/>
                    <a:pt x="1020" y="624"/>
                  </a:cubicBezTo>
                  <a:close/>
                  <a:moveTo>
                    <a:pt x="1082" y="624"/>
                  </a:moveTo>
                  <a:cubicBezTo>
                    <a:pt x="1078" y="624"/>
                    <a:pt x="1077" y="620"/>
                    <a:pt x="1077" y="617"/>
                  </a:cubicBezTo>
                  <a:cubicBezTo>
                    <a:pt x="1079" y="614"/>
                    <a:pt x="1084" y="615"/>
                    <a:pt x="1087" y="613"/>
                  </a:cubicBezTo>
                  <a:cubicBezTo>
                    <a:pt x="1081" y="612"/>
                    <a:pt x="1077" y="611"/>
                    <a:pt x="1075" y="607"/>
                  </a:cubicBezTo>
                  <a:cubicBezTo>
                    <a:pt x="1079" y="607"/>
                    <a:pt x="1076" y="599"/>
                    <a:pt x="1081" y="599"/>
                  </a:cubicBezTo>
                  <a:cubicBezTo>
                    <a:pt x="1083" y="602"/>
                    <a:pt x="1091" y="600"/>
                    <a:pt x="1094" y="602"/>
                  </a:cubicBezTo>
                  <a:cubicBezTo>
                    <a:pt x="1095" y="611"/>
                    <a:pt x="1092" y="616"/>
                    <a:pt x="1091" y="623"/>
                  </a:cubicBezTo>
                  <a:cubicBezTo>
                    <a:pt x="1085" y="624"/>
                    <a:pt x="1080" y="617"/>
                    <a:pt x="1082" y="624"/>
                  </a:cubicBezTo>
                  <a:close/>
                  <a:moveTo>
                    <a:pt x="1162" y="607"/>
                  </a:moveTo>
                  <a:cubicBezTo>
                    <a:pt x="1160" y="607"/>
                    <a:pt x="1158" y="608"/>
                    <a:pt x="1158" y="610"/>
                  </a:cubicBezTo>
                  <a:cubicBezTo>
                    <a:pt x="1165" y="613"/>
                    <a:pt x="1154" y="617"/>
                    <a:pt x="1149" y="618"/>
                  </a:cubicBezTo>
                  <a:cubicBezTo>
                    <a:pt x="1149" y="610"/>
                    <a:pt x="1152" y="603"/>
                    <a:pt x="1161" y="601"/>
                  </a:cubicBezTo>
                  <a:cubicBezTo>
                    <a:pt x="1172" y="605"/>
                    <a:pt x="1164" y="614"/>
                    <a:pt x="1168" y="620"/>
                  </a:cubicBezTo>
                  <a:cubicBezTo>
                    <a:pt x="1166" y="620"/>
                    <a:pt x="1165" y="622"/>
                    <a:pt x="1162" y="621"/>
                  </a:cubicBezTo>
                  <a:cubicBezTo>
                    <a:pt x="1159" y="614"/>
                    <a:pt x="1166" y="612"/>
                    <a:pt x="1162" y="607"/>
                  </a:cubicBezTo>
                  <a:close/>
                  <a:moveTo>
                    <a:pt x="1225" y="598"/>
                  </a:moveTo>
                  <a:cubicBezTo>
                    <a:pt x="1228" y="599"/>
                    <a:pt x="1231" y="600"/>
                    <a:pt x="1232" y="602"/>
                  </a:cubicBezTo>
                  <a:cubicBezTo>
                    <a:pt x="1229" y="604"/>
                    <a:pt x="1230" y="609"/>
                    <a:pt x="1225" y="608"/>
                  </a:cubicBezTo>
                  <a:cubicBezTo>
                    <a:pt x="1222" y="607"/>
                    <a:pt x="1220" y="605"/>
                    <a:pt x="1219" y="602"/>
                  </a:cubicBezTo>
                  <a:cubicBezTo>
                    <a:pt x="1223" y="604"/>
                    <a:pt x="1223" y="600"/>
                    <a:pt x="1225" y="598"/>
                  </a:cubicBezTo>
                  <a:close/>
                  <a:moveTo>
                    <a:pt x="614" y="601"/>
                  </a:moveTo>
                  <a:cubicBezTo>
                    <a:pt x="617" y="599"/>
                    <a:pt x="619" y="597"/>
                    <a:pt x="622" y="595"/>
                  </a:cubicBezTo>
                  <a:cubicBezTo>
                    <a:pt x="625" y="602"/>
                    <a:pt x="617" y="605"/>
                    <a:pt x="614" y="601"/>
                  </a:cubicBezTo>
                  <a:close/>
                  <a:moveTo>
                    <a:pt x="1074" y="610"/>
                  </a:moveTo>
                  <a:cubicBezTo>
                    <a:pt x="1073" y="613"/>
                    <a:pt x="1073" y="617"/>
                    <a:pt x="1069" y="617"/>
                  </a:cubicBezTo>
                  <a:cubicBezTo>
                    <a:pt x="1070" y="613"/>
                    <a:pt x="1066" y="614"/>
                    <a:pt x="1066" y="611"/>
                  </a:cubicBezTo>
                  <a:cubicBezTo>
                    <a:pt x="1070" y="612"/>
                    <a:pt x="1069" y="608"/>
                    <a:pt x="1074" y="610"/>
                  </a:cubicBezTo>
                  <a:close/>
                  <a:moveTo>
                    <a:pt x="1071" y="618"/>
                  </a:moveTo>
                  <a:cubicBezTo>
                    <a:pt x="1071" y="620"/>
                    <a:pt x="1070" y="622"/>
                    <a:pt x="1069" y="623"/>
                  </a:cubicBezTo>
                  <a:cubicBezTo>
                    <a:pt x="1066" y="623"/>
                    <a:pt x="1062" y="622"/>
                    <a:pt x="1061" y="620"/>
                  </a:cubicBezTo>
                  <a:cubicBezTo>
                    <a:pt x="1065" y="620"/>
                    <a:pt x="1067" y="615"/>
                    <a:pt x="1071" y="618"/>
                  </a:cubicBezTo>
                  <a:close/>
                  <a:moveTo>
                    <a:pt x="554" y="617"/>
                  </a:moveTo>
                  <a:cubicBezTo>
                    <a:pt x="557" y="620"/>
                    <a:pt x="556" y="622"/>
                    <a:pt x="555" y="626"/>
                  </a:cubicBezTo>
                  <a:cubicBezTo>
                    <a:pt x="552" y="625"/>
                    <a:pt x="545" y="628"/>
                    <a:pt x="547" y="623"/>
                  </a:cubicBezTo>
                  <a:cubicBezTo>
                    <a:pt x="552" y="623"/>
                    <a:pt x="549" y="617"/>
                    <a:pt x="554" y="617"/>
                  </a:cubicBezTo>
                  <a:close/>
                  <a:moveTo>
                    <a:pt x="979" y="620"/>
                  </a:moveTo>
                  <a:cubicBezTo>
                    <a:pt x="976" y="621"/>
                    <a:pt x="976" y="625"/>
                    <a:pt x="971" y="624"/>
                  </a:cubicBezTo>
                  <a:cubicBezTo>
                    <a:pt x="970" y="621"/>
                    <a:pt x="971" y="619"/>
                    <a:pt x="972" y="617"/>
                  </a:cubicBezTo>
                  <a:cubicBezTo>
                    <a:pt x="976" y="617"/>
                    <a:pt x="979" y="617"/>
                    <a:pt x="979" y="620"/>
                  </a:cubicBezTo>
                  <a:close/>
                  <a:moveTo>
                    <a:pt x="329" y="595"/>
                  </a:moveTo>
                  <a:cubicBezTo>
                    <a:pt x="327" y="602"/>
                    <a:pt x="329" y="600"/>
                    <a:pt x="332" y="604"/>
                  </a:cubicBezTo>
                  <a:cubicBezTo>
                    <a:pt x="328" y="605"/>
                    <a:pt x="324" y="606"/>
                    <a:pt x="326" y="613"/>
                  </a:cubicBezTo>
                  <a:cubicBezTo>
                    <a:pt x="324" y="613"/>
                    <a:pt x="318" y="618"/>
                    <a:pt x="316" y="614"/>
                  </a:cubicBezTo>
                  <a:cubicBezTo>
                    <a:pt x="319" y="613"/>
                    <a:pt x="320" y="610"/>
                    <a:pt x="320" y="605"/>
                  </a:cubicBezTo>
                  <a:cubicBezTo>
                    <a:pt x="316" y="606"/>
                    <a:pt x="315" y="603"/>
                    <a:pt x="310" y="604"/>
                  </a:cubicBezTo>
                  <a:cubicBezTo>
                    <a:pt x="309" y="599"/>
                    <a:pt x="312" y="598"/>
                    <a:pt x="313" y="595"/>
                  </a:cubicBezTo>
                  <a:cubicBezTo>
                    <a:pt x="324" y="593"/>
                    <a:pt x="319" y="593"/>
                    <a:pt x="329" y="595"/>
                  </a:cubicBezTo>
                  <a:close/>
                  <a:moveTo>
                    <a:pt x="323" y="588"/>
                  </a:moveTo>
                  <a:cubicBezTo>
                    <a:pt x="325" y="592"/>
                    <a:pt x="314" y="592"/>
                    <a:pt x="316" y="588"/>
                  </a:cubicBezTo>
                  <a:lnTo>
                    <a:pt x="323" y="588"/>
                  </a:lnTo>
                  <a:close/>
                  <a:moveTo>
                    <a:pt x="557" y="582"/>
                  </a:moveTo>
                  <a:cubicBezTo>
                    <a:pt x="557" y="588"/>
                    <a:pt x="557" y="588"/>
                    <a:pt x="557" y="588"/>
                  </a:cubicBezTo>
                  <a:cubicBezTo>
                    <a:pt x="551" y="588"/>
                    <a:pt x="547" y="586"/>
                    <a:pt x="547" y="581"/>
                  </a:cubicBezTo>
                  <a:cubicBezTo>
                    <a:pt x="551" y="580"/>
                    <a:pt x="552" y="583"/>
                    <a:pt x="557" y="582"/>
                  </a:cubicBezTo>
                  <a:close/>
                  <a:moveTo>
                    <a:pt x="522" y="589"/>
                  </a:moveTo>
                  <a:cubicBezTo>
                    <a:pt x="522" y="585"/>
                    <a:pt x="519" y="586"/>
                    <a:pt x="518" y="581"/>
                  </a:cubicBezTo>
                  <a:cubicBezTo>
                    <a:pt x="525" y="578"/>
                    <a:pt x="532" y="581"/>
                    <a:pt x="538" y="585"/>
                  </a:cubicBezTo>
                  <a:cubicBezTo>
                    <a:pt x="529" y="584"/>
                    <a:pt x="532" y="589"/>
                    <a:pt x="522" y="589"/>
                  </a:cubicBezTo>
                  <a:close/>
                  <a:moveTo>
                    <a:pt x="616" y="586"/>
                  </a:moveTo>
                  <a:cubicBezTo>
                    <a:pt x="610" y="585"/>
                    <a:pt x="602" y="592"/>
                    <a:pt x="599" y="585"/>
                  </a:cubicBezTo>
                  <a:cubicBezTo>
                    <a:pt x="602" y="583"/>
                    <a:pt x="615" y="581"/>
                    <a:pt x="616" y="586"/>
                  </a:cubicBezTo>
                  <a:close/>
                  <a:moveTo>
                    <a:pt x="1227" y="589"/>
                  </a:moveTo>
                  <a:cubicBezTo>
                    <a:pt x="1226" y="590"/>
                    <a:pt x="1225" y="589"/>
                    <a:pt x="1225" y="591"/>
                  </a:cubicBezTo>
                  <a:cubicBezTo>
                    <a:pt x="1223" y="588"/>
                    <a:pt x="1212" y="586"/>
                    <a:pt x="1216" y="584"/>
                  </a:cubicBezTo>
                  <a:cubicBezTo>
                    <a:pt x="1220" y="587"/>
                    <a:pt x="1228" y="580"/>
                    <a:pt x="1227" y="589"/>
                  </a:cubicBezTo>
                  <a:close/>
                  <a:moveTo>
                    <a:pt x="1246" y="582"/>
                  </a:moveTo>
                  <a:cubicBezTo>
                    <a:pt x="1251" y="582"/>
                    <a:pt x="1251" y="586"/>
                    <a:pt x="1255" y="586"/>
                  </a:cubicBezTo>
                  <a:cubicBezTo>
                    <a:pt x="1255" y="592"/>
                    <a:pt x="1250" y="593"/>
                    <a:pt x="1248" y="597"/>
                  </a:cubicBezTo>
                  <a:cubicBezTo>
                    <a:pt x="1245" y="593"/>
                    <a:pt x="1250" y="587"/>
                    <a:pt x="1246" y="582"/>
                  </a:cubicBezTo>
                  <a:close/>
                  <a:moveTo>
                    <a:pt x="332" y="581"/>
                  </a:moveTo>
                  <a:cubicBezTo>
                    <a:pt x="338" y="580"/>
                    <a:pt x="343" y="581"/>
                    <a:pt x="345" y="585"/>
                  </a:cubicBezTo>
                  <a:cubicBezTo>
                    <a:pt x="341" y="588"/>
                    <a:pt x="336" y="585"/>
                    <a:pt x="332" y="585"/>
                  </a:cubicBezTo>
                  <a:lnTo>
                    <a:pt x="332" y="581"/>
                  </a:lnTo>
                  <a:close/>
                  <a:moveTo>
                    <a:pt x="320" y="584"/>
                  </a:moveTo>
                  <a:cubicBezTo>
                    <a:pt x="315" y="583"/>
                    <a:pt x="307" y="586"/>
                    <a:pt x="306" y="581"/>
                  </a:cubicBezTo>
                  <a:cubicBezTo>
                    <a:pt x="311" y="580"/>
                    <a:pt x="316" y="580"/>
                    <a:pt x="320" y="584"/>
                  </a:cubicBezTo>
                  <a:close/>
                  <a:moveTo>
                    <a:pt x="505" y="589"/>
                  </a:moveTo>
                  <a:cubicBezTo>
                    <a:pt x="502" y="587"/>
                    <a:pt x="506" y="584"/>
                    <a:pt x="505" y="579"/>
                  </a:cubicBezTo>
                  <a:cubicBezTo>
                    <a:pt x="513" y="577"/>
                    <a:pt x="512" y="591"/>
                    <a:pt x="505" y="589"/>
                  </a:cubicBezTo>
                  <a:close/>
                  <a:moveTo>
                    <a:pt x="576" y="581"/>
                  </a:moveTo>
                  <a:cubicBezTo>
                    <a:pt x="570" y="578"/>
                    <a:pt x="562" y="586"/>
                    <a:pt x="561" y="579"/>
                  </a:cubicBezTo>
                  <a:cubicBezTo>
                    <a:pt x="563" y="575"/>
                    <a:pt x="576" y="575"/>
                    <a:pt x="576" y="581"/>
                  </a:cubicBezTo>
                  <a:close/>
                  <a:moveTo>
                    <a:pt x="274" y="566"/>
                  </a:moveTo>
                  <a:cubicBezTo>
                    <a:pt x="273" y="567"/>
                    <a:pt x="265" y="569"/>
                    <a:pt x="264" y="566"/>
                  </a:cubicBezTo>
                  <a:cubicBezTo>
                    <a:pt x="265" y="565"/>
                    <a:pt x="273" y="563"/>
                    <a:pt x="274" y="566"/>
                  </a:cubicBezTo>
                  <a:close/>
                  <a:moveTo>
                    <a:pt x="1390" y="581"/>
                  </a:moveTo>
                  <a:cubicBezTo>
                    <a:pt x="1388" y="577"/>
                    <a:pt x="1381" y="573"/>
                    <a:pt x="1386" y="568"/>
                  </a:cubicBezTo>
                  <a:cubicBezTo>
                    <a:pt x="1392" y="569"/>
                    <a:pt x="1397" y="573"/>
                    <a:pt x="1400" y="578"/>
                  </a:cubicBezTo>
                  <a:cubicBezTo>
                    <a:pt x="1396" y="578"/>
                    <a:pt x="1394" y="580"/>
                    <a:pt x="1390" y="581"/>
                  </a:cubicBezTo>
                  <a:close/>
                  <a:moveTo>
                    <a:pt x="1383" y="610"/>
                  </a:moveTo>
                  <a:cubicBezTo>
                    <a:pt x="1382" y="607"/>
                    <a:pt x="1376" y="609"/>
                    <a:pt x="1375" y="607"/>
                  </a:cubicBezTo>
                  <a:cubicBezTo>
                    <a:pt x="1378" y="602"/>
                    <a:pt x="1374" y="589"/>
                    <a:pt x="1368" y="589"/>
                  </a:cubicBezTo>
                  <a:cubicBezTo>
                    <a:pt x="1373" y="591"/>
                    <a:pt x="1370" y="585"/>
                    <a:pt x="1374" y="585"/>
                  </a:cubicBezTo>
                  <a:cubicBezTo>
                    <a:pt x="1381" y="589"/>
                    <a:pt x="1383" y="598"/>
                    <a:pt x="1387" y="605"/>
                  </a:cubicBezTo>
                  <a:cubicBezTo>
                    <a:pt x="1386" y="607"/>
                    <a:pt x="1384" y="608"/>
                    <a:pt x="1383" y="610"/>
                  </a:cubicBezTo>
                  <a:close/>
                  <a:moveTo>
                    <a:pt x="1307" y="621"/>
                  </a:moveTo>
                  <a:cubicBezTo>
                    <a:pt x="1304" y="620"/>
                    <a:pt x="1308" y="613"/>
                    <a:pt x="1304" y="613"/>
                  </a:cubicBezTo>
                  <a:cubicBezTo>
                    <a:pt x="1287" y="625"/>
                    <a:pt x="1310" y="600"/>
                    <a:pt x="1320" y="607"/>
                  </a:cubicBezTo>
                  <a:cubicBezTo>
                    <a:pt x="1316" y="612"/>
                    <a:pt x="1314" y="619"/>
                    <a:pt x="1307" y="621"/>
                  </a:cubicBezTo>
                  <a:close/>
                  <a:moveTo>
                    <a:pt x="1413" y="623"/>
                  </a:moveTo>
                  <a:cubicBezTo>
                    <a:pt x="1421" y="623"/>
                    <a:pt x="1421" y="623"/>
                    <a:pt x="1421" y="623"/>
                  </a:cubicBezTo>
                  <a:cubicBezTo>
                    <a:pt x="1421" y="629"/>
                    <a:pt x="1414" y="626"/>
                    <a:pt x="1413" y="623"/>
                  </a:cubicBezTo>
                  <a:close/>
                  <a:moveTo>
                    <a:pt x="1256" y="615"/>
                  </a:moveTo>
                  <a:cubicBezTo>
                    <a:pt x="1248" y="615"/>
                    <a:pt x="1248" y="615"/>
                    <a:pt x="1248" y="615"/>
                  </a:cubicBezTo>
                  <a:cubicBezTo>
                    <a:pt x="1248" y="619"/>
                    <a:pt x="1247" y="620"/>
                    <a:pt x="1243" y="620"/>
                  </a:cubicBezTo>
                  <a:cubicBezTo>
                    <a:pt x="1239" y="618"/>
                    <a:pt x="1236" y="615"/>
                    <a:pt x="1235" y="610"/>
                  </a:cubicBezTo>
                  <a:cubicBezTo>
                    <a:pt x="1238" y="610"/>
                    <a:pt x="1240" y="609"/>
                    <a:pt x="1241" y="607"/>
                  </a:cubicBezTo>
                  <a:cubicBezTo>
                    <a:pt x="1234" y="603"/>
                    <a:pt x="1241" y="594"/>
                    <a:pt x="1232" y="592"/>
                  </a:cubicBezTo>
                  <a:cubicBezTo>
                    <a:pt x="1232" y="588"/>
                    <a:pt x="1234" y="586"/>
                    <a:pt x="1239" y="586"/>
                  </a:cubicBezTo>
                  <a:cubicBezTo>
                    <a:pt x="1242" y="593"/>
                    <a:pt x="1244" y="599"/>
                    <a:pt x="1246" y="605"/>
                  </a:cubicBezTo>
                  <a:cubicBezTo>
                    <a:pt x="1251" y="605"/>
                    <a:pt x="1251" y="608"/>
                    <a:pt x="1256" y="607"/>
                  </a:cubicBezTo>
                  <a:cubicBezTo>
                    <a:pt x="1259" y="610"/>
                    <a:pt x="1258" y="616"/>
                    <a:pt x="1262" y="617"/>
                  </a:cubicBezTo>
                  <a:cubicBezTo>
                    <a:pt x="1265" y="615"/>
                    <a:pt x="1266" y="611"/>
                    <a:pt x="1265" y="605"/>
                  </a:cubicBezTo>
                  <a:cubicBezTo>
                    <a:pt x="1269" y="603"/>
                    <a:pt x="1271" y="609"/>
                    <a:pt x="1271" y="605"/>
                  </a:cubicBezTo>
                  <a:cubicBezTo>
                    <a:pt x="1266" y="600"/>
                    <a:pt x="1275" y="601"/>
                    <a:pt x="1275" y="597"/>
                  </a:cubicBezTo>
                  <a:cubicBezTo>
                    <a:pt x="1268" y="595"/>
                    <a:pt x="1260" y="585"/>
                    <a:pt x="1252" y="581"/>
                  </a:cubicBezTo>
                  <a:cubicBezTo>
                    <a:pt x="1259" y="583"/>
                    <a:pt x="1255" y="580"/>
                    <a:pt x="1254" y="576"/>
                  </a:cubicBezTo>
                  <a:cubicBezTo>
                    <a:pt x="1261" y="572"/>
                    <a:pt x="1269" y="571"/>
                    <a:pt x="1272" y="579"/>
                  </a:cubicBezTo>
                  <a:cubicBezTo>
                    <a:pt x="1277" y="578"/>
                    <a:pt x="1279" y="580"/>
                    <a:pt x="1283" y="581"/>
                  </a:cubicBezTo>
                  <a:cubicBezTo>
                    <a:pt x="1283" y="579"/>
                    <a:pt x="1284" y="579"/>
                    <a:pt x="1284" y="576"/>
                  </a:cubicBezTo>
                  <a:cubicBezTo>
                    <a:pt x="1289" y="575"/>
                    <a:pt x="1290" y="579"/>
                    <a:pt x="1293" y="576"/>
                  </a:cubicBezTo>
                  <a:cubicBezTo>
                    <a:pt x="1290" y="581"/>
                    <a:pt x="1291" y="580"/>
                    <a:pt x="1288" y="584"/>
                  </a:cubicBezTo>
                  <a:cubicBezTo>
                    <a:pt x="1293" y="584"/>
                    <a:pt x="1294" y="581"/>
                    <a:pt x="1299" y="582"/>
                  </a:cubicBezTo>
                  <a:cubicBezTo>
                    <a:pt x="1300" y="588"/>
                    <a:pt x="1303" y="585"/>
                    <a:pt x="1306" y="586"/>
                  </a:cubicBezTo>
                  <a:cubicBezTo>
                    <a:pt x="1306" y="595"/>
                    <a:pt x="1307" y="593"/>
                    <a:pt x="1309" y="599"/>
                  </a:cubicBezTo>
                  <a:cubicBezTo>
                    <a:pt x="1299" y="602"/>
                    <a:pt x="1306" y="588"/>
                    <a:pt x="1297" y="589"/>
                  </a:cubicBezTo>
                  <a:cubicBezTo>
                    <a:pt x="1297" y="595"/>
                    <a:pt x="1295" y="596"/>
                    <a:pt x="1293" y="597"/>
                  </a:cubicBezTo>
                  <a:cubicBezTo>
                    <a:pt x="1297" y="596"/>
                    <a:pt x="1292" y="603"/>
                    <a:pt x="1296" y="602"/>
                  </a:cubicBezTo>
                  <a:cubicBezTo>
                    <a:pt x="1298" y="600"/>
                    <a:pt x="1302" y="601"/>
                    <a:pt x="1306" y="601"/>
                  </a:cubicBezTo>
                  <a:cubicBezTo>
                    <a:pt x="1302" y="607"/>
                    <a:pt x="1286" y="609"/>
                    <a:pt x="1281" y="602"/>
                  </a:cubicBezTo>
                  <a:cubicBezTo>
                    <a:pt x="1284" y="596"/>
                    <a:pt x="1288" y="589"/>
                    <a:pt x="1283" y="584"/>
                  </a:cubicBezTo>
                  <a:cubicBezTo>
                    <a:pt x="1277" y="593"/>
                    <a:pt x="1281" y="598"/>
                    <a:pt x="1275" y="604"/>
                  </a:cubicBezTo>
                  <a:cubicBezTo>
                    <a:pt x="1277" y="607"/>
                    <a:pt x="1279" y="610"/>
                    <a:pt x="1278" y="615"/>
                  </a:cubicBezTo>
                  <a:cubicBezTo>
                    <a:pt x="1275" y="616"/>
                    <a:pt x="1271" y="616"/>
                    <a:pt x="1272" y="621"/>
                  </a:cubicBezTo>
                  <a:cubicBezTo>
                    <a:pt x="1265" y="618"/>
                    <a:pt x="1258" y="617"/>
                    <a:pt x="1254" y="624"/>
                  </a:cubicBezTo>
                  <a:cubicBezTo>
                    <a:pt x="1253" y="620"/>
                    <a:pt x="1257" y="620"/>
                    <a:pt x="1256" y="615"/>
                  </a:cubicBezTo>
                  <a:close/>
                  <a:moveTo>
                    <a:pt x="1223" y="634"/>
                  </a:moveTo>
                  <a:cubicBezTo>
                    <a:pt x="1228" y="634"/>
                    <a:pt x="1230" y="636"/>
                    <a:pt x="1229" y="640"/>
                  </a:cubicBezTo>
                  <a:cubicBezTo>
                    <a:pt x="1224" y="641"/>
                    <a:pt x="1225" y="636"/>
                    <a:pt x="1223" y="634"/>
                  </a:cubicBezTo>
                  <a:close/>
                  <a:moveTo>
                    <a:pt x="1214" y="643"/>
                  </a:moveTo>
                  <a:cubicBezTo>
                    <a:pt x="1213" y="641"/>
                    <a:pt x="1212" y="639"/>
                    <a:pt x="1213" y="636"/>
                  </a:cubicBezTo>
                  <a:cubicBezTo>
                    <a:pt x="1218" y="635"/>
                    <a:pt x="1219" y="639"/>
                    <a:pt x="1220" y="642"/>
                  </a:cubicBezTo>
                  <a:cubicBezTo>
                    <a:pt x="1218" y="641"/>
                    <a:pt x="1216" y="642"/>
                    <a:pt x="1214" y="643"/>
                  </a:cubicBezTo>
                  <a:close/>
                  <a:moveTo>
                    <a:pt x="1110" y="647"/>
                  </a:moveTo>
                  <a:cubicBezTo>
                    <a:pt x="1108" y="642"/>
                    <a:pt x="1115" y="646"/>
                    <a:pt x="1114" y="643"/>
                  </a:cubicBezTo>
                  <a:cubicBezTo>
                    <a:pt x="1105" y="645"/>
                    <a:pt x="1112" y="640"/>
                    <a:pt x="1107" y="637"/>
                  </a:cubicBezTo>
                  <a:cubicBezTo>
                    <a:pt x="1108" y="643"/>
                    <a:pt x="1102" y="643"/>
                    <a:pt x="1101" y="647"/>
                  </a:cubicBezTo>
                  <a:cubicBezTo>
                    <a:pt x="1098" y="647"/>
                    <a:pt x="1095" y="646"/>
                    <a:pt x="1094" y="643"/>
                  </a:cubicBezTo>
                  <a:cubicBezTo>
                    <a:pt x="1096" y="643"/>
                    <a:pt x="1096" y="640"/>
                    <a:pt x="1097" y="639"/>
                  </a:cubicBezTo>
                  <a:cubicBezTo>
                    <a:pt x="1095" y="639"/>
                    <a:pt x="1089" y="637"/>
                    <a:pt x="1090" y="640"/>
                  </a:cubicBezTo>
                  <a:cubicBezTo>
                    <a:pt x="1092" y="648"/>
                    <a:pt x="1085" y="646"/>
                    <a:pt x="1079" y="650"/>
                  </a:cubicBezTo>
                  <a:cubicBezTo>
                    <a:pt x="1079" y="644"/>
                    <a:pt x="1087" y="645"/>
                    <a:pt x="1081" y="642"/>
                  </a:cubicBezTo>
                  <a:cubicBezTo>
                    <a:pt x="1088" y="643"/>
                    <a:pt x="1084" y="637"/>
                    <a:pt x="1084" y="634"/>
                  </a:cubicBezTo>
                  <a:cubicBezTo>
                    <a:pt x="1092" y="635"/>
                    <a:pt x="1094" y="626"/>
                    <a:pt x="1107" y="628"/>
                  </a:cubicBezTo>
                  <a:cubicBezTo>
                    <a:pt x="1107" y="626"/>
                    <a:pt x="1109" y="626"/>
                    <a:pt x="1110" y="624"/>
                  </a:cubicBezTo>
                  <a:cubicBezTo>
                    <a:pt x="1103" y="624"/>
                    <a:pt x="1103" y="624"/>
                    <a:pt x="1103" y="624"/>
                  </a:cubicBezTo>
                  <a:cubicBezTo>
                    <a:pt x="1102" y="621"/>
                    <a:pt x="1104" y="621"/>
                    <a:pt x="1104" y="618"/>
                  </a:cubicBezTo>
                  <a:cubicBezTo>
                    <a:pt x="1109" y="617"/>
                    <a:pt x="1109" y="621"/>
                    <a:pt x="1111" y="623"/>
                  </a:cubicBezTo>
                  <a:cubicBezTo>
                    <a:pt x="1112" y="620"/>
                    <a:pt x="1115" y="620"/>
                    <a:pt x="1116" y="617"/>
                  </a:cubicBezTo>
                  <a:cubicBezTo>
                    <a:pt x="1109" y="617"/>
                    <a:pt x="1101" y="618"/>
                    <a:pt x="1100" y="613"/>
                  </a:cubicBezTo>
                  <a:cubicBezTo>
                    <a:pt x="1104" y="607"/>
                    <a:pt x="1098" y="602"/>
                    <a:pt x="1101" y="598"/>
                  </a:cubicBezTo>
                  <a:cubicBezTo>
                    <a:pt x="1105" y="600"/>
                    <a:pt x="1108" y="600"/>
                    <a:pt x="1110" y="601"/>
                  </a:cubicBezTo>
                  <a:cubicBezTo>
                    <a:pt x="1108" y="601"/>
                    <a:pt x="1113" y="606"/>
                    <a:pt x="1114" y="608"/>
                  </a:cubicBezTo>
                  <a:cubicBezTo>
                    <a:pt x="1120" y="603"/>
                    <a:pt x="1126" y="608"/>
                    <a:pt x="1135" y="608"/>
                  </a:cubicBezTo>
                  <a:cubicBezTo>
                    <a:pt x="1128" y="612"/>
                    <a:pt x="1133" y="619"/>
                    <a:pt x="1130" y="626"/>
                  </a:cubicBezTo>
                  <a:cubicBezTo>
                    <a:pt x="1123" y="627"/>
                    <a:pt x="1126" y="618"/>
                    <a:pt x="1123" y="615"/>
                  </a:cubicBezTo>
                  <a:cubicBezTo>
                    <a:pt x="1117" y="623"/>
                    <a:pt x="1126" y="628"/>
                    <a:pt x="1127" y="633"/>
                  </a:cubicBezTo>
                  <a:cubicBezTo>
                    <a:pt x="1123" y="635"/>
                    <a:pt x="1121" y="639"/>
                    <a:pt x="1117" y="642"/>
                  </a:cubicBezTo>
                  <a:cubicBezTo>
                    <a:pt x="1119" y="643"/>
                    <a:pt x="1120" y="645"/>
                    <a:pt x="1120" y="649"/>
                  </a:cubicBezTo>
                  <a:cubicBezTo>
                    <a:pt x="1117" y="652"/>
                    <a:pt x="1114" y="647"/>
                    <a:pt x="1110" y="647"/>
                  </a:cubicBezTo>
                  <a:close/>
                  <a:moveTo>
                    <a:pt x="1094" y="653"/>
                  </a:moveTo>
                  <a:cubicBezTo>
                    <a:pt x="1095" y="650"/>
                    <a:pt x="1091" y="650"/>
                    <a:pt x="1092" y="646"/>
                  </a:cubicBezTo>
                  <a:cubicBezTo>
                    <a:pt x="1095" y="646"/>
                    <a:pt x="1096" y="648"/>
                    <a:pt x="1098" y="647"/>
                  </a:cubicBezTo>
                  <a:cubicBezTo>
                    <a:pt x="1099" y="651"/>
                    <a:pt x="1096" y="652"/>
                    <a:pt x="1094" y="653"/>
                  </a:cubicBezTo>
                  <a:close/>
                  <a:moveTo>
                    <a:pt x="577" y="650"/>
                  </a:moveTo>
                  <a:cubicBezTo>
                    <a:pt x="580" y="651"/>
                    <a:pt x="580" y="649"/>
                    <a:pt x="583" y="649"/>
                  </a:cubicBezTo>
                  <a:cubicBezTo>
                    <a:pt x="583" y="656"/>
                    <a:pt x="583" y="656"/>
                    <a:pt x="583" y="656"/>
                  </a:cubicBezTo>
                  <a:cubicBezTo>
                    <a:pt x="578" y="657"/>
                    <a:pt x="577" y="655"/>
                    <a:pt x="577" y="650"/>
                  </a:cubicBezTo>
                  <a:close/>
                  <a:moveTo>
                    <a:pt x="490" y="660"/>
                  </a:moveTo>
                  <a:cubicBezTo>
                    <a:pt x="484" y="662"/>
                    <a:pt x="479" y="659"/>
                    <a:pt x="473" y="658"/>
                  </a:cubicBezTo>
                  <a:cubicBezTo>
                    <a:pt x="474" y="657"/>
                    <a:pt x="474" y="656"/>
                    <a:pt x="474" y="655"/>
                  </a:cubicBezTo>
                  <a:cubicBezTo>
                    <a:pt x="477" y="654"/>
                    <a:pt x="477" y="656"/>
                    <a:pt x="480" y="656"/>
                  </a:cubicBezTo>
                  <a:cubicBezTo>
                    <a:pt x="480" y="653"/>
                    <a:pt x="482" y="653"/>
                    <a:pt x="481" y="650"/>
                  </a:cubicBezTo>
                  <a:cubicBezTo>
                    <a:pt x="480" y="650"/>
                    <a:pt x="477" y="651"/>
                    <a:pt x="477" y="649"/>
                  </a:cubicBezTo>
                  <a:cubicBezTo>
                    <a:pt x="484" y="641"/>
                    <a:pt x="495" y="635"/>
                    <a:pt x="508" y="637"/>
                  </a:cubicBezTo>
                  <a:cubicBezTo>
                    <a:pt x="508" y="635"/>
                    <a:pt x="507" y="634"/>
                    <a:pt x="506" y="633"/>
                  </a:cubicBezTo>
                  <a:cubicBezTo>
                    <a:pt x="509" y="632"/>
                    <a:pt x="518" y="629"/>
                    <a:pt x="519" y="634"/>
                  </a:cubicBezTo>
                  <a:cubicBezTo>
                    <a:pt x="514" y="637"/>
                    <a:pt x="512" y="648"/>
                    <a:pt x="503" y="644"/>
                  </a:cubicBezTo>
                  <a:cubicBezTo>
                    <a:pt x="501" y="652"/>
                    <a:pt x="492" y="652"/>
                    <a:pt x="490" y="660"/>
                  </a:cubicBezTo>
                  <a:close/>
                  <a:moveTo>
                    <a:pt x="1123" y="662"/>
                  </a:moveTo>
                  <a:cubicBezTo>
                    <a:pt x="1128" y="660"/>
                    <a:pt x="1127" y="665"/>
                    <a:pt x="1132" y="665"/>
                  </a:cubicBezTo>
                  <a:cubicBezTo>
                    <a:pt x="1132" y="670"/>
                    <a:pt x="1129" y="673"/>
                    <a:pt x="1124" y="673"/>
                  </a:cubicBezTo>
                  <a:cubicBezTo>
                    <a:pt x="1121" y="669"/>
                    <a:pt x="1126" y="666"/>
                    <a:pt x="1123" y="662"/>
                  </a:cubicBezTo>
                  <a:close/>
                  <a:moveTo>
                    <a:pt x="500" y="666"/>
                  </a:moveTo>
                  <a:cubicBezTo>
                    <a:pt x="498" y="664"/>
                    <a:pt x="498" y="661"/>
                    <a:pt x="500" y="659"/>
                  </a:cubicBezTo>
                  <a:cubicBezTo>
                    <a:pt x="505" y="659"/>
                    <a:pt x="508" y="661"/>
                    <a:pt x="513" y="660"/>
                  </a:cubicBezTo>
                  <a:cubicBezTo>
                    <a:pt x="513" y="666"/>
                    <a:pt x="505" y="665"/>
                    <a:pt x="500" y="666"/>
                  </a:cubicBezTo>
                  <a:close/>
                  <a:moveTo>
                    <a:pt x="641" y="672"/>
                  </a:moveTo>
                  <a:cubicBezTo>
                    <a:pt x="639" y="673"/>
                    <a:pt x="635" y="673"/>
                    <a:pt x="634" y="675"/>
                  </a:cubicBezTo>
                  <a:cubicBezTo>
                    <a:pt x="637" y="675"/>
                    <a:pt x="637" y="677"/>
                    <a:pt x="638" y="678"/>
                  </a:cubicBezTo>
                  <a:cubicBezTo>
                    <a:pt x="637" y="673"/>
                    <a:pt x="643" y="675"/>
                    <a:pt x="644" y="676"/>
                  </a:cubicBezTo>
                  <a:cubicBezTo>
                    <a:pt x="643" y="673"/>
                    <a:pt x="647" y="673"/>
                    <a:pt x="645" y="669"/>
                  </a:cubicBezTo>
                  <a:cubicBezTo>
                    <a:pt x="653" y="670"/>
                    <a:pt x="661" y="671"/>
                    <a:pt x="661" y="679"/>
                  </a:cubicBezTo>
                  <a:cubicBezTo>
                    <a:pt x="657" y="676"/>
                    <a:pt x="659" y="686"/>
                    <a:pt x="661" y="684"/>
                  </a:cubicBezTo>
                  <a:cubicBezTo>
                    <a:pt x="658" y="687"/>
                    <a:pt x="651" y="683"/>
                    <a:pt x="648" y="691"/>
                  </a:cubicBezTo>
                  <a:cubicBezTo>
                    <a:pt x="643" y="689"/>
                    <a:pt x="640" y="685"/>
                    <a:pt x="637" y="681"/>
                  </a:cubicBezTo>
                  <a:cubicBezTo>
                    <a:pt x="628" y="686"/>
                    <a:pt x="611" y="681"/>
                    <a:pt x="612" y="692"/>
                  </a:cubicBezTo>
                  <a:cubicBezTo>
                    <a:pt x="601" y="695"/>
                    <a:pt x="582" y="693"/>
                    <a:pt x="582" y="700"/>
                  </a:cubicBezTo>
                  <a:cubicBezTo>
                    <a:pt x="569" y="700"/>
                    <a:pt x="556" y="697"/>
                    <a:pt x="542" y="701"/>
                  </a:cubicBezTo>
                  <a:cubicBezTo>
                    <a:pt x="542" y="704"/>
                    <a:pt x="543" y="706"/>
                    <a:pt x="544" y="707"/>
                  </a:cubicBezTo>
                  <a:cubicBezTo>
                    <a:pt x="546" y="705"/>
                    <a:pt x="551" y="706"/>
                    <a:pt x="555" y="705"/>
                  </a:cubicBezTo>
                  <a:cubicBezTo>
                    <a:pt x="557" y="710"/>
                    <a:pt x="548" y="711"/>
                    <a:pt x="553" y="713"/>
                  </a:cubicBezTo>
                  <a:cubicBezTo>
                    <a:pt x="569" y="706"/>
                    <a:pt x="603" y="709"/>
                    <a:pt x="612" y="720"/>
                  </a:cubicBezTo>
                  <a:cubicBezTo>
                    <a:pt x="610" y="723"/>
                    <a:pt x="602" y="720"/>
                    <a:pt x="598" y="721"/>
                  </a:cubicBezTo>
                  <a:cubicBezTo>
                    <a:pt x="596" y="708"/>
                    <a:pt x="573" y="723"/>
                    <a:pt x="567" y="716"/>
                  </a:cubicBezTo>
                  <a:cubicBezTo>
                    <a:pt x="562" y="722"/>
                    <a:pt x="546" y="724"/>
                    <a:pt x="537" y="721"/>
                  </a:cubicBezTo>
                  <a:cubicBezTo>
                    <a:pt x="535" y="728"/>
                    <a:pt x="510" y="726"/>
                    <a:pt x="503" y="724"/>
                  </a:cubicBezTo>
                  <a:cubicBezTo>
                    <a:pt x="510" y="721"/>
                    <a:pt x="521" y="722"/>
                    <a:pt x="525" y="716"/>
                  </a:cubicBezTo>
                  <a:cubicBezTo>
                    <a:pt x="525" y="713"/>
                    <a:pt x="521" y="714"/>
                    <a:pt x="522" y="710"/>
                  </a:cubicBezTo>
                  <a:cubicBezTo>
                    <a:pt x="532" y="707"/>
                    <a:pt x="541" y="717"/>
                    <a:pt x="548" y="710"/>
                  </a:cubicBezTo>
                  <a:cubicBezTo>
                    <a:pt x="544" y="710"/>
                    <a:pt x="543" y="707"/>
                    <a:pt x="541" y="705"/>
                  </a:cubicBezTo>
                  <a:cubicBezTo>
                    <a:pt x="537" y="705"/>
                    <a:pt x="538" y="708"/>
                    <a:pt x="534" y="707"/>
                  </a:cubicBezTo>
                  <a:cubicBezTo>
                    <a:pt x="530" y="704"/>
                    <a:pt x="536" y="701"/>
                    <a:pt x="531" y="700"/>
                  </a:cubicBezTo>
                  <a:cubicBezTo>
                    <a:pt x="524" y="701"/>
                    <a:pt x="515" y="701"/>
                    <a:pt x="510" y="707"/>
                  </a:cubicBezTo>
                  <a:cubicBezTo>
                    <a:pt x="515" y="709"/>
                    <a:pt x="511" y="712"/>
                    <a:pt x="515" y="716"/>
                  </a:cubicBezTo>
                  <a:cubicBezTo>
                    <a:pt x="507" y="718"/>
                    <a:pt x="495" y="714"/>
                    <a:pt x="489" y="721"/>
                  </a:cubicBezTo>
                  <a:cubicBezTo>
                    <a:pt x="482" y="719"/>
                    <a:pt x="478" y="715"/>
                    <a:pt x="470" y="714"/>
                  </a:cubicBezTo>
                  <a:cubicBezTo>
                    <a:pt x="472" y="703"/>
                    <a:pt x="490" y="706"/>
                    <a:pt x="496" y="698"/>
                  </a:cubicBezTo>
                  <a:cubicBezTo>
                    <a:pt x="488" y="699"/>
                    <a:pt x="481" y="701"/>
                    <a:pt x="473" y="703"/>
                  </a:cubicBezTo>
                  <a:cubicBezTo>
                    <a:pt x="475" y="694"/>
                    <a:pt x="484" y="693"/>
                    <a:pt x="479" y="681"/>
                  </a:cubicBezTo>
                  <a:cubicBezTo>
                    <a:pt x="485" y="681"/>
                    <a:pt x="481" y="679"/>
                    <a:pt x="481" y="675"/>
                  </a:cubicBezTo>
                  <a:cubicBezTo>
                    <a:pt x="483" y="673"/>
                    <a:pt x="489" y="669"/>
                    <a:pt x="492" y="673"/>
                  </a:cubicBezTo>
                  <a:cubicBezTo>
                    <a:pt x="487" y="674"/>
                    <a:pt x="485" y="676"/>
                    <a:pt x="484" y="679"/>
                  </a:cubicBezTo>
                  <a:cubicBezTo>
                    <a:pt x="486" y="679"/>
                    <a:pt x="488" y="680"/>
                    <a:pt x="489" y="681"/>
                  </a:cubicBezTo>
                  <a:cubicBezTo>
                    <a:pt x="493" y="674"/>
                    <a:pt x="504" y="683"/>
                    <a:pt x="510" y="679"/>
                  </a:cubicBezTo>
                  <a:cubicBezTo>
                    <a:pt x="512" y="681"/>
                    <a:pt x="512" y="685"/>
                    <a:pt x="515" y="687"/>
                  </a:cubicBezTo>
                  <a:cubicBezTo>
                    <a:pt x="532" y="689"/>
                    <a:pt x="551" y="678"/>
                    <a:pt x="561" y="687"/>
                  </a:cubicBezTo>
                  <a:cubicBezTo>
                    <a:pt x="559" y="686"/>
                    <a:pt x="556" y="691"/>
                    <a:pt x="560" y="691"/>
                  </a:cubicBezTo>
                  <a:cubicBezTo>
                    <a:pt x="572" y="685"/>
                    <a:pt x="585" y="687"/>
                    <a:pt x="592" y="673"/>
                  </a:cubicBezTo>
                  <a:cubicBezTo>
                    <a:pt x="607" y="674"/>
                    <a:pt x="616" y="673"/>
                    <a:pt x="628" y="675"/>
                  </a:cubicBezTo>
                  <a:cubicBezTo>
                    <a:pt x="628" y="672"/>
                    <a:pt x="628" y="670"/>
                    <a:pt x="629" y="669"/>
                  </a:cubicBezTo>
                  <a:cubicBezTo>
                    <a:pt x="634" y="670"/>
                    <a:pt x="641" y="668"/>
                    <a:pt x="641" y="672"/>
                  </a:cubicBezTo>
                  <a:close/>
                  <a:moveTo>
                    <a:pt x="955" y="697"/>
                  </a:moveTo>
                  <a:cubicBezTo>
                    <a:pt x="957" y="696"/>
                    <a:pt x="957" y="695"/>
                    <a:pt x="960" y="695"/>
                  </a:cubicBezTo>
                  <a:cubicBezTo>
                    <a:pt x="960" y="701"/>
                    <a:pt x="960" y="701"/>
                    <a:pt x="960" y="701"/>
                  </a:cubicBezTo>
                  <a:cubicBezTo>
                    <a:pt x="957" y="701"/>
                    <a:pt x="957" y="698"/>
                    <a:pt x="955" y="697"/>
                  </a:cubicBezTo>
                  <a:close/>
                  <a:moveTo>
                    <a:pt x="972" y="682"/>
                  </a:moveTo>
                  <a:cubicBezTo>
                    <a:pt x="975" y="675"/>
                    <a:pt x="992" y="677"/>
                    <a:pt x="995" y="678"/>
                  </a:cubicBezTo>
                  <a:cubicBezTo>
                    <a:pt x="991" y="686"/>
                    <a:pt x="982" y="680"/>
                    <a:pt x="972" y="682"/>
                  </a:cubicBezTo>
                  <a:close/>
                  <a:moveTo>
                    <a:pt x="680" y="681"/>
                  </a:moveTo>
                  <a:cubicBezTo>
                    <a:pt x="682" y="681"/>
                    <a:pt x="682" y="683"/>
                    <a:pt x="682" y="685"/>
                  </a:cubicBezTo>
                  <a:cubicBezTo>
                    <a:pt x="679" y="683"/>
                    <a:pt x="672" y="684"/>
                    <a:pt x="672" y="679"/>
                  </a:cubicBezTo>
                  <a:cubicBezTo>
                    <a:pt x="683" y="680"/>
                    <a:pt x="682" y="676"/>
                    <a:pt x="683" y="669"/>
                  </a:cubicBezTo>
                  <a:cubicBezTo>
                    <a:pt x="687" y="669"/>
                    <a:pt x="686" y="672"/>
                    <a:pt x="690" y="671"/>
                  </a:cubicBezTo>
                  <a:cubicBezTo>
                    <a:pt x="690" y="674"/>
                    <a:pt x="688" y="675"/>
                    <a:pt x="692" y="676"/>
                  </a:cubicBezTo>
                  <a:cubicBezTo>
                    <a:pt x="701" y="678"/>
                    <a:pt x="708" y="676"/>
                    <a:pt x="714" y="678"/>
                  </a:cubicBezTo>
                  <a:cubicBezTo>
                    <a:pt x="703" y="681"/>
                    <a:pt x="686" y="685"/>
                    <a:pt x="680" y="681"/>
                  </a:cubicBezTo>
                  <a:close/>
                  <a:moveTo>
                    <a:pt x="1021" y="691"/>
                  </a:moveTo>
                  <a:cubicBezTo>
                    <a:pt x="1022" y="689"/>
                    <a:pt x="1021" y="686"/>
                    <a:pt x="1023" y="685"/>
                  </a:cubicBezTo>
                  <a:cubicBezTo>
                    <a:pt x="1024" y="689"/>
                    <a:pt x="1030" y="689"/>
                    <a:pt x="1029" y="695"/>
                  </a:cubicBezTo>
                  <a:cubicBezTo>
                    <a:pt x="1023" y="697"/>
                    <a:pt x="1028" y="688"/>
                    <a:pt x="1021" y="691"/>
                  </a:cubicBezTo>
                  <a:close/>
                  <a:moveTo>
                    <a:pt x="987" y="708"/>
                  </a:moveTo>
                  <a:cubicBezTo>
                    <a:pt x="985" y="702"/>
                    <a:pt x="989" y="701"/>
                    <a:pt x="988" y="695"/>
                  </a:cubicBezTo>
                  <a:cubicBezTo>
                    <a:pt x="985" y="696"/>
                    <a:pt x="985" y="699"/>
                    <a:pt x="981" y="698"/>
                  </a:cubicBezTo>
                  <a:cubicBezTo>
                    <a:pt x="981" y="693"/>
                    <a:pt x="975" y="696"/>
                    <a:pt x="975" y="691"/>
                  </a:cubicBezTo>
                  <a:cubicBezTo>
                    <a:pt x="984" y="688"/>
                    <a:pt x="993" y="688"/>
                    <a:pt x="1000" y="692"/>
                  </a:cubicBezTo>
                  <a:cubicBezTo>
                    <a:pt x="992" y="694"/>
                    <a:pt x="1002" y="700"/>
                    <a:pt x="1002" y="703"/>
                  </a:cubicBezTo>
                  <a:cubicBezTo>
                    <a:pt x="996" y="704"/>
                    <a:pt x="996" y="710"/>
                    <a:pt x="987" y="708"/>
                  </a:cubicBezTo>
                  <a:close/>
                  <a:moveTo>
                    <a:pt x="862" y="704"/>
                  </a:moveTo>
                  <a:cubicBezTo>
                    <a:pt x="856" y="705"/>
                    <a:pt x="858" y="705"/>
                    <a:pt x="852" y="705"/>
                  </a:cubicBezTo>
                  <a:cubicBezTo>
                    <a:pt x="851" y="699"/>
                    <a:pt x="859" y="702"/>
                    <a:pt x="862" y="704"/>
                  </a:cubicBezTo>
                  <a:close/>
                  <a:moveTo>
                    <a:pt x="722" y="710"/>
                  </a:moveTo>
                  <a:cubicBezTo>
                    <a:pt x="735" y="712"/>
                    <a:pt x="739" y="700"/>
                    <a:pt x="746" y="701"/>
                  </a:cubicBezTo>
                  <a:cubicBezTo>
                    <a:pt x="741" y="709"/>
                    <a:pt x="730" y="717"/>
                    <a:pt x="722" y="710"/>
                  </a:cubicBezTo>
                  <a:close/>
                  <a:moveTo>
                    <a:pt x="718" y="717"/>
                  </a:moveTo>
                  <a:cubicBezTo>
                    <a:pt x="713" y="716"/>
                    <a:pt x="701" y="723"/>
                    <a:pt x="696" y="716"/>
                  </a:cubicBezTo>
                  <a:cubicBezTo>
                    <a:pt x="701" y="711"/>
                    <a:pt x="715" y="710"/>
                    <a:pt x="718" y="717"/>
                  </a:cubicBezTo>
                  <a:close/>
                  <a:moveTo>
                    <a:pt x="901" y="727"/>
                  </a:moveTo>
                  <a:cubicBezTo>
                    <a:pt x="893" y="730"/>
                    <a:pt x="876" y="729"/>
                    <a:pt x="866" y="723"/>
                  </a:cubicBezTo>
                  <a:cubicBezTo>
                    <a:pt x="874" y="718"/>
                    <a:pt x="878" y="726"/>
                    <a:pt x="888" y="724"/>
                  </a:cubicBezTo>
                  <a:cubicBezTo>
                    <a:pt x="887" y="723"/>
                    <a:pt x="884" y="717"/>
                    <a:pt x="888" y="717"/>
                  </a:cubicBezTo>
                  <a:cubicBezTo>
                    <a:pt x="893" y="723"/>
                    <a:pt x="896" y="722"/>
                    <a:pt x="901" y="727"/>
                  </a:cubicBezTo>
                  <a:close/>
                  <a:moveTo>
                    <a:pt x="957" y="730"/>
                  </a:moveTo>
                  <a:cubicBezTo>
                    <a:pt x="957" y="729"/>
                    <a:pt x="956" y="728"/>
                    <a:pt x="955" y="729"/>
                  </a:cubicBezTo>
                  <a:cubicBezTo>
                    <a:pt x="955" y="724"/>
                    <a:pt x="955" y="724"/>
                    <a:pt x="955" y="724"/>
                  </a:cubicBezTo>
                  <a:cubicBezTo>
                    <a:pt x="957" y="724"/>
                    <a:pt x="959" y="725"/>
                    <a:pt x="960" y="727"/>
                  </a:cubicBezTo>
                  <a:cubicBezTo>
                    <a:pt x="958" y="727"/>
                    <a:pt x="959" y="730"/>
                    <a:pt x="957" y="730"/>
                  </a:cubicBezTo>
                  <a:close/>
                  <a:moveTo>
                    <a:pt x="836" y="730"/>
                  </a:moveTo>
                  <a:cubicBezTo>
                    <a:pt x="836" y="725"/>
                    <a:pt x="837" y="726"/>
                    <a:pt x="836" y="721"/>
                  </a:cubicBezTo>
                  <a:cubicBezTo>
                    <a:pt x="840" y="719"/>
                    <a:pt x="840" y="732"/>
                    <a:pt x="836" y="730"/>
                  </a:cubicBezTo>
                  <a:close/>
                  <a:moveTo>
                    <a:pt x="632" y="743"/>
                  </a:moveTo>
                  <a:cubicBezTo>
                    <a:pt x="638" y="743"/>
                    <a:pt x="643" y="742"/>
                    <a:pt x="644" y="736"/>
                  </a:cubicBezTo>
                  <a:cubicBezTo>
                    <a:pt x="654" y="738"/>
                    <a:pt x="662" y="733"/>
                    <a:pt x="669" y="739"/>
                  </a:cubicBezTo>
                  <a:cubicBezTo>
                    <a:pt x="671" y="728"/>
                    <a:pt x="689" y="734"/>
                    <a:pt x="695" y="737"/>
                  </a:cubicBezTo>
                  <a:cubicBezTo>
                    <a:pt x="680" y="741"/>
                    <a:pt x="645" y="747"/>
                    <a:pt x="632" y="743"/>
                  </a:cubicBezTo>
                  <a:close/>
                  <a:moveTo>
                    <a:pt x="747" y="745"/>
                  </a:moveTo>
                  <a:cubicBezTo>
                    <a:pt x="745" y="747"/>
                    <a:pt x="739" y="747"/>
                    <a:pt x="740" y="742"/>
                  </a:cubicBezTo>
                  <a:cubicBezTo>
                    <a:pt x="742" y="739"/>
                    <a:pt x="748" y="740"/>
                    <a:pt x="747" y="745"/>
                  </a:cubicBezTo>
                  <a:close/>
                  <a:moveTo>
                    <a:pt x="792" y="755"/>
                  </a:moveTo>
                  <a:cubicBezTo>
                    <a:pt x="791" y="752"/>
                    <a:pt x="789" y="751"/>
                    <a:pt x="789" y="748"/>
                  </a:cubicBezTo>
                  <a:cubicBezTo>
                    <a:pt x="794" y="745"/>
                    <a:pt x="800" y="743"/>
                    <a:pt x="808" y="743"/>
                  </a:cubicBezTo>
                  <a:cubicBezTo>
                    <a:pt x="804" y="752"/>
                    <a:pt x="813" y="747"/>
                    <a:pt x="815" y="752"/>
                  </a:cubicBezTo>
                  <a:cubicBezTo>
                    <a:pt x="807" y="753"/>
                    <a:pt x="803" y="751"/>
                    <a:pt x="792" y="755"/>
                  </a:cubicBezTo>
                  <a:close/>
                  <a:moveTo>
                    <a:pt x="772" y="755"/>
                  </a:moveTo>
                  <a:cubicBezTo>
                    <a:pt x="776" y="753"/>
                    <a:pt x="776" y="755"/>
                    <a:pt x="782" y="755"/>
                  </a:cubicBezTo>
                  <a:cubicBezTo>
                    <a:pt x="782" y="761"/>
                    <a:pt x="772" y="759"/>
                    <a:pt x="772" y="755"/>
                  </a:cubicBezTo>
                  <a:close/>
                  <a:moveTo>
                    <a:pt x="828" y="766"/>
                  </a:moveTo>
                  <a:cubicBezTo>
                    <a:pt x="833" y="765"/>
                    <a:pt x="826" y="761"/>
                    <a:pt x="830" y="759"/>
                  </a:cubicBezTo>
                  <a:cubicBezTo>
                    <a:pt x="832" y="759"/>
                    <a:pt x="833" y="758"/>
                    <a:pt x="834" y="758"/>
                  </a:cubicBezTo>
                  <a:cubicBezTo>
                    <a:pt x="836" y="766"/>
                    <a:pt x="848" y="764"/>
                    <a:pt x="849" y="774"/>
                  </a:cubicBezTo>
                  <a:cubicBezTo>
                    <a:pt x="840" y="778"/>
                    <a:pt x="837" y="763"/>
                    <a:pt x="828" y="766"/>
                  </a:cubicBezTo>
                  <a:close/>
                  <a:moveTo>
                    <a:pt x="820" y="775"/>
                  </a:moveTo>
                  <a:cubicBezTo>
                    <a:pt x="813" y="776"/>
                    <a:pt x="807" y="769"/>
                    <a:pt x="811" y="765"/>
                  </a:cubicBezTo>
                  <a:cubicBezTo>
                    <a:pt x="811" y="767"/>
                    <a:pt x="813" y="766"/>
                    <a:pt x="814" y="765"/>
                  </a:cubicBezTo>
                  <a:cubicBezTo>
                    <a:pt x="814" y="770"/>
                    <a:pt x="821" y="769"/>
                    <a:pt x="820" y="775"/>
                  </a:cubicBezTo>
                  <a:close/>
                  <a:moveTo>
                    <a:pt x="815" y="800"/>
                  </a:moveTo>
                  <a:cubicBezTo>
                    <a:pt x="813" y="800"/>
                    <a:pt x="812" y="801"/>
                    <a:pt x="812" y="804"/>
                  </a:cubicBezTo>
                  <a:cubicBezTo>
                    <a:pt x="806" y="804"/>
                    <a:pt x="807" y="797"/>
                    <a:pt x="808" y="794"/>
                  </a:cubicBezTo>
                  <a:cubicBezTo>
                    <a:pt x="809" y="795"/>
                    <a:pt x="816" y="793"/>
                    <a:pt x="815" y="800"/>
                  </a:cubicBezTo>
                  <a:close/>
                  <a:moveTo>
                    <a:pt x="866" y="803"/>
                  </a:moveTo>
                  <a:cubicBezTo>
                    <a:pt x="864" y="803"/>
                    <a:pt x="864" y="805"/>
                    <a:pt x="862" y="806"/>
                  </a:cubicBezTo>
                  <a:cubicBezTo>
                    <a:pt x="861" y="803"/>
                    <a:pt x="859" y="803"/>
                    <a:pt x="859" y="801"/>
                  </a:cubicBezTo>
                  <a:cubicBezTo>
                    <a:pt x="860" y="801"/>
                    <a:pt x="862" y="801"/>
                    <a:pt x="862" y="800"/>
                  </a:cubicBezTo>
                  <a:cubicBezTo>
                    <a:pt x="861" y="800"/>
                    <a:pt x="860" y="800"/>
                    <a:pt x="860" y="798"/>
                  </a:cubicBezTo>
                  <a:cubicBezTo>
                    <a:pt x="864" y="798"/>
                    <a:pt x="865" y="801"/>
                    <a:pt x="866" y="803"/>
                  </a:cubicBezTo>
                  <a:close/>
                  <a:moveTo>
                    <a:pt x="873" y="806"/>
                  </a:moveTo>
                  <a:cubicBezTo>
                    <a:pt x="875" y="801"/>
                    <a:pt x="869" y="804"/>
                    <a:pt x="870" y="800"/>
                  </a:cubicBezTo>
                  <a:cubicBezTo>
                    <a:pt x="874" y="800"/>
                    <a:pt x="873" y="802"/>
                    <a:pt x="876" y="800"/>
                  </a:cubicBezTo>
                  <a:cubicBezTo>
                    <a:pt x="876" y="801"/>
                    <a:pt x="876" y="804"/>
                    <a:pt x="878" y="804"/>
                  </a:cubicBezTo>
                  <a:cubicBezTo>
                    <a:pt x="878" y="803"/>
                    <a:pt x="878" y="801"/>
                    <a:pt x="879" y="801"/>
                  </a:cubicBezTo>
                  <a:cubicBezTo>
                    <a:pt x="880" y="805"/>
                    <a:pt x="877" y="806"/>
                    <a:pt x="873" y="806"/>
                  </a:cubicBezTo>
                  <a:close/>
                  <a:moveTo>
                    <a:pt x="840" y="807"/>
                  </a:moveTo>
                  <a:cubicBezTo>
                    <a:pt x="840" y="803"/>
                    <a:pt x="834" y="806"/>
                    <a:pt x="836" y="801"/>
                  </a:cubicBezTo>
                  <a:cubicBezTo>
                    <a:pt x="839" y="801"/>
                    <a:pt x="842" y="802"/>
                    <a:pt x="844" y="804"/>
                  </a:cubicBezTo>
                  <a:cubicBezTo>
                    <a:pt x="841" y="804"/>
                    <a:pt x="841" y="806"/>
                    <a:pt x="840" y="807"/>
                  </a:cubicBezTo>
                  <a:close/>
                  <a:moveTo>
                    <a:pt x="811" y="811"/>
                  </a:moveTo>
                  <a:cubicBezTo>
                    <a:pt x="810" y="808"/>
                    <a:pt x="811" y="806"/>
                    <a:pt x="814" y="806"/>
                  </a:cubicBezTo>
                  <a:cubicBezTo>
                    <a:pt x="814" y="808"/>
                    <a:pt x="819" y="807"/>
                    <a:pt x="818" y="810"/>
                  </a:cubicBezTo>
                  <a:cubicBezTo>
                    <a:pt x="815" y="809"/>
                    <a:pt x="815" y="813"/>
                    <a:pt x="811" y="811"/>
                  </a:cubicBezTo>
                  <a:close/>
                  <a:moveTo>
                    <a:pt x="849" y="829"/>
                  </a:moveTo>
                  <a:cubicBezTo>
                    <a:pt x="850" y="823"/>
                    <a:pt x="839" y="820"/>
                    <a:pt x="843" y="817"/>
                  </a:cubicBezTo>
                  <a:cubicBezTo>
                    <a:pt x="848" y="820"/>
                    <a:pt x="854" y="819"/>
                    <a:pt x="859" y="819"/>
                  </a:cubicBezTo>
                  <a:cubicBezTo>
                    <a:pt x="857" y="823"/>
                    <a:pt x="855" y="828"/>
                    <a:pt x="849" y="829"/>
                  </a:cubicBezTo>
                  <a:close/>
                  <a:moveTo>
                    <a:pt x="833" y="826"/>
                  </a:moveTo>
                  <a:cubicBezTo>
                    <a:pt x="838" y="826"/>
                    <a:pt x="830" y="819"/>
                    <a:pt x="834" y="820"/>
                  </a:cubicBezTo>
                  <a:cubicBezTo>
                    <a:pt x="838" y="825"/>
                    <a:pt x="835" y="816"/>
                    <a:pt x="837" y="817"/>
                  </a:cubicBezTo>
                  <a:cubicBezTo>
                    <a:pt x="837" y="819"/>
                    <a:pt x="840" y="819"/>
                    <a:pt x="840" y="820"/>
                  </a:cubicBezTo>
                  <a:cubicBezTo>
                    <a:pt x="837" y="820"/>
                    <a:pt x="842" y="824"/>
                    <a:pt x="840" y="827"/>
                  </a:cubicBezTo>
                  <a:cubicBezTo>
                    <a:pt x="841" y="828"/>
                    <a:pt x="843" y="827"/>
                    <a:pt x="843" y="829"/>
                  </a:cubicBezTo>
                  <a:cubicBezTo>
                    <a:pt x="838" y="829"/>
                    <a:pt x="834" y="829"/>
                    <a:pt x="833" y="826"/>
                  </a:cubicBezTo>
                  <a:close/>
                  <a:moveTo>
                    <a:pt x="219" y="705"/>
                  </a:moveTo>
                  <a:cubicBezTo>
                    <a:pt x="203" y="710"/>
                    <a:pt x="203" y="711"/>
                    <a:pt x="219" y="714"/>
                  </a:cubicBezTo>
                  <a:cubicBezTo>
                    <a:pt x="206" y="720"/>
                    <a:pt x="191" y="719"/>
                    <a:pt x="180" y="723"/>
                  </a:cubicBezTo>
                  <a:cubicBezTo>
                    <a:pt x="185" y="729"/>
                    <a:pt x="198" y="727"/>
                    <a:pt x="209" y="727"/>
                  </a:cubicBezTo>
                  <a:cubicBezTo>
                    <a:pt x="208" y="725"/>
                    <a:pt x="210" y="724"/>
                    <a:pt x="210" y="721"/>
                  </a:cubicBezTo>
                  <a:cubicBezTo>
                    <a:pt x="220" y="721"/>
                    <a:pt x="226" y="719"/>
                    <a:pt x="232" y="718"/>
                  </a:cubicBezTo>
                  <a:cubicBezTo>
                    <a:pt x="235" y="715"/>
                    <a:pt x="227" y="714"/>
                    <a:pt x="227" y="708"/>
                  </a:cubicBezTo>
                  <a:cubicBezTo>
                    <a:pt x="224" y="713"/>
                    <a:pt x="221" y="710"/>
                    <a:pt x="219" y="705"/>
                  </a:cubicBezTo>
                  <a:close/>
                  <a:moveTo>
                    <a:pt x="666" y="845"/>
                  </a:moveTo>
                  <a:cubicBezTo>
                    <a:pt x="661" y="850"/>
                    <a:pt x="648" y="847"/>
                    <a:pt x="647" y="855"/>
                  </a:cubicBezTo>
                  <a:cubicBezTo>
                    <a:pt x="670" y="845"/>
                    <a:pt x="692" y="844"/>
                    <a:pt x="722" y="842"/>
                  </a:cubicBezTo>
                  <a:cubicBezTo>
                    <a:pt x="724" y="838"/>
                    <a:pt x="721" y="837"/>
                    <a:pt x="721" y="833"/>
                  </a:cubicBezTo>
                  <a:cubicBezTo>
                    <a:pt x="708" y="830"/>
                    <a:pt x="699" y="837"/>
                    <a:pt x="682" y="838"/>
                  </a:cubicBezTo>
                  <a:cubicBezTo>
                    <a:pt x="678" y="839"/>
                    <a:pt x="683" y="831"/>
                    <a:pt x="679" y="832"/>
                  </a:cubicBezTo>
                  <a:cubicBezTo>
                    <a:pt x="690" y="828"/>
                    <a:pt x="718" y="829"/>
                    <a:pt x="730" y="829"/>
                  </a:cubicBezTo>
                  <a:cubicBezTo>
                    <a:pt x="724" y="827"/>
                    <a:pt x="729" y="822"/>
                    <a:pt x="722" y="822"/>
                  </a:cubicBezTo>
                  <a:cubicBezTo>
                    <a:pt x="717" y="821"/>
                    <a:pt x="722" y="823"/>
                    <a:pt x="721" y="826"/>
                  </a:cubicBezTo>
                  <a:cubicBezTo>
                    <a:pt x="715" y="826"/>
                    <a:pt x="715" y="826"/>
                    <a:pt x="715" y="826"/>
                  </a:cubicBezTo>
                  <a:cubicBezTo>
                    <a:pt x="721" y="819"/>
                    <a:pt x="702" y="830"/>
                    <a:pt x="701" y="823"/>
                  </a:cubicBezTo>
                  <a:cubicBezTo>
                    <a:pt x="706" y="823"/>
                    <a:pt x="705" y="819"/>
                    <a:pt x="702" y="814"/>
                  </a:cubicBezTo>
                  <a:cubicBezTo>
                    <a:pt x="697" y="814"/>
                    <a:pt x="697" y="819"/>
                    <a:pt x="695" y="822"/>
                  </a:cubicBezTo>
                  <a:cubicBezTo>
                    <a:pt x="691" y="821"/>
                    <a:pt x="689" y="820"/>
                    <a:pt x="688" y="817"/>
                  </a:cubicBezTo>
                  <a:cubicBezTo>
                    <a:pt x="684" y="817"/>
                    <a:pt x="684" y="823"/>
                    <a:pt x="686" y="824"/>
                  </a:cubicBezTo>
                  <a:cubicBezTo>
                    <a:pt x="680" y="826"/>
                    <a:pt x="682" y="820"/>
                    <a:pt x="680" y="819"/>
                  </a:cubicBezTo>
                  <a:cubicBezTo>
                    <a:pt x="675" y="821"/>
                    <a:pt x="671" y="817"/>
                    <a:pt x="666" y="820"/>
                  </a:cubicBezTo>
                  <a:cubicBezTo>
                    <a:pt x="667" y="823"/>
                    <a:pt x="676" y="819"/>
                    <a:pt x="680" y="823"/>
                  </a:cubicBezTo>
                  <a:cubicBezTo>
                    <a:pt x="678" y="827"/>
                    <a:pt x="674" y="821"/>
                    <a:pt x="669" y="823"/>
                  </a:cubicBezTo>
                  <a:cubicBezTo>
                    <a:pt x="672" y="826"/>
                    <a:pt x="668" y="826"/>
                    <a:pt x="664" y="826"/>
                  </a:cubicBezTo>
                  <a:cubicBezTo>
                    <a:pt x="666" y="830"/>
                    <a:pt x="676" y="825"/>
                    <a:pt x="677" y="829"/>
                  </a:cubicBezTo>
                  <a:cubicBezTo>
                    <a:pt x="675" y="833"/>
                    <a:pt x="667" y="833"/>
                    <a:pt x="660" y="833"/>
                  </a:cubicBezTo>
                  <a:cubicBezTo>
                    <a:pt x="656" y="831"/>
                    <a:pt x="664" y="837"/>
                    <a:pt x="667" y="836"/>
                  </a:cubicBezTo>
                  <a:cubicBezTo>
                    <a:pt x="667" y="838"/>
                    <a:pt x="664" y="837"/>
                    <a:pt x="661" y="838"/>
                  </a:cubicBezTo>
                  <a:cubicBezTo>
                    <a:pt x="664" y="841"/>
                    <a:pt x="665" y="843"/>
                    <a:pt x="666" y="845"/>
                  </a:cubicBezTo>
                  <a:close/>
                  <a:moveTo>
                    <a:pt x="751" y="473"/>
                  </a:moveTo>
                  <a:cubicBezTo>
                    <a:pt x="755" y="477"/>
                    <a:pt x="760" y="480"/>
                    <a:pt x="764" y="483"/>
                  </a:cubicBezTo>
                  <a:cubicBezTo>
                    <a:pt x="772" y="477"/>
                    <a:pt x="756" y="476"/>
                    <a:pt x="751" y="473"/>
                  </a:cubicBezTo>
                  <a:close/>
                  <a:moveTo>
                    <a:pt x="834" y="453"/>
                  </a:moveTo>
                  <a:cubicBezTo>
                    <a:pt x="830" y="456"/>
                    <a:pt x="840" y="457"/>
                    <a:pt x="838" y="463"/>
                  </a:cubicBezTo>
                  <a:cubicBezTo>
                    <a:pt x="847" y="463"/>
                    <a:pt x="847" y="463"/>
                    <a:pt x="847" y="463"/>
                  </a:cubicBezTo>
                  <a:cubicBezTo>
                    <a:pt x="846" y="460"/>
                    <a:pt x="842" y="458"/>
                    <a:pt x="841" y="454"/>
                  </a:cubicBezTo>
                  <a:cubicBezTo>
                    <a:pt x="842" y="453"/>
                    <a:pt x="845" y="453"/>
                    <a:pt x="844" y="450"/>
                  </a:cubicBezTo>
                  <a:cubicBezTo>
                    <a:pt x="854" y="450"/>
                    <a:pt x="854" y="450"/>
                    <a:pt x="854" y="450"/>
                  </a:cubicBezTo>
                  <a:cubicBezTo>
                    <a:pt x="854" y="446"/>
                    <a:pt x="856" y="445"/>
                    <a:pt x="860" y="446"/>
                  </a:cubicBezTo>
                  <a:cubicBezTo>
                    <a:pt x="860" y="442"/>
                    <a:pt x="855" y="444"/>
                    <a:pt x="854" y="440"/>
                  </a:cubicBezTo>
                  <a:cubicBezTo>
                    <a:pt x="861" y="426"/>
                    <a:pt x="840" y="455"/>
                    <a:pt x="834" y="453"/>
                  </a:cubicBezTo>
                  <a:close/>
                  <a:moveTo>
                    <a:pt x="886" y="478"/>
                  </a:moveTo>
                  <a:cubicBezTo>
                    <a:pt x="880" y="479"/>
                    <a:pt x="881" y="480"/>
                    <a:pt x="883" y="488"/>
                  </a:cubicBezTo>
                  <a:cubicBezTo>
                    <a:pt x="889" y="486"/>
                    <a:pt x="887" y="477"/>
                    <a:pt x="897" y="479"/>
                  </a:cubicBezTo>
                  <a:cubicBezTo>
                    <a:pt x="898" y="470"/>
                    <a:pt x="888" y="472"/>
                    <a:pt x="883" y="469"/>
                  </a:cubicBezTo>
                  <a:cubicBezTo>
                    <a:pt x="880" y="466"/>
                    <a:pt x="886" y="475"/>
                    <a:pt x="886" y="478"/>
                  </a:cubicBezTo>
                  <a:close/>
                  <a:moveTo>
                    <a:pt x="888" y="395"/>
                  </a:moveTo>
                  <a:cubicBezTo>
                    <a:pt x="892" y="405"/>
                    <a:pt x="915" y="401"/>
                    <a:pt x="921" y="393"/>
                  </a:cubicBezTo>
                  <a:cubicBezTo>
                    <a:pt x="920" y="392"/>
                    <a:pt x="918" y="393"/>
                    <a:pt x="915" y="390"/>
                  </a:cubicBezTo>
                  <a:cubicBezTo>
                    <a:pt x="910" y="392"/>
                    <a:pt x="904" y="393"/>
                    <a:pt x="899" y="395"/>
                  </a:cubicBezTo>
                  <a:cubicBezTo>
                    <a:pt x="899" y="392"/>
                    <a:pt x="902" y="392"/>
                    <a:pt x="904" y="392"/>
                  </a:cubicBezTo>
                  <a:cubicBezTo>
                    <a:pt x="903" y="391"/>
                    <a:pt x="902" y="388"/>
                    <a:pt x="904" y="388"/>
                  </a:cubicBezTo>
                  <a:cubicBezTo>
                    <a:pt x="895" y="383"/>
                    <a:pt x="899" y="396"/>
                    <a:pt x="888" y="395"/>
                  </a:cubicBezTo>
                  <a:close/>
                  <a:moveTo>
                    <a:pt x="957" y="833"/>
                  </a:moveTo>
                  <a:cubicBezTo>
                    <a:pt x="962" y="831"/>
                    <a:pt x="956" y="826"/>
                    <a:pt x="965" y="827"/>
                  </a:cubicBezTo>
                  <a:cubicBezTo>
                    <a:pt x="962" y="823"/>
                    <a:pt x="959" y="818"/>
                    <a:pt x="960" y="813"/>
                  </a:cubicBezTo>
                  <a:cubicBezTo>
                    <a:pt x="958" y="808"/>
                    <a:pt x="957" y="816"/>
                    <a:pt x="955" y="816"/>
                  </a:cubicBezTo>
                  <a:cubicBezTo>
                    <a:pt x="956" y="818"/>
                    <a:pt x="957" y="816"/>
                    <a:pt x="959" y="816"/>
                  </a:cubicBezTo>
                  <a:cubicBezTo>
                    <a:pt x="959" y="822"/>
                    <a:pt x="950" y="820"/>
                    <a:pt x="944" y="820"/>
                  </a:cubicBezTo>
                  <a:cubicBezTo>
                    <a:pt x="944" y="826"/>
                    <a:pt x="954" y="820"/>
                    <a:pt x="953" y="826"/>
                  </a:cubicBezTo>
                  <a:cubicBezTo>
                    <a:pt x="956" y="827"/>
                    <a:pt x="955" y="823"/>
                    <a:pt x="957" y="823"/>
                  </a:cubicBezTo>
                  <a:cubicBezTo>
                    <a:pt x="961" y="824"/>
                    <a:pt x="955" y="829"/>
                    <a:pt x="957" y="833"/>
                  </a:cubicBezTo>
                  <a:close/>
                  <a:moveTo>
                    <a:pt x="973" y="774"/>
                  </a:moveTo>
                  <a:cubicBezTo>
                    <a:pt x="971" y="771"/>
                    <a:pt x="965" y="768"/>
                    <a:pt x="971" y="765"/>
                  </a:cubicBezTo>
                  <a:cubicBezTo>
                    <a:pt x="970" y="764"/>
                    <a:pt x="962" y="767"/>
                    <a:pt x="959" y="768"/>
                  </a:cubicBezTo>
                  <a:cubicBezTo>
                    <a:pt x="958" y="773"/>
                    <a:pt x="961" y="774"/>
                    <a:pt x="962" y="777"/>
                  </a:cubicBezTo>
                  <a:cubicBezTo>
                    <a:pt x="968" y="778"/>
                    <a:pt x="968" y="773"/>
                    <a:pt x="973" y="774"/>
                  </a:cubicBezTo>
                  <a:close/>
                  <a:moveTo>
                    <a:pt x="979" y="482"/>
                  </a:moveTo>
                  <a:cubicBezTo>
                    <a:pt x="979" y="476"/>
                    <a:pt x="979" y="476"/>
                    <a:pt x="979" y="476"/>
                  </a:cubicBezTo>
                  <a:cubicBezTo>
                    <a:pt x="983" y="477"/>
                    <a:pt x="985" y="478"/>
                    <a:pt x="989" y="478"/>
                  </a:cubicBezTo>
                  <a:cubicBezTo>
                    <a:pt x="986" y="476"/>
                    <a:pt x="984" y="473"/>
                    <a:pt x="979" y="473"/>
                  </a:cubicBezTo>
                  <a:cubicBezTo>
                    <a:pt x="979" y="477"/>
                    <a:pt x="971" y="481"/>
                    <a:pt x="979" y="482"/>
                  </a:cubicBezTo>
                  <a:close/>
                  <a:moveTo>
                    <a:pt x="991" y="765"/>
                  </a:moveTo>
                  <a:cubicBezTo>
                    <a:pt x="989" y="763"/>
                    <a:pt x="987" y="760"/>
                    <a:pt x="985" y="758"/>
                  </a:cubicBezTo>
                  <a:cubicBezTo>
                    <a:pt x="984" y="765"/>
                    <a:pt x="988" y="764"/>
                    <a:pt x="988" y="775"/>
                  </a:cubicBezTo>
                  <a:cubicBezTo>
                    <a:pt x="995" y="777"/>
                    <a:pt x="1007" y="778"/>
                    <a:pt x="1013" y="774"/>
                  </a:cubicBezTo>
                  <a:cubicBezTo>
                    <a:pt x="1010" y="769"/>
                    <a:pt x="1007" y="759"/>
                    <a:pt x="1001" y="762"/>
                  </a:cubicBezTo>
                  <a:cubicBezTo>
                    <a:pt x="1001" y="758"/>
                    <a:pt x="1003" y="759"/>
                    <a:pt x="1001" y="756"/>
                  </a:cubicBezTo>
                  <a:cubicBezTo>
                    <a:pt x="1000" y="757"/>
                    <a:pt x="999" y="758"/>
                    <a:pt x="997" y="758"/>
                  </a:cubicBezTo>
                  <a:cubicBezTo>
                    <a:pt x="999" y="762"/>
                    <a:pt x="996" y="765"/>
                    <a:pt x="991" y="765"/>
                  </a:cubicBezTo>
                  <a:close/>
                  <a:moveTo>
                    <a:pt x="1039" y="402"/>
                  </a:moveTo>
                  <a:cubicBezTo>
                    <a:pt x="1038" y="395"/>
                    <a:pt x="1032" y="386"/>
                    <a:pt x="1045" y="385"/>
                  </a:cubicBezTo>
                  <a:cubicBezTo>
                    <a:pt x="1042" y="381"/>
                    <a:pt x="1035" y="379"/>
                    <a:pt x="1030" y="382"/>
                  </a:cubicBezTo>
                  <a:cubicBezTo>
                    <a:pt x="1033" y="388"/>
                    <a:pt x="1026" y="388"/>
                    <a:pt x="1021" y="390"/>
                  </a:cubicBezTo>
                  <a:cubicBezTo>
                    <a:pt x="1020" y="395"/>
                    <a:pt x="1025" y="393"/>
                    <a:pt x="1026" y="396"/>
                  </a:cubicBezTo>
                  <a:cubicBezTo>
                    <a:pt x="1019" y="399"/>
                    <a:pt x="1014" y="393"/>
                    <a:pt x="1008" y="396"/>
                  </a:cubicBezTo>
                  <a:cubicBezTo>
                    <a:pt x="1015" y="397"/>
                    <a:pt x="1020" y="403"/>
                    <a:pt x="1029" y="406"/>
                  </a:cubicBezTo>
                  <a:cubicBezTo>
                    <a:pt x="1022" y="422"/>
                    <a:pt x="999" y="397"/>
                    <a:pt x="994" y="415"/>
                  </a:cubicBezTo>
                  <a:cubicBezTo>
                    <a:pt x="1003" y="414"/>
                    <a:pt x="1015" y="423"/>
                    <a:pt x="1026" y="419"/>
                  </a:cubicBezTo>
                  <a:cubicBezTo>
                    <a:pt x="1027" y="420"/>
                    <a:pt x="1029" y="427"/>
                    <a:pt x="1027" y="427"/>
                  </a:cubicBezTo>
                  <a:cubicBezTo>
                    <a:pt x="1035" y="433"/>
                    <a:pt x="1031" y="416"/>
                    <a:pt x="1042" y="419"/>
                  </a:cubicBezTo>
                  <a:cubicBezTo>
                    <a:pt x="1044" y="411"/>
                    <a:pt x="1033" y="410"/>
                    <a:pt x="1032" y="411"/>
                  </a:cubicBezTo>
                  <a:cubicBezTo>
                    <a:pt x="1028" y="410"/>
                    <a:pt x="1036" y="406"/>
                    <a:pt x="1032" y="404"/>
                  </a:cubicBezTo>
                  <a:cubicBezTo>
                    <a:pt x="1034" y="400"/>
                    <a:pt x="1035" y="401"/>
                    <a:pt x="1039" y="402"/>
                  </a:cubicBezTo>
                  <a:close/>
                  <a:moveTo>
                    <a:pt x="1026" y="404"/>
                  </a:moveTo>
                  <a:cubicBezTo>
                    <a:pt x="1025" y="399"/>
                    <a:pt x="1032" y="395"/>
                    <a:pt x="1033" y="401"/>
                  </a:cubicBezTo>
                  <a:cubicBezTo>
                    <a:pt x="1030" y="401"/>
                    <a:pt x="1029" y="404"/>
                    <a:pt x="1026" y="404"/>
                  </a:cubicBezTo>
                  <a:close/>
                  <a:moveTo>
                    <a:pt x="1053" y="718"/>
                  </a:moveTo>
                  <a:cubicBezTo>
                    <a:pt x="1057" y="717"/>
                    <a:pt x="1057" y="721"/>
                    <a:pt x="1061" y="720"/>
                  </a:cubicBezTo>
                  <a:cubicBezTo>
                    <a:pt x="1059" y="725"/>
                    <a:pt x="1057" y="723"/>
                    <a:pt x="1053" y="729"/>
                  </a:cubicBezTo>
                  <a:cubicBezTo>
                    <a:pt x="1051" y="728"/>
                    <a:pt x="1054" y="727"/>
                    <a:pt x="1053" y="724"/>
                  </a:cubicBezTo>
                  <a:cubicBezTo>
                    <a:pt x="1051" y="725"/>
                    <a:pt x="1050" y="727"/>
                    <a:pt x="1050" y="730"/>
                  </a:cubicBezTo>
                  <a:cubicBezTo>
                    <a:pt x="1047" y="725"/>
                    <a:pt x="1048" y="731"/>
                    <a:pt x="1042" y="730"/>
                  </a:cubicBezTo>
                  <a:cubicBezTo>
                    <a:pt x="1040" y="730"/>
                    <a:pt x="1040" y="727"/>
                    <a:pt x="1040" y="726"/>
                  </a:cubicBezTo>
                  <a:cubicBezTo>
                    <a:pt x="1035" y="727"/>
                    <a:pt x="1036" y="725"/>
                    <a:pt x="1033" y="729"/>
                  </a:cubicBezTo>
                  <a:cubicBezTo>
                    <a:pt x="1034" y="725"/>
                    <a:pt x="1030" y="721"/>
                    <a:pt x="1026" y="718"/>
                  </a:cubicBezTo>
                  <a:cubicBezTo>
                    <a:pt x="1021" y="719"/>
                    <a:pt x="1024" y="727"/>
                    <a:pt x="1017" y="726"/>
                  </a:cubicBezTo>
                  <a:cubicBezTo>
                    <a:pt x="1022" y="738"/>
                    <a:pt x="1037" y="731"/>
                    <a:pt x="1047" y="733"/>
                  </a:cubicBezTo>
                  <a:cubicBezTo>
                    <a:pt x="1045" y="738"/>
                    <a:pt x="1041" y="734"/>
                    <a:pt x="1036" y="737"/>
                  </a:cubicBezTo>
                  <a:cubicBezTo>
                    <a:pt x="1037" y="739"/>
                    <a:pt x="1037" y="740"/>
                    <a:pt x="1037" y="742"/>
                  </a:cubicBezTo>
                  <a:cubicBezTo>
                    <a:pt x="1042" y="740"/>
                    <a:pt x="1041" y="742"/>
                    <a:pt x="1047" y="742"/>
                  </a:cubicBezTo>
                  <a:cubicBezTo>
                    <a:pt x="1046" y="739"/>
                    <a:pt x="1043" y="737"/>
                    <a:pt x="1047" y="736"/>
                  </a:cubicBezTo>
                  <a:cubicBezTo>
                    <a:pt x="1050" y="736"/>
                    <a:pt x="1048" y="741"/>
                    <a:pt x="1050" y="742"/>
                  </a:cubicBezTo>
                  <a:cubicBezTo>
                    <a:pt x="1054" y="741"/>
                    <a:pt x="1051" y="737"/>
                    <a:pt x="1050" y="736"/>
                  </a:cubicBezTo>
                  <a:cubicBezTo>
                    <a:pt x="1053" y="739"/>
                    <a:pt x="1053" y="735"/>
                    <a:pt x="1058" y="736"/>
                  </a:cubicBezTo>
                  <a:cubicBezTo>
                    <a:pt x="1060" y="739"/>
                    <a:pt x="1060" y="745"/>
                    <a:pt x="1066" y="743"/>
                  </a:cubicBezTo>
                  <a:cubicBezTo>
                    <a:pt x="1058" y="736"/>
                    <a:pt x="1072" y="737"/>
                    <a:pt x="1069" y="727"/>
                  </a:cubicBezTo>
                  <a:cubicBezTo>
                    <a:pt x="1073" y="730"/>
                    <a:pt x="1080" y="729"/>
                    <a:pt x="1084" y="732"/>
                  </a:cubicBezTo>
                  <a:cubicBezTo>
                    <a:pt x="1090" y="726"/>
                    <a:pt x="1077" y="728"/>
                    <a:pt x="1078" y="723"/>
                  </a:cubicBezTo>
                  <a:cubicBezTo>
                    <a:pt x="1069" y="721"/>
                    <a:pt x="1066" y="722"/>
                    <a:pt x="1062" y="711"/>
                  </a:cubicBezTo>
                  <a:cubicBezTo>
                    <a:pt x="1058" y="713"/>
                    <a:pt x="1052" y="712"/>
                    <a:pt x="1053" y="718"/>
                  </a:cubicBezTo>
                  <a:close/>
                  <a:moveTo>
                    <a:pt x="1088" y="424"/>
                  </a:moveTo>
                  <a:cubicBezTo>
                    <a:pt x="1082" y="419"/>
                    <a:pt x="1090" y="423"/>
                    <a:pt x="1092" y="421"/>
                  </a:cubicBezTo>
                  <a:cubicBezTo>
                    <a:pt x="1088" y="416"/>
                    <a:pt x="1086" y="418"/>
                    <a:pt x="1078" y="418"/>
                  </a:cubicBezTo>
                  <a:cubicBezTo>
                    <a:pt x="1079" y="420"/>
                    <a:pt x="1086" y="422"/>
                    <a:pt x="1082" y="424"/>
                  </a:cubicBezTo>
                  <a:cubicBezTo>
                    <a:pt x="1083" y="428"/>
                    <a:pt x="1085" y="422"/>
                    <a:pt x="1088" y="424"/>
                  </a:cubicBezTo>
                  <a:close/>
                  <a:moveTo>
                    <a:pt x="1087" y="688"/>
                  </a:moveTo>
                  <a:cubicBezTo>
                    <a:pt x="1083" y="690"/>
                    <a:pt x="1093" y="691"/>
                    <a:pt x="1092" y="695"/>
                  </a:cubicBezTo>
                  <a:cubicBezTo>
                    <a:pt x="1097" y="694"/>
                    <a:pt x="1092" y="691"/>
                    <a:pt x="1092" y="688"/>
                  </a:cubicBezTo>
                  <a:cubicBezTo>
                    <a:pt x="1089" y="686"/>
                    <a:pt x="1087" y="692"/>
                    <a:pt x="1087" y="688"/>
                  </a:cubicBezTo>
                  <a:close/>
                  <a:moveTo>
                    <a:pt x="1117" y="434"/>
                  </a:moveTo>
                  <a:cubicBezTo>
                    <a:pt x="1106" y="433"/>
                    <a:pt x="1106" y="442"/>
                    <a:pt x="1098" y="444"/>
                  </a:cubicBezTo>
                  <a:cubicBezTo>
                    <a:pt x="1110" y="458"/>
                    <a:pt x="1133" y="458"/>
                    <a:pt x="1146" y="466"/>
                  </a:cubicBezTo>
                  <a:cubicBezTo>
                    <a:pt x="1147" y="471"/>
                    <a:pt x="1143" y="472"/>
                    <a:pt x="1146" y="475"/>
                  </a:cubicBezTo>
                  <a:cubicBezTo>
                    <a:pt x="1144" y="478"/>
                    <a:pt x="1139" y="477"/>
                    <a:pt x="1140" y="483"/>
                  </a:cubicBezTo>
                  <a:cubicBezTo>
                    <a:pt x="1150" y="481"/>
                    <a:pt x="1173" y="478"/>
                    <a:pt x="1180" y="491"/>
                  </a:cubicBezTo>
                  <a:cubicBezTo>
                    <a:pt x="1188" y="491"/>
                    <a:pt x="1197" y="493"/>
                    <a:pt x="1211" y="494"/>
                  </a:cubicBezTo>
                  <a:cubicBezTo>
                    <a:pt x="1211" y="489"/>
                    <a:pt x="1208" y="489"/>
                    <a:pt x="1207" y="485"/>
                  </a:cubicBezTo>
                  <a:cubicBezTo>
                    <a:pt x="1208" y="482"/>
                    <a:pt x="1212" y="482"/>
                    <a:pt x="1216" y="482"/>
                  </a:cubicBezTo>
                  <a:cubicBezTo>
                    <a:pt x="1214" y="478"/>
                    <a:pt x="1206" y="480"/>
                    <a:pt x="1204" y="476"/>
                  </a:cubicBezTo>
                  <a:cubicBezTo>
                    <a:pt x="1201" y="478"/>
                    <a:pt x="1181" y="482"/>
                    <a:pt x="1177" y="473"/>
                  </a:cubicBezTo>
                  <a:cubicBezTo>
                    <a:pt x="1173" y="473"/>
                    <a:pt x="1172" y="474"/>
                    <a:pt x="1172" y="478"/>
                  </a:cubicBezTo>
                  <a:cubicBezTo>
                    <a:pt x="1166" y="470"/>
                    <a:pt x="1158" y="480"/>
                    <a:pt x="1148" y="478"/>
                  </a:cubicBezTo>
                  <a:cubicBezTo>
                    <a:pt x="1151" y="470"/>
                    <a:pt x="1158" y="478"/>
                    <a:pt x="1152" y="469"/>
                  </a:cubicBezTo>
                  <a:cubicBezTo>
                    <a:pt x="1154" y="466"/>
                    <a:pt x="1159" y="466"/>
                    <a:pt x="1165" y="466"/>
                  </a:cubicBezTo>
                  <a:cubicBezTo>
                    <a:pt x="1164" y="461"/>
                    <a:pt x="1166" y="457"/>
                    <a:pt x="1165" y="454"/>
                  </a:cubicBezTo>
                  <a:cubicBezTo>
                    <a:pt x="1162" y="452"/>
                    <a:pt x="1156" y="453"/>
                    <a:pt x="1156" y="447"/>
                  </a:cubicBezTo>
                  <a:cubicBezTo>
                    <a:pt x="1150" y="448"/>
                    <a:pt x="1142" y="448"/>
                    <a:pt x="1139" y="444"/>
                  </a:cubicBezTo>
                  <a:cubicBezTo>
                    <a:pt x="1136" y="446"/>
                    <a:pt x="1133" y="448"/>
                    <a:pt x="1130" y="450"/>
                  </a:cubicBezTo>
                  <a:cubicBezTo>
                    <a:pt x="1126" y="449"/>
                    <a:pt x="1127" y="442"/>
                    <a:pt x="1120" y="444"/>
                  </a:cubicBezTo>
                  <a:cubicBezTo>
                    <a:pt x="1120" y="442"/>
                    <a:pt x="1122" y="441"/>
                    <a:pt x="1121" y="438"/>
                  </a:cubicBezTo>
                  <a:cubicBezTo>
                    <a:pt x="1118" y="439"/>
                    <a:pt x="1119" y="435"/>
                    <a:pt x="1117" y="434"/>
                  </a:cubicBezTo>
                  <a:close/>
                  <a:moveTo>
                    <a:pt x="1226" y="473"/>
                  </a:moveTo>
                  <a:cubicBezTo>
                    <a:pt x="1221" y="471"/>
                    <a:pt x="1217" y="471"/>
                    <a:pt x="1216" y="464"/>
                  </a:cubicBezTo>
                  <a:cubicBezTo>
                    <a:pt x="1211" y="462"/>
                    <a:pt x="1215" y="469"/>
                    <a:pt x="1211" y="469"/>
                  </a:cubicBezTo>
                  <a:cubicBezTo>
                    <a:pt x="1210" y="467"/>
                    <a:pt x="1212" y="461"/>
                    <a:pt x="1206" y="464"/>
                  </a:cubicBezTo>
                  <a:cubicBezTo>
                    <a:pt x="1208" y="460"/>
                    <a:pt x="1217" y="462"/>
                    <a:pt x="1214" y="453"/>
                  </a:cubicBezTo>
                  <a:cubicBezTo>
                    <a:pt x="1199" y="454"/>
                    <a:pt x="1184" y="448"/>
                    <a:pt x="1169" y="454"/>
                  </a:cubicBezTo>
                  <a:cubicBezTo>
                    <a:pt x="1179" y="464"/>
                    <a:pt x="1187" y="464"/>
                    <a:pt x="1188" y="473"/>
                  </a:cubicBezTo>
                  <a:cubicBezTo>
                    <a:pt x="1190" y="472"/>
                    <a:pt x="1192" y="472"/>
                    <a:pt x="1194" y="472"/>
                  </a:cubicBezTo>
                  <a:cubicBezTo>
                    <a:pt x="1195" y="468"/>
                    <a:pt x="1191" y="469"/>
                    <a:pt x="1193" y="464"/>
                  </a:cubicBezTo>
                  <a:cubicBezTo>
                    <a:pt x="1188" y="464"/>
                    <a:pt x="1183" y="463"/>
                    <a:pt x="1180" y="462"/>
                  </a:cubicBezTo>
                  <a:cubicBezTo>
                    <a:pt x="1184" y="451"/>
                    <a:pt x="1194" y="459"/>
                    <a:pt x="1204" y="456"/>
                  </a:cubicBezTo>
                  <a:cubicBezTo>
                    <a:pt x="1206" y="456"/>
                    <a:pt x="1207" y="457"/>
                    <a:pt x="1207" y="459"/>
                  </a:cubicBezTo>
                  <a:cubicBezTo>
                    <a:pt x="1203" y="460"/>
                    <a:pt x="1198" y="466"/>
                    <a:pt x="1206" y="467"/>
                  </a:cubicBezTo>
                  <a:cubicBezTo>
                    <a:pt x="1205" y="471"/>
                    <a:pt x="1199" y="468"/>
                    <a:pt x="1196" y="469"/>
                  </a:cubicBezTo>
                  <a:cubicBezTo>
                    <a:pt x="1201" y="477"/>
                    <a:pt x="1209" y="477"/>
                    <a:pt x="1219" y="473"/>
                  </a:cubicBezTo>
                  <a:cubicBezTo>
                    <a:pt x="1221" y="475"/>
                    <a:pt x="1217" y="482"/>
                    <a:pt x="1225" y="482"/>
                  </a:cubicBezTo>
                  <a:cubicBezTo>
                    <a:pt x="1228" y="479"/>
                    <a:pt x="1219" y="475"/>
                    <a:pt x="1226" y="473"/>
                  </a:cubicBezTo>
                  <a:close/>
                  <a:moveTo>
                    <a:pt x="1171" y="769"/>
                  </a:moveTo>
                  <a:cubicBezTo>
                    <a:pt x="1172" y="762"/>
                    <a:pt x="1168" y="758"/>
                    <a:pt x="1172" y="755"/>
                  </a:cubicBezTo>
                  <a:cubicBezTo>
                    <a:pt x="1174" y="758"/>
                    <a:pt x="1175" y="762"/>
                    <a:pt x="1181" y="762"/>
                  </a:cubicBezTo>
                  <a:cubicBezTo>
                    <a:pt x="1180" y="754"/>
                    <a:pt x="1176" y="750"/>
                    <a:pt x="1169" y="750"/>
                  </a:cubicBezTo>
                  <a:cubicBezTo>
                    <a:pt x="1170" y="746"/>
                    <a:pt x="1171" y="747"/>
                    <a:pt x="1172" y="742"/>
                  </a:cubicBezTo>
                  <a:cubicBezTo>
                    <a:pt x="1167" y="740"/>
                    <a:pt x="1160" y="736"/>
                    <a:pt x="1158" y="745"/>
                  </a:cubicBezTo>
                  <a:cubicBezTo>
                    <a:pt x="1160" y="747"/>
                    <a:pt x="1167" y="745"/>
                    <a:pt x="1169" y="748"/>
                  </a:cubicBezTo>
                  <a:cubicBezTo>
                    <a:pt x="1168" y="752"/>
                    <a:pt x="1166" y="749"/>
                    <a:pt x="1162" y="749"/>
                  </a:cubicBezTo>
                  <a:cubicBezTo>
                    <a:pt x="1170" y="758"/>
                    <a:pt x="1152" y="753"/>
                    <a:pt x="1146" y="756"/>
                  </a:cubicBezTo>
                  <a:cubicBezTo>
                    <a:pt x="1144" y="754"/>
                    <a:pt x="1144" y="750"/>
                    <a:pt x="1142" y="748"/>
                  </a:cubicBezTo>
                  <a:cubicBezTo>
                    <a:pt x="1140" y="754"/>
                    <a:pt x="1141" y="760"/>
                    <a:pt x="1139" y="763"/>
                  </a:cubicBezTo>
                  <a:cubicBezTo>
                    <a:pt x="1142" y="766"/>
                    <a:pt x="1145" y="767"/>
                    <a:pt x="1149" y="768"/>
                  </a:cubicBezTo>
                  <a:cubicBezTo>
                    <a:pt x="1150" y="767"/>
                    <a:pt x="1151" y="765"/>
                    <a:pt x="1151" y="763"/>
                  </a:cubicBezTo>
                  <a:cubicBezTo>
                    <a:pt x="1156" y="765"/>
                    <a:pt x="1162" y="766"/>
                    <a:pt x="1164" y="771"/>
                  </a:cubicBezTo>
                  <a:cubicBezTo>
                    <a:pt x="1167" y="771"/>
                    <a:pt x="1167" y="768"/>
                    <a:pt x="1171" y="769"/>
                  </a:cubicBezTo>
                  <a:close/>
                  <a:moveTo>
                    <a:pt x="1142" y="486"/>
                  </a:moveTo>
                  <a:cubicBezTo>
                    <a:pt x="1146" y="490"/>
                    <a:pt x="1155" y="498"/>
                    <a:pt x="1161" y="492"/>
                  </a:cubicBezTo>
                  <a:cubicBezTo>
                    <a:pt x="1161" y="489"/>
                    <a:pt x="1150" y="489"/>
                    <a:pt x="1156" y="485"/>
                  </a:cubicBezTo>
                  <a:cubicBezTo>
                    <a:pt x="1159" y="484"/>
                    <a:pt x="1144" y="482"/>
                    <a:pt x="1142" y="486"/>
                  </a:cubicBezTo>
                  <a:close/>
                  <a:moveTo>
                    <a:pt x="1222" y="440"/>
                  </a:moveTo>
                  <a:cubicBezTo>
                    <a:pt x="1206" y="424"/>
                    <a:pt x="1167" y="445"/>
                    <a:pt x="1177" y="418"/>
                  </a:cubicBezTo>
                  <a:cubicBezTo>
                    <a:pt x="1186" y="417"/>
                    <a:pt x="1189" y="421"/>
                    <a:pt x="1196" y="419"/>
                  </a:cubicBezTo>
                  <a:cubicBezTo>
                    <a:pt x="1187" y="416"/>
                    <a:pt x="1178" y="409"/>
                    <a:pt x="1164" y="409"/>
                  </a:cubicBezTo>
                  <a:cubicBezTo>
                    <a:pt x="1164" y="415"/>
                    <a:pt x="1160" y="415"/>
                    <a:pt x="1156" y="417"/>
                  </a:cubicBezTo>
                  <a:cubicBezTo>
                    <a:pt x="1159" y="419"/>
                    <a:pt x="1161" y="422"/>
                    <a:pt x="1164" y="425"/>
                  </a:cubicBezTo>
                  <a:cubicBezTo>
                    <a:pt x="1161" y="428"/>
                    <a:pt x="1150" y="431"/>
                    <a:pt x="1148" y="430"/>
                  </a:cubicBezTo>
                  <a:cubicBezTo>
                    <a:pt x="1145" y="432"/>
                    <a:pt x="1158" y="442"/>
                    <a:pt x="1161" y="434"/>
                  </a:cubicBezTo>
                  <a:cubicBezTo>
                    <a:pt x="1167" y="439"/>
                    <a:pt x="1184" y="447"/>
                    <a:pt x="1190" y="435"/>
                  </a:cubicBezTo>
                  <a:cubicBezTo>
                    <a:pt x="1192" y="434"/>
                    <a:pt x="1192" y="442"/>
                    <a:pt x="1190" y="441"/>
                  </a:cubicBezTo>
                  <a:cubicBezTo>
                    <a:pt x="1207" y="447"/>
                    <a:pt x="1205" y="446"/>
                    <a:pt x="1222" y="440"/>
                  </a:cubicBezTo>
                  <a:close/>
                  <a:moveTo>
                    <a:pt x="1272" y="675"/>
                  </a:moveTo>
                  <a:cubicBezTo>
                    <a:pt x="1268" y="677"/>
                    <a:pt x="1271" y="670"/>
                    <a:pt x="1267" y="672"/>
                  </a:cubicBezTo>
                  <a:cubicBezTo>
                    <a:pt x="1265" y="677"/>
                    <a:pt x="1272" y="674"/>
                    <a:pt x="1271" y="679"/>
                  </a:cubicBezTo>
                  <a:cubicBezTo>
                    <a:pt x="1276" y="679"/>
                    <a:pt x="1271" y="675"/>
                    <a:pt x="1274" y="675"/>
                  </a:cubicBezTo>
                  <a:cubicBezTo>
                    <a:pt x="1274" y="673"/>
                    <a:pt x="1272" y="674"/>
                    <a:pt x="1272" y="675"/>
                  </a:cubicBezTo>
                  <a:close/>
                  <a:moveTo>
                    <a:pt x="1614" y="740"/>
                  </a:moveTo>
                  <a:cubicBezTo>
                    <a:pt x="1637" y="740"/>
                    <a:pt x="1658" y="742"/>
                    <a:pt x="1679" y="736"/>
                  </a:cubicBezTo>
                  <a:cubicBezTo>
                    <a:pt x="1678" y="734"/>
                    <a:pt x="1676" y="734"/>
                    <a:pt x="1676" y="732"/>
                  </a:cubicBezTo>
                  <a:cubicBezTo>
                    <a:pt x="1677" y="728"/>
                    <a:pt x="1684" y="731"/>
                    <a:pt x="1688" y="730"/>
                  </a:cubicBezTo>
                  <a:cubicBezTo>
                    <a:pt x="1682" y="727"/>
                    <a:pt x="1677" y="720"/>
                    <a:pt x="1680" y="711"/>
                  </a:cubicBezTo>
                  <a:cubicBezTo>
                    <a:pt x="1674" y="714"/>
                    <a:pt x="1668" y="709"/>
                    <a:pt x="1663" y="710"/>
                  </a:cubicBezTo>
                  <a:cubicBezTo>
                    <a:pt x="1663" y="698"/>
                    <a:pt x="1673" y="703"/>
                    <a:pt x="1680" y="704"/>
                  </a:cubicBezTo>
                  <a:cubicBezTo>
                    <a:pt x="1680" y="702"/>
                    <a:pt x="1680" y="699"/>
                    <a:pt x="1680" y="697"/>
                  </a:cubicBezTo>
                  <a:cubicBezTo>
                    <a:pt x="1685" y="699"/>
                    <a:pt x="1693" y="698"/>
                    <a:pt x="1692" y="691"/>
                  </a:cubicBezTo>
                  <a:cubicBezTo>
                    <a:pt x="1683" y="693"/>
                    <a:pt x="1682" y="688"/>
                    <a:pt x="1674" y="688"/>
                  </a:cubicBezTo>
                  <a:cubicBezTo>
                    <a:pt x="1675" y="685"/>
                    <a:pt x="1681" y="687"/>
                    <a:pt x="1680" y="682"/>
                  </a:cubicBezTo>
                  <a:cubicBezTo>
                    <a:pt x="1669" y="683"/>
                    <a:pt x="1670" y="670"/>
                    <a:pt x="1660" y="669"/>
                  </a:cubicBezTo>
                  <a:cubicBezTo>
                    <a:pt x="1659" y="665"/>
                    <a:pt x="1663" y="666"/>
                    <a:pt x="1664" y="665"/>
                  </a:cubicBezTo>
                  <a:cubicBezTo>
                    <a:pt x="1664" y="662"/>
                    <a:pt x="1658" y="665"/>
                    <a:pt x="1660" y="659"/>
                  </a:cubicBezTo>
                  <a:cubicBezTo>
                    <a:pt x="1655" y="658"/>
                    <a:pt x="1654" y="662"/>
                    <a:pt x="1651" y="659"/>
                  </a:cubicBezTo>
                  <a:cubicBezTo>
                    <a:pt x="1653" y="655"/>
                    <a:pt x="1657" y="653"/>
                    <a:pt x="1663" y="652"/>
                  </a:cubicBezTo>
                  <a:cubicBezTo>
                    <a:pt x="1660" y="646"/>
                    <a:pt x="1667" y="644"/>
                    <a:pt x="1667" y="637"/>
                  </a:cubicBezTo>
                  <a:cubicBezTo>
                    <a:pt x="1676" y="640"/>
                    <a:pt x="1684" y="637"/>
                    <a:pt x="1693" y="637"/>
                  </a:cubicBezTo>
                  <a:cubicBezTo>
                    <a:pt x="1675" y="627"/>
                    <a:pt x="1648" y="631"/>
                    <a:pt x="1621" y="631"/>
                  </a:cubicBezTo>
                  <a:cubicBezTo>
                    <a:pt x="1622" y="630"/>
                    <a:pt x="1622" y="629"/>
                    <a:pt x="1622" y="627"/>
                  </a:cubicBezTo>
                  <a:cubicBezTo>
                    <a:pt x="1618" y="626"/>
                    <a:pt x="1620" y="632"/>
                    <a:pt x="1618" y="633"/>
                  </a:cubicBezTo>
                  <a:cubicBezTo>
                    <a:pt x="1591" y="636"/>
                    <a:pt x="1569" y="634"/>
                    <a:pt x="1547" y="639"/>
                  </a:cubicBezTo>
                  <a:cubicBezTo>
                    <a:pt x="1556" y="645"/>
                    <a:pt x="1570" y="636"/>
                    <a:pt x="1579" y="643"/>
                  </a:cubicBezTo>
                  <a:cubicBezTo>
                    <a:pt x="1574" y="649"/>
                    <a:pt x="1567" y="649"/>
                    <a:pt x="1569" y="658"/>
                  </a:cubicBezTo>
                  <a:cubicBezTo>
                    <a:pt x="1562" y="658"/>
                    <a:pt x="1557" y="656"/>
                    <a:pt x="1560" y="650"/>
                  </a:cubicBezTo>
                  <a:cubicBezTo>
                    <a:pt x="1555" y="649"/>
                    <a:pt x="1557" y="650"/>
                    <a:pt x="1551" y="650"/>
                  </a:cubicBezTo>
                  <a:cubicBezTo>
                    <a:pt x="1549" y="652"/>
                    <a:pt x="1550" y="657"/>
                    <a:pt x="1548" y="659"/>
                  </a:cubicBezTo>
                  <a:cubicBezTo>
                    <a:pt x="1542" y="657"/>
                    <a:pt x="1543" y="659"/>
                    <a:pt x="1537" y="658"/>
                  </a:cubicBezTo>
                  <a:cubicBezTo>
                    <a:pt x="1538" y="652"/>
                    <a:pt x="1541" y="649"/>
                    <a:pt x="1545" y="646"/>
                  </a:cubicBezTo>
                  <a:cubicBezTo>
                    <a:pt x="1543" y="642"/>
                    <a:pt x="1540" y="651"/>
                    <a:pt x="1534" y="649"/>
                  </a:cubicBezTo>
                  <a:cubicBezTo>
                    <a:pt x="1531" y="646"/>
                    <a:pt x="1529" y="643"/>
                    <a:pt x="1528" y="639"/>
                  </a:cubicBezTo>
                  <a:cubicBezTo>
                    <a:pt x="1523" y="639"/>
                    <a:pt x="1518" y="639"/>
                    <a:pt x="1518" y="644"/>
                  </a:cubicBezTo>
                  <a:cubicBezTo>
                    <a:pt x="1527" y="644"/>
                    <a:pt x="1522" y="649"/>
                    <a:pt x="1521" y="653"/>
                  </a:cubicBezTo>
                  <a:cubicBezTo>
                    <a:pt x="1525" y="653"/>
                    <a:pt x="1529" y="653"/>
                    <a:pt x="1531" y="655"/>
                  </a:cubicBezTo>
                  <a:cubicBezTo>
                    <a:pt x="1530" y="657"/>
                    <a:pt x="1530" y="661"/>
                    <a:pt x="1526" y="660"/>
                  </a:cubicBezTo>
                  <a:cubicBezTo>
                    <a:pt x="1536" y="663"/>
                    <a:pt x="1556" y="664"/>
                    <a:pt x="1567" y="659"/>
                  </a:cubicBezTo>
                  <a:cubicBezTo>
                    <a:pt x="1572" y="659"/>
                    <a:pt x="1571" y="663"/>
                    <a:pt x="1574" y="665"/>
                  </a:cubicBezTo>
                  <a:cubicBezTo>
                    <a:pt x="1588" y="660"/>
                    <a:pt x="1595" y="664"/>
                    <a:pt x="1606" y="668"/>
                  </a:cubicBezTo>
                  <a:cubicBezTo>
                    <a:pt x="1604" y="672"/>
                    <a:pt x="1597" y="671"/>
                    <a:pt x="1595" y="675"/>
                  </a:cubicBezTo>
                  <a:cubicBezTo>
                    <a:pt x="1584" y="671"/>
                    <a:pt x="1575" y="678"/>
                    <a:pt x="1566" y="679"/>
                  </a:cubicBezTo>
                  <a:cubicBezTo>
                    <a:pt x="1556" y="673"/>
                    <a:pt x="1538" y="677"/>
                    <a:pt x="1537" y="688"/>
                  </a:cubicBezTo>
                  <a:cubicBezTo>
                    <a:pt x="1531" y="688"/>
                    <a:pt x="1531" y="688"/>
                    <a:pt x="1531" y="688"/>
                  </a:cubicBezTo>
                  <a:cubicBezTo>
                    <a:pt x="1538" y="691"/>
                    <a:pt x="1547" y="692"/>
                    <a:pt x="1555" y="694"/>
                  </a:cubicBezTo>
                  <a:cubicBezTo>
                    <a:pt x="1559" y="690"/>
                    <a:pt x="1558" y="680"/>
                    <a:pt x="1566" y="681"/>
                  </a:cubicBezTo>
                  <a:cubicBezTo>
                    <a:pt x="1567" y="684"/>
                    <a:pt x="1566" y="686"/>
                    <a:pt x="1571" y="688"/>
                  </a:cubicBezTo>
                  <a:cubicBezTo>
                    <a:pt x="1571" y="689"/>
                    <a:pt x="1567" y="690"/>
                    <a:pt x="1570" y="691"/>
                  </a:cubicBezTo>
                  <a:cubicBezTo>
                    <a:pt x="1575" y="699"/>
                    <a:pt x="1593" y="690"/>
                    <a:pt x="1605" y="694"/>
                  </a:cubicBezTo>
                  <a:cubicBezTo>
                    <a:pt x="1592" y="698"/>
                    <a:pt x="1580" y="698"/>
                    <a:pt x="1566" y="701"/>
                  </a:cubicBezTo>
                  <a:cubicBezTo>
                    <a:pt x="1569" y="706"/>
                    <a:pt x="1578" y="705"/>
                    <a:pt x="1583" y="708"/>
                  </a:cubicBezTo>
                  <a:cubicBezTo>
                    <a:pt x="1586" y="707"/>
                    <a:pt x="1589" y="705"/>
                    <a:pt x="1592" y="703"/>
                  </a:cubicBezTo>
                  <a:cubicBezTo>
                    <a:pt x="1605" y="711"/>
                    <a:pt x="1618" y="701"/>
                    <a:pt x="1632" y="710"/>
                  </a:cubicBezTo>
                  <a:cubicBezTo>
                    <a:pt x="1632" y="719"/>
                    <a:pt x="1633" y="725"/>
                    <a:pt x="1641" y="729"/>
                  </a:cubicBezTo>
                  <a:cubicBezTo>
                    <a:pt x="1626" y="737"/>
                    <a:pt x="1624" y="719"/>
                    <a:pt x="1608" y="724"/>
                  </a:cubicBezTo>
                  <a:cubicBezTo>
                    <a:pt x="1611" y="731"/>
                    <a:pt x="1611" y="733"/>
                    <a:pt x="1614" y="740"/>
                  </a:cubicBezTo>
                  <a:close/>
                  <a:moveTo>
                    <a:pt x="1586" y="647"/>
                  </a:moveTo>
                  <a:cubicBezTo>
                    <a:pt x="1586" y="646"/>
                    <a:pt x="1584" y="645"/>
                    <a:pt x="1584" y="643"/>
                  </a:cubicBezTo>
                  <a:cubicBezTo>
                    <a:pt x="1590" y="643"/>
                    <a:pt x="1591" y="639"/>
                    <a:pt x="1595" y="637"/>
                  </a:cubicBezTo>
                  <a:cubicBezTo>
                    <a:pt x="1596" y="643"/>
                    <a:pt x="1610" y="636"/>
                    <a:pt x="1609" y="644"/>
                  </a:cubicBezTo>
                  <a:cubicBezTo>
                    <a:pt x="1604" y="650"/>
                    <a:pt x="1594" y="644"/>
                    <a:pt x="1586" y="647"/>
                  </a:cubicBezTo>
                  <a:close/>
                  <a:moveTo>
                    <a:pt x="1632" y="668"/>
                  </a:moveTo>
                  <a:cubicBezTo>
                    <a:pt x="1637" y="663"/>
                    <a:pt x="1656" y="659"/>
                    <a:pt x="1659" y="666"/>
                  </a:cubicBezTo>
                  <a:cubicBezTo>
                    <a:pt x="1649" y="670"/>
                    <a:pt x="1640" y="674"/>
                    <a:pt x="1632" y="668"/>
                  </a:cubicBezTo>
                  <a:close/>
                  <a:moveTo>
                    <a:pt x="1618" y="732"/>
                  </a:moveTo>
                  <a:cubicBezTo>
                    <a:pt x="1623" y="732"/>
                    <a:pt x="1628" y="732"/>
                    <a:pt x="1629" y="736"/>
                  </a:cubicBezTo>
                  <a:cubicBezTo>
                    <a:pt x="1625" y="735"/>
                    <a:pt x="1617" y="738"/>
                    <a:pt x="1618" y="732"/>
                  </a:cubicBezTo>
                  <a:close/>
                  <a:moveTo>
                    <a:pt x="1521" y="586"/>
                  </a:moveTo>
                  <a:cubicBezTo>
                    <a:pt x="1522" y="590"/>
                    <a:pt x="1528" y="589"/>
                    <a:pt x="1534" y="589"/>
                  </a:cubicBezTo>
                  <a:cubicBezTo>
                    <a:pt x="1543" y="592"/>
                    <a:pt x="1544" y="610"/>
                    <a:pt x="1557" y="605"/>
                  </a:cubicBezTo>
                  <a:cubicBezTo>
                    <a:pt x="1556" y="604"/>
                    <a:pt x="1556" y="601"/>
                    <a:pt x="1554" y="601"/>
                  </a:cubicBezTo>
                  <a:cubicBezTo>
                    <a:pt x="1555" y="597"/>
                    <a:pt x="1559" y="596"/>
                    <a:pt x="1564" y="597"/>
                  </a:cubicBezTo>
                  <a:cubicBezTo>
                    <a:pt x="1565" y="601"/>
                    <a:pt x="1560" y="599"/>
                    <a:pt x="1561" y="604"/>
                  </a:cubicBezTo>
                  <a:cubicBezTo>
                    <a:pt x="1570" y="603"/>
                    <a:pt x="1572" y="610"/>
                    <a:pt x="1577" y="614"/>
                  </a:cubicBezTo>
                  <a:cubicBezTo>
                    <a:pt x="1581" y="614"/>
                    <a:pt x="1590" y="610"/>
                    <a:pt x="1592" y="613"/>
                  </a:cubicBezTo>
                  <a:cubicBezTo>
                    <a:pt x="1593" y="608"/>
                    <a:pt x="1581" y="603"/>
                    <a:pt x="1576" y="599"/>
                  </a:cubicBezTo>
                  <a:cubicBezTo>
                    <a:pt x="1575" y="596"/>
                    <a:pt x="1579" y="597"/>
                    <a:pt x="1580" y="595"/>
                  </a:cubicBezTo>
                  <a:cubicBezTo>
                    <a:pt x="1559" y="585"/>
                    <a:pt x="1542" y="586"/>
                    <a:pt x="1529" y="584"/>
                  </a:cubicBezTo>
                  <a:cubicBezTo>
                    <a:pt x="1528" y="580"/>
                    <a:pt x="1525" y="588"/>
                    <a:pt x="1521" y="586"/>
                  </a:cubicBezTo>
                  <a:close/>
                  <a:moveTo>
                    <a:pt x="1576" y="559"/>
                  </a:moveTo>
                  <a:cubicBezTo>
                    <a:pt x="1582" y="554"/>
                    <a:pt x="1588" y="552"/>
                    <a:pt x="1596" y="553"/>
                  </a:cubicBezTo>
                  <a:cubicBezTo>
                    <a:pt x="1589" y="549"/>
                    <a:pt x="1578" y="547"/>
                    <a:pt x="1571" y="554"/>
                  </a:cubicBezTo>
                  <a:cubicBezTo>
                    <a:pt x="1570" y="558"/>
                    <a:pt x="1574" y="557"/>
                    <a:pt x="1576" y="559"/>
                  </a:cubicBezTo>
                  <a:close/>
                  <a:moveTo>
                    <a:pt x="1580" y="569"/>
                  </a:moveTo>
                  <a:cubicBezTo>
                    <a:pt x="1585" y="569"/>
                    <a:pt x="1584" y="562"/>
                    <a:pt x="1589" y="562"/>
                  </a:cubicBezTo>
                  <a:cubicBezTo>
                    <a:pt x="1585" y="559"/>
                    <a:pt x="1580" y="557"/>
                    <a:pt x="1576" y="559"/>
                  </a:cubicBezTo>
                  <a:cubicBezTo>
                    <a:pt x="1574" y="561"/>
                    <a:pt x="1570" y="561"/>
                    <a:pt x="1569" y="563"/>
                  </a:cubicBezTo>
                  <a:cubicBezTo>
                    <a:pt x="1571" y="567"/>
                    <a:pt x="1581" y="559"/>
                    <a:pt x="1580" y="569"/>
                  </a:cubicBezTo>
                  <a:close/>
                  <a:moveTo>
                    <a:pt x="29" y="530"/>
                  </a:moveTo>
                  <a:cubicBezTo>
                    <a:pt x="28" y="534"/>
                    <a:pt x="32" y="534"/>
                    <a:pt x="34" y="534"/>
                  </a:cubicBezTo>
                  <a:cubicBezTo>
                    <a:pt x="33" y="539"/>
                    <a:pt x="26" y="539"/>
                    <a:pt x="27" y="546"/>
                  </a:cubicBezTo>
                  <a:cubicBezTo>
                    <a:pt x="45" y="553"/>
                    <a:pt x="60" y="568"/>
                    <a:pt x="76" y="560"/>
                  </a:cubicBezTo>
                  <a:cubicBezTo>
                    <a:pt x="77" y="557"/>
                    <a:pt x="75" y="556"/>
                    <a:pt x="75" y="554"/>
                  </a:cubicBezTo>
                  <a:cubicBezTo>
                    <a:pt x="81" y="554"/>
                    <a:pt x="79" y="560"/>
                    <a:pt x="84" y="560"/>
                  </a:cubicBezTo>
                  <a:cubicBezTo>
                    <a:pt x="88" y="557"/>
                    <a:pt x="82" y="553"/>
                    <a:pt x="78" y="553"/>
                  </a:cubicBezTo>
                  <a:cubicBezTo>
                    <a:pt x="67" y="541"/>
                    <a:pt x="49" y="528"/>
                    <a:pt x="29" y="530"/>
                  </a:cubicBezTo>
                  <a:close/>
                  <a:moveTo>
                    <a:pt x="647" y="806"/>
                  </a:moveTo>
                  <a:cubicBezTo>
                    <a:pt x="633" y="799"/>
                    <a:pt x="607" y="812"/>
                    <a:pt x="598" y="798"/>
                  </a:cubicBezTo>
                  <a:cubicBezTo>
                    <a:pt x="600" y="793"/>
                    <a:pt x="605" y="790"/>
                    <a:pt x="614" y="791"/>
                  </a:cubicBezTo>
                  <a:cubicBezTo>
                    <a:pt x="610" y="785"/>
                    <a:pt x="598" y="784"/>
                    <a:pt x="592" y="788"/>
                  </a:cubicBezTo>
                  <a:cubicBezTo>
                    <a:pt x="591" y="791"/>
                    <a:pt x="593" y="792"/>
                    <a:pt x="593" y="794"/>
                  </a:cubicBezTo>
                  <a:cubicBezTo>
                    <a:pt x="590" y="796"/>
                    <a:pt x="587" y="793"/>
                    <a:pt x="583" y="795"/>
                  </a:cubicBezTo>
                  <a:cubicBezTo>
                    <a:pt x="587" y="798"/>
                    <a:pt x="592" y="799"/>
                    <a:pt x="595" y="795"/>
                  </a:cubicBezTo>
                  <a:cubicBezTo>
                    <a:pt x="594" y="798"/>
                    <a:pt x="596" y="799"/>
                    <a:pt x="596" y="801"/>
                  </a:cubicBezTo>
                  <a:cubicBezTo>
                    <a:pt x="596" y="803"/>
                    <a:pt x="592" y="802"/>
                    <a:pt x="590" y="803"/>
                  </a:cubicBezTo>
                  <a:cubicBezTo>
                    <a:pt x="595" y="812"/>
                    <a:pt x="626" y="803"/>
                    <a:pt x="627" y="808"/>
                  </a:cubicBezTo>
                  <a:cubicBezTo>
                    <a:pt x="632" y="809"/>
                    <a:pt x="648" y="816"/>
                    <a:pt x="647" y="806"/>
                  </a:cubicBezTo>
                  <a:close/>
                  <a:moveTo>
                    <a:pt x="743" y="851"/>
                  </a:moveTo>
                  <a:cubicBezTo>
                    <a:pt x="758" y="854"/>
                    <a:pt x="770" y="854"/>
                    <a:pt x="779" y="843"/>
                  </a:cubicBezTo>
                  <a:cubicBezTo>
                    <a:pt x="782" y="844"/>
                    <a:pt x="790" y="850"/>
                    <a:pt x="791" y="842"/>
                  </a:cubicBezTo>
                  <a:cubicBezTo>
                    <a:pt x="784" y="838"/>
                    <a:pt x="764" y="844"/>
                    <a:pt x="766" y="836"/>
                  </a:cubicBezTo>
                  <a:cubicBezTo>
                    <a:pt x="762" y="839"/>
                    <a:pt x="761" y="845"/>
                    <a:pt x="757" y="848"/>
                  </a:cubicBezTo>
                  <a:cubicBezTo>
                    <a:pt x="753" y="846"/>
                    <a:pt x="758" y="842"/>
                    <a:pt x="757" y="839"/>
                  </a:cubicBezTo>
                  <a:cubicBezTo>
                    <a:pt x="750" y="839"/>
                    <a:pt x="750" y="849"/>
                    <a:pt x="743" y="845"/>
                  </a:cubicBezTo>
                  <a:lnTo>
                    <a:pt x="743" y="851"/>
                  </a:lnTo>
                  <a:close/>
                  <a:moveTo>
                    <a:pt x="914" y="784"/>
                  </a:moveTo>
                  <a:cubicBezTo>
                    <a:pt x="918" y="781"/>
                    <a:pt x="916" y="777"/>
                    <a:pt x="914" y="774"/>
                  </a:cubicBezTo>
                  <a:cubicBezTo>
                    <a:pt x="916" y="769"/>
                    <a:pt x="920" y="776"/>
                    <a:pt x="924" y="774"/>
                  </a:cubicBezTo>
                  <a:cubicBezTo>
                    <a:pt x="922" y="768"/>
                    <a:pt x="917" y="764"/>
                    <a:pt x="913" y="761"/>
                  </a:cubicBezTo>
                  <a:cubicBezTo>
                    <a:pt x="916" y="771"/>
                    <a:pt x="906" y="766"/>
                    <a:pt x="898" y="768"/>
                  </a:cubicBezTo>
                  <a:cubicBezTo>
                    <a:pt x="898" y="770"/>
                    <a:pt x="898" y="772"/>
                    <a:pt x="897" y="772"/>
                  </a:cubicBezTo>
                  <a:cubicBezTo>
                    <a:pt x="900" y="778"/>
                    <a:pt x="912" y="776"/>
                    <a:pt x="914" y="784"/>
                  </a:cubicBezTo>
                  <a:close/>
                  <a:moveTo>
                    <a:pt x="933" y="401"/>
                  </a:moveTo>
                  <a:cubicBezTo>
                    <a:pt x="935" y="394"/>
                    <a:pt x="950" y="396"/>
                    <a:pt x="962" y="396"/>
                  </a:cubicBezTo>
                  <a:cubicBezTo>
                    <a:pt x="961" y="393"/>
                    <a:pt x="962" y="392"/>
                    <a:pt x="965" y="392"/>
                  </a:cubicBezTo>
                  <a:cubicBezTo>
                    <a:pt x="964" y="390"/>
                    <a:pt x="961" y="390"/>
                    <a:pt x="962" y="388"/>
                  </a:cubicBezTo>
                  <a:cubicBezTo>
                    <a:pt x="956" y="387"/>
                    <a:pt x="946" y="400"/>
                    <a:pt x="942" y="388"/>
                  </a:cubicBezTo>
                  <a:cubicBezTo>
                    <a:pt x="947" y="386"/>
                    <a:pt x="951" y="382"/>
                    <a:pt x="953" y="377"/>
                  </a:cubicBezTo>
                  <a:cubicBezTo>
                    <a:pt x="935" y="378"/>
                    <a:pt x="907" y="363"/>
                    <a:pt x="879" y="367"/>
                  </a:cubicBezTo>
                  <a:cubicBezTo>
                    <a:pt x="898" y="372"/>
                    <a:pt x="915" y="372"/>
                    <a:pt x="933" y="377"/>
                  </a:cubicBezTo>
                  <a:cubicBezTo>
                    <a:pt x="926" y="382"/>
                    <a:pt x="925" y="396"/>
                    <a:pt x="933" y="401"/>
                  </a:cubicBezTo>
                  <a:close/>
                  <a:moveTo>
                    <a:pt x="1087" y="499"/>
                  </a:moveTo>
                  <a:cubicBezTo>
                    <a:pt x="1089" y="496"/>
                    <a:pt x="1081" y="495"/>
                    <a:pt x="1085" y="494"/>
                  </a:cubicBezTo>
                  <a:cubicBezTo>
                    <a:pt x="1084" y="491"/>
                    <a:pt x="1081" y="491"/>
                    <a:pt x="1078" y="491"/>
                  </a:cubicBezTo>
                  <a:cubicBezTo>
                    <a:pt x="1078" y="493"/>
                    <a:pt x="1077" y="493"/>
                    <a:pt x="1075" y="494"/>
                  </a:cubicBezTo>
                  <a:cubicBezTo>
                    <a:pt x="1077" y="497"/>
                    <a:pt x="1081" y="499"/>
                    <a:pt x="1087" y="499"/>
                  </a:cubicBezTo>
                  <a:close/>
                  <a:moveTo>
                    <a:pt x="1097" y="763"/>
                  </a:moveTo>
                  <a:cubicBezTo>
                    <a:pt x="1103" y="759"/>
                    <a:pt x="1101" y="770"/>
                    <a:pt x="1108" y="768"/>
                  </a:cubicBezTo>
                  <a:cubicBezTo>
                    <a:pt x="1101" y="761"/>
                    <a:pt x="1107" y="753"/>
                    <a:pt x="1094" y="749"/>
                  </a:cubicBezTo>
                  <a:cubicBezTo>
                    <a:pt x="1093" y="757"/>
                    <a:pt x="1101" y="757"/>
                    <a:pt x="1097" y="763"/>
                  </a:cubicBezTo>
                  <a:close/>
                  <a:moveTo>
                    <a:pt x="1151" y="412"/>
                  </a:moveTo>
                  <a:cubicBezTo>
                    <a:pt x="1145" y="412"/>
                    <a:pt x="1139" y="413"/>
                    <a:pt x="1139" y="408"/>
                  </a:cubicBezTo>
                  <a:cubicBezTo>
                    <a:pt x="1130" y="414"/>
                    <a:pt x="1116" y="408"/>
                    <a:pt x="1108" y="409"/>
                  </a:cubicBezTo>
                  <a:cubicBezTo>
                    <a:pt x="1108" y="415"/>
                    <a:pt x="1108" y="415"/>
                    <a:pt x="1108" y="415"/>
                  </a:cubicBezTo>
                  <a:cubicBezTo>
                    <a:pt x="1112" y="416"/>
                    <a:pt x="1122" y="416"/>
                    <a:pt x="1129" y="418"/>
                  </a:cubicBezTo>
                  <a:cubicBezTo>
                    <a:pt x="1128" y="421"/>
                    <a:pt x="1122" y="419"/>
                    <a:pt x="1119" y="419"/>
                  </a:cubicBezTo>
                  <a:cubicBezTo>
                    <a:pt x="1130" y="423"/>
                    <a:pt x="1144" y="424"/>
                    <a:pt x="1153" y="418"/>
                  </a:cubicBezTo>
                  <a:cubicBezTo>
                    <a:pt x="1153" y="416"/>
                    <a:pt x="1149" y="417"/>
                    <a:pt x="1151" y="412"/>
                  </a:cubicBezTo>
                  <a:close/>
                  <a:moveTo>
                    <a:pt x="1209" y="724"/>
                  </a:moveTo>
                  <a:cubicBezTo>
                    <a:pt x="1201" y="722"/>
                    <a:pt x="1198" y="705"/>
                    <a:pt x="1190" y="713"/>
                  </a:cubicBezTo>
                  <a:cubicBezTo>
                    <a:pt x="1187" y="712"/>
                    <a:pt x="1186" y="710"/>
                    <a:pt x="1187" y="707"/>
                  </a:cubicBezTo>
                  <a:cubicBezTo>
                    <a:pt x="1184" y="706"/>
                    <a:pt x="1179" y="711"/>
                    <a:pt x="1182" y="711"/>
                  </a:cubicBezTo>
                  <a:cubicBezTo>
                    <a:pt x="1179" y="715"/>
                    <a:pt x="1178" y="703"/>
                    <a:pt x="1172" y="704"/>
                  </a:cubicBezTo>
                  <a:cubicBezTo>
                    <a:pt x="1166" y="707"/>
                    <a:pt x="1174" y="719"/>
                    <a:pt x="1166" y="718"/>
                  </a:cubicBezTo>
                  <a:cubicBezTo>
                    <a:pt x="1170" y="720"/>
                    <a:pt x="1173" y="722"/>
                    <a:pt x="1177" y="723"/>
                  </a:cubicBezTo>
                  <a:cubicBezTo>
                    <a:pt x="1175" y="715"/>
                    <a:pt x="1185" y="720"/>
                    <a:pt x="1190" y="718"/>
                  </a:cubicBezTo>
                  <a:cubicBezTo>
                    <a:pt x="1191" y="725"/>
                    <a:pt x="1201" y="727"/>
                    <a:pt x="1201" y="737"/>
                  </a:cubicBezTo>
                  <a:cubicBezTo>
                    <a:pt x="1204" y="734"/>
                    <a:pt x="1201" y="723"/>
                    <a:pt x="1209" y="724"/>
                  </a:cubicBezTo>
                  <a:close/>
                  <a:moveTo>
                    <a:pt x="1209" y="768"/>
                  </a:moveTo>
                  <a:cubicBezTo>
                    <a:pt x="1214" y="758"/>
                    <a:pt x="1228" y="765"/>
                    <a:pt x="1239" y="762"/>
                  </a:cubicBezTo>
                  <a:cubicBezTo>
                    <a:pt x="1237" y="758"/>
                    <a:pt x="1234" y="756"/>
                    <a:pt x="1229" y="752"/>
                  </a:cubicBezTo>
                  <a:cubicBezTo>
                    <a:pt x="1219" y="752"/>
                    <a:pt x="1214" y="762"/>
                    <a:pt x="1204" y="758"/>
                  </a:cubicBezTo>
                  <a:cubicBezTo>
                    <a:pt x="1204" y="765"/>
                    <a:pt x="1204" y="765"/>
                    <a:pt x="1204" y="765"/>
                  </a:cubicBezTo>
                  <a:cubicBezTo>
                    <a:pt x="1207" y="765"/>
                    <a:pt x="1208" y="766"/>
                    <a:pt x="1209" y="768"/>
                  </a:cubicBezTo>
                  <a:close/>
                  <a:moveTo>
                    <a:pt x="1226" y="463"/>
                  </a:moveTo>
                  <a:cubicBezTo>
                    <a:pt x="1247" y="468"/>
                    <a:pt x="1269" y="467"/>
                    <a:pt x="1293" y="464"/>
                  </a:cubicBezTo>
                  <a:cubicBezTo>
                    <a:pt x="1287" y="460"/>
                    <a:pt x="1281" y="455"/>
                    <a:pt x="1275" y="451"/>
                  </a:cubicBezTo>
                  <a:cubicBezTo>
                    <a:pt x="1288" y="444"/>
                    <a:pt x="1299" y="453"/>
                    <a:pt x="1312" y="450"/>
                  </a:cubicBezTo>
                  <a:cubicBezTo>
                    <a:pt x="1301" y="441"/>
                    <a:pt x="1287" y="449"/>
                    <a:pt x="1272" y="446"/>
                  </a:cubicBezTo>
                  <a:cubicBezTo>
                    <a:pt x="1271" y="450"/>
                    <a:pt x="1274" y="449"/>
                    <a:pt x="1274" y="453"/>
                  </a:cubicBezTo>
                  <a:cubicBezTo>
                    <a:pt x="1254" y="455"/>
                    <a:pt x="1247" y="445"/>
                    <a:pt x="1229" y="443"/>
                  </a:cubicBezTo>
                  <a:cubicBezTo>
                    <a:pt x="1228" y="449"/>
                    <a:pt x="1225" y="452"/>
                    <a:pt x="1220" y="454"/>
                  </a:cubicBezTo>
                  <a:cubicBezTo>
                    <a:pt x="1225" y="457"/>
                    <a:pt x="1234" y="451"/>
                    <a:pt x="1241" y="450"/>
                  </a:cubicBezTo>
                  <a:cubicBezTo>
                    <a:pt x="1245" y="452"/>
                    <a:pt x="1237" y="454"/>
                    <a:pt x="1239" y="457"/>
                  </a:cubicBezTo>
                  <a:cubicBezTo>
                    <a:pt x="1236" y="458"/>
                    <a:pt x="1236" y="455"/>
                    <a:pt x="1232" y="456"/>
                  </a:cubicBezTo>
                  <a:cubicBezTo>
                    <a:pt x="1233" y="461"/>
                    <a:pt x="1228" y="461"/>
                    <a:pt x="1226" y="463"/>
                  </a:cubicBezTo>
                  <a:close/>
                  <a:moveTo>
                    <a:pt x="1663" y="610"/>
                  </a:moveTo>
                  <a:cubicBezTo>
                    <a:pt x="1670" y="609"/>
                    <a:pt x="1670" y="616"/>
                    <a:pt x="1679" y="614"/>
                  </a:cubicBezTo>
                  <a:cubicBezTo>
                    <a:pt x="1677" y="606"/>
                    <a:pt x="1684" y="608"/>
                    <a:pt x="1688" y="607"/>
                  </a:cubicBezTo>
                  <a:cubicBezTo>
                    <a:pt x="1686" y="605"/>
                    <a:pt x="1683" y="605"/>
                    <a:pt x="1680" y="604"/>
                  </a:cubicBezTo>
                  <a:cubicBezTo>
                    <a:pt x="1680" y="599"/>
                    <a:pt x="1684" y="597"/>
                    <a:pt x="1677" y="598"/>
                  </a:cubicBezTo>
                  <a:cubicBezTo>
                    <a:pt x="1677" y="594"/>
                    <a:pt x="1679" y="593"/>
                    <a:pt x="1683" y="594"/>
                  </a:cubicBezTo>
                  <a:cubicBezTo>
                    <a:pt x="1681" y="591"/>
                    <a:pt x="1677" y="589"/>
                    <a:pt x="1677" y="584"/>
                  </a:cubicBezTo>
                  <a:cubicBezTo>
                    <a:pt x="1675" y="587"/>
                    <a:pt x="1662" y="589"/>
                    <a:pt x="1664" y="581"/>
                  </a:cubicBezTo>
                  <a:cubicBezTo>
                    <a:pt x="1647" y="579"/>
                    <a:pt x="1647" y="574"/>
                    <a:pt x="1629" y="578"/>
                  </a:cubicBezTo>
                  <a:cubicBezTo>
                    <a:pt x="1629" y="572"/>
                    <a:pt x="1629" y="572"/>
                    <a:pt x="1629" y="572"/>
                  </a:cubicBezTo>
                  <a:cubicBezTo>
                    <a:pt x="1631" y="568"/>
                    <a:pt x="1637" y="569"/>
                    <a:pt x="1643" y="569"/>
                  </a:cubicBezTo>
                  <a:cubicBezTo>
                    <a:pt x="1642" y="561"/>
                    <a:pt x="1634" y="570"/>
                    <a:pt x="1634" y="560"/>
                  </a:cubicBezTo>
                  <a:cubicBezTo>
                    <a:pt x="1629" y="560"/>
                    <a:pt x="1622" y="561"/>
                    <a:pt x="1621" y="557"/>
                  </a:cubicBezTo>
                  <a:cubicBezTo>
                    <a:pt x="1618" y="560"/>
                    <a:pt x="1614" y="561"/>
                    <a:pt x="1614" y="566"/>
                  </a:cubicBezTo>
                  <a:cubicBezTo>
                    <a:pt x="1615" y="568"/>
                    <a:pt x="1619" y="568"/>
                    <a:pt x="1621" y="569"/>
                  </a:cubicBezTo>
                  <a:cubicBezTo>
                    <a:pt x="1620" y="570"/>
                    <a:pt x="1620" y="573"/>
                    <a:pt x="1618" y="573"/>
                  </a:cubicBezTo>
                  <a:cubicBezTo>
                    <a:pt x="1620" y="576"/>
                    <a:pt x="1624" y="576"/>
                    <a:pt x="1628" y="576"/>
                  </a:cubicBezTo>
                  <a:cubicBezTo>
                    <a:pt x="1628" y="578"/>
                    <a:pt x="1625" y="579"/>
                    <a:pt x="1625" y="581"/>
                  </a:cubicBezTo>
                  <a:cubicBezTo>
                    <a:pt x="1620" y="581"/>
                    <a:pt x="1615" y="581"/>
                    <a:pt x="1612" y="578"/>
                  </a:cubicBezTo>
                  <a:cubicBezTo>
                    <a:pt x="1610" y="578"/>
                    <a:pt x="1611" y="580"/>
                    <a:pt x="1611" y="582"/>
                  </a:cubicBezTo>
                  <a:cubicBezTo>
                    <a:pt x="1614" y="583"/>
                    <a:pt x="1617" y="584"/>
                    <a:pt x="1619" y="585"/>
                  </a:cubicBezTo>
                  <a:cubicBezTo>
                    <a:pt x="1617" y="591"/>
                    <a:pt x="1617" y="583"/>
                    <a:pt x="1614" y="586"/>
                  </a:cubicBezTo>
                  <a:cubicBezTo>
                    <a:pt x="1625" y="590"/>
                    <a:pt x="1627" y="598"/>
                    <a:pt x="1637" y="601"/>
                  </a:cubicBezTo>
                  <a:cubicBezTo>
                    <a:pt x="1636" y="606"/>
                    <a:pt x="1639" y="608"/>
                    <a:pt x="1640" y="613"/>
                  </a:cubicBezTo>
                  <a:cubicBezTo>
                    <a:pt x="1649" y="608"/>
                    <a:pt x="1650" y="611"/>
                    <a:pt x="1657" y="615"/>
                  </a:cubicBezTo>
                  <a:cubicBezTo>
                    <a:pt x="1659" y="614"/>
                    <a:pt x="1661" y="612"/>
                    <a:pt x="1663" y="610"/>
                  </a:cubicBezTo>
                  <a:close/>
                  <a:moveTo>
                    <a:pt x="1648" y="594"/>
                  </a:moveTo>
                  <a:cubicBezTo>
                    <a:pt x="1647" y="592"/>
                    <a:pt x="1647" y="589"/>
                    <a:pt x="1647" y="585"/>
                  </a:cubicBezTo>
                  <a:cubicBezTo>
                    <a:pt x="1657" y="584"/>
                    <a:pt x="1660" y="588"/>
                    <a:pt x="1664" y="592"/>
                  </a:cubicBezTo>
                  <a:cubicBezTo>
                    <a:pt x="1661" y="593"/>
                    <a:pt x="1654" y="591"/>
                    <a:pt x="1648" y="594"/>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solidFill>
                  <a:prstClr val="black"/>
                </a:solidFill>
              </a:endParaRPr>
            </a:p>
          </p:txBody>
        </p:sp>
        <p:sp>
          <p:nvSpPr>
            <p:cNvPr id="22" name="文本框 21"/>
            <p:cNvSpPr txBox="1"/>
            <p:nvPr/>
          </p:nvSpPr>
          <p:spPr>
            <a:xfrm>
              <a:off x="9056606" y="1754752"/>
              <a:ext cx="1107996" cy="646331"/>
            </a:xfrm>
            <a:prstGeom prst="rect">
              <a:avLst/>
            </a:prstGeom>
            <a:noFill/>
          </p:spPr>
          <p:txBody>
            <a:bodyPr wrap="none" rtlCol="0">
              <a:spAutoFit/>
            </a:bodyPr>
            <a:lstStyle/>
            <a:p>
              <a:r>
                <a:rPr lang="zh-CN" altLang="en-US" sz="3600" dirty="0">
                  <a:solidFill>
                    <a:schemeClr val="bg1"/>
                  </a:solidFill>
                  <a:cs typeface="+mn-ea"/>
                  <a:sym typeface="+mn-lt"/>
                </a:rPr>
                <a:t>文本</a:t>
              </a:r>
            </a:p>
          </p:txBody>
        </p:sp>
      </p:grpSp>
      <p:grpSp>
        <p:nvGrpSpPr>
          <p:cNvPr id="610" name="8796bdc2-9727-4351-a390-fa95edabb8c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97615" y="3251717"/>
            <a:ext cx="1843906" cy="2556461"/>
            <a:chOff x="4357688" y="1050925"/>
            <a:chExt cx="3417888" cy="4738688"/>
          </a:xfrm>
        </p:grpSpPr>
        <p:sp>
          <p:nvSpPr>
            <p:cNvPr id="611" name="ïSḻïḋè"/>
            <p:cNvSpPr/>
            <p:nvPr/>
          </p:nvSpPr>
          <p:spPr bwMode="auto">
            <a:xfrm>
              <a:off x="4878388" y="5654675"/>
              <a:ext cx="1487488" cy="134938"/>
            </a:xfrm>
            <a:prstGeom prst="ellipse">
              <a:avLst/>
            </a:prstGeom>
            <a:solidFill>
              <a:srgbClr val="BBB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2" name="i$líḍè"/>
            <p:cNvSpPr/>
            <p:nvPr/>
          </p:nvSpPr>
          <p:spPr bwMode="auto">
            <a:xfrm>
              <a:off x="5845175" y="5175250"/>
              <a:ext cx="231775" cy="268288"/>
            </a:xfrm>
            <a:custGeom>
              <a:avLst/>
              <a:gdLst>
                <a:gd name="T0" fmla="*/ 0 w 12"/>
                <a:gd name="T1" fmla="*/ 5 h 14"/>
                <a:gd name="T2" fmla="*/ 5 w 12"/>
                <a:gd name="T3" fmla="*/ 7 h 14"/>
                <a:gd name="T4" fmla="*/ 5 w 12"/>
                <a:gd name="T5" fmla="*/ 14 h 14"/>
                <a:gd name="T6" fmla="*/ 11 w 12"/>
                <a:gd name="T7" fmla="*/ 2 h 14"/>
                <a:gd name="T8" fmla="*/ 2 w 12"/>
                <a:gd name="T9" fmla="*/ 0 h 14"/>
                <a:gd name="T10" fmla="*/ 0 w 12"/>
                <a:gd name="T11" fmla="*/ 5 h 14"/>
              </a:gdLst>
              <a:ahLst/>
              <a:cxnLst>
                <a:cxn ang="0">
                  <a:pos x="T0" y="T1"/>
                </a:cxn>
                <a:cxn ang="0">
                  <a:pos x="T2" y="T3"/>
                </a:cxn>
                <a:cxn ang="0">
                  <a:pos x="T4" y="T5"/>
                </a:cxn>
                <a:cxn ang="0">
                  <a:pos x="T6" y="T7"/>
                </a:cxn>
                <a:cxn ang="0">
                  <a:pos x="T8" y="T9"/>
                </a:cxn>
                <a:cxn ang="0">
                  <a:pos x="T10" y="T11"/>
                </a:cxn>
              </a:cxnLst>
              <a:rect l="0" t="0" r="r" b="b"/>
              <a:pathLst>
                <a:path w="12" h="14">
                  <a:moveTo>
                    <a:pt x="0" y="5"/>
                  </a:moveTo>
                  <a:cubicBezTo>
                    <a:pt x="5" y="7"/>
                    <a:pt x="5" y="7"/>
                    <a:pt x="5" y="7"/>
                  </a:cubicBezTo>
                  <a:cubicBezTo>
                    <a:pt x="5" y="7"/>
                    <a:pt x="4" y="14"/>
                    <a:pt x="5" y="14"/>
                  </a:cubicBezTo>
                  <a:cubicBezTo>
                    <a:pt x="6" y="14"/>
                    <a:pt x="12" y="3"/>
                    <a:pt x="11" y="2"/>
                  </a:cubicBezTo>
                  <a:cubicBezTo>
                    <a:pt x="9" y="2"/>
                    <a:pt x="2" y="0"/>
                    <a:pt x="2" y="0"/>
                  </a:cubicBezTo>
                  <a:lnTo>
                    <a:pt x="0" y="5"/>
                  </a:lnTo>
                  <a:close/>
                </a:path>
              </a:pathLst>
            </a:custGeom>
            <a:solidFill>
              <a:srgbClr val="FFDB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3" name="ïšḻiḍê"/>
            <p:cNvSpPr/>
            <p:nvPr/>
          </p:nvSpPr>
          <p:spPr bwMode="auto">
            <a:xfrm>
              <a:off x="5902325" y="5213350"/>
              <a:ext cx="212725" cy="498475"/>
            </a:xfrm>
            <a:custGeom>
              <a:avLst/>
              <a:gdLst>
                <a:gd name="T0" fmla="*/ 0 w 11"/>
                <a:gd name="T1" fmla="*/ 26 h 26"/>
                <a:gd name="T2" fmla="*/ 1 w 11"/>
                <a:gd name="T3" fmla="*/ 11 h 26"/>
                <a:gd name="T4" fmla="*/ 7 w 11"/>
                <a:gd name="T5" fmla="*/ 0 h 26"/>
                <a:gd name="T6" fmla="*/ 11 w 11"/>
                <a:gd name="T7" fmla="*/ 1 h 26"/>
                <a:gd name="T8" fmla="*/ 11 w 11"/>
                <a:gd name="T9" fmla="*/ 2 h 26"/>
                <a:gd name="T10" fmla="*/ 0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0" y="26"/>
                  </a:moveTo>
                  <a:cubicBezTo>
                    <a:pt x="0" y="26"/>
                    <a:pt x="1" y="13"/>
                    <a:pt x="1" y="11"/>
                  </a:cubicBezTo>
                  <a:cubicBezTo>
                    <a:pt x="2" y="10"/>
                    <a:pt x="7" y="4"/>
                    <a:pt x="7" y="0"/>
                  </a:cubicBezTo>
                  <a:cubicBezTo>
                    <a:pt x="11" y="1"/>
                    <a:pt x="11" y="1"/>
                    <a:pt x="11" y="1"/>
                  </a:cubicBezTo>
                  <a:cubicBezTo>
                    <a:pt x="11" y="1"/>
                    <a:pt x="11" y="1"/>
                    <a:pt x="11" y="2"/>
                  </a:cubicBezTo>
                  <a:cubicBezTo>
                    <a:pt x="11" y="4"/>
                    <a:pt x="7" y="21"/>
                    <a:pt x="0" y="26"/>
                  </a:cubicBezTo>
                  <a:close/>
                </a:path>
              </a:pathLst>
            </a:custGeom>
            <a:solidFill>
              <a:srgbClr val="C223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4" name="iślîďè"/>
            <p:cNvSpPr/>
            <p:nvPr/>
          </p:nvSpPr>
          <p:spPr bwMode="auto">
            <a:xfrm>
              <a:off x="5902325" y="5232400"/>
              <a:ext cx="250825" cy="498475"/>
            </a:xfrm>
            <a:custGeom>
              <a:avLst/>
              <a:gdLst>
                <a:gd name="T0" fmla="*/ 7 w 13"/>
                <a:gd name="T1" fmla="*/ 19 h 26"/>
                <a:gd name="T2" fmla="*/ 2 w 13"/>
                <a:gd name="T3" fmla="*/ 26 h 26"/>
                <a:gd name="T4" fmla="*/ 0 w 13"/>
                <a:gd name="T5" fmla="*/ 25 h 26"/>
                <a:gd name="T6" fmla="*/ 5 w 13"/>
                <a:gd name="T7" fmla="*/ 18 h 26"/>
                <a:gd name="T8" fmla="*/ 11 w 13"/>
                <a:gd name="T9" fmla="*/ 0 h 26"/>
                <a:gd name="T10" fmla="*/ 13 w 13"/>
                <a:gd name="T11" fmla="*/ 1 h 26"/>
                <a:gd name="T12" fmla="*/ 10 w 13"/>
                <a:gd name="T13" fmla="*/ 13 h 26"/>
                <a:gd name="T14" fmla="*/ 7 w 13"/>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6">
                  <a:moveTo>
                    <a:pt x="7" y="19"/>
                  </a:moveTo>
                  <a:cubicBezTo>
                    <a:pt x="5" y="23"/>
                    <a:pt x="2" y="26"/>
                    <a:pt x="2" y="26"/>
                  </a:cubicBezTo>
                  <a:cubicBezTo>
                    <a:pt x="0" y="25"/>
                    <a:pt x="0" y="25"/>
                    <a:pt x="0" y="25"/>
                  </a:cubicBezTo>
                  <a:cubicBezTo>
                    <a:pt x="2" y="23"/>
                    <a:pt x="4" y="20"/>
                    <a:pt x="5" y="18"/>
                  </a:cubicBezTo>
                  <a:cubicBezTo>
                    <a:pt x="10" y="9"/>
                    <a:pt x="11" y="0"/>
                    <a:pt x="11" y="0"/>
                  </a:cubicBezTo>
                  <a:cubicBezTo>
                    <a:pt x="13" y="1"/>
                    <a:pt x="13" y="1"/>
                    <a:pt x="13" y="1"/>
                  </a:cubicBezTo>
                  <a:cubicBezTo>
                    <a:pt x="13" y="1"/>
                    <a:pt x="12" y="5"/>
                    <a:pt x="10" y="13"/>
                  </a:cubicBezTo>
                  <a:cubicBezTo>
                    <a:pt x="9" y="15"/>
                    <a:pt x="8" y="17"/>
                    <a:pt x="7" y="19"/>
                  </a:cubicBezTo>
                  <a:close/>
                </a:path>
              </a:pathLst>
            </a:custGeom>
            <a:solidFill>
              <a:srgbClr val="C223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5" name="íṧlíḑê"/>
            <p:cNvSpPr/>
            <p:nvPr/>
          </p:nvSpPr>
          <p:spPr bwMode="auto">
            <a:xfrm>
              <a:off x="5921375" y="5251450"/>
              <a:ext cx="212725" cy="460375"/>
            </a:xfrm>
            <a:custGeom>
              <a:avLst/>
              <a:gdLst>
                <a:gd name="T0" fmla="*/ 1 w 11"/>
                <a:gd name="T1" fmla="*/ 24 h 24"/>
                <a:gd name="T2" fmla="*/ 6 w 11"/>
                <a:gd name="T3" fmla="*/ 17 h 24"/>
                <a:gd name="T4" fmla="*/ 8 w 11"/>
                <a:gd name="T5" fmla="*/ 11 h 24"/>
                <a:gd name="T6" fmla="*/ 11 w 11"/>
                <a:gd name="T7" fmla="*/ 0 h 24"/>
                <a:gd name="T8" fmla="*/ 11 w 11"/>
                <a:gd name="T9" fmla="*/ 0 h 24"/>
                <a:gd name="T10" fmla="*/ 5 w 11"/>
                <a:gd name="T11" fmla="*/ 17 h 24"/>
                <a:gd name="T12" fmla="*/ 0 w 11"/>
                <a:gd name="T13" fmla="*/ 24 h 24"/>
                <a:gd name="T14" fmla="*/ 1 w 11"/>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4">
                  <a:moveTo>
                    <a:pt x="1" y="24"/>
                  </a:moveTo>
                  <a:cubicBezTo>
                    <a:pt x="1" y="23"/>
                    <a:pt x="4" y="21"/>
                    <a:pt x="6" y="17"/>
                  </a:cubicBezTo>
                  <a:cubicBezTo>
                    <a:pt x="7" y="15"/>
                    <a:pt x="8" y="13"/>
                    <a:pt x="8" y="11"/>
                  </a:cubicBezTo>
                  <a:cubicBezTo>
                    <a:pt x="10" y="5"/>
                    <a:pt x="11" y="1"/>
                    <a:pt x="11" y="0"/>
                  </a:cubicBezTo>
                  <a:cubicBezTo>
                    <a:pt x="11" y="0"/>
                    <a:pt x="11" y="0"/>
                    <a:pt x="11" y="0"/>
                  </a:cubicBezTo>
                  <a:cubicBezTo>
                    <a:pt x="10" y="1"/>
                    <a:pt x="9" y="9"/>
                    <a:pt x="5" y="17"/>
                  </a:cubicBezTo>
                  <a:cubicBezTo>
                    <a:pt x="3" y="19"/>
                    <a:pt x="1" y="22"/>
                    <a:pt x="0" y="24"/>
                  </a:cubicBezTo>
                  <a:lnTo>
                    <a:pt x="1"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6" name="ïšḻîḋé"/>
            <p:cNvSpPr/>
            <p:nvPr/>
          </p:nvSpPr>
          <p:spPr bwMode="auto">
            <a:xfrm>
              <a:off x="5129213" y="5424488"/>
              <a:ext cx="271463" cy="211138"/>
            </a:xfrm>
            <a:custGeom>
              <a:avLst/>
              <a:gdLst>
                <a:gd name="T0" fmla="*/ 6 w 14"/>
                <a:gd name="T1" fmla="*/ 1 h 11"/>
                <a:gd name="T2" fmla="*/ 6 w 14"/>
                <a:gd name="T3" fmla="*/ 6 h 11"/>
                <a:gd name="T4" fmla="*/ 0 w 14"/>
                <a:gd name="T5" fmla="*/ 9 h 11"/>
                <a:gd name="T6" fmla="*/ 13 w 14"/>
                <a:gd name="T7" fmla="*/ 8 h 11"/>
                <a:gd name="T8" fmla="*/ 11 w 14"/>
                <a:gd name="T9" fmla="*/ 0 h 11"/>
                <a:gd name="T10" fmla="*/ 6 w 14"/>
                <a:gd name="T11" fmla="*/ 1 h 11"/>
              </a:gdLst>
              <a:ahLst/>
              <a:cxnLst>
                <a:cxn ang="0">
                  <a:pos x="T0" y="T1"/>
                </a:cxn>
                <a:cxn ang="0">
                  <a:pos x="T2" y="T3"/>
                </a:cxn>
                <a:cxn ang="0">
                  <a:pos x="T4" y="T5"/>
                </a:cxn>
                <a:cxn ang="0">
                  <a:pos x="T6" y="T7"/>
                </a:cxn>
                <a:cxn ang="0">
                  <a:pos x="T8" y="T9"/>
                </a:cxn>
                <a:cxn ang="0">
                  <a:pos x="T10" y="T11"/>
                </a:cxn>
              </a:cxnLst>
              <a:rect l="0" t="0" r="r" b="b"/>
              <a:pathLst>
                <a:path w="14" h="11">
                  <a:moveTo>
                    <a:pt x="6" y="1"/>
                  </a:moveTo>
                  <a:cubicBezTo>
                    <a:pt x="6" y="6"/>
                    <a:pt x="6" y="6"/>
                    <a:pt x="6" y="6"/>
                  </a:cubicBezTo>
                  <a:cubicBezTo>
                    <a:pt x="6" y="6"/>
                    <a:pt x="0" y="8"/>
                    <a:pt x="0" y="9"/>
                  </a:cubicBezTo>
                  <a:cubicBezTo>
                    <a:pt x="1" y="11"/>
                    <a:pt x="14" y="10"/>
                    <a:pt x="13" y="8"/>
                  </a:cubicBezTo>
                  <a:cubicBezTo>
                    <a:pt x="13" y="7"/>
                    <a:pt x="11" y="0"/>
                    <a:pt x="11" y="0"/>
                  </a:cubicBezTo>
                  <a:lnTo>
                    <a:pt x="6" y="1"/>
                  </a:lnTo>
                  <a:close/>
                </a:path>
              </a:pathLst>
            </a:custGeom>
            <a:solidFill>
              <a:srgbClr val="FFDB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7" name="îṣľiḑè"/>
            <p:cNvSpPr/>
            <p:nvPr/>
          </p:nvSpPr>
          <p:spPr bwMode="auto">
            <a:xfrm>
              <a:off x="4878388" y="5578475"/>
              <a:ext cx="541338" cy="211138"/>
            </a:xfrm>
            <a:custGeom>
              <a:avLst/>
              <a:gdLst>
                <a:gd name="T0" fmla="*/ 0 w 28"/>
                <a:gd name="T1" fmla="*/ 6 h 11"/>
                <a:gd name="T2" fmla="*/ 14 w 28"/>
                <a:gd name="T3" fmla="*/ 0 h 11"/>
                <a:gd name="T4" fmla="*/ 26 w 28"/>
                <a:gd name="T5" fmla="*/ 0 h 11"/>
                <a:gd name="T6" fmla="*/ 28 w 28"/>
                <a:gd name="T7" fmla="*/ 4 h 11"/>
                <a:gd name="T8" fmla="*/ 27 w 28"/>
                <a:gd name="T9" fmla="*/ 4 h 11"/>
                <a:gd name="T10" fmla="*/ 0 w 28"/>
                <a:gd name="T11" fmla="*/ 6 h 11"/>
              </a:gdLst>
              <a:ahLst/>
              <a:cxnLst>
                <a:cxn ang="0">
                  <a:pos x="T0" y="T1"/>
                </a:cxn>
                <a:cxn ang="0">
                  <a:pos x="T2" y="T3"/>
                </a:cxn>
                <a:cxn ang="0">
                  <a:pos x="T4" y="T5"/>
                </a:cxn>
                <a:cxn ang="0">
                  <a:pos x="T6" y="T7"/>
                </a:cxn>
                <a:cxn ang="0">
                  <a:pos x="T8" y="T9"/>
                </a:cxn>
                <a:cxn ang="0">
                  <a:pos x="T10" y="T11"/>
                </a:cxn>
              </a:cxnLst>
              <a:rect l="0" t="0" r="r" b="b"/>
              <a:pathLst>
                <a:path w="28" h="11">
                  <a:moveTo>
                    <a:pt x="0" y="6"/>
                  </a:moveTo>
                  <a:cubicBezTo>
                    <a:pt x="0" y="6"/>
                    <a:pt x="12" y="1"/>
                    <a:pt x="14" y="0"/>
                  </a:cubicBezTo>
                  <a:cubicBezTo>
                    <a:pt x="16" y="0"/>
                    <a:pt x="23" y="2"/>
                    <a:pt x="26" y="0"/>
                  </a:cubicBezTo>
                  <a:cubicBezTo>
                    <a:pt x="28" y="4"/>
                    <a:pt x="28" y="4"/>
                    <a:pt x="28" y="4"/>
                  </a:cubicBezTo>
                  <a:cubicBezTo>
                    <a:pt x="28" y="4"/>
                    <a:pt x="27" y="4"/>
                    <a:pt x="27" y="4"/>
                  </a:cubicBezTo>
                  <a:cubicBezTo>
                    <a:pt x="24" y="5"/>
                    <a:pt x="8" y="11"/>
                    <a:pt x="0" y="6"/>
                  </a:cubicBezTo>
                  <a:close/>
                </a:path>
              </a:pathLst>
            </a:custGeom>
            <a:solidFill>
              <a:srgbClr val="C223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8" name="îṣḻídé"/>
            <p:cNvSpPr/>
            <p:nvPr/>
          </p:nvSpPr>
          <p:spPr bwMode="auto">
            <a:xfrm>
              <a:off x="4878388" y="5654675"/>
              <a:ext cx="541338" cy="115888"/>
            </a:xfrm>
            <a:custGeom>
              <a:avLst/>
              <a:gdLst>
                <a:gd name="T0" fmla="*/ 9 w 28"/>
                <a:gd name="T1" fmla="*/ 6 h 6"/>
                <a:gd name="T2" fmla="*/ 1 w 28"/>
                <a:gd name="T3" fmla="*/ 4 h 6"/>
                <a:gd name="T4" fmla="*/ 0 w 28"/>
                <a:gd name="T5" fmla="*/ 2 h 6"/>
                <a:gd name="T6" fmla="*/ 9 w 28"/>
                <a:gd name="T7" fmla="*/ 3 h 6"/>
                <a:gd name="T8" fmla="*/ 28 w 28"/>
                <a:gd name="T9" fmla="*/ 0 h 6"/>
                <a:gd name="T10" fmla="*/ 28 w 28"/>
                <a:gd name="T11" fmla="*/ 2 h 6"/>
                <a:gd name="T12" fmla="*/ 16 w 28"/>
                <a:gd name="T13" fmla="*/ 5 h 6"/>
                <a:gd name="T14" fmla="*/ 9 w 2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9" y="6"/>
                  </a:moveTo>
                  <a:cubicBezTo>
                    <a:pt x="4" y="6"/>
                    <a:pt x="1" y="4"/>
                    <a:pt x="1" y="4"/>
                  </a:cubicBezTo>
                  <a:cubicBezTo>
                    <a:pt x="0" y="2"/>
                    <a:pt x="0" y="2"/>
                    <a:pt x="0" y="2"/>
                  </a:cubicBezTo>
                  <a:cubicBezTo>
                    <a:pt x="3" y="3"/>
                    <a:pt x="6" y="3"/>
                    <a:pt x="9" y="3"/>
                  </a:cubicBezTo>
                  <a:cubicBezTo>
                    <a:pt x="19" y="3"/>
                    <a:pt x="28" y="0"/>
                    <a:pt x="28" y="0"/>
                  </a:cubicBezTo>
                  <a:cubicBezTo>
                    <a:pt x="28" y="2"/>
                    <a:pt x="28" y="2"/>
                    <a:pt x="28" y="2"/>
                  </a:cubicBezTo>
                  <a:cubicBezTo>
                    <a:pt x="28" y="2"/>
                    <a:pt x="24" y="3"/>
                    <a:pt x="16" y="5"/>
                  </a:cubicBezTo>
                  <a:cubicBezTo>
                    <a:pt x="14" y="5"/>
                    <a:pt x="12" y="6"/>
                    <a:pt x="9" y="6"/>
                  </a:cubicBezTo>
                  <a:close/>
                </a:path>
              </a:pathLst>
            </a:custGeom>
            <a:solidFill>
              <a:srgbClr val="C223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9" name="îṡ1íḋé"/>
            <p:cNvSpPr/>
            <p:nvPr/>
          </p:nvSpPr>
          <p:spPr bwMode="auto">
            <a:xfrm>
              <a:off x="4899025" y="5673725"/>
              <a:ext cx="501650" cy="76200"/>
            </a:xfrm>
            <a:custGeom>
              <a:avLst/>
              <a:gdLst>
                <a:gd name="T0" fmla="*/ 0 w 26"/>
                <a:gd name="T1" fmla="*/ 3 h 4"/>
                <a:gd name="T2" fmla="*/ 8 w 26"/>
                <a:gd name="T3" fmla="*/ 4 h 4"/>
                <a:gd name="T4" fmla="*/ 15 w 26"/>
                <a:gd name="T5" fmla="*/ 3 h 4"/>
                <a:gd name="T6" fmla="*/ 26 w 26"/>
                <a:gd name="T7" fmla="*/ 1 h 4"/>
                <a:gd name="T8" fmla="*/ 26 w 26"/>
                <a:gd name="T9" fmla="*/ 0 h 4"/>
                <a:gd name="T10" fmla="*/ 8 w 26"/>
                <a:gd name="T11" fmla="*/ 3 h 4"/>
                <a:gd name="T12" fmla="*/ 0 w 26"/>
                <a:gd name="T13" fmla="*/ 2 h 4"/>
                <a:gd name="T14" fmla="*/ 0 w 26"/>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
                  <a:moveTo>
                    <a:pt x="0" y="3"/>
                  </a:moveTo>
                  <a:cubicBezTo>
                    <a:pt x="1" y="3"/>
                    <a:pt x="4" y="4"/>
                    <a:pt x="8" y="4"/>
                  </a:cubicBezTo>
                  <a:cubicBezTo>
                    <a:pt x="11" y="4"/>
                    <a:pt x="13" y="4"/>
                    <a:pt x="15" y="3"/>
                  </a:cubicBezTo>
                  <a:cubicBezTo>
                    <a:pt x="22" y="2"/>
                    <a:pt x="25" y="1"/>
                    <a:pt x="26" y="1"/>
                  </a:cubicBezTo>
                  <a:cubicBezTo>
                    <a:pt x="26" y="0"/>
                    <a:pt x="26" y="0"/>
                    <a:pt x="26" y="0"/>
                  </a:cubicBezTo>
                  <a:cubicBezTo>
                    <a:pt x="25" y="0"/>
                    <a:pt x="17" y="3"/>
                    <a:pt x="8" y="3"/>
                  </a:cubicBezTo>
                  <a:cubicBezTo>
                    <a:pt x="5" y="3"/>
                    <a:pt x="2" y="3"/>
                    <a:pt x="0" y="2"/>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0" name="í$1îḍè"/>
            <p:cNvSpPr/>
            <p:nvPr/>
          </p:nvSpPr>
          <p:spPr bwMode="auto">
            <a:xfrm>
              <a:off x="4956175" y="4829175"/>
              <a:ext cx="425450" cy="711200"/>
            </a:xfrm>
            <a:custGeom>
              <a:avLst/>
              <a:gdLst>
                <a:gd name="T0" fmla="*/ 13 w 22"/>
                <a:gd name="T1" fmla="*/ 37 h 37"/>
                <a:gd name="T2" fmla="*/ 22 w 22"/>
                <a:gd name="T3" fmla="*/ 34 h 37"/>
                <a:gd name="T4" fmla="*/ 16 w 22"/>
                <a:gd name="T5" fmla="*/ 16 h 37"/>
                <a:gd name="T6" fmla="*/ 17 w 22"/>
                <a:gd name="T7" fmla="*/ 3 h 37"/>
                <a:gd name="T8" fmla="*/ 2 w 22"/>
                <a:gd name="T9" fmla="*/ 0 h 37"/>
                <a:gd name="T10" fmla="*/ 2 w 22"/>
                <a:gd name="T11" fmla="*/ 15 h 37"/>
                <a:gd name="T12" fmla="*/ 13 w 22"/>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2" h="37">
                  <a:moveTo>
                    <a:pt x="13" y="37"/>
                  </a:moveTo>
                  <a:cubicBezTo>
                    <a:pt x="13" y="37"/>
                    <a:pt x="19" y="37"/>
                    <a:pt x="22" y="34"/>
                  </a:cubicBezTo>
                  <a:cubicBezTo>
                    <a:pt x="22" y="34"/>
                    <a:pt x="17" y="21"/>
                    <a:pt x="16" y="16"/>
                  </a:cubicBezTo>
                  <a:cubicBezTo>
                    <a:pt x="14" y="11"/>
                    <a:pt x="17" y="3"/>
                    <a:pt x="17" y="3"/>
                  </a:cubicBezTo>
                  <a:cubicBezTo>
                    <a:pt x="2" y="0"/>
                    <a:pt x="2" y="0"/>
                    <a:pt x="2" y="0"/>
                  </a:cubicBezTo>
                  <a:cubicBezTo>
                    <a:pt x="2" y="0"/>
                    <a:pt x="0" y="6"/>
                    <a:pt x="2" y="15"/>
                  </a:cubicBezTo>
                  <a:cubicBezTo>
                    <a:pt x="4" y="23"/>
                    <a:pt x="13" y="37"/>
                    <a:pt x="13" y="37"/>
                  </a:cubicBezTo>
                  <a:close/>
                </a:path>
              </a:pathLst>
            </a:custGeom>
            <a:solidFill>
              <a:srgbClr val="8B2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1" name="ïŝļíḑé"/>
            <p:cNvSpPr/>
            <p:nvPr/>
          </p:nvSpPr>
          <p:spPr bwMode="auto">
            <a:xfrm>
              <a:off x="5284788" y="4733925"/>
              <a:ext cx="695325" cy="595313"/>
            </a:xfrm>
            <a:custGeom>
              <a:avLst/>
              <a:gdLst>
                <a:gd name="T0" fmla="*/ 0 w 36"/>
                <a:gd name="T1" fmla="*/ 3 h 31"/>
                <a:gd name="T2" fmla="*/ 8 w 36"/>
                <a:gd name="T3" fmla="*/ 21 h 31"/>
                <a:gd name="T4" fmla="*/ 33 w 36"/>
                <a:gd name="T5" fmla="*/ 31 h 31"/>
                <a:gd name="T6" fmla="*/ 36 w 36"/>
                <a:gd name="T7" fmla="*/ 22 h 31"/>
                <a:gd name="T8" fmla="*/ 18 w 36"/>
                <a:gd name="T9" fmla="*/ 13 h 31"/>
                <a:gd name="T10" fmla="*/ 17 w 36"/>
                <a:gd name="T11" fmla="*/ 0 h 31"/>
                <a:gd name="T12" fmla="*/ 0 w 36"/>
                <a:gd name="T13" fmla="*/ 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0" y="3"/>
                  </a:moveTo>
                  <a:cubicBezTo>
                    <a:pt x="0" y="3"/>
                    <a:pt x="4" y="18"/>
                    <a:pt x="8" y="21"/>
                  </a:cubicBezTo>
                  <a:cubicBezTo>
                    <a:pt x="11" y="23"/>
                    <a:pt x="22" y="30"/>
                    <a:pt x="33" y="31"/>
                  </a:cubicBezTo>
                  <a:cubicBezTo>
                    <a:pt x="33" y="31"/>
                    <a:pt x="36" y="27"/>
                    <a:pt x="36" y="22"/>
                  </a:cubicBezTo>
                  <a:cubicBezTo>
                    <a:pt x="36" y="22"/>
                    <a:pt x="20" y="17"/>
                    <a:pt x="18" y="13"/>
                  </a:cubicBezTo>
                  <a:cubicBezTo>
                    <a:pt x="17" y="9"/>
                    <a:pt x="17" y="0"/>
                    <a:pt x="17" y="0"/>
                  </a:cubicBezTo>
                  <a:lnTo>
                    <a:pt x="0" y="3"/>
                  </a:lnTo>
                  <a:close/>
                </a:path>
              </a:pathLst>
            </a:custGeom>
            <a:solidFill>
              <a:srgbClr val="8B2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2" name="ísļíḑé"/>
            <p:cNvSpPr/>
            <p:nvPr/>
          </p:nvSpPr>
          <p:spPr bwMode="auto">
            <a:xfrm>
              <a:off x="6288088" y="1473200"/>
              <a:ext cx="676275" cy="690563"/>
            </a:xfrm>
            <a:custGeom>
              <a:avLst/>
              <a:gdLst>
                <a:gd name="T0" fmla="*/ 28 w 35"/>
                <a:gd name="T1" fmla="*/ 36 h 36"/>
                <a:gd name="T2" fmla="*/ 26 w 35"/>
                <a:gd name="T3" fmla="*/ 16 h 36"/>
                <a:gd name="T4" fmla="*/ 1 w 35"/>
                <a:gd name="T5" fmla="*/ 4 h 36"/>
                <a:gd name="T6" fmla="*/ 9 w 35"/>
                <a:gd name="T7" fmla="*/ 19 h 36"/>
                <a:gd name="T8" fmla="*/ 28 w 35"/>
                <a:gd name="T9" fmla="*/ 36 h 36"/>
              </a:gdLst>
              <a:ahLst/>
              <a:cxnLst>
                <a:cxn ang="0">
                  <a:pos x="T0" y="T1"/>
                </a:cxn>
                <a:cxn ang="0">
                  <a:pos x="T2" y="T3"/>
                </a:cxn>
                <a:cxn ang="0">
                  <a:pos x="T4" y="T5"/>
                </a:cxn>
                <a:cxn ang="0">
                  <a:pos x="T6" y="T7"/>
                </a:cxn>
                <a:cxn ang="0">
                  <a:pos x="T8" y="T9"/>
                </a:cxn>
              </a:cxnLst>
              <a:rect l="0" t="0" r="r" b="b"/>
              <a:pathLst>
                <a:path w="35" h="36">
                  <a:moveTo>
                    <a:pt x="28" y="36"/>
                  </a:moveTo>
                  <a:cubicBezTo>
                    <a:pt x="28" y="36"/>
                    <a:pt x="35" y="28"/>
                    <a:pt x="26" y="16"/>
                  </a:cubicBezTo>
                  <a:cubicBezTo>
                    <a:pt x="18" y="5"/>
                    <a:pt x="11" y="0"/>
                    <a:pt x="1" y="4"/>
                  </a:cubicBezTo>
                  <a:cubicBezTo>
                    <a:pt x="1" y="4"/>
                    <a:pt x="0" y="8"/>
                    <a:pt x="9" y="19"/>
                  </a:cubicBezTo>
                  <a:cubicBezTo>
                    <a:pt x="22" y="36"/>
                    <a:pt x="28" y="36"/>
                    <a:pt x="28" y="36"/>
                  </a:cubicBezTo>
                  <a:close/>
                </a:path>
              </a:pathLst>
            </a:custGeom>
            <a:solidFill>
              <a:srgbClr val="E9D8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3" name="íSḷïde"/>
            <p:cNvSpPr/>
            <p:nvPr/>
          </p:nvSpPr>
          <p:spPr bwMode="auto">
            <a:xfrm>
              <a:off x="6462713" y="1530350"/>
              <a:ext cx="404813" cy="460375"/>
            </a:xfrm>
            <a:custGeom>
              <a:avLst/>
              <a:gdLst>
                <a:gd name="T0" fmla="*/ 0 w 21"/>
                <a:gd name="T1" fmla="*/ 0 h 24"/>
                <a:gd name="T2" fmla="*/ 1 w 21"/>
                <a:gd name="T3" fmla="*/ 7 h 24"/>
                <a:gd name="T4" fmla="*/ 9 w 21"/>
                <a:gd name="T5" fmla="*/ 18 h 24"/>
                <a:gd name="T6" fmla="*/ 11 w 21"/>
                <a:gd name="T7" fmla="*/ 20 h 24"/>
                <a:gd name="T8" fmla="*/ 16 w 21"/>
                <a:gd name="T9" fmla="*/ 24 h 24"/>
                <a:gd name="T10" fmla="*/ 18 w 21"/>
                <a:gd name="T11" fmla="*/ 24 h 24"/>
                <a:gd name="T12" fmla="*/ 21 w 21"/>
                <a:gd name="T13" fmla="*/ 23 h 24"/>
                <a:gd name="T14" fmla="*/ 17 w 21"/>
                <a:gd name="T15" fmla="*/ 14 h 24"/>
                <a:gd name="T16" fmla="*/ 0 w 2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4">
                  <a:moveTo>
                    <a:pt x="0" y="0"/>
                  </a:moveTo>
                  <a:cubicBezTo>
                    <a:pt x="0" y="2"/>
                    <a:pt x="0" y="5"/>
                    <a:pt x="1" y="7"/>
                  </a:cubicBezTo>
                  <a:cubicBezTo>
                    <a:pt x="4" y="12"/>
                    <a:pt x="7" y="15"/>
                    <a:pt x="9" y="18"/>
                  </a:cubicBezTo>
                  <a:cubicBezTo>
                    <a:pt x="9" y="18"/>
                    <a:pt x="11" y="18"/>
                    <a:pt x="11" y="20"/>
                  </a:cubicBezTo>
                  <a:cubicBezTo>
                    <a:pt x="11" y="20"/>
                    <a:pt x="16" y="19"/>
                    <a:pt x="16" y="24"/>
                  </a:cubicBezTo>
                  <a:cubicBezTo>
                    <a:pt x="16" y="24"/>
                    <a:pt x="17" y="23"/>
                    <a:pt x="18" y="24"/>
                  </a:cubicBezTo>
                  <a:cubicBezTo>
                    <a:pt x="18" y="24"/>
                    <a:pt x="19" y="23"/>
                    <a:pt x="21" y="23"/>
                  </a:cubicBezTo>
                  <a:cubicBezTo>
                    <a:pt x="21" y="20"/>
                    <a:pt x="20" y="17"/>
                    <a:pt x="17" y="14"/>
                  </a:cubicBezTo>
                  <a:cubicBezTo>
                    <a:pt x="11" y="6"/>
                    <a:pt x="6" y="1"/>
                    <a:pt x="0" y="0"/>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4" name="íşḷîḓe"/>
            <p:cNvSpPr/>
            <p:nvPr/>
          </p:nvSpPr>
          <p:spPr bwMode="auto">
            <a:xfrm>
              <a:off x="6559550" y="1568450"/>
              <a:ext cx="307975" cy="346075"/>
            </a:xfrm>
            <a:custGeom>
              <a:avLst/>
              <a:gdLst>
                <a:gd name="T0" fmla="*/ 16 w 16"/>
                <a:gd name="T1" fmla="*/ 18 h 18"/>
                <a:gd name="T2" fmla="*/ 4 w 16"/>
                <a:gd name="T3" fmla="*/ 10 h 18"/>
                <a:gd name="T4" fmla="*/ 0 w 16"/>
                <a:gd name="T5" fmla="*/ 0 h 18"/>
                <a:gd name="T6" fmla="*/ 9 w 16"/>
                <a:gd name="T7" fmla="*/ 7 h 18"/>
                <a:gd name="T8" fmla="*/ 16 w 16"/>
                <a:gd name="T9" fmla="*/ 18 h 18"/>
              </a:gdLst>
              <a:ahLst/>
              <a:cxnLst>
                <a:cxn ang="0">
                  <a:pos x="T0" y="T1"/>
                </a:cxn>
                <a:cxn ang="0">
                  <a:pos x="T2" y="T3"/>
                </a:cxn>
                <a:cxn ang="0">
                  <a:pos x="T4" y="T5"/>
                </a:cxn>
                <a:cxn ang="0">
                  <a:pos x="T6" y="T7"/>
                </a:cxn>
                <a:cxn ang="0">
                  <a:pos x="T8" y="T9"/>
                </a:cxn>
              </a:cxnLst>
              <a:rect l="0" t="0" r="r" b="b"/>
              <a:pathLst>
                <a:path w="16" h="18">
                  <a:moveTo>
                    <a:pt x="16" y="18"/>
                  </a:moveTo>
                  <a:cubicBezTo>
                    <a:pt x="12" y="17"/>
                    <a:pt x="8" y="14"/>
                    <a:pt x="4" y="10"/>
                  </a:cubicBezTo>
                  <a:cubicBezTo>
                    <a:pt x="1" y="5"/>
                    <a:pt x="0" y="2"/>
                    <a:pt x="0" y="0"/>
                  </a:cubicBezTo>
                  <a:cubicBezTo>
                    <a:pt x="0" y="0"/>
                    <a:pt x="4" y="1"/>
                    <a:pt x="9" y="7"/>
                  </a:cubicBezTo>
                  <a:cubicBezTo>
                    <a:pt x="14" y="13"/>
                    <a:pt x="16" y="18"/>
                    <a:pt x="16" y="18"/>
                  </a:cubicBezTo>
                  <a:close/>
                </a:path>
              </a:pathLst>
            </a:custGeom>
            <a:solidFill>
              <a:srgbClr val="FFFB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5" name="ïṩļíḍê"/>
            <p:cNvSpPr/>
            <p:nvPr/>
          </p:nvSpPr>
          <p:spPr bwMode="auto">
            <a:xfrm>
              <a:off x="5303838" y="1050925"/>
              <a:ext cx="792163" cy="403225"/>
            </a:xfrm>
            <a:custGeom>
              <a:avLst/>
              <a:gdLst>
                <a:gd name="T0" fmla="*/ 0 w 41"/>
                <a:gd name="T1" fmla="*/ 10 h 21"/>
                <a:gd name="T2" fmla="*/ 18 w 41"/>
                <a:gd name="T3" fmla="*/ 2 h 21"/>
                <a:gd name="T4" fmla="*/ 41 w 41"/>
                <a:gd name="T5" fmla="*/ 18 h 21"/>
                <a:gd name="T6" fmla="*/ 24 w 41"/>
                <a:gd name="T7" fmla="*/ 19 h 21"/>
                <a:gd name="T8" fmla="*/ 0 w 41"/>
                <a:gd name="T9" fmla="*/ 10 h 21"/>
              </a:gdLst>
              <a:ahLst/>
              <a:cxnLst>
                <a:cxn ang="0">
                  <a:pos x="T0" y="T1"/>
                </a:cxn>
                <a:cxn ang="0">
                  <a:pos x="T2" y="T3"/>
                </a:cxn>
                <a:cxn ang="0">
                  <a:pos x="T4" y="T5"/>
                </a:cxn>
                <a:cxn ang="0">
                  <a:pos x="T6" y="T7"/>
                </a:cxn>
                <a:cxn ang="0">
                  <a:pos x="T8" y="T9"/>
                </a:cxn>
              </a:cxnLst>
              <a:rect l="0" t="0" r="r" b="b"/>
              <a:pathLst>
                <a:path w="41" h="21">
                  <a:moveTo>
                    <a:pt x="0" y="10"/>
                  </a:moveTo>
                  <a:cubicBezTo>
                    <a:pt x="0" y="10"/>
                    <a:pt x="4" y="0"/>
                    <a:pt x="18" y="2"/>
                  </a:cubicBezTo>
                  <a:cubicBezTo>
                    <a:pt x="32" y="4"/>
                    <a:pt x="40" y="8"/>
                    <a:pt x="41" y="18"/>
                  </a:cubicBezTo>
                  <a:cubicBezTo>
                    <a:pt x="41" y="18"/>
                    <a:pt x="38" y="21"/>
                    <a:pt x="24" y="19"/>
                  </a:cubicBezTo>
                  <a:cubicBezTo>
                    <a:pt x="3" y="16"/>
                    <a:pt x="0" y="10"/>
                    <a:pt x="0" y="10"/>
                  </a:cubicBezTo>
                  <a:close/>
                </a:path>
              </a:pathLst>
            </a:custGeom>
            <a:solidFill>
              <a:srgbClr val="E9D8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6" name="íṧlïdê"/>
            <p:cNvSpPr/>
            <p:nvPr/>
          </p:nvSpPr>
          <p:spPr bwMode="auto">
            <a:xfrm>
              <a:off x="5438775" y="1089025"/>
              <a:ext cx="598488" cy="211138"/>
            </a:xfrm>
            <a:custGeom>
              <a:avLst/>
              <a:gdLst>
                <a:gd name="T0" fmla="*/ 31 w 31"/>
                <a:gd name="T1" fmla="*/ 9 h 11"/>
                <a:gd name="T2" fmla="*/ 24 w 31"/>
                <a:gd name="T3" fmla="*/ 11 h 11"/>
                <a:gd name="T4" fmla="*/ 11 w 31"/>
                <a:gd name="T5" fmla="*/ 10 h 11"/>
                <a:gd name="T6" fmla="*/ 8 w 31"/>
                <a:gd name="T7" fmla="*/ 8 h 11"/>
                <a:gd name="T8" fmla="*/ 2 w 31"/>
                <a:gd name="T9" fmla="*/ 6 h 11"/>
                <a:gd name="T10" fmla="*/ 1 w 31"/>
                <a:gd name="T11" fmla="*/ 4 h 11"/>
                <a:gd name="T12" fmla="*/ 0 w 31"/>
                <a:gd name="T13" fmla="*/ 1 h 11"/>
                <a:gd name="T14" fmla="*/ 11 w 31"/>
                <a:gd name="T15" fmla="*/ 0 h 11"/>
                <a:gd name="T16" fmla="*/ 31 w 31"/>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1">
                  <a:moveTo>
                    <a:pt x="31" y="9"/>
                  </a:moveTo>
                  <a:cubicBezTo>
                    <a:pt x="29" y="10"/>
                    <a:pt x="26" y="11"/>
                    <a:pt x="24" y="11"/>
                  </a:cubicBezTo>
                  <a:cubicBezTo>
                    <a:pt x="19" y="11"/>
                    <a:pt x="14" y="10"/>
                    <a:pt x="11" y="10"/>
                  </a:cubicBezTo>
                  <a:cubicBezTo>
                    <a:pt x="11" y="10"/>
                    <a:pt x="10" y="8"/>
                    <a:pt x="8" y="8"/>
                  </a:cubicBezTo>
                  <a:cubicBezTo>
                    <a:pt x="8" y="8"/>
                    <a:pt x="6" y="4"/>
                    <a:pt x="2" y="6"/>
                  </a:cubicBezTo>
                  <a:cubicBezTo>
                    <a:pt x="2" y="6"/>
                    <a:pt x="2" y="5"/>
                    <a:pt x="1" y="4"/>
                  </a:cubicBezTo>
                  <a:cubicBezTo>
                    <a:pt x="1" y="4"/>
                    <a:pt x="1" y="3"/>
                    <a:pt x="0" y="1"/>
                  </a:cubicBezTo>
                  <a:cubicBezTo>
                    <a:pt x="3" y="0"/>
                    <a:pt x="6" y="0"/>
                    <a:pt x="11" y="0"/>
                  </a:cubicBezTo>
                  <a:cubicBezTo>
                    <a:pt x="21" y="2"/>
                    <a:pt x="27" y="4"/>
                    <a:pt x="31" y="9"/>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7" name="îś1ídê"/>
            <p:cNvSpPr/>
            <p:nvPr/>
          </p:nvSpPr>
          <p:spPr bwMode="auto">
            <a:xfrm>
              <a:off x="5516563" y="1089025"/>
              <a:ext cx="444500" cy="134938"/>
            </a:xfrm>
            <a:custGeom>
              <a:avLst/>
              <a:gdLst>
                <a:gd name="T0" fmla="*/ 0 w 23"/>
                <a:gd name="T1" fmla="*/ 0 h 7"/>
                <a:gd name="T2" fmla="*/ 12 w 23"/>
                <a:gd name="T3" fmla="*/ 6 h 7"/>
                <a:gd name="T4" fmla="*/ 23 w 23"/>
                <a:gd name="T5" fmla="*/ 5 h 7"/>
                <a:gd name="T6" fmla="*/ 12 w 23"/>
                <a:gd name="T7" fmla="*/ 1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cubicBezTo>
                    <a:pt x="2" y="3"/>
                    <a:pt x="6" y="6"/>
                    <a:pt x="12" y="6"/>
                  </a:cubicBezTo>
                  <a:cubicBezTo>
                    <a:pt x="18" y="7"/>
                    <a:pt x="21" y="6"/>
                    <a:pt x="23" y="5"/>
                  </a:cubicBezTo>
                  <a:cubicBezTo>
                    <a:pt x="23" y="5"/>
                    <a:pt x="20" y="3"/>
                    <a:pt x="12" y="1"/>
                  </a:cubicBezTo>
                  <a:cubicBezTo>
                    <a:pt x="4" y="0"/>
                    <a:pt x="0" y="0"/>
                    <a:pt x="0" y="0"/>
                  </a:cubicBezTo>
                  <a:close/>
                </a:path>
              </a:pathLst>
            </a:custGeom>
            <a:solidFill>
              <a:srgbClr val="FFFB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8" name="ï$ḷíďe"/>
            <p:cNvSpPr/>
            <p:nvPr/>
          </p:nvSpPr>
          <p:spPr bwMode="auto">
            <a:xfrm>
              <a:off x="4570413" y="2239963"/>
              <a:ext cx="482600" cy="441325"/>
            </a:xfrm>
            <a:custGeom>
              <a:avLst/>
              <a:gdLst>
                <a:gd name="T0" fmla="*/ 17 w 25"/>
                <a:gd name="T1" fmla="*/ 19 h 23"/>
                <a:gd name="T2" fmla="*/ 18 w 25"/>
                <a:gd name="T3" fmla="*/ 17 h 23"/>
                <a:gd name="T4" fmla="*/ 23 w 25"/>
                <a:gd name="T5" fmla="*/ 16 h 23"/>
                <a:gd name="T6" fmla="*/ 19 w 25"/>
                <a:gd name="T7" fmla="*/ 12 h 23"/>
                <a:gd name="T8" fmla="*/ 18 w 25"/>
                <a:gd name="T9" fmla="*/ 12 h 23"/>
                <a:gd name="T10" fmla="*/ 18 w 25"/>
                <a:gd name="T11" fmla="*/ 3 h 23"/>
                <a:gd name="T12" fmla="*/ 15 w 25"/>
                <a:gd name="T13" fmla="*/ 7 h 23"/>
                <a:gd name="T14" fmla="*/ 15 w 25"/>
                <a:gd name="T15" fmla="*/ 7 h 23"/>
                <a:gd name="T16" fmla="*/ 11 w 25"/>
                <a:gd name="T17" fmla="*/ 0 h 23"/>
                <a:gd name="T18" fmla="*/ 9 w 25"/>
                <a:gd name="T19" fmla="*/ 7 h 23"/>
                <a:gd name="T20" fmla="*/ 9 w 25"/>
                <a:gd name="T21" fmla="*/ 7 h 23"/>
                <a:gd name="T22" fmla="*/ 5 w 25"/>
                <a:gd name="T23" fmla="*/ 2 h 23"/>
                <a:gd name="T24" fmla="*/ 5 w 25"/>
                <a:gd name="T25" fmla="*/ 9 h 23"/>
                <a:gd name="T26" fmla="*/ 5 w 25"/>
                <a:gd name="T27" fmla="*/ 9 h 23"/>
                <a:gd name="T28" fmla="*/ 1 w 25"/>
                <a:gd name="T29" fmla="*/ 8 h 23"/>
                <a:gd name="T30" fmla="*/ 3 w 25"/>
                <a:gd name="T31" fmla="*/ 15 h 23"/>
                <a:gd name="T32" fmla="*/ 7 w 25"/>
                <a:gd name="T33" fmla="*/ 20 h 23"/>
                <a:gd name="T34" fmla="*/ 17 w 25"/>
                <a:gd name="T35"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3">
                  <a:moveTo>
                    <a:pt x="17" y="19"/>
                  </a:moveTo>
                  <a:cubicBezTo>
                    <a:pt x="18" y="18"/>
                    <a:pt x="18" y="18"/>
                    <a:pt x="18" y="17"/>
                  </a:cubicBezTo>
                  <a:cubicBezTo>
                    <a:pt x="19" y="17"/>
                    <a:pt x="21" y="16"/>
                    <a:pt x="23" y="16"/>
                  </a:cubicBezTo>
                  <a:cubicBezTo>
                    <a:pt x="25" y="16"/>
                    <a:pt x="24" y="11"/>
                    <a:pt x="19" y="12"/>
                  </a:cubicBezTo>
                  <a:cubicBezTo>
                    <a:pt x="18" y="12"/>
                    <a:pt x="18" y="12"/>
                    <a:pt x="18" y="12"/>
                  </a:cubicBezTo>
                  <a:cubicBezTo>
                    <a:pt x="19" y="10"/>
                    <a:pt x="20" y="5"/>
                    <a:pt x="18" y="3"/>
                  </a:cubicBezTo>
                  <a:cubicBezTo>
                    <a:pt x="16" y="2"/>
                    <a:pt x="15" y="6"/>
                    <a:pt x="15" y="7"/>
                  </a:cubicBezTo>
                  <a:cubicBezTo>
                    <a:pt x="15" y="7"/>
                    <a:pt x="15" y="7"/>
                    <a:pt x="15" y="7"/>
                  </a:cubicBezTo>
                  <a:cubicBezTo>
                    <a:pt x="14" y="5"/>
                    <a:pt x="13" y="0"/>
                    <a:pt x="11" y="0"/>
                  </a:cubicBezTo>
                  <a:cubicBezTo>
                    <a:pt x="8" y="0"/>
                    <a:pt x="9" y="6"/>
                    <a:pt x="9" y="7"/>
                  </a:cubicBezTo>
                  <a:cubicBezTo>
                    <a:pt x="9" y="7"/>
                    <a:pt x="9" y="7"/>
                    <a:pt x="9" y="7"/>
                  </a:cubicBezTo>
                  <a:cubicBezTo>
                    <a:pt x="9" y="6"/>
                    <a:pt x="6" y="2"/>
                    <a:pt x="5" y="2"/>
                  </a:cubicBezTo>
                  <a:cubicBezTo>
                    <a:pt x="3" y="2"/>
                    <a:pt x="5" y="8"/>
                    <a:pt x="5" y="9"/>
                  </a:cubicBezTo>
                  <a:cubicBezTo>
                    <a:pt x="5" y="9"/>
                    <a:pt x="5" y="9"/>
                    <a:pt x="5" y="9"/>
                  </a:cubicBezTo>
                  <a:cubicBezTo>
                    <a:pt x="4" y="9"/>
                    <a:pt x="1" y="7"/>
                    <a:pt x="1" y="8"/>
                  </a:cubicBezTo>
                  <a:cubicBezTo>
                    <a:pt x="0" y="10"/>
                    <a:pt x="3" y="14"/>
                    <a:pt x="3" y="15"/>
                  </a:cubicBezTo>
                  <a:cubicBezTo>
                    <a:pt x="4" y="17"/>
                    <a:pt x="5" y="19"/>
                    <a:pt x="7" y="20"/>
                  </a:cubicBezTo>
                  <a:cubicBezTo>
                    <a:pt x="10" y="23"/>
                    <a:pt x="15" y="22"/>
                    <a:pt x="17" y="19"/>
                  </a:cubicBezTo>
                  <a:close/>
                </a:path>
              </a:pathLst>
            </a:custGeom>
            <a:solidFill>
              <a:srgbClr val="FFDB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9" name="ïślïḍè"/>
            <p:cNvSpPr/>
            <p:nvPr/>
          </p:nvSpPr>
          <p:spPr bwMode="auto">
            <a:xfrm>
              <a:off x="4646613" y="2278063"/>
              <a:ext cx="96838" cy="96838"/>
            </a:xfrm>
            <a:custGeom>
              <a:avLst/>
              <a:gdLst>
                <a:gd name="T0" fmla="*/ 1 w 5"/>
                <a:gd name="T1" fmla="*/ 0 h 5"/>
                <a:gd name="T2" fmla="*/ 0 w 5"/>
                <a:gd name="T3" fmla="*/ 3 h 5"/>
                <a:gd name="T4" fmla="*/ 5 w 5"/>
                <a:gd name="T5" fmla="*/ 5 h 5"/>
                <a:gd name="T6" fmla="*/ 1 w 5"/>
                <a:gd name="T7" fmla="*/ 0 h 5"/>
              </a:gdLst>
              <a:ahLst/>
              <a:cxnLst>
                <a:cxn ang="0">
                  <a:pos x="T0" y="T1"/>
                </a:cxn>
                <a:cxn ang="0">
                  <a:pos x="T2" y="T3"/>
                </a:cxn>
                <a:cxn ang="0">
                  <a:pos x="T4" y="T5"/>
                </a:cxn>
                <a:cxn ang="0">
                  <a:pos x="T6" y="T7"/>
                </a:cxn>
              </a:cxnLst>
              <a:rect l="0" t="0" r="r" b="b"/>
              <a:pathLst>
                <a:path w="5" h="5">
                  <a:moveTo>
                    <a:pt x="1" y="0"/>
                  </a:moveTo>
                  <a:cubicBezTo>
                    <a:pt x="0" y="0"/>
                    <a:pt x="0" y="1"/>
                    <a:pt x="0" y="3"/>
                  </a:cubicBezTo>
                  <a:cubicBezTo>
                    <a:pt x="1" y="2"/>
                    <a:pt x="4" y="4"/>
                    <a:pt x="5" y="5"/>
                  </a:cubicBezTo>
                  <a:cubicBezTo>
                    <a:pt x="4" y="4"/>
                    <a:pt x="2" y="0"/>
                    <a:pt x="1" y="0"/>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0" name="îśḻíḑe"/>
            <p:cNvSpPr/>
            <p:nvPr/>
          </p:nvSpPr>
          <p:spPr bwMode="auto">
            <a:xfrm>
              <a:off x="4570413" y="2374900"/>
              <a:ext cx="96838" cy="38100"/>
            </a:xfrm>
            <a:custGeom>
              <a:avLst/>
              <a:gdLst>
                <a:gd name="T0" fmla="*/ 5 w 5"/>
                <a:gd name="T1" fmla="*/ 2 h 2"/>
                <a:gd name="T2" fmla="*/ 0 w 5"/>
                <a:gd name="T3" fmla="*/ 1 h 2"/>
                <a:gd name="T4" fmla="*/ 0 w 5"/>
                <a:gd name="T5" fmla="*/ 2 h 2"/>
                <a:gd name="T6" fmla="*/ 5 w 5"/>
                <a:gd name="T7" fmla="*/ 2 h 2"/>
              </a:gdLst>
              <a:ahLst/>
              <a:cxnLst>
                <a:cxn ang="0">
                  <a:pos x="T0" y="T1"/>
                </a:cxn>
                <a:cxn ang="0">
                  <a:pos x="T2" y="T3"/>
                </a:cxn>
                <a:cxn ang="0">
                  <a:pos x="T4" y="T5"/>
                </a:cxn>
                <a:cxn ang="0">
                  <a:pos x="T6" y="T7"/>
                </a:cxn>
              </a:cxnLst>
              <a:rect l="0" t="0" r="r" b="b"/>
              <a:pathLst>
                <a:path w="5" h="2">
                  <a:moveTo>
                    <a:pt x="5" y="2"/>
                  </a:moveTo>
                  <a:cubicBezTo>
                    <a:pt x="4" y="2"/>
                    <a:pt x="1" y="0"/>
                    <a:pt x="0" y="1"/>
                  </a:cubicBezTo>
                  <a:cubicBezTo>
                    <a:pt x="0" y="2"/>
                    <a:pt x="0" y="2"/>
                    <a:pt x="0" y="2"/>
                  </a:cubicBezTo>
                  <a:cubicBezTo>
                    <a:pt x="3" y="2"/>
                    <a:pt x="5" y="2"/>
                    <a:pt x="5" y="2"/>
                  </a:cubicBezTo>
                  <a:close/>
                </a:path>
              </a:pathLst>
            </a:custGeom>
            <a:solidFill>
              <a:srgbClr val="FFD9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1" name="işļîďé"/>
            <p:cNvSpPr/>
            <p:nvPr/>
          </p:nvSpPr>
          <p:spPr bwMode="auto">
            <a:xfrm>
              <a:off x="4743450" y="2239963"/>
              <a:ext cx="115888" cy="134938"/>
            </a:xfrm>
            <a:custGeom>
              <a:avLst/>
              <a:gdLst>
                <a:gd name="T0" fmla="*/ 2 w 6"/>
                <a:gd name="T1" fmla="*/ 0 h 7"/>
                <a:gd name="T2" fmla="*/ 0 w 6"/>
                <a:gd name="T3" fmla="*/ 2 h 7"/>
                <a:gd name="T4" fmla="*/ 6 w 6"/>
                <a:gd name="T5" fmla="*/ 7 h 7"/>
                <a:gd name="T6" fmla="*/ 2 w 6"/>
                <a:gd name="T7" fmla="*/ 0 h 7"/>
              </a:gdLst>
              <a:ahLst/>
              <a:cxnLst>
                <a:cxn ang="0">
                  <a:pos x="T0" y="T1"/>
                </a:cxn>
                <a:cxn ang="0">
                  <a:pos x="T2" y="T3"/>
                </a:cxn>
                <a:cxn ang="0">
                  <a:pos x="T4" y="T5"/>
                </a:cxn>
                <a:cxn ang="0">
                  <a:pos x="T6" y="T7"/>
                </a:cxn>
              </a:cxnLst>
              <a:rect l="0" t="0" r="r" b="b"/>
              <a:pathLst>
                <a:path w="6" h="7">
                  <a:moveTo>
                    <a:pt x="2" y="0"/>
                  </a:moveTo>
                  <a:cubicBezTo>
                    <a:pt x="1" y="0"/>
                    <a:pt x="0" y="1"/>
                    <a:pt x="0" y="2"/>
                  </a:cubicBezTo>
                  <a:cubicBezTo>
                    <a:pt x="2" y="3"/>
                    <a:pt x="6" y="7"/>
                    <a:pt x="6" y="7"/>
                  </a:cubicBezTo>
                  <a:cubicBezTo>
                    <a:pt x="5" y="5"/>
                    <a:pt x="4" y="0"/>
                    <a:pt x="2" y="0"/>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2" name="íṡḻiḍé"/>
            <p:cNvSpPr/>
            <p:nvPr/>
          </p:nvSpPr>
          <p:spPr bwMode="auto">
            <a:xfrm>
              <a:off x="4899025" y="2297113"/>
              <a:ext cx="134938" cy="230188"/>
            </a:xfrm>
            <a:custGeom>
              <a:avLst/>
              <a:gdLst>
                <a:gd name="T0" fmla="*/ 0 w 7"/>
                <a:gd name="T1" fmla="*/ 10 h 12"/>
                <a:gd name="T2" fmla="*/ 7 w 7"/>
                <a:gd name="T3" fmla="*/ 12 h 12"/>
                <a:gd name="T4" fmla="*/ 7 w 7"/>
                <a:gd name="T5" fmla="*/ 12 h 12"/>
                <a:gd name="T6" fmla="*/ 1 w 7"/>
                <a:gd name="T7" fmla="*/ 9 h 12"/>
                <a:gd name="T8" fmla="*/ 1 w 7"/>
                <a:gd name="T9" fmla="*/ 9 h 12"/>
                <a:gd name="T10" fmla="*/ 1 w 7"/>
                <a:gd name="T11" fmla="*/ 0 h 12"/>
                <a:gd name="T12" fmla="*/ 0 w 7"/>
                <a:gd name="T13" fmla="*/ 0 h 12"/>
                <a:gd name="T14" fmla="*/ 0 w 7"/>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2">
                  <a:moveTo>
                    <a:pt x="0" y="10"/>
                  </a:moveTo>
                  <a:cubicBezTo>
                    <a:pt x="2" y="10"/>
                    <a:pt x="7" y="12"/>
                    <a:pt x="7" y="12"/>
                  </a:cubicBezTo>
                  <a:cubicBezTo>
                    <a:pt x="7" y="12"/>
                    <a:pt x="7" y="12"/>
                    <a:pt x="7" y="12"/>
                  </a:cubicBezTo>
                  <a:cubicBezTo>
                    <a:pt x="7" y="11"/>
                    <a:pt x="5" y="8"/>
                    <a:pt x="1" y="9"/>
                  </a:cubicBezTo>
                  <a:cubicBezTo>
                    <a:pt x="1" y="9"/>
                    <a:pt x="1" y="9"/>
                    <a:pt x="1" y="9"/>
                  </a:cubicBezTo>
                  <a:cubicBezTo>
                    <a:pt x="2" y="7"/>
                    <a:pt x="3" y="2"/>
                    <a:pt x="1" y="0"/>
                  </a:cubicBezTo>
                  <a:cubicBezTo>
                    <a:pt x="1" y="0"/>
                    <a:pt x="1" y="0"/>
                    <a:pt x="0" y="0"/>
                  </a:cubicBezTo>
                  <a:cubicBezTo>
                    <a:pt x="2" y="4"/>
                    <a:pt x="0" y="10"/>
                    <a:pt x="0" y="10"/>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3" name="işḷïḓé"/>
            <p:cNvSpPr/>
            <p:nvPr/>
          </p:nvSpPr>
          <p:spPr bwMode="auto">
            <a:xfrm>
              <a:off x="4511675" y="2586038"/>
              <a:ext cx="560388" cy="1246188"/>
            </a:xfrm>
            <a:custGeom>
              <a:avLst/>
              <a:gdLst>
                <a:gd name="T0" fmla="*/ 29 w 29"/>
                <a:gd name="T1" fmla="*/ 59 h 65"/>
                <a:gd name="T2" fmla="*/ 22 w 29"/>
                <a:gd name="T3" fmla="*/ 6 h 65"/>
                <a:gd name="T4" fmla="*/ 3 w 29"/>
                <a:gd name="T5" fmla="*/ 6 h 65"/>
                <a:gd name="T6" fmla="*/ 22 w 29"/>
                <a:gd name="T7" fmla="*/ 65 h 65"/>
                <a:gd name="T8" fmla="*/ 29 w 29"/>
                <a:gd name="T9" fmla="*/ 59 h 65"/>
              </a:gdLst>
              <a:ahLst/>
              <a:cxnLst>
                <a:cxn ang="0">
                  <a:pos x="T0" y="T1"/>
                </a:cxn>
                <a:cxn ang="0">
                  <a:pos x="T2" y="T3"/>
                </a:cxn>
                <a:cxn ang="0">
                  <a:pos x="T4" y="T5"/>
                </a:cxn>
                <a:cxn ang="0">
                  <a:pos x="T6" y="T7"/>
                </a:cxn>
                <a:cxn ang="0">
                  <a:pos x="T8" y="T9"/>
                </a:cxn>
              </a:cxnLst>
              <a:rect l="0" t="0" r="r" b="b"/>
              <a:pathLst>
                <a:path w="29" h="65">
                  <a:moveTo>
                    <a:pt x="29" y="59"/>
                  </a:moveTo>
                  <a:cubicBezTo>
                    <a:pt x="23" y="49"/>
                    <a:pt x="14" y="30"/>
                    <a:pt x="22" y="6"/>
                  </a:cubicBezTo>
                  <a:cubicBezTo>
                    <a:pt x="22" y="6"/>
                    <a:pt x="17" y="0"/>
                    <a:pt x="3" y="6"/>
                  </a:cubicBezTo>
                  <a:cubicBezTo>
                    <a:pt x="3" y="6"/>
                    <a:pt x="0" y="39"/>
                    <a:pt x="22" y="65"/>
                  </a:cubicBezTo>
                  <a:lnTo>
                    <a:pt x="29" y="59"/>
                  </a:ln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4" name="íṩľíḑe"/>
            <p:cNvSpPr/>
            <p:nvPr/>
          </p:nvSpPr>
          <p:spPr bwMode="auto">
            <a:xfrm>
              <a:off x="4530725" y="2527300"/>
              <a:ext cx="444500" cy="327025"/>
            </a:xfrm>
            <a:custGeom>
              <a:avLst/>
              <a:gdLst>
                <a:gd name="T0" fmla="*/ 1 w 23"/>
                <a:gd name="T1" fmla="*/ 16 h 17"/>
                <a:gd name="T2" fmla="*/ 0 w 23"/>
                <a:gd name="T3" fmla="*/ 5 h 17"/>
                <a:gd name="T4" fmla="*/ 23 w 23"/>
                <a:gd name="T5" fmla="*/ 7 h 17"/>
                <a:gd name="T6" fmla="*/ 19 w 23"/>
                <a:gd name="T7" fmla="*/ 17 h 17"/>
                <a:gd name="T8" fmla="*/ 11 w 23"/>
                <a:gd name="T9" fmla="*/ 15 h 17"/>
                <a:gd name="T10" fmla="*/ 1 w 23"/>
                <a:gd name="T11" fmla="*/ 16 h 17"/>
              </a:gdLst>
              <a:ahLst/>
              <a:cxnLst>
                <a:cxn ang="0">
                  <a:pos x="T0" y="T1"/>
                </a:cxn>
                <a:cxn ang="0">
                  <a:pos x="T2" y="T3"/>
                </a:cxn>
                <a:cxn ang="0">
                  <a:pos x="T4" y="T5"/>
                </a:cxn>
                <a:cxn ang="0">
                  <a:pos x="T6" y="T7"/>
                </a:cxn>
                <a:cxn ang="0">
                  <a:pos x="T8" y="T9"/>
                </a:cxn>
                <a:cxn ang="0">
                  <a:pos x="T10" y="T11"/>
                </a:cxn>
              </a:cxnLst>
              <a:rect l="0" t="0" r="r" b="b"/>
              <a:pathLst>
                <a:path w="23" h="17">
                  <a:moveTo>
                    <a:pt x="1" y="16"/>
                  </a:moveTo>
                  <a:cubicBezTo>
                    <a:pt x="0" y="5"/>
                    <a:pt x="0" y="5"/>
                    <a:pt x="0" y="5"/>
                  </a:cubicBezTo>
                  <a:cubicBezTo>
                    <a:pt x="0" y="5"/>
                    <a:pt x="12" y="0"/>
                    <a:pt x="23" y="7"/>
                  </a:cubicBezTo>
                  <a:cubicBezTo>
                    <a:pt x="19" y="17"/>
                    <a:pt x="19" y="17"/>
                    <a:pt x="19" y="17"/>
                  </a:cubicBezTo>
                  <a:cubicBezTo>
                    <a:pt x="19" y="17"/>
                    <a:pt x="17" y="15"/>
                    <a:pt x="11" y="15"/>
                  </a:cubicBezTo>
                  <a:cubicBezTo>
                    <a:pt x="6" y="14"/>
                    <a:pt x="1" y="16"/>
                    <a:pt x="1" y="16"/>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5" name="ïṩľïḋê"/>
            <p:cNvSpPr/>
            <p:nvPr/>
          </p:nvSpPr>
          <p:spPr bwMode="auto">
            <a:xfrm>
              <a:off x="5110163" y="2776538"/>
              <a:ext cx="2471738" cy="2282825"/>
            </a:xfrm>
            <a:custGeom>
              <a:avLst/>
              <a:gdLst>
                <a:gd name="T0" fmla="*/ 7 w 128"/>
                <a:gd name="T1" fmla="*/ 68 h 119"/>
                <a:gd name="T2" fmla="*/ 32 w 128"/>
                <a:gd name="T3" fmla="*/ 0 h 119"/>
                <a:gd name="T4" fmla="*/ 50 w 128"/>
                <a:gd name="T5" fmla="*/ 13 h 119"/>
                <a:gd name="T6" fmla="*/ 99 w 128"/>
                <a:gd name="T7" fmla="*/ 71 h 119"/>
                <a:gd name="T8" fmla="*/ 125 w 128"/>
                <a:gd name="T9" fmla="*/ 81 h 119"/>
                <a:gd name="T10" fmla="*/ 103 w 128"/>
                <a:gd name="T11" fmla="*/ 108 h 119"/>
                <a:gd name="T12" fmla="*/ 79 w 128"/>
                <a:gd name="T13" fmla="*/ 107 h 119"/>
                <a:gd name="T14" fmla="*/ 46 w 128"/>
                <a:gd name="T15" fmla="*/ 115 h 119"/>
                <a:gd name="T16" fmla="*/ 7 w 128"/>
                <a:gd name="T1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9">
                  <a:moveTo>
                    <a:pt x="7" y="68"/>
                  </a:moveTo>
                  <a:cubicBezTo>
                    <a:pt x="0" y="19"/>
                    <a:pt x="32" y="0"/>
                    <a:pt x="32" y="0"/>
                  </a:cubicBezTo>
                  <a:cubicBezTo>
                    <a:pt x="50" y="13"/>
                    <a:pt x="50" y="13"/>
                    <a:pt x="50" y="13"/>
                  </a:cubicBezTo>
                  <a:cubicBezTo>
                    <a:pt x="50" y="13"/>
                    <a:pt x="71" y="66"/>
                    <a:pt x="99" y="71"/>
                  </a:cubicBezTo>
                  <a:cubicBezTo>
                    <a:pt x="128" y="75"/>
                    <a:pt x="125" y="81"/>
                    <a:pt x="125" y="81"/>
                  </a:cubicBezTo>
                  <a:cubicBezTo>
                    <a:pt x="125" y="81"/>
                    <a:pt x="121" y="103"/>
                    <a:pt x="103" y="108"/>
                  </a:cubicBezTo>
                  <a:cubicBezTo>
                    <a:pt x="85" y="113"/>
                    <a:pt x="79" y="107"/>
                    <a:pt x="79" y="107"/>
                  </a:cubicBezTo>
                  <a:cubicBezTo>
                    <a:pt x="79" y="107"/>
                    <a:pt x="67" y="119"/>
                    <a:pt x="46" y="115"/>
                  </a:cubicBezTo>
                  <a:cubicBezTo>
                    <a:pt x="14" y="110"/>
                    <a:pt x="7" y="68"/>
                    <a:pt x="7" y="68"/>
                  </a:cubicBezTo>
                  <a:close/>
                </a:path>
              </a:pathLst>
            </a:custGeom>
            <a:solidFill>
              <a:srgbClr val="F8B1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6" name="ï$ḷïḋe"/>
            <p:cNvSpPr/>
            <p:nvPr/>
          </p:nvSpPr>
          <p:spPr bwMode="auto">
            <a:xfrm>
              <a:off x="6886575" y="3448050"/>
              <a:ext cx="503238" cy="538163"/>
            </a:xfrm>
            <a:custGeom>
              <a:avLst/>
              <a:gdLst>
                <a:gd name="T0" fmla="*/ 9 w 26"/>
                <a:gd name="T1" fmla="*/ 19 h 28"/>
                <a:gd name="T2" fmla="*/ 2 w 26"/>
                <a:gd name="T3" fmla="*/ 17 h 28"/>
                <a:gd name="T4" fmla="*/ 9 w 26"/>
                <a:gd name="T5" fmla="*/ 7 h 28"/>
                <a:gd name="T6" fmla="*/ 18 w 26"/>
                <a:gd name="T7" fmla="*/ 2 h 28"/>
                <a:gd name="T8" fmla="*/ 22 w 26"/>
                <a:gd name="T9" fmla="*/ 12 h 28"/>
                <a:gd name="T10" fmla="*/ 26 w 26"/>
                <a:gd name="T11" fmla="*/ 16 h 28"/>
                <a:gd name="T12" fmla="*/ 9 w 26"/>
                <a:gd name="T13" fmla="*/ 19 h 28"/>
              </a:gdLst>
              <a:ahLst/>
              <a:cxnLst>
                <a:cxn ang="0">
                  <a:pos x="T0" y="T1"/>
                </a:cxn>
                <a:cxn ang="0">
                  <a:pos x="T2" y="T3"/>
                </a:cxn>
                <a:cxn ang="0">
                  <a:pos x="T4" y="T5"/>
                </a:cxn>
                <a:cxn ang="0">
                  <a:pos x="T6" y="T7"/>
                </a:cxn>
                <a:cxn ang="0">
                  <a:pos x="T8" y="T9"/>
                </a:cxn>
                <a:cxn ang="0">
                  <a:pos x="T10" y="T11"/>
                </a:cxn>
                <a:cxn ang="0">
                  <a:pos x="T12" y="T13"/>
                </a:cxn>
              </a:cxnLst>
              <a:rect l="0" t="0" r="r" b="b"/>
              <a:pathLst>
                <a:path w="26" h="28">
                  <a:moveTo>
                    <a:pt x="9" y="19"/>
                  </a:moveTo>
                  <a:cubicBezTo>
                    <a:pt x="9" y="19"/>
                    <a:pt x="3" y="21"/>
                    <a:pt x="2" y="17"/>
                  </a:cubicBezTo>
                  <a:cubicBezTo>
                    <a:pt x="0" y="13"/>
                    <a:pt x="0" y="6"/>
                    <a:pt x="9" y="7"/>
                  </a:cubicBezTo>
                  <a:cubicBezTo>
                    <a:pt x="9" y="7"/>
                    <a:pt x="10" y="0"/>
                    <a:pt x="18" y="2"/>
                  </a:cubicBezTo>
                  <a:cubicBezTo>
                    <a:pt x="24" y="4"/>
                    <a:pt x="22" y="12"/>
                    <a:pt x="22" y="12"/>
                  </a:cubicBezTo>
                  <a:cubicBezTo>
                    <a:pt x="22" y="12"/>
                    <a:pt x="26" y="12"/>
                    <a:pt x="26" y="16"/>
                  </a:cubicBezTo>
                  <a:cubicBezTo>
                    <a:pt x="26" y="21"/>
                    <a:pt x="20" y="28"/>
                    <a:pt x="9" y="19"/>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7" name="íśliďé"/>
            <p:cNvSpPr/>
            <p:nvPr/>
          </p:nvSpPr>
          <p:spPr bwMode="auto">
            <a:xfrm>
              <a:off x="6810375" y="3659188"/>
              <a:ext cx="463550" cy="422275"/>
            </a:xfrm>
            <a:custGeom>
              <a:avLst/>
              <a:gdLst>
                <a:gd name="T0" fmla="*/ 0 w 24"/>
                <a:gd name="T1" fmla="*/ 18 h 22"/>
                <a:gd name="T2" fmla="*/ 10 w 24"/>
                <a:gd name="T3" fmla="*/ 10 h 22"/>
                <a:gd name="T4" fmla="*/ 19 w 24"/>
                <a:gd name="T5" fmla="*/ 2 h 22"/>
                <a:gd name="T6" fmla="*/ 17 w 24"/>
                <a:gd name="T7" fmla="*/ 15 h 22"/>
                <a:gd name="T8" fmla="*/ 8 w 24"/>
                <a:gd name="T9" fmla="*/ 22 h 22"/>
                <a:gd name="T10" fmla="*/ 0 w 24"/>
                <a:gd name="T11" fmla="*/ 18 h 22"/>
              </a:gdLst>
              <a:ahLst/>
              <a:cxnLst>
                <a:cxn ang="0">
                  <a:pos x="T0" y="T1"/>
                </a:cxn>
                <a:cxn ang="0">
                  <a:pos x="T2" y="T3"/>
                </a:cxn>
                <a:cxn ang="0">
                  <a:pos x="T4" y="T5"/>
                </a:cxn>
                <a:cxn ang="0">
                  <a:pos x="T6" y="T7"/>
                </a:cxn>
                <a:cxn ang="0">
                  <a:pos x="T8" y="T9"/>
                </a:cxn>
                <a:cxn ang="0">
                  <a:pos x="T10" y="T11"/>
                </a:cxn>
              </a:cxnLst>
              <a:rect l="0" t="0" r="r" b="b"/>
              <a:pathLst>
                <a:path w="24" h="22">
                  <a:moveTo>
                    <a:pt x="0" y="18"/>
                  </a:moveTo>
                  <a:cubicBezTo>
                    <a:pt x="0" y="18"/>
                    <a:pt x="7" y="17"/>
                    <a:pt x="10" y="10"/>
                  </a:cubicBezTo>
                  <a:cubicBezTo>
                    <a:pt x="14" y="4"/>
                    <a:pt x="14" y="0"/>
                    <a:pt x="19" y="2"/>
                  </a:cubicBezTo>
                  <a:cubicBezTo>
                    <a:pt x="24" y="3"/>
                    <a:pt x="20" y="11"/>
                    <a:pt x="17" y="15"/>
                  </a:cubicBezTo>
                  <a:cubicBezTo>
                    <a:pt x="14" y="19"/>
                    <a:pt x="8" y="22"/>
                    <a:pt x="8" y="22"/>
                  </a:cubicBezTo>
                  <a:lnTo>
                    <a:pt x="0" y="18"/>
                  </a:ln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8" name="íṧḻíḓè"/>
            <p:cNvSpPr/>
            <p:nvPr/>
          </p:nvSpPr>
          <p:spPr bwMode="auto">
            <a:xfrm>
              <a:off x="5554663" y="2681288"/>
              <a:ext cx="2220913" cy="1841500"/>
            </a:xfrm>
            <a:custGeom>
              <a:avLst/>
              <a:gdLst>
                <a:gd name="T0" fmla="*/ 82 w 115"/>
                <a:gd name="T1" fmla="*/ 96 h 96"/>
                <a:gd name="T2" fmla="*/ 56 w 115"/>
                <a:gd name="T3" fmla="*/ 72 h 96"/>
                <a:gd name="T4" fmla="*/ 32 w 115"/>
                <a:gd name="T5" fmla="*/ 76 h 96"/>
                <a:gd name="T6" fmla="*/ 1 w 115"/>
                <a:gd name="T7" fmla="*/ 37 h 96"/>
                <a:gd name="T8" fmla="*/ 15 w 115"/>
                <a:gd name="T9" fmla="*/ 0 h 96"/>
                <a:gd name="T10" fmla="*/ 34 w 115"/>
                <a:gd name="T11" fmla="*/ 6 h 96"/>
                <a:gd name="T12" fmla="*/ 82 w 115"/>
                <a:gd name="T13" fmla="*/ 72 h 96"/>
                <a:gd name="T14" fmla="*/ 115 w 115"/>
                <a:gd name="T15" fmla="*/ 72 h 96"/>
                <a:gd name="T16" fmla="*/ 82 w 115"/>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96">
                  <a:moveTo>
                    <a:pt x="82" y="96"/>
                  </a:moveTo>
                  <a:cubicBezTo>
                    <a:pt x="55" y="96"/>
                    <a:pt x="56" y="72"/>
                    <a:pt x="56" y="72"/>
                  </a:cubicBezTo>
                  <a:cubicBezTo>
                    <a:pt x="56" y="72"/>
                    <a:pt x="47" y="80"/>
                    <a:pt x="32" y="76"/>
                  </a:cubicBezTo>
                  <a:cubicBezTo>
                    <a:pt x="16" y="73"/>
                    <a:pt x="2" y="55"/>
                    <a:pt x="1" y="37"/>
                  </a:cubicBezTo>
                  <a:cubicBezTo>
                    <a:pt x="0" y="20"/>
                    <a:pt x="15" y="0"/>
                    <a:pt x="15" y="0"/>
                  </a:cubicBezTo>
                  <a:cubicBezTo>
                    <a:pt x="34" y="6"/>
                    <a:pt x="34" y="6"/>
                    <a:pt x="34" y="6"/>
                  </a:cubicBezTo>
                  <a:cubicBezTo>
                    <a:pt x="34" y="6"/>
                    <a:pt x="50" y="61"/>
                    <a:pt x="82" y="72"/>
                  </a:cubicBezTo>
                  <a:cubicBezTo>
                    <a:pt x="92" y="75"/>
                    <a:pt x="105" y="78"/>
                    <a:pt x="115" y="72"/>
                  </a:cubicBezTo>
                  <a:cubicBezTo>
                    <a:pt x="115" y="72"/>
                    <a:pt x="113" y="96"/>
                    <a:pt x="82" y="96"/>
                  </a:cubicBezTo>
                  <a:close/>
                </a:path>
              </a:pathLst>
            </a:custGeom>
            <a:solidFill>
              <a:srgbClr val="8B2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9" name="îšļíde"/>
            <p:cNvSpPr/>
            <p:nvPr/>
          </p:nvSpPr>
          <p:spPr bwMode="auto">
            <a:xfrm>
              <a:off x="4783138" y="3832225"/>
              <a:ext cx="946150" cy="958850"/>
            </a:xfrm>
            <a:custGeom>
              <a:avLst/>
              <a:gdLst>
                <a:gd name="T0" fmla="*/ 34 w 49"/>
                <a:gd name="T1" fmla="*/ 2 h 50"/>
                <a:gd name="T2" fmla="*/ 49 w 49"/>
                <a:gd name="T3" fmla="*/ 42 h 50"/>
                <a:gd name="T4" fmla="*/ 22 w 49"/>
                <a:gd name="T5" fmla="*/ 50 h 50"/>
                <a:gd name="T6" fmla="*/ 0 w 49"/>
                <a:gd name="T7" fmla="*/ 44 h 50"/>
                <a:gd name="T8" fmla="*/ 13 w 49"/>
                <a:gd name="T9" fmla="*/ 2 h 50"/>
                <a:gd name="T10" fmla="*/ 34 w 49"/>
                <a:gd name="T11" fmla="*/ 2 h 50"/>
              </a:gdLst>
              <a:ahLst/>
              <a:cxnLst>
                <a:cxn ang="0">
                  <a:pos x="T0" y="T1"/>
                </a:cxn>
                <a:cxn ang="0">
                  <a:pos x="T2" y="T3"/>
                </a:cxn>
                <a:cxn ang="0">
                  <a:pos x="T4" y="T5"/>
                </a:cxn>
                <a:cxn ang="0">
                  <a:pos x="T6" y="T7"/>
                </a:cxn>
                <a:cxn ang="0">
                  <a:pos x="T8" y="T9"/>
                </a:cxn>
                <a:cxn ang="0">
                  <a:pos x="T10" y="T11"/>
                </a:cxn>
              </a:cxnLst>
              <a:rect l="0" t="0" r="r" b="b"/>
              <a:pathLst>
                <a:path w="49" h="50">
                  <a:moveTo>
                    <a:pt x="34" y="2"/>
                  </a:moveTo>
                  <a:cubicBezTo>
                    <a:pt x="34" y="2"/>
                    <a:pt x="45" y="15"/>
                    <a:pt x="49" y="42"/>
                  </a:cubicBezTo>
                  <a:cubicBezTo>
                    <a:pt x="49" y="42"/>
                    <a:pt x="40" y="50"/>
                    <a:pt x="22" y="50"/>
                  </a:cubicBezTo>
                  <a:cubicBezTo>
                    <a:pt x="6" y="49"/>
                    <a:pt x="0" y="44"/>
                    <a:pt x="0" y="44"/>
                  </a:cubicBezTo>
                  <a:cubicBezTo>
                    <a:pt x="0" y="44"/>
                    <a:pt x="4" y="19"/>
                    <a:pt x="13" y="2"/>
                  </a:cubicBezTo>
                  <a:cubicBezTo>
                    <a:pt x="13" y="2"/>
                    <a:pt x="32" y="0"/>
                    <a:pt x="34" y="2"/>
                  </a:cubicBez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0" name="îṥľîďé"/>
            <p:cNvSpPr/>
            <p:nvPr/>
          </p:nvSpPr>
          <p:spPr bwMode="auto">
            <a:xfrm>
              <a:off x="4762500" y="4598988"/>
              <a:ext cx="985838" cy="327025"/>
            </a:xfrm>
            <a:custGeom>
              <a:avLst/>
              <a:gdLst>
                <a:gd name="T0" fmla="*/ 50 w 51"/>
                <a:gd name="T1" fmla="*/ 0 h 17"/>
                <a:gd name="T2" fmla="*/ 51 w 51"/>
                <a:gd name="T3" fmla="*/ 7 h 17"/>
                <a:gd name="T4" fmla="*/ 23 w 51"/>
                <a:gd name="T5" fmla="*/ 15 h 17"/>
                <a:gd name="T6" fmla="*/ 0 w 51"/>
                <a:gd name="T7" fmla="*/ 8 h 17"/>
                <a:gd name="T8" fmla="*/ 2 w 51"/>
                <a:gd name="T9" fmla="*/ 1 h 17"/>
                <a:gd name="T10" fmla="*/ 23 w 51"/>
                <a:gd name="T11" fmla="*/ 6 h 17"/>
                <a:gd name="T12" fmla="*/ 50 w 5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51" h="17">
                  <a:moveTo>
                    <a:pt x="50" y="0"/>
                  </a:moveTo>
                  <a:cubicBezTo>
                    <a:pt x="50" y="0"/>
                    <a:pt x="51" y="2"/>
                    <a:pt x="51" y="7"/>
                  </a:cubicBezTo>
                  <a:cubicBezTo>
                    <a:pt x="51" y="7"/>
                    <a:pt x="44" y="17"/>
                    <a:pt x="23" y="15"/>
                  </a:cubicBezTo>
                  <a:cubicBezTo>
                    <a:pt x="5" y="13"/>
                    <a:pt x="0" y="8"/>
                    <a:pt x="0" y="8"/>
                  </a:cubicBezTo>
                  <a:cubicBezTo>
                    <a:pt x="0" y="8"/>
                    <a:pt x="1" y="5"/>
                    <a:pt x="2" y="1"/>
                  </a:cubicBezTo>
                  <a:cubicBezTo>
                    <a:pt x="2" y="1"/>
                    <a:pt x="9" y="6"/>
                    <a:pt x="23" y="6"/>
                  </a:cubicBezTo>
                  <a:cubicBezTo>
                    <a:pt x="38" y="6"/>
                    <a:pt x="50" y="0"/>
                    <a:pt x="50" y="0"/>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1" name="íṣ1ide"/>
            <p:cNvSpPr/>
            <p:nvPr/>
          </p:nvSpPr>
          <p:spPr bwMode="auto">
            <a:xfrm>
              <a:off x="5072063" y="3870325"/>
              <a:ext cx="153988" cy="863600"/>
            </a:xfrm>
            <a:custGeom>
              <a:avLst/>
              <a:gdLst>
                <a:gd name="T0" fmla="*/ 2 w 8"/>
                <a:gd name="T1" fmla="*/ 45 h 45"/>
                <a:gd name="T2" fmla="*/ 7 w 8"/>
                <a:gd name="T3" fmla="*/ 0 h 45"/>
                <a:gd name="T4" fmla="*/ 8 w 8"/>
                <a:gd name="T5" fmla="*/ 0 h 45"/>
                <a:gd name="T6" fmla="*/ 3 w 8"/>
                <a:gd name="T7" fmla="*/ 45 h 45"/>
                <a:gd name="T8" fmla="*/ 2 w 8"/>
                <a:gd name="T9" fmla="*/ 45 h 45"/>
              </a:gdLst>
              <a:ahLst/>
              <a:cxnLst>
                <a:cxn ang="0">
                  <a:pos x="T0" y="T1"/>
                </a:cxn>
                <a:cxn ang="0">
                  <a:pos x="T2" y="T3"/>
                </a:cxn>
                <a:cxn ang="0">
                  <a:pos x="T4" y="T5"/>
                </a:cxn>
                <a:cxn ang="0">
                  <a:pos x="T6" y="T7"/>
                </a:cxn>
                <a:cxn ang="0">
                  <a:pos x="T8" y="T9"/>
                </a:cxn>
              </a:cxnLst>
              <a:rect l="0" t="0" r="r" b="b"/>
              <a:pathLst>
                <a:path w="8" h="45">
                  <a:moveTo>
                    <a:pt x="2" y="45"/>
                  </a:moveTo>
                  <a:cubicBezTo>
                    <a:pt x="0" y="24"/>
                    <a:pt x="7" y="0"/>
                    <a:pt x="7" y="0"/>
                  </a:cubicBezTo>
                  <a:cubicBezTo>
                    <a:pt x="8" y="0"/>
                    <a:pt x="8" y="0"/>
                    <a:pt x="8" y="0"/>
                  </a:cubicBezTo>
                  <a:cubicBezTo>
                    <a:pt x="8" y="0"/>
                    <a:pt x="1" y="24"/>
                    <a:pt x="3" y="45"/>
                  </a:cubicBezTo>
                  <a:lnTo>
                    <a:pt x="2" y="45"/>
                  </a:ln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2" name="iṡļîḑè"/>
            <p:cNvSpPr/>
            <p:nvPr/>
          </p:nvSpPr>
          <p:spPr bwMode="auto">
            <a:xfrm>
              <a:off x="5129213" y="4043363"/>
              <a:ext cx="77788" cy="76200"/>
            </a:xfrm>
            <a:prstGeom prst="ellipse">
              <a:avLst/>
            </a:pr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3" name="iśļïḋé"/>
            <p:cNvSpPr/>
            <p:nvPr/>
          </p:nvSpPr>
          <p:spPr bwMode="auto">
            <a:xfrm>
              <a:off x="5072063" y="4062413"/>
              <a:ext cx="212725" cy="38100"/>
            </a:xfrm>
            <a:custGeom>
              <a:avLst/>
              <a:gdLst>
                <a:gd name="T0" fmla="*/ 10 w 11"/>
                <a:gd name="T1" fmla="*/ 2 h 2"/>
                <a:gd name="T2" fmla="*/ 10 w 11"/>
                <a:gd name="T3" fmla="*/ 2 h 2"/>
                <a:gd name="T4" fmla="*/ 0 w 11"/>
                <a:gd name="T5" fmla="*/ 1 h 2"/>
                <a:gd name="T6" fmla="*/ 0 w 11"/>
                <a:gd name="T7" fmla="*/ 1 h 2"/>
                <a:gd name="T8" fmla="*/ 0 w 11"/>
                <a:gd name="T9" fmla="*/ 0 h 2"/>
                <a:gd name="T10" fmla="*/ 10 w 11"/>
                <a:gd name="T11" fmla="*/ 1 h 2"/>
                <a:gd name="T12" fmla="*/ 11 w 11"/>
                <a:gd name="T13" fmla="*/ 2 h 2"/>
                <a:gd name="T14" fmla="*/ 10 w 1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
                  <a:moveTo>
                    <a:pt x="10" y="2"/>
                  </a:moveTo>
                  <a:cubicBezTo>
                    <a:pt x="10" y="2"/>
                    <a:pt x="10" y="2"/>
                    <a:pt x="10" y="2"/>
                  </a:cubicBezTo>
                  <a:cubicBezTo>
                    <a:pt x="0" y="1"/>
                    <a:pt x="0" y="1"/>
                    <a:pt x="0" y="1"/>
                  </a:cubicBezTo>
                  <a:cubicBezTo>
                    <a:pt x="0" y="1"/>
                    <a:pt x="0" y="1"/>
                    <a:pt x="0" y="1"/>
                  </a:cubicBezTo>
                  <a:cubicBezTo>
                    <a:pt x="0" y="0"/>
                    <a:pt x="0" y="0"/>
                    <a:pt x="0" y="0"/>
                  </a:cubicBezTo>
                  <a:cubicBezTo>
                    <a:pt x="10" y="1"/>
                    <a:pt x="10" y="1"/>
                    <a:pt x="10" y="1"/>
                  </a:cubicBezTo>
                  <a:cubicBezTo>
                    <a:pt x="10" y="1"/>
                    <a:pt x="11" y="1"/>
                    <a:pt x="11" y="2"/>
                  </a:cubicBezTo>
                  <a:cubicBezTo>
                    <a:pt x="10" y="2"/>
                    <a:pt x="10" y="2"/>
                    <a:pt x="10" y="2"/>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4" name="iṡļïḋè"/>
            <p:cNvSpPr/>
            <p:nvPr/>
          </p:nvSpPr>
          <p:spPr bwMode="auto">
            <a:xfrm>
              <a:off x="5091113" y="4273550"/>
              <a:ext cx="77788" cy="57150"/>
            </a:xfrm>
            <a:prstGeom prst="ellipse">
              <a:avLst/>
            </a:pr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5" name="íṡlîdê"/>
            <p:cNvSpPr/>
            <p:nvPr/>
          </p:nvSpPr>
          <p:spPr bwMode="auto">
            <a:xfrm>
              <a:off x="5033963" y="4273550"/>
              <a:ext cx="211138" cy="57150"/>
            </a:xfrm>
            <a:custGeom>
              <a:avLst/>
              <a:gdLst>
                <a:gd name="T0" fmla="*/ 10 w 11"/>
                <a:gd name="T1" fmla="*/ 3 h 3"/>
                <a:gd name="T2" fmla="*/ 10 w 11"/>
                <a:gd name="T3" fmla="*/ 3 h 3"/>
                <a:gd name="T4" fmla="*/ 0 w 11"/>
                <a:gd name="T5" fmla="*/ 2 h 3"/>
                <a:gd name="T6" fmla="*/ 0 w 11"/>
                <a:gd name="T7" fmla="*/ 1 h 3"/>
                <a:gd name="T8" fmla="*/ 0 w 11"/>
                <a:gd name="T9" fmla="*/ 0 h 3"/>
                <a:gd name="T10" fmla="*/ 10 w 11"/>
                <a:gd name="T11" fmla="*/ 1 h 3"/>
                <a:gd name="T12" fmla="*/ 11 w 11"/>
                <a:gd name="T13" fmla="*/ 2 h 3"/>
                <a:gd name="T14" fmla="*/ 10 w 1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
                  <a:moveTo>
                    <a:pt x="10" y="3"/>
                  </a:moveTo>
                  <a:cubicBezTo>
                    <a:pt x="10" y="3"/>
                    <a:pt x="10" y="3"/>
                    <a:pt x="10" y="3"/>
                  </a:cubicBezTo>
                  <a:cubicBezTo>
                    <a:pt x="0" y="2"/>
                    <a:pt x="0" y="2"/>
                    <a:pt x="0" y="2"/>
                  </a:cubicBezTo>
                  <a:cubicBezTo>
                    <a:pt x="0" y="2"/>
                    <a:pt x="0" y="1"/>
                    <a:pt x="0" y="1"/>
                  </a:cubicBezTo>
                  <a:cubicBezTo>
                    <a:pt x="0" y="1"/>
                    <a:pt x="0" y="0"/>
                    <a:pt x="0" y="0"/>
                  </a:cubicBezTo>
                  <a:cubicBezTo>
                    <a:pt x="10" y="1"/>
                    <a:pt x="10" y="1"/>
                    <a:pt x="10" y="1"/>
                  </a:cubicBezTo>
                  <a:cubicBezTo>
                    <a:pt x="10" y="1"/>
                    <a:pt x="11" y="2"/>
                    <a:pt x="11" y="2"/>
                  </a:cubicBezTo>
                  <a:cubicBezTo>
                    <a:pt x="10" y="2"/>
                    <a:pt x="10" y="3"/>
                    <a:pt x="10" y="3"/>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6" name="ïṧľîḓè"/>
            <p:cNvSpPr/>
            <p:nvPr/>
          </p:nvSpPr>
          <p:spPr bwMode="auto">
            <a:xfrm>
              <a:off x="5072063" y="4484688"/>
              <a:ext cx="77788" cy="76200"/>
            </a:xfrm>
            <a:prstGeom prst="ellipse">
              <a:avLst/>
            </a:pr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7" name="í$ļïḍè"/>
            <p:cNvSpPr/>
            <p:nvPr/>
          </p:nvSpPr>
          <p:spPr bwMode="auto">
            <a:xfrm>
              <a:off x="5014913" y="4503738"/>
              <a:ext cx="211138" cy="38100"/>
            </a:xfrm>
            <a:custGeom>
              <a:avLst/>
              <a:gdLst>
                <a:gd name="T0" fmla="*/ 10 w 11"/>
                <a:gd name="T1" fmla="*/ 2 h 2"/>
                <a:gd name="T2" fmla="*/ 10 w 11"/>
                <a:gd name="T3" fmla="*/ 2 h 2"/>
                <a:gd name="T4" fmla="*/ 0 w 11"/>
                <a:gd name="T5" fmla="*/ 1 h 2"/>
                <a:gd name="T6" fmla="*/ 0 w 11"/>
                <a:gd name="T7" fmla="*/ 1 h 2"/>
                <a:gd name="T8" fmla="*/ 1 w 11"/>
                <a:gd name="T9" fmla="*/ 0 h 2"/>
                <a:gd name="T10" fmla="*/ 10 w 11"/>
                <a:gd name="T11" fmla="*/ 1 h 2"/>
                <a:gd name="T12" fmla="*/ 11 w 11"/>
                <a:gd name="T13" fmla="*/ 2 h 2"/>
                <a:gd name="T14" fmla="*/ 10 w 1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
                  <a:moveTo>
                    <a:pt x="10" y="2"/>
                  </a:moveTo>
                  <a:cubicBezTo>
                    <a:pt x="10" y="2"/>
                    <a:pt x="10" y="2"/>
                    <a:pt x="10" y="2"/>
                  </a:cubicBezTo>
                  <a:cubicBezTo>
                    <a:pt x="0" y="1"/>
                    <a:pt x="0" y="1"/>
                    <a:pt x="0" y="1"/>
                  </a:cubicBezTo>
                  <a:cubicBezTo>
                    <a:pt x="0" y="1"/>
                    <a:pt x="0" y="1"/>
                    <a:pt x="0" y="1"/>
                  </a:cubicBezTo>
                  <a:cubicBezTo>
                    <a:pt x="0" y="0"/>
                    <a:pt x="0" y="0"/>
                    <a:pt x="1" y="0"/>
                  </a:cubicBezTo>
                  <a:cubicBezTo>
                    <a:pt x="10" y="1"/>
                    <a:pt x="10" y="1"/>
                    <a:pt x="10" y="1"/>
                  </a:cubicBezTo>
                  <a:cubicBezTo>
                    <a:pt x="11" y="1"/>
                    <a:pt x="11" y="1"/>
                    <a:pt x="11" y="2"/>
                  </a:cubicBezTo>
                  <a:cubicBezTo>
                    <a:pt x="11" y="2"/>
                    <a:pt x="11" y="2"/>
                    <a:pt x="10" y="2"/>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8" name="ïşľiḋê"/>
            <p:cNvSpPr/>
            <p:nvPr/>
          </p:nvSpPr>
          <p:spPr bwMode="auto">
            <a:xfrm>
              <a:off x="4686300" y="2949575"/>
              <a:ext cx="1216025" cy="1150938"/>
            </a:xfrm>
            <a:custGeom>
              <a:avLst/>
              <a:gdLst>
                <a:gd name="T0" fmla="*/ 7 w 63"/>
                <a:gd name="T1" fmla="*/ 8 h 60"/>
                <a:gd name="T2" fmla="*/ 38 w 63"/>
                <a:gd name="T3" fmla="*/ 9 h 60"/>
                <a:gd name="T4" fmla="*/ 62 w 63"/>
                <a:gd name="T5" fmla="*/ 31 h 60"/>
                <a:gd name="T6" fmla="*/ 59 w 63"/>
                <a:gd name="T7" fmla="*/ 38 h 60"/>
                <a:gd name="T8" fmla="*/ 61 w 63"/>
                <a:gd name="T9" fmla="*/ 40 h 60"/>
                <a:gd name="T10" fmla="*/ 60 w 63"/>
                <a:gd name="T11" fmla="*/ 47 h 60"/>
                <a:gd name="T12" fmla="*/ 54 w 63"/>
                <a:gd name="T13" fmla="*/ 47 h 60"/>
                <a:gd name="T14" fmla="*/ 21 w 63"/>
                <a:gd name="T15" fmla="*/ 52 h 60"/>
                <a:gd name="T16" fmla="*/ 2 w 63"/>
                <a:gd name="T17" fmla="*/ 33 h 60"/>
                <a:gd name="T18" fmla="*/ 5 w 63"/>
                <a:gd name="T19" fmla="*/ 19 h 60"/>
                <a:gd name="T20" fmla="*/ 7 w 63"/>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0">
                  <a:moveTo>
                    <a:pt x="7" y="8"/>
                  </a:moveTo>
                  <a:cubicBezTo>
                    <a:pt x="7" y="8"/>
                    <a:pt x="16" y="0"/>
                    <a:pt x="38" y="9"/>
                  </a:cubicBezTo>
                  <a:cubicBezTo>
                    <a:pt x="61" y="19"/>
                    <a:pt x="62" y="31"/>
                    <a:pt x="62" y="31"/>
                  </a:cubicBezTo>
                  <a:cubicBezTo>
                    <a:pt x="62" y="31"/>
                    <a:pt x="61" y="34"/>
                    <a:pt x="59" y="38"/>
                  </a:cubicBezTo>
                  <a:cubicBezTo>
                    <a:pt x="60" y="39"/>
                    <a:pt x="61" y="39"/>
                    <a:pt x="61" y="40"/>
                  </a:cubicBezTo>
                  <a:cubicBezTo>
                    <a:pt x="63" y="43"/>
                    <a:pt x="62" y="46"/>
                    <a:pt x="60" y="47"/>
                  </a:cubicBezTo>
                  <a:cubicBezTo>
                    <a:pt x="58" y="48"/>
                    <a:pt x="56" y="48"/>
                    <a:pt x="54" y="47"/>
                  </a:cubicBezTo>
                  <a:cubicBezTo>
                    <a:pt x="48" y="54"/>
                    <a:pt x="37" y="60"/>
                    <a:pt x="21" y="52"/>
                  </a:cubicBezTo>
                  <a:cubicBezTo>
                    <a:pt x="9" y="46"/>
                    <a:pt x="4" y="40"/>
                    <a:pt x="2" y="33"/>
                  </a:cubicBezTo>
                  <a:cubicBezTo>
                    <a:pt x="0" y="27"/>
                    <a:pt x="4" y="23"/>
                    <a:pt x="5" y="19"/>
                  </a:cubicBezTo>
                  <a:cubicBezTo>
                    <a:pt x="7" y="13"/>
                    <a:pt x="7" y="8"/>
                    <a:pt x="7" y="8"/>
                  </a:cubicBezTo>
                  <a:close/>
                </a:path>
              </a:pathLst>
            </a:custGeom>
            <a:solidFill>
              <a:srgbClr val="FFDB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9" name="îṧľîḋé"/>
            <p:cNvSpPr/>
            <p:nvPr/>
          </p:nvSpPr>
          <p:spPr bwMode="auto">
            <a:xfrm>
              <a:off x="4724400" y="2816225"/>
              <a:ext cx="1293813" cy="901700"/>
            </a:xfrm>
            <a:custGeom>
              <a:avLst/>
              <a:gdLst>
                <a:gd name="T0" fmla="*/ 0 w 67"/>
                <a:gd name="T1" fmla="*/ 19 h 47"/>
                <a:gd name="T2" fmla="*/ 26 w 67"/>
                <a:gd name="T3" fmla="*/ 1 h 47"/>
                <a:gd name="T4" fmla="*/ 58 w 67"/>
                <a:gd name="T5" fmla="*/ 16 h 47"/>
                <a:gd name="T6" fmla="*/ 61 w 67"/>
                <a:gd name="T7" fmla="*/ 26 h 47"/>
                <a:gd name="T8" fmla="*/ 58 w 67"/>
                <a:gd name="T9" fmla="*/ 46 h 47"/>
                <a:gd name="T10" fmla="*/ 56 w 67"/>
                <a:gd name="T11" fmla="*/ 46 h 47"/>
                <a:gd name="T12" fmla="*/ 52 w 67"/>
                <a:gd name="T13" fmla="*/ 47 h 47"/>
                <a:gd name="T14" fmla="*/ 45 w 67"/>
                <a:gd name="T15" fmla="*/ 28 h 47"/>
                <a:gd name="T16" fmla="*/ 24 w 67"/>
                <a:gd name="T17" fmla="*/ 26 h 47"/>
                <a:gd name="T18" fmla="*/ 28 w 67"/>
                <a:gd name="T19" fmla="*/ 21 h 47"/>
                <a:gd name="T20" fmla="*/ 0 w 67"/>
                <a:gd name="T21"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47">
                  <a:moveTo>
                    <a:pt x="0" y="19"/>
                  </a:moveTo>
                  <a:cubicBezTo>
                    <a:pt x="0" y="19"/>
                    <a:pt x="9" y="3"/>
                    <a:pt x="26" y="1"/>
                  </a:cubicBezTo>
                  <a:cubicBezTo>
                    <a:pt x="39" y="0"/>
                    <a:pt x="50" y="2"/>
                    <a:pt x="58" y="16"/>
                  </a:cubicBezTo>
                  <a:cubicBezTo>
                    <a:pt x="62" y="22"/>
                    <a:pt x="61" y="26"/>
                    <a:pt x="61" y="26"/>
                  </a:cubicBezTo>
                  <a:cubicBezTo>
                    <a:pt x="61" y="26"/>
                    <a:pt x="67" y="33"/>
                    <a:pt x="58" y="46"/>
                  </a:cubicBezTo>
                  <a:cubicBezTo>
                    <a:pt x="58" y="46"/>
                    <a:pt x="57" y="46"/>
                    <a:pt x="56" y="46"/>
                  </a:cubicBezTo>
                  <a:cubicBezTo>
                    <a:pt x="55" y="46"/>
                    <a:pt x="53" y="46"/>
                    <a:pt x="52" y="47"/>
                  </a:cubicBezTo>
                  <a:cubicBezTo>
                    <a:pt x="45" y="37"/>
                    <a:pt x="45" y="28"/>
                    <a:pt x="45" y="28"/>
                  </a:cubicBezTo>
                  <a:cubicBezTo>
                    <a:pt x="45" y="28"/>
                    <a:pt x="36" y="30"/>
                    <a:pt x="24" y="26"/>
                  </a:cubicBezTo>
                  <a:cubicBezTo>
                    <a:pt x="28" y="21"/>
                    <a:pt x="28" y="21"/>
                    <a:pt x="28" y="21"/>
                  </a:cubicBezTo>
                  <a:cubicBezTo>
                    <a:pt x="28" y="21"/>
                    <a:pt x="10" y="25"/>
                    <a:pt x="0" y="19"/>
                  </a:cubicBezTo>
                  <a:close/>
                </a:path>
              </a:pathLst>
            </a:custGeom>
            <a:solidFill>
              <a:srgbClr val="7762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0" name="ïṩľîḓê"/>
            <p:cNvSpPr/>
            <p:nvPr/>
          </p:nvSpPr>
          <p:spPr bwMode="auto">
            <a:xfrm>
              <a:off x="4724400" y="3103563"/>
              <a:ext cx="1196975" cy="614363"/>
            </a:xfrm>
            <a:custGeom>
              <a:avLst/>
              <a:gdLst>
                <a:gd name="T0" fmla="*/ 0 w 62"/>
                <a:gd name="T1" fmla="*/ 4 h 32"/>
                <a:gd name="T2" fmla="*/ 1 w 62"/>
                <a:gd name="T3" fmla="*/ 3 h 32"/>
                <a:gd name="T4" fmla="*/ 3 w 62"/>
                <a:gd name="T5" fmla="*/ 0 h 32"/>
                <a:gd name="T6" fmla="*/ 33 w 62"/>
                <a:gd name="T7" fmla="*/ 4 h 32"/>
                <a:gd name="T8" fmla="*/ 28 w 62"/>
                <a:gd name="T9" fmla="*/ 8 h 32"/>
                <a:gd name="T10" fmla="*/ 51 w 62"/>
                <a:gd name="T11" fmla="*/ 10 h 32"/>
                <a:gd name="T12" fmla="*/ 48 w 62"/>
                <a:gd name="T13" fmla="*/ 12 h 32"/>
                <a:gd name="T14" fmla="*/ 54 w 62"/>
                <a:gd name="T15" fmla="*/ 24 h 32"/>
                <a:gd name="T16" fmla="*/ 62 w 62"/>
                <a:gd name="T17" fmla="*/ 25 h 32"/>
                <a:gd name="T18" fmla="*/ 58 w 62"/>
                <a:gd name="T19" fmla="*/ 31 h 32"/>
                <a:gd name="T20" fmla="*/ 56 w 62"/>
                <a:gd name="T21" fmla="*/ 31 h 32"/>
                <a:gd name="T22" fmla="*/ 52 w 62"/>
                <a:gd name="T23" fmla="*/ 32 h 32"/>
                <a:gd name="T24" fmla="*/ 45 w 62"/>
                <a:gd name="T25" fmla="*/ 13 h 32"/>
                <a:gd name="T26" fmla="*/ 24 w 62"/>
                <a:gd name="T27" fmla="*/ 11 h 32"/>
                <a:gd name="T28" fmla="*/ 28 w 62"/>
                <a:gd name="T29" fmla="*/ 6 h 32"/>
                <a:gd name="T30" fmla="*/ 0 w 62"/>
                <a:gd name="T3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32">
                  <a:moveTo>
                    <a:pt x="0" y="4"/>
                  </a:moveTo>
                  <a:cubicBezTo>
                    <a:pt x="0" y="4"/>
                    <a:pt x="0" y="4"/>
                    <a:pt x="1" y="3"/>
                  </a:cubicBezTo>
                  <a:cubicBezTo>
                    <a:pt x="2" y="1"/>
                    <a:pt x="3" y="0"/>
                    <a:pt x="3" y="0"/>
                  </a:cubicBezTo>
                  <a:cubicBezTo>
                    <a:pt x="13" y="5"/>
                    <a:pt x="33" y="4"/>
                    <a:pt x="33" y="4"/>
                  </a:cubicBezTo>
                  <a:cubicBezTo>
                    <a:pt x="28" y="8"/>
                    <a:pt x="28" y="8"/>
                    <a:pt x="28" y="8"/>
                  </a:cubicBezTo>
                  <a:cubicBezTo>
                    <a:pt x="38" y="12"/>
                    <a:pt x="51" y="10"/>
                    <a:pt x="51" y="10"/>
                  </a:cubicBezTo>
                  <a:cubicBezTo>
                    <a:pt x="51" y="10"/>
                    <a:pt x="50" y="11"/>
                    <a:pt x="48" y="12"/>
                  </a:cubicBezTo>
                  <a:cubicBezTo>
                    <a:pt x="49" y="14"/>
                    <a:pt x="51" y="23"/>
                    <a:pt x="54" y="24"/>
                  </a:cubicBezTo>
                  <a:cubicBezTo>
                    <a:pt x="54" y="24"/>
                    <a:pt x="58" y="22"/>
                    <a:pt x="62" y="25"/>
                  </a:cubicBezTo>
                  <a:cubicBezTo>
                    <a:pt x="61" y="27"/>
                    <a:pt x="60" y="29"/>
                    <a:pt x="58" y="31"/>
                  </a:cubicBezTo>
                  <a:cubicBezTo>
                    <a:pt x="58" y="31"/>
                    <a:pt x="57" y="31"/>
                    <a:pt x="56" y="31"/>
                  </a:cubicBezTo>
                  <a:cubicBezTo>
                    <a:pt x="55" y="31"/>
                    <a:pt x="53" y="31"/>
                    <a:pt x="52" y="32"/>
                  </a:cubicBezTo>
                  <a:cubicBezTo>
                    <a:pt x="45" y="22"/>
                    <a:pt x="45" y="14"/>
                    <a:pt x="45" y="13"/>
                  </a:cubicBezTo>
                  <a:cubicBezTo>
                    <a:pt x="45" y="13"/>
                    <a:pt x="35" y="15"/>
                    <a:pt x="24" y="11"/>
                  </a:cubicBezTo>
                  <a:cubicBezTo>
                    <a:pt x="28" y="6"/>
                    <a:pt x="28" y="6"/>
                    <a:pt x="28" y="6"/>
                  </a:cubicBezTo>
                  <a:cubicBezTo>
                    <a:pt x="28" y="6"/>
                    <a:pt x="10" y="10"/>
                    <a:pt x="0" y="4"/>
                  </a:cubicBezTo>
                  <a:close/>
                </a:path>
              </a:pathLst>
            </a:custGeom>
            <a:solidFill>
              <a:srgbClr val="6038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1" name="ïṥlïḓê"/>
            <p:cNvSpPr/>
            <p:nvPr/>
          </p:nvSpPr>
          <p:spPr bwMode="auto">
            <a:xfrm>
              <a:off x="5748338" y="3736975"/>
              <a:ext cx="96838" cy="95250"/>
            </a:xfrm>
            <a:custGeom>
              <a:avLst/>
              <a:gdLst>
                <a:gd name="T0" fmla="*/ 1 w 5"/>
                <a:gd name="T1" fmla="*/ 5 h 5"/>
                <a:gd name="T2" fmla="*/ 0 w 5"/>
                <a:gd name="T3" fmla="*/ 3 h 5"/>
                <a:gd name="T4" fmla="*/ 2 w 5"/>
                <a:gd name="T5" fmla="*/ 2 h 5"/>
                <a:gd name="T6" fmla="*/ 1 w 5"/>
                <a:gd name="T7" fmla="*/ 0 h 5"/>
                <a:gd name="T8" fmla="*/ 3 w 5"/>
                <a:gd name="T9" fmla="*/ 0 h 5"/>
                <a:gd name="T10" fmla="*/ 5 w 5"/>
                <a:gd name="T11" fmla="*/ 3 h 5"/>
                <a:gd name="T12" fmla="*/ 1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5"/>
                  </a:moveTo>
                  <a:cubicBezTo>
                    <a:pt x="1" y="4"/>
                    <a:pt x="0" y="4"/>
                    <a:pt x="0" y="3"/>
                  </a:cubicBezTo>
                  <a:cubicBezTo>
                    <a:pt x="1" y="3"/>
                    <a:pt x="2" y="3"/>
                    <a:pt x="2" y="2"/>
                  </a:cubicBezTo>
                  <a:cubicBezTo>
                    <a:pt x="2" y="1"/>
                    <a:pt x="2" y="0"/>
                    <a:pt x="1" y="0"/>
                  </a:cubicBezTo>
                  <a:cubicBezTo>
                    <a:pt x="2" y="0"/>
                    <a:pt x="3" y="0"/>
                    <a:pt x="3" y="0"/>
                  </a:cubicBezTo>
                  <a:cubicBezTo>
                    <a:pt x="5" y="0"/>
                    <a:pt x="5" y="2"/>
                    <a:pt x="5" y="3"/>
                  </a:cubicBezTo>
                  <a:cubicBezTo>
                    <a:pt x="4" y="5"/>
                    <a:pt x="3" y="5"/>
                    <a:pt x="1" y="5"/>
                  </a:cubicBezTo>
                  <a:close/>
                </a:path>
              </a:pathLst>
            </a:custGeom>
            <a:solidFill>
              <a:srgbClr val="FCC0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2" name="iṩľíḍê"/>
            <p:cNvSpPr/>
            <p:nvPr/>
          </p:nvSpPr>
          <p:spPr bwMode="auto">
            <a:xfrm>
              <a:off x="4937125" y="2835275"/>
              <a:ext cx="984250" cy="479425"/>
            </a:xfrm>
            <a:custGeom>
              <a:avLst/>
              <a:gdLst>
                <a:gd name="T0" fmla="*/ 26 w 51"/>
                <a:gd name="T1" fmla="*/ 10 h 25"/>
                <a:gd name="T2" fmla="*/ 34 w 51"/>
                <a:gd name="T3" fmla="*/ 11 h 25"/>
                <a:gd name="T4" fmla="*/ 31 w 51"/>
                <a:gd name="T5" fmla="*/ 2 h 25"/>
                <a:gd name="T6" fmla="*/ 47 w 51"/>
                <a:gd name="T7" fmla="*/ 14 h 25"/>
                <a:gd name="T8" fmla="*/ 50 w 51"/>
                <a:gd name="T9" fmla="*/ 25 h 25"/>
                <a:gd name="T10" fmla="*/ 39 w 51"/>
                <a:gd name="T11" fmla="*/ 14 h 25"/>
                <a:gd name="T12" fmla="*/ 31 w 51"/>
                <a:gd name="T13" fmla="*/ 15 h 25"/>
                <a:gd name="T14" fmla="*/ 22 w 51"/>
                <a:gd name="T15" fmla="*/ 12 h 25"/>
                <a:gd name="T16" fmla="*/ 0 w 51"/>
                <a:gd name="T17" fmla="*/ 7 h 25"/>
                <a:gd name="T18" fmla="*/ 26 w 51"/>
                <a:gd name="T1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5">
                  <a:moveTo>
                    <a:pt x="26" y="10"/>
                  </a:moveTo>
                  <a:cubicBezTo>
                    <a:pt x="28" y="11"/>
                    <a:pt x="32" y="12"/>
                    <a:pt x="34" y="11"/>
                  </a:cubicBezTo>
                  <a:cubicBezTo>
                    <a:pt x="37" y="9"/>
                    <a:pt x="33" y="4"/>
                    <a:pt x="31" y="2"/>
                  </a:cubicBezTo>
                  <a:cubicBezTo>
                    <a:pt x="37" y="3"/>
                    <a:pt x="43" y="7"/>
                    <a:pt x="47" y="14"/>
                  </a:cubicBezTo>
                  <a:cubicBezTo>
                    <a:pt x="49" y="18"/>
                    <a:pt x="51" y="21"/>
                    <a:pt x="50" y="25"/>
                  </a:cubicBezTo>
                  <a:cubicBezTo>
                    <a:pt x="48" y="19"/>
                    <a:pt x="43" y="14"/>
                    <a:pt x="39" y="14"/>
                  </a:cubicBezTo>
                  <a:cubicBezTo>
                    <a:pt x="36" y="14"/>
                    <a:pt x="33" y="16"/>
                    <a:pt x="31" y="15"/>
                  </a:cubicBezTo>
                  <a:cubicBezTo>
                    <a:pt x="27" y="15"/>
                    <a:pt x="25" y="14"/>
                    <a:pt x="22" y="12"/>
                  </a:cubicBezTo>
                  <a:cubicBezTo>
                    <a:pt x="16" y="6"/>
                    <a:pt x="4" y="16"/>
                    <a:pt x="0" y="7"/>
                  </a:cubicBezTo>
                  <a:cubicBezTo>
                    <a:pt x="8" y="14"/>
                    <a:pt x="16" y="0"/>
                    <a:pt x="26" y="10"/>
                  </a:cubicBezTo>
                  <a:close/>
                </a:path>
              </a:pathLst>
            </a:custGeom>
            <a:solidFill>
              <a:srgbClr val="9582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3" name="iṩḻíde"/>
            <p:cNvSpPr/>
            <p:nvPr/>
          </p:nvSpPr>
          <p:spPr bwMode="auto">
            <a:xfrm>
              <a:off x="4975225" y="3640138"/>
              <a:ext cx="482600" cy="268288"/>
            </a:xfrm>
            <a:custGeom>
              <a:avLst/>
              <a:gdLst>
                <a:gd name="T0" fmla="*/ 25 w 25"/>
                <a:gd name="T1" fmla="*/ 0 h 14"/>
                <a:gd name="T2" fmla="*/ 0 w 25"/>
                <a:gd name="T3" fmla="*/ 4 h 14"/>
                <a:gd name="T4" fmla="*/ 14 w 25"/>
                <a:gd name="T5" fmla="*/ 13 h 14"/>
                <a:gd name="T6" fmla="*/ 25 w 25"/>
                <a:gd name="T7" fmla="*/ 0 h 14"/>
              </a:gdLst>
              <a:ahLst/>
              <a:cxnLst>
                <a:cxn ang="0">
                  <a:pos x="T0" y="T1"/>
                </a:cxn>
                <a:cxn ang="0">
                  <a:pos x="T2" y="T3"/>
                </a:cxn>
                <a:cxn ang="0">
                  <a:pos x="T4" y="T5"/>
                </a:cxn>
                <a:cxn ang="0">
                  <a:pos x="T6" y="T7"/>
                </a:cxn>
              </a:cxnLst>
              <a:rect l="0" t="0" r="r" b="b"/>
              <a:pathLst>
                <a:path w="25" h="14">
                  <a:moveTo>
                    <a:pt x="25" y="0"/>
                  </a:moveTo>
                  <a:cubicBezTo>
                    <a:pt x="25" y="0"/>
                    <a:pt x="14" y="7"/>
                    <a:pt x="0" y="4"/>
                  </a:cubicBezTo>
                  <a:cubicBezTo>
                    <a:pt x="0" y="4"/>
                    <a:pt x="4" y="14"/>
                    <a:pt x="14" y="13"/>
                  </a:cubicBezTo>
                  <a:cubicBezTo>
                    <a:pt x="25" y="13"/>
                    <a:pt x="25"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4" name="i$1íďè"/>
            <p:cNvSpPr/>
            <p:nvPr/>
          </p:nvSpPr>
          <p:spPr bwMode="auto">
            <a:xfrm>
              <a:off x="4918075" y="3314700"/>
              <a:ext cx="96838" cy="95250"/>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4"/>
                    <a:pt x="0" y="3"/>
                    <a:pt x="1" y="2"/>
                  </a:cubicBezTo>
                  <a:cubicBezTo>
                    <a:pt x="1" y="0"/>
                    <a:pt x="2" y="0"/>
                    <a:pt x="3" y="0"/>
                  </a:cubicBezTo>
                  <a:cubicBezTo>
                    <a:pt x="5" y="1"/>
                    <a:pt x="5" y="2"/>
                    <a:pt x="5" y="3"/>
                  </a:cubicBezTo>
                  <a:close/>
                </a:path>
              </a:pathLst>
            </a:custGeom>
            <a:solidFill>
              <a:srgbClr val="6038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5" name="ísľïďè"/>
            <p:cNvSpPr/>
            <p:nvPr/>
          </p:nvSpPr>
          <p:spPr bwMode="auto">
            <a:xfrm>
              <a:off x="5419725" y="3468688"/>
              <a:ext cx="96838" cy="95250"/>
            </a:xfrm>
            <a:custGeom>
              <a:avLst/>
              <a:gdLst>
                <a:gd name="T0" fmla="*/ 5 w 5"/>
                <a:gd name="T1" fmla="*/ 3 h 5"/>
                <a:gd name="T2" fmla="*/ 2 w 5"/>
                <a:gd name="T3" fmla="*/ 4 h 5"/>
                <a:gd name="T4" fmla="*/ 0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4"/>
                  </a:cubicBezTo>
                  <a:cubicBezTo>
                    <a:pt x="1" y="4"/>
                    <a:pt x="0" y="3"/>
                    <a:pt x="0" y="2"/>
                  </a:cubicBezTo>
                  <a:cubicBezTo>
                    <a:pt x="1" y="0"/>
                    <a:pt x="2" y="0"/>
                    <a:pt x="3" y="0"/>
                  </a:cubicBezTo>
                  <a:cubicBezTo>
                    <a:pt x="4" y="1"/>
                    <a:pt x="5" y="2"/>
                    <a:pt x="5" y="3"/>
                  </a:cubicBezTo>
                  <a:close/>
                </a:path>
              </a:pathLst>
            </a:custGeom>
            <a:solidFill>
              <a:srgbClr val="6038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6" name="ïŝľïḓê"/>
            <p:cNvSpPr/>
            <p:nvPr/>
          </p:nvSpPr>
          <p:spPr bwMode="auto">
            <a:xfrm>
              <a:off x="5091113" y="3736975"/>
              <a:ext cx="309563" cy="152400"/>
            </a:xfrm>
            <a:custGeom>
              <a:avLst/>
              <a:gdLst>
                <a:gd name="T0" fmla="*/ 8 w 16"/>
                <a:gd name="T1" fmla="*/ 8 h 8"/>
                <a:gd name="T2" fmla="*/ 16 w 16"/>
                <a:gd name="T3" fmla="*/ 4 h 8"/>
                <a:gd name="T4" fmla="*/ 12 w 16"/>
                <a:gd name="T5" fmla="*/ 1 h 8"/>
                <a:gd name="T6" fmla="*/ 0 w 16"/>
                <a:gd name="T7" fmla="*/ 6 h 8"/>
                <a:gd name="T8" fmla="*/ 8 w 16"/>
                <a:gd name="T9" fmla="*/ 8 h 8"/>
              </a:gdLst>
              <a:ahLst/>
              <a:cxnLst>
                <a:cxn ang="0">
                  <a:pos x="T0" y="T1"/>
                </a:cxn>
                <a:cxn ang="0">
                  <a:pos x="T2" y="T3"/>
                </a:cxn>
                <a:cxn ang="0">
                  <a:pos x="T4" y="T5"/>
                </a:cxn>
                <a:cxn ang="0">
                  <a:pos x="T6" y="T7"/>
                </a:cxn>
                <a:cxn ang="0">
                  <a:pos x="T8" y="T9"/>
                </a:cxn>
              </a:cxnLst>
              <a:rect l="0" t="0" r="r" b="b"/>
              <a:pathLst>
                <a:path w="16" h="8">
                  <a:moveTo>
                    <a:pt x="8" y="8"/>
                  </a:moveTo>
                  <a:cubicBezTo>
                    <a:pt x="12" y="8"/>
                    <a:pt x="15" y="6"/>
                    <a:pt x="16" y="4"/>
                  </a:cubicBezTo>
                  <a:cubicBezTo>
                    <a:pt x="15" y="3"/>
                    <a:pt x="14" y="2"/>
                    <a:pt x="12" y="1"/>
                  </a:cubicBezTo>
                  <a:cubicBezTo>
                    <a:pt x="7" y="0"/>
                    <a:pt x="2" y="2"/>
                    <a:pt x="0" y="6"/>
                  </a:cubicBezTo>
                  <a:cubicBezTo>
                    <a:pt x="2" y="7"/>
                    <a:pt x="5" y="8"/>
                    <a:pt x="8" y="8"/>
                  </a:cubicBezTo>
                  <a:close/>
                </a:path>
              </a:pathLst>
            </a:custGeom>
            <a:solidFill>
              <a:srgbClr val="F8B1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7" name="işlîďé"/>
            <p:cNvSpPr/>
            <p:nvPr/>
          </p:nvSpPr>
          <p:spPr bwMode="auto">
            <a:xfrm>
              <a:off x="4937125" y="3448050"/>
              <a:ext cx="173038" cy="230188"/>
            </a:xfrm>
            <a:custGeom>
              <a:avLst/>
              <a:gdLst>
                <a:gd name="T0" fmla="*/ 7 w 9"/>
                <a:gd name="T1" fmla="*/ 0 h 12"/>
                <a:gd name="T2" fmla="*/ 9 w 9"/>
                <a:gd name="T3" fmla="*/ 10 h 12"/>
                <a:gd name="T4" fmla="*/ 3 w 9"/>
                <a:gd name="T5" fmla="*/ 9 h 12"/>
                <a:gd name="T6" fmla="*/ 7 w 9"/>
                <a:gd name="T7" fmla="*/ 0 h 12"/>
              </a:gdLst>
              <a:ahLst/>
              <a:cxnLst>
                <a:cxn ang="0">
                  <a:pos x="T0" y="T1"/>
                </a:cxn>
                <a:cxn ang="0">
                  <a:pos x="T2" y="T3"/>
                </a:cxn>
                <a:cxn ang="0">
                  <a:pos x="T4" y="T5"/>
                </a:cxn>
                <a:cxn ang="0">
                  <a:pos x="T6" y="T7"/>
                </a:cxn>
              </a:cxnLst>
              <a:rect l="0" t="0" r="r" b="b"/>
              <a:pathLst>
                <a:path w="9" h="12">
                  <a:moveTo>
                    <a:pt x="7" y="0"/>
                  </a:moveTo>
                  <a:cubicBezTo>
                    <a:pt x="7" y="0"/>
                    <a:pt x="2" y="6"/>
                    <a:pt x="9" y="10"/>
                  </a:cubicBezTo>
                  <a:cubicBezTo>
                    <a:pt x="9" y="10"/>
                    <a:pt x="6" y="12"/>
                    <a:pt x="3" y="9"/>
                  </a:cubicBezTo>
                  <a:cubicBezTo>
                    <a:pt x="0" y="6"/>
                    <a:pt x="2" y="2"/>
                    <a:pt x="7" y="0"/>
                  </a:cubicBezTo>
                  <a:close/>
                </a:path>
              </a:pathLst>
            </a:custGeom>
            <a:solidFill>
              <a:srgbClr val="FCC0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8" name="íṡľíḑê"/>
            <p:cNvSpPr/>
            <p:nvPr/>
          </p:nvSpPr>
          <p:spPr bwMode="auto">
            <a:xfrm>
              <a:off x="5516563" y="1281113"/>
              <a:ext cx="1119188" cy="977900"/>
            </a:xfrm>
            <a:custGeom>
              <a:avLst/>
              <a:gdLst>
                <a:gd name="T0" fmla="*/ 0 w 58"/>
                <a:gd name="T1" fmla="*/ 1 h 51"/>
                <a:gd name="T2" fmla="*/ 34 w 58"/>
                <a:gd name="T3" fmla="*/ 10 h 51"/>
                <a:gd name="T4" fmla="*/ 58 w 58"/>
                <a:gd name="T5" fmla="*/ 41 h 51"/>
                <a:gd name="T6" fmla="*/ 24 w 58"/>
                <a:gd name="T7" fmla="*/ 51 h 51"/>
                <a:gd name="T8" fmla="*/ 2 w 58"/>
                <a:gd name="T9" fmla="*/ 38 h 51"/>
                <a:gd name="T10" fmla="*/ 0 w 58"/>
                <a:gd name="T11" fmla="*/ 1 h 51"/>
              </a:gdLst>
              <a:ahLst/>
              <a:cxnLst>
                <a:cxn ang="0">
                  <a:pos x="T0" y="T1"/>
                </a:cxn>
                <a:cxn ang="0">
                  <a:pos x="T2" y="T3"/>
                </a:cxn>
                <a:cxn ang="0">
                  <a:pos x="T4" y="T5"/>
                </a:cxn>
                <a:cxn ang="0">
                  <a:pos x="T6" y="T7"/>
                </a:cxn>
                <a:cxn ang="0">
                  <a:pos x="T8" y="T9"/>
                </a:cxn>
                <a:cxn ang="0">
                  <a:pos x="T10" y="T11"/>
                </a:cxn>
              </a:cxnLst>
              <a:rect l="0" t="0" r="r" b="b"/>
              <a:pathLst>
                <a:path w="58" h="51">
                  <a:moveTo>
                    <a:pt x="0" y="1"/>
                  </a:moveTo>
                  <a:cubicBezTo>
                    <a:pt x="0" y="1"/>
                    <a:pt x="15" y="0"/>
                    <a:pt x="34" y="10"/>
                  </a:cubicBezTo>
                  <a:cubicBezTo>
                    <a:pt x="53" y="21"/>
                    <a:pt x="58" y="41"/>
                    <a:pt x="58" y="41"/>
                  </a:cubicBezTo>
                  <a:cubicBezTo>
                    <a:pt x="58" y="41"/>
                    <a:pt x="39" y="38"/>
                    <a:pt x="24" y="51"/>
                  </a:cubicBezTo>
                  <a:cubicBezTo>
                    <a:pt x="2" y="38"/>
                    <a:pt x="2" y="38"/>
                    <a:pt x="2" y="38"/>
                  </a:cubicBezTo>
                  <a:cubicBezTo>
                    <a:pt x="2" y="38"/>
                    <a:pt x="11" y="19"/>
                    <a:pt x="0" y="1"/>
                  </a:cubicBez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9" name="îṣľiḓé"/>
            <p:cNvSpPr/>
            <p:nvPr/>
          </p:nvSpPr>
          <p:spPr bwMode="auto">
            <a:xfrm>
              <a:off x="5613400" y="1319213"/>
              <a:ext cx="211138" cy="747713"/>
            </a:xfrm>
            <a:custGeom>
              <a:avLst/>
              <a:gdLst>
                <a:gd name="T0" fmla="*/ 10 w 11"/>
                <a:gd name="T1" fmla="*/ 1 h 39"/>
                <a:gd name="T2" fmla="*/ 4 w 11"/>
                <a:gd name="T3" fmla="*/ 0 h 39"/>
                <a:gd name="T4" fmla="*/ 0 w 11"/>
                <a:gd name="T5" fmla="*/ 38 h 39"/>
                <a:gd name="T6" fmla="*/ 2 w 11"/>
                <a:gd name="T7" fmla="*/ 39 h 39"/>
                <a:gd name="T8" fmla="*/ 10 w 11"/>
                <a:gd name="T9" fmla="*/ 1 h 39"/>
              </a:gdLst>
              <a:ahLst/>
              <a:cxnLst>
                <a:cxn ang="0">
                  <a:pos x="T0" y="T1"/>
                </a:cxn>
                <a:cxn ang="0">
                  <a:pos x="T2" y="T3"/>
                </a:cxn>
                <a:cxn ang="0">
                  <a:pos x="T4" y="T5"/>
                </a:cxn>
                <a:cxn ang="0">
                  <a:pos x="T6" y="T7"/>
                </a:cxn>
                <a:cxn ang="0">
                  <a:pos x="T8" y="T9"/>
                </a:cxn>
              </a:cxnLst>
              <a:rect l="0" t="0" r="r" b="b"/>
              <a:pathLst>
                <a:path w="11" h="39">
                  <a:moveTo>
                    <a:pt x="10" y="1"/>
                  </a:moveTo>
                  <a:cubicBezTo>
                    <a:pt x="9" y="0"/>
                    <a:pt x="5" y="0"/>
                    <a:pt x="4" y="0"/>
                  </a:cubicBezTo>
                  <a:cubicBezTo>
                    <a:pt x="5" y="8"/>
                    <a:pt x="6" y="24"/>
                    <a:pt x="0" y="38"/>
                  </a:cubicBezTo>
                  <a:cubicBezTo>
                    <a:pt x="2" y="39"/>
                    <a:pt x="2" y="39"/>
                    <a:pt x="2" y="39"/>
                  </a:cubicBezTo>
                  <a:cubicBezTo>
                    <a:pt x="5" y="34"/>
                    <a:pt x="11" y="18"/>
                    <a:pt x="10" y="1"/>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0" name="îṥļïḍé"/>
            <p:cNvSpPr/>
            <p:nvPr/>
          </p:nvSpPr>
          <p:spPr bwMode="auto">
            <a:xfrm>
              <a:off x="5864225" y="1817688"/>
              <a:ext cx="714375" cy="384175"/>
            </a:xfrm>
            <a:custGeom>
              <a:avLst/>
              <a:gdLst>
                <a:gd name="T0" fmla="*/ 37 w 37"/>
                <a:gd name="T1" fmla="*/ 6 h 20"/>
                <a:gd name="T2" fmla="*/ 34 w 37"/>
                <a:gd name="T3" fmla="*/ 0 h 20"/>
                <a:gd name="T4" fmla="*/ 0 w 37"/>
                <a:gd name="T5" fmla="*/ 19 h 20"/>
                <a:gd name="T6" fmla="*/ 2 w 37"/>
                <a:gd name="T7" fmla="*/ 20 h 20"/>
                <a:gd name="T8" fmla="*/ 37 w 37"/>
                <a:gd name="T9" fmla="*/ 6 h 20"/>
              </a:gdLst>
              <a:ahLst/>
              <a:cxnLst>
                <a:cxn ang="0">
                  <a:pos x="T0" y="T1"/>
                </a:cxn>
                <a:cxn ang="0">
                  <a:pos x="T2" y="T3"/>
                </a:cxn>
                <a:cxn ang="0">
                  <a:pos x="T4" y="T5"/>
                </a:cxn>
                <a:cxn ang="0">
                  <a:pos x="T6" y="T7"/>
                </a:cxn>
                <a:cxn ang="0">
                  <a:pos x="T8" y="T9"/>
                </a:cxn>
              </a:cxnLst>
              <a:rect l="0" t="0" r="r" b="b"/>
              <a:pathLst>
                <a:path w="37" h="20">
                  <a:moveTo>
                    <a:pt x="37" y="6"/>
                  </a:moveTo>
                  <a:cubicBezTo>
                    <a:pt x="37" y="4"/>
                    <a:pt x="36" y="2"/>
                    <a:pt x="34" y="0"/>
                  </a:cubicBezTo>
                  <a:cubicBezTo>
                    <a:pt x="18" y="4"/>
                    <a:pt x="4" y="15"/>
                    <a:pt x="0" y="19"/>
                  </a:cubicBezTo>
                  <a:cubicBezTo>
                    <a:pt x="2" y="20"/>
                    <a:pt x="2" y="20"/>
                    <a:pt x="2" y="20"/>
                  </a:cubicBezTo>
                  <a:cubicBezTo>
                    <a:pt x="14" y="10"/>
                    <a:pt x="29" y="7"/>
                    <a:pt x="37" y="6"/>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1" name="í$ļiḍé"/>
            <p:cNvSpPr/>
            <p:nvPr/>
          </p:nvSpPr>
          <p:spPr bwMode="auto">
            <a:xfrm>
              <a:off x="4762500" y="2489200"/>
              <a:ext cx="1139825" cy="958850"/>
            </a:xfrm>
            <a:custGeom>
              <a:avLst/>
              <a:gdLst>
                <a:gd name="T0" fmla="*/ 40 w 59"/>
                <a:gd name="T1" fmla="*/ 9 h 50"/>
                <a:gd name="T2" fmla="*/ 8 w 59"/>
                <a:gd name="T3" fmla="*/ 0 h 50"/>
                <a:gd name="T4" fmla="*/ 3 w 59"/>
                <a:gd name="T5" fmla="*/ 11 h 50"/>
                <a:gd name="T6" fmla="*/ 26 w 59"/>
                <a:gd name="T7" fmla="*/ 46 h 50"/>
                <a:gd name="T8" fmla="*/ 59 w 59"/>
                <a:gd name="T9" fmla="*/ 31 h 50"/>
                <a:gd name="T10" fmla="*/ 40 w 59"/>
                <a:gd name="T11" fmla="*/ 9 h 50"/>
              </a:gdLst>
              <a:ahLst/>
              <a:cxnLst>
                <a:cxn ang="0">
                  <a:pos x="T0" y="T1"/>
                </a:cxn>
                <a:cxn ang="0">
                  <a:pos x="T2" y="T3"/>
                </a:cxn>
                <a:cxn ang="0">
                  <a:pos x="T4" y="T5"/>
                </a:cxn>
                <a:cxn ang="0">
                  <a:pos x="T6" y="T7"/>
                </a:cxn>
                <a:cxn ang="0">
                  <a:pos x="T8" y="T9"/>
                </a:cxn>
                <a:cxn ang="0">
                  <a:pos x="T10" y="T11"/>
                </a:cxn>
              </a:cxnLst>
              <a:rect l="0" t="0" r="r" b="b"/>
              <a:pathLst>
                <a:path w="59" h="50">
                  <a:moveTo>
                    <a:pt x="40" y="9"/>
                  </a:moveTo>
                  <a:cubicBezTo>
                    <a:pt x="29" y="2"/>
                    <a:pt x="16" y="0"/>
                    <a:pt x="8" y="0"/>
                  </a:cubicBezTo>
                  <a:cubicBezTo>
                    <a:pt x="5" y="3"/>
                    <a:pt x="3" y="7"/>
                    <a:pt x="3" y="11"/>
                  </a:cubicBezTo>
                  <a:cubicBezTo>
                    <a:pt x="0" y="26"/>
                    <a:pt x="11" y="41"/>
                    <a:pt x="26" y="46"/>
                  </a:cubicBezTo>
                  <a:cubicBezTo>
                    <a:pt x="41" y="50"/>
                    <a:pt x="55" y="44"/>
                    <a:pt x="59" y="31"/>
                  </a:cubicBezTo>
                  <a:cubicBezTo>
                    <a:pt x="56" y="25"/>
                    <a:pt x="51" y="16"/>
                    <a:pt x="40" y="9"/>
                  </a:cubicBez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2" name="î$ļide"/>
            <p:cNvSpPr/>
            <p:nvPr/>
          </p:nvSpPr>
          <p:spPr bwMode="auto">
            <a:xfrm>
              <a:off x="4956175" y="2527300"/>
              <a:ext cx="849313" cy="711200"/>
            </a:xfrm>
            <a:custGeom>
              <a:avLst/>
              <a:gdLst>
                <a:gd name="T0" fmla="*/ 37 w 44"/>
                <a:gd name="T1" fmla="*/ 33 h 37"/>
                <a:gd name="T2" fmla="*/ 44 w 44"/>
                <a:gd name="T3" fmla="*/ 25 h 37"/>
                <a:gd name="T4" fmla="*/ 29 w 44"/>
                <a:gd name="T5" fmla="*/ 8 h 37"/>
                <a:gd name="T6" fmla="*/ 5 w 44"/>
                <a:gd name="T7" fmla="*/ 0 h 37"/>
                <a:gd name="T8" fmla="*/ 2 w 44"/>
                <a:gd name="T9" fmla="*/ 7 h 37"/>
                <a:gd name="T10" fmla="*/ 8 w 44"/>
                <a:gd name="T11" fmla="*/ 10 h 37"/>
                <a:gd name="T12" fmla="*/ 1 w 44"/>
                <a:gd name="T13" fmla="*/ 10 h 37"/>
                <a:gd name="T14" fmla="*/ 1 w 44"/>
                <a:gd name="T15" fmla="*/ 10 h 37"/>
                <a:gd name="T16" fmla="*/ 0 w 44"/>
                <a:gd name="T17" fmla="*/ 17 h 37"/>
                <a:gd name="T18" fmla="*/ 9 w 44"/>
                <a:gd name="T19" fmla="*/ 17 h 37"/>
                <a:gd name="T20" fmla="*/ 1 w 44"/>
                <a:gd name="T21" fmla="*/ 21 h 37"/>
                <a:gd name="T22" fmla="*/ 5 w 44"/>
                <a:gd name="T23" fmla="*/ 28 h 37"/>
                <a:gd name="T24" fmla="*/ 12 w 44"/>
                <a:gd name="T25" fmla="*/ 24 h 37"/>
                <a:gd name="T26" fmla="*/ 7 w 44"/>
                <a:gd name="T27" fmla="*/ 31 h 37"/>
                <a:gd name="T28" fmla="*/ 14 w 44"/>
                <a:gd name="T29" fmla="*/ 35 h 37"/>
                <a:gd name="T30" fmla="*/ 18 w 44"/>
                <a:gd name="T31" fmla="*/ 29 h 37"/>
                <a:gd name="T32" fmla="*/ 17 w 44"/>
                <a:gd name="T33" fmla="*/ 36 h 37"/>
                <a:gd name="T34" fmla="*/ 18 w 44"/>
                <a:gd name="T35" fmla="*/ 37 h 37"/>
                <a:gd name="T36" fmla="*/ 25 w 44"/>
                <a:gd name="T37" fmla="*/ 37 h 37"/>
                <a:gd name="T38" fmla="*/ 25 w 44"/>
                <a:gd name="T39" fmla="*/ 30 h 37"/>
                <a:gd name="T40" fmla="*/ 28 w 44"/>
                <a:gd name="T41" fmla="*/ 37 h 37"/>
                <a:gd name="T42" fmla="*/ 34 w 44"/>
                <a:gd name="T43" fmla="*/ 35 h 37"/>
                <a:gd name="T44" fmla="*/ 32 w 44"/>
                <a:gd name="T45" fmla="*/ 28 h 37"/>
                <a:gd name="T46" fmla="*/ 37 w 44"/>
                <a:gd name="T4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7">
                  <a:moveTo>
                    <a:pt x="37" y="33"/>
                  </a:moveTo>
                  <a:cubicBezTo>
                    <a:pt x="39" y="31"/>
                    <a:pt x="42" y="28"/>
                    <a:pt x="44" y="25"/>
                  </a:cubicBezTo>
                  <a:cubicBezTo>
                    <a:pt x="44" y="25"/>
                    <a:pt x="40" y="15"/>
                    <a:pt x="29" y="8"/>
                  </a:cubicBezTo>
                  <a:cubicBezTo>
                    <a:pt x="19" y="2"/>
                    <a:pt x="5" y="0"/>
                    <a:pt x="5" y="0"/>
                  </a:cubicBezTo>
                  <a:cubicBezTo>
                    <a:pt x="4" y="3"/>
                    <a:pt x="3" y="5"/>
                    <a:pt x="2" y="7"/>
                  </a:cubicBezTo>
                  <a:cubicBezTo>
                    <a:pt x="8" y="10"/>
                    <a:pt x="8" y="10"/>
                    <a:pt x="8" y="10"/>
                  </a:cubicBezTo>
                  <a:cubicBezTo>
                    <a:pt x="1" y="10"/>
                    <a:pt x="1" y="10"/>
                    <a:pt x="1" y="10"/>
                  </a:cubicBezTo>
                  <a:cubicBezTo>
                    <a:pt x="1" y="10"/>
                    <a:pt x="1" y="10"/>
                    <a:pt x="1" y="10"/>
                  </a:cubicBezTo>
                  <a:cubicBezTo>
                    <a:pt x="0" y="13"/>
                    <a:pt x="0" y="15"/>
                    <a:pt x="0" y="17"/>
                  </a:cubicBezTo>
                  <a:cubicBezTo>
                    <a:pt x="9" y="17"/>
                    <a:pt x="9" y="17"/>
                    <a:pt x="9" y="17"/>
                  </a:cubicBezTo>
                  <a:cubicBezTo>
                    <a:pt x="1" y="21"/>
                    <a:pt x="1" y="21"/>
                    <a:pt x="1" y="21"/>
                  </a:cubicBezTo>
                  <a:cubicBezTo>
                    <a:pt x="2" y="24"/>
                    <a:pt x="3" y="26"/>
                    <a:pt x="5" y="28"/>
                  </a:cubicBezTo>
                  <a:cubicBezTo>
                    <a:pt x="12" y="24"/>
                    <a:pt x="12" y="24"/>
                    <a:pt x="12" y="24"/>
                  </a:cubicBezTo>
                  <a:cubicBezTo>
                    <a:pt x="7" y="31"/>
                    <a:pt x="7" y="31"/>
                    <a:pt x="7" y="31"/>
                  </a:cubicBezTo>
                  <a:cubicBezTo>
                    <a:pt x="9" y="33"/>
                    <a:pt x="11" y="34"/>
                    <a:pt x="14" y="35"/>
                  </a:cubicBezTo>
                  <a:cubicBezTo>
                    <a:pt x="18" y="29"/>
                    <a:pt x="18" y="29"/>
                    <a:pt x="18" y="29"/>
                  </a:cubicBezTo>
                  <a:cubicBezTo>
                    <a:pt x="17" y="36"/>
                    <a:pt x="17" y="36"/>
                    <a:pt x="17" y="36"/>
                  </a:cubicBezTo>
                  <a:cubicBezTo>
                    <a:pt x="17" y="36"/>
                    <a:pt x="18" y="37"/>
                    <a:pt x="18" y="37"/>
                  </a:cubicBezTo>
                  <a:cubicBezTo>
                    <a:pt x="20" y="37"/>
                    <a:pt x="23" y="37"/>
                    <a:pt x="25" y="37"/>
                  </a:cubicBezTo>
                  <a:cubicBezTo>
                    <a:pt x="25" y="30"/>
                    <a:pt x="25" y="30"/>
                    <a:pt x="25" y="30"/>
                  </a:cubicBezTo>
                  <a:cubicBezTo>
                    <a:pt x="28" y="37"/>
                    <a:pt x="28" y="37"/>
                    <a:pt x="28" y="37"/>
                  </a:cubicBezTo>
                  <a:cubicBezTo>
                    <a:pt x="30" y="37"/>
                    <a:pt x="32" y="36"/>
                    <a:pt x="34" y="35"/>
                  </a:cubicBezTo>
                  <a:cubicBezTo>
                    <a:pt x="32" y="28"/>
                    <a:pt x="32" y="28"/>
                    <a:pt x="32" y="28"/>
                  </a:cubicBezTo>
                  <a:lnTo>
                    <a:pt x="37"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3" name="iṩlídé"/>
            <p:cNvSpPr/>
            <p:nvPr/>
          </p:nvSpPr>
          <p:spPr bwMode="auto">
            <a:xfrm>
              <a:off x="5149850" y="2605088"/>
              <a:ext cx="539750" cy="460375"/>
            </a:xfrm>
            <a:custGeom>
              <a:avLst/>
              <a:gdLst>
                <a:gd name="T0" fmla="*/ 19 w 28"/>
                <a:gd name="T1" fmla="*/ 5 h 24"/>
                <a:gd name="T2" fmla="*/ 4 w 28"/>
                <a:gd name="T3" fmla="*/ 0 h 24"/>
                <a:gd name="T4" fmla="*/ 1 w 28"/>
                <a:gd name="T5" fmla="*/ 5 h 24"/>
                <a:gd name="T6" fmla="*/ 12 w 28"/>
                <a:gd name="T7" fmla="*/ 22 h 24"/>
                <a:gd name="T8" fmla="*/ 28 w 28"/>
                <a:gd name="T9" fmla="*/ 15 h 24"/>
                <a:gd name="T10" fmla="*/ 19 w 28"/>
                <a:gd name="T11" fmla="*/ 5 h 24"/>
              </a:gdLst>
              <a:ahLst/>
              <a:cxnLst>
                <a:cxn ang="0">
                  <a:pos x="T0" y="T1"/>
                </a:cxn>
                <a:cxn ang="0">
                  <a:pos x="T2" y="T3"/>
                </a:cxn>
                <a:cxn ang="0">
                  <a:pos x="T4" y="T5"/>
                </a:cxn>
                <a:cxn ang="0">
                  <a:pos x="T6" y="T7"/>
                </a:cxn>
                <a:cxn ang="0">
                  <a:pos x="T8" y="T9"/>
                </a:cxn>
                <a:cxn ang="0">
                  <a:pos x="T10" y="T11"/>
                </a:cxn>
              </a:cxnLst>
              <a:rect l="0" t="0" r="r" b="b"/>
              <a:pathLst>
                <a:path w="28" h="24">
                  <a:moveTo>
                    <a:pt x="19" y="5"/>
                  </a:moveTo>
                  <a:cubicBezTo>
                    <a:pt x="13" y="2"/>
                    <a:pt x="8" y="0"/>
                    <a:pt x="4" y="0"/>
                  </a:cubicBezTo>
                  <a:cubicBezTo>
                    <a:pt x="3" y="1"/>
                    <a:pt x="2" y="3"/>
                    <a:pt x="1" y="5"/>
                  </a:cubicBezTo>
                  <a:cubicBezTo>
                    <a:pt x="0" y="12"/>
                    <a:pt x="5" y="19"/>
                    <a:pt x="12" y="22"/>
                  </a:cubicBezTo>
                  <a:cubicBezTo>
                    <a:pt x="19" y="24"/>
                    <a:pt x="26" y="21"/>
                    <a:pt x="28" y="15"/>
                  </a:cubicBezTo>
                  <a:cubicBezTo>
                    <a:pt x="27" y="12"/>
                    <a:pt x="24" y="8"/>
                    <a:pt x="19" y="5"/>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4" name="ïSļîḋè"/>
            <p:cNvSpPr/>
            <p:nvPr/>
          </p:nvSpPr>
          <p:spPr bwMode="auto">
            <a:xfrm>
              <a:off x="5303838" y="2624138"/>
              <a:ext cx="309563" cy="268288"/>
            </a:xfrm>
            <a:custGeom>
              <a:avLst/>
              <a:gdLst>
                <a:gd name="T0" fmla="*/ 10 w 16"/>
                <a:gd name="T1" fmla="*/ 4 h 14"/>
                <a:gd name="T2" fmla="*/ 2 w 16"/>
                <a:gd name="T3" fmla="*/ 0 h 14"/>
                <a:gd name="T4" fmla="*/ 1 w 16"/>
                <a:gd name="T5" fmla="*/ 3 h 14"/>
                <a:gd name="T6" fmla="*/ 7 w 16"/>
                <a:gd name="T7" fmla="*/ 12 h 14"/>
                <a:gd name="T8" fmla="*/ 16 w 16"/>
                <a:gd name="T9" fmla="*/ 8 h 14"/>
                <a:gd name="T10" fmla="*/ 10 w 16"/>
                <a:gd name="T11" fmla="*/ 4 h 14"/>
              </a:gdLst>
              <a:ahLst/>
              <a:cxnLst>
                <a:cxn ang="0">
                  <a:pos x="T0" y="T1"/>
                </a:cxn>
                <a:cxn ang="0">
                  <a:pos x="T2" y="T3"/>
                </a:cxn>
                <a:cxn ang="0">
                  <a:pos x="T4" y="T5"/>
                </a:cxn>
                <a:cxn ang="0">
                  <a:pos x="T6" y="T7"/>
                </a:cxn>
                <a:cxn ang="0">
                  <a:pos x="T8" y="T9"/>
                </a:cxn>
                <a:cxn ang="0">
                  <a:pos x="T10" y="T11"/>
                </a:cxn>
              </a:cxnLst>
              <a:rect l="0" t="0" r="r" b="b"/>
              <a:pathLst>
                <a:path w="16" h="14">
                  <a:moveTo>
                    <a:pt x="10" y="4"/>
                  </a:moveTo>
                  <a:cubicBezTo>
                    <a:pt x="7" y="2"/>
                    <a:pt x="4" y="1"/>
                    <a:pt x="2" y="0"/>
                  </a:cubicBezTo>
                  <a:cubicBezTo>
                    <a:pt x="1" y="1"/>
                    <a:pt x="1" y="2"/>
                    <a:pt x="1" y="3"/>
                  </a:cubicBezTo>
                  <a:cubicBezTo>
                    <a:pt x="0" y="7"/>
                    <a:pt x="3" y="11"/>
                    <a:pt x="7" y="12"/>
                  </a:cubicBezTo>
                  <a:cubicBezTo>
                    <a:pt x="10" y="14"/>
                    <a:pt x="15" y="11"/>
                    <a:pt x="16" y="8"/>
                  </a:cubicBezTo>
                  <a:cubicBezTo>
                    <a:pt x="15" y="7"/>
                    <a:pt x="13" y="5"/>
                    <a:pt x="10" y="4"/>
                  </a:cubicBezTo>
                  <a:close/>
                </a:path>
              </a:pathLst>
            </a:custGeom>
            <a:solidFill>
              <a:srgbClr val="F8B1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5" name="ïṣ1ïḋè"/>
            <p:cNvSpPr/>
            <p:nvPr/>
          </p:nvSpPr>
          <p:spPr bwMode="auto">
            <a:xfrm>
              <a:off x="5883275" y="1895475"/>
              <a:ext cx="1139825" cy="1054100"/>
            </a:xfrm>
            <a:custGeom>
              <a:avLst/>
              <a:gdLst>
                <a:gd name="T0" fmla="*/ 15 w 59"/>
                <a:gd name="T1" fmla="*/ 8 h 55"/>
                <a:gd name="T2" fmla="*/ 16 w 59"/>
                <a:gd name="T3" fmla="*/ 5 h 55"/>
                <a:gd name="T4" fmla="*/ 20 w 59"/>
                <a:gd name="T5" fmla="*/ 5 h 55"/>
                <a:gd name="T6" fmla="*/ 25 w 59"/>
                <a:gd name="T7" fmla="*/ 1 h 55"/>
                <a:gd name="T8" fmla="*/ 29 w 59"/>
                <a:gd name="T9" fmla="*/ 2 h 55"/>
                <a:gd name="T10" fmla="*/ 33 w 59"/>
                <a:gd name="T11" fmla="*/ 1 h 55"/>
                <a:gd name="T12" fmla="*/ 37 w 59"/>
                <a:gd name="T13" fmla="*/ 2 h 55"/>
                <a:gd name="T14" fmla="*/ 43 w 59"/>
                <a:gd name="T15" fmla="*/ 4 h 55"/>
                <a:gd name="T16" fmla="*/ 46 w 59"/>
                <a:gd name="T17" fmla="*/ 8 h 55"/>
                <a:gd name="T18" fmla="*/ 49 w 59"/>
                <a:gd name="T19" fmla="*/ 9 h 55"/>
                <a:gd name="T20" fmla="*/ 51 w 59"/>
                <a:gd name="T21" fmla="*/ 13 h 55"/>
                <a:gd name="T22" fmla="*/ 54 w 59"/>
                <a:gd name="T23" fmla="*/ 14 h 55"/>
                <a:gd name="T24" fmla="*/ 54 w 59"/>
                <a:gd name="T25" fmla="*/ 17 h 55"/>
                <a:gd name="T26" fmla="*/ 56 w 59"/>
                <a:gd name="T27" fmla="*/ 21 h 55"/>
                <a:gd name="T28" fmla="*/ 56 w 59"/>
                <a:gd name="T29" fmla="*/ 24 h 55"/>
                <a:gd name="T30" fmla="*/ 59 w 59"/>
                <a:gd name="T31" fmla="*/ 27 h 55"/>
                <a:gd name="T32" fmla="*/ 54 w 59"/>
                <a:gd name="T33" fmla="*/ 30 h 55"/>
                <a:gd name="T34" fmla="*/ 56 w 59"/>
                <a:gd name="T35" fmla="*/ 34 h 55"/>
                <a:gd name="T36" fmla="*/ 54 w 59"/>
                <a:gd name="T37" fmla="*/ 37 h 55"/>
                <a:gd name="T38" fmla="*/ 52 w 59"/>
                <a:gd name="T39" fmla="*/ 40 h 55"/>
                <a:gd name="T40" fmla="*/ 48 w 59"/>
                <a:gd name="T41" fmla="*/ 42 h 55"/>
                <a:gd name="T42" fmla="*/ 47 w 59"/>
                <a:gd name="T43" fmla="*/ 45 h 55"/>
                <a:gd name="T44" fmla="*/ 44 w 59"/>
                <a:gd name="T45" fmla="*/ 47 h 55"/>
                <a:gd name="T46" fmla="*/ 44 w 59"/>
                <a:gd name="T47" fmla="*/ 50 h 55"/>
                <a:gd name="T48" fmla="*/ 38 w 59"/>
                <a:gd name="T49" fmla="*/ 50 h 55"/>
                <a:gd name="T50" fmla="*/ 36 w 59"/>
                <a:gd name="T51" fmla="*/ 52 h 55"/>
                <a:gd name="T52" fmla="*/ 32 w 59"/>
                <a:gd name="T53" fmla="*/ 53 h 55"/>
                <a:gd name="T54" fmla="*/ 29 w 59"/>
                <a:gd name="T55" fmla="*/ 54 h 55"/>
                <a:gd name="T56" fmla="*/ 26 w 59"/>
                <a:gd name="T57" fmla="*/ 52 h 55"/>
                <a:gd name="T58" fmla="*/ 22 w 59"/>
                <a:gd name="T59" fmla="*/ 53 h 55"/>
                <a:gd name="T60" fmla="*/ 19 w 59"/>
                <a:gd name="T61" fmla="*/ 51 h 55"/>
                <a:gd name="T62" fmla="*/ 17 w 59"/>
                <a:gd name="T63" fmla="*/ 50 h 55"/>
                <a:gd name="T64" fmla="*/ 13 w 59"/>
                <a:gd name="T65" fmla="*/ 47 h 55"/>
                <a:gd name="T66" fmla="*/ 11 w 59"/>
                <a:gd name="T67" fmla="*/ 45 h 55"/>
                <a:gd name="T68" fmla="*/ 11 w 59"/>
                <a:gd name="T69" fmla="*/ 42 h 55"/>
                <a:gd name="T70" fmla="*/ 3 w 59"/>
                <a:gd name="T71" fmla="*/ 37 h 55"/>
                <a:gd name="T72" fmla="*/ 3 w 59"/>
                <a:gd name="T73" fmla="*/ 34 h 55"/>
                <a:gd name="T74" fmla="*/ 1 w 59"/>
                <a:gd name="T75" fmla="*/ 30 h 55"/>
                <a:gd name="T76" fmla="*/ 2 w 59"/>
                <a:gd name="T77" fmla="*/ 27 h 55"/>
                <a:gd name="T78" fmla="*/ 1 w 59"/>
                <a:gd name="T79" fmla="*/ 22 h 55"/>
                <a:gd name="T80" fmla="*/ 4 w 59"/>
                <a:gd name="T81" fmla="*/ 19 h 55"/>
                <a:gd name="T82" fmla="*/ 6 w 59"/>
                <a:gd name="T83" fmla="*/ 15 h 55"/>
                <a:gd name="T84" fmla="*/ 8 w 59"/>
                <a:gd name="T85"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55">
                  <a:moveTo>
                    <a:pt x="10" y="13"/>
                  </a:moveTo>
                  <a:cubicBezTo>
                    <a:pt x="10" y="13"/>
                    <a:pt x="8" y="10"/>
                    <a:pt x="10" y="8"/>
                  </a:cubicBezTo>
                  <a:cubicBezTo>
                    <a:pt x="12" y="7"/>
                    <a:pt x="15" y="8"/>
                    <a:pt x="15" y="8"/>
                  </a:cubicBezTo>
                  <a:cubicBezTo>
                    <a:pt x="15" y="8"/>
                    <a:pt x="13" y="8"/>
                    <a:pt x="14" y="7"/>
                  </a:cubicBezTo>
                  <a:cubicBezTo>
                    <a:pt x="15" y="6"/>
                    <a:pt x="16" y="7"/>
                    <a:pt x="16" y="7"/>
                  </a:cubicBezTo>
                  <a:cubicBezTo>
                    <a:pt x="16" y="7"/>
                    <a:pt x="15" y="5"/>
                    <a:pt x="16" y="5"/>
                  </a:cubicBezTo>
                  <a:cubicBezTo>
                    <a:pt x="16" y="4"/>
                    <a:pt x="18" y="5"/>
                    <a:pt x="18" y="5"/>
                  </a:cubicBezTo>
                  <a:cubicBezTo>
                    <a:pt x="18" y="5"/>
                    <a:pt x="17" y="4"/>
                    <a:pt x="18" y="3"/>
                  </a:cubicBezTo>
                  <a:cubicBezTo>
                    <a:pt x="19" y="3"/>
                    <a:pt x="20" y="5"/>
                    <a:pt x="20" y="5"/>
                  </a:cubicBezTo>
                  <a:cubicBezTo>
                    <a:pt x="20" y="5"/>
                    <a:pt x="19" y="2"/>
                    <a:pt x="21" y="2"/>
                  </a:cubicBezTo>
                  <a:cubicBezTo>
                    <a:pt x="23" y="1"/>
                    <a:pt x="25" y="3"/>
                    <a:pt x="25" y="3"/>
                  </a:cubicBezTo>
                  <a:cubicBezTo>
                    <a:pt x="25" y="3"/>
                    <a:pt x="24" y="2"/>
                    <a:pt x="25" y="1"/>
                  </a:cubicBezTo>
                  <a:cubicBezTo>
                    <a:pt x="26" y="1"/>
                    <a:pt x="27" y="2"/>
                    <a:pt x="27" y="2"/>
                  </a:cubicBezTo>
                  <a:cubicBezTo>
                    <a:pt x="27" y="2"/>
                    <a:pt x="26" y="1"/>
                    <a:pt x="27" y="0"/>
                  </a:cubicBezTo>
                  <a:cubicBezTo>
                    <a:pt x="28" y="0"/>
                    <a:pt x="29" y="2"/>
                    <a:pt x="29" y="2"/>
                  </a:cubicBezTo>
                  <a:cubicBezTo>
                    <a:pt x="29" y="2"/>
                    <a:pt x="29" y="0"/>
                    <a:pt x="30" y="0"/>
                  </a:cubicBezTo>
                  <a:cubicBezTo>
                    <a:pt x="31" y="0"/>
                    <a:pt x="32" y="1"/>
                    <a:pt x="32" y="1"/>
                  </a:cubicBezTo>
                  <a:cubicBezTo>
                    <a:pt x="32" y="1"/>
                    <a:pt x="32" y="1"/>
                    <a:pt x="33" y="1"/>
                  </a:cubicBezTo>
                  <a:cubicBezTo>
                    <a:pt x="34" y="1"/>
                    <a:pt x="34" y="2"/>
                    <a:pt x="34" y="2"/>
                  </a:cubicBezTo>
                  <a:cubicBezTo>
                    <a:pt x="34" y="2"/>
                    <a:pt x="35" y="1"/>
                    <a:pt x="35" y="1"/>
                  </a:cubicBezTo>
                  <a:cubicBezTo>
                    <a:pt x="36" y="1"/>
                    <a:pt x="37" y="2"/>
                    <a:pt x="37" y="2"/>
                  </a:cubicBezTo>
                  <a:cubicBezTo>
                    <a:pt x="37" y="2"/>
                    <a:pt x="37" y="1"/>
                    <a:pt x="38" y="1"/>
                  </a:cubicBezTo>
                  <a:cubicBezTo>
                    <a:pt x="39" y="1"/>
                    <a:pt x="40" y="3"/>
                    <a:pt x="40" y="3"/>
                  </a:cubicBezTo>
                  <a:cubicBezTo>
                    <a:pt x="40" y="3"/>
                    <a:pt x="41" y="2"/>
                    <a:pt x="43" y="4"/>
                  </a:cubicBezTo>
                  <a:cubicBezTo>
                    <a:pt x="46" y="5"/>
                    <a:pt x="43" y="8"/>
                    <a:pt x="43" y="8"/>
                  </a:cubicBezTo>
                  <a:cubicBezTo>
                    <a:pt x="43" y="8"/>
                    <a:pt x="44" y="7"/>
                    <a:pt x="45" y="7"/>
                  </a:cubicBezTo>
                  <a:cubicBezTo>
                    <a:pt x="46" y="7"/>
                    <a:pt x="46" y="8"/>
                    <a:pt x="46" y="8"/>
                  </a:cubicBezTo>
                  <a:cubicBezTo>
                    <a:pt x="46" y="8"/>
                    <a:pt x="46" y="8"/>
                    <a:pt x="47" y="8"/>
                  </a:cubicBezTo>
                  <a:cubicBezTo>
                    <a:pt x="48" y="8"/>
                    <a:pt x="48" y="9"/>
                    <a:pt x="48" y="9"/>
                  </a:cubicBezTo>
                  <a:cubicBezTo>
                    <a:pt x="48" y="9"/>
                    <a:pt x="49" y="8"/>
                    <a:pt x="49" y="9"/>
                  </a:cubicBezTo>
                  <a:cubicBezTo>
                    <a:pt x="50" y="9"/>
                    <a:pt x="50" y="10"/>
                    <a:pt x="50" y="10"/>
                  </a:cubicBezTo>
                  <a:cubicBezTo>
                    <a:pt x="50" y="10"/>
                    <a:pt x="51" y="9"/>
                    <a:pt x="52" y="11"/>
                  </a:cubicBezTo>
                  <a:cubicBezTo>
                    <a:pt x="53" y="12"/>
                    <a:pt x="51" y="13"/>
                    <a:pt x="51" y="13"/>
                  </a:cubicBezTo>
                  <a:cubicBezTo>
                    <a:pt x="51" y="13"/>
                    <a:pt x="52" y="13"/>
                    <a:pt x="53" y="13"/>
                  </a:cubicBezTo>
                  <a:cubicBezTo>
                    <a:pt x="53" y="14"/>
                    <a:pt x="52" y="14"/>
                    <a:pt x="52" y="14"/>
                  </a:cubicBezTo>
                  <a:cubicBezTo>
                    <a:pt x="52" y="14"/>
                    <a:pt x="53" y="14"/>
                    <a:pt x="54" y="14"/>
                  </a:cubicBezTo>
                  <a:cubicBezTo>
                    <a:pt x="55" y="15"/>
                    <a:pt x="54" y="15"/>
                    <a:pt x="54" y="15"/>
                  </a:cubicBezTo>
                  <a:cubicBezTo>
                    <a:pt x="54" y="15"/>
                    <a:pt x="55" y="15"/>
                    <a:pt x="55" y="15"/>
                  </a:cubicBezTo>
                  <a:cubicBezTo>
                    <a:pt x="55" y="16"/>
                    <a:pt x="54" y="17"/>
                    <a:pt x="54" y="17"/>
                  </a:cubicBezTo>
                  <a:cubicBezTo>
                    <a:pt x="54" y="17"/>
                    <a:pt x="56" y="16"/>
                    <a:pt x="57" y="18"/>
                  </a:cubicBezTo>
                  <a:cubicBezTo>
                    <a:pt x="57" y="20"/>
                    <a:pt x="55" y="20"/>
                    <a:pt x="55" y="20"/>
                  </a:cubicBezTo>
                  <a:cubicBezTo>
                    <a:pt x="55" y="20"/>
                    <a:pt x="56" y="20"/>
                    <a:pt x="56" y="21"/>
                  </a:cubicBezTo>
                  <a:cubicBezTo>
                    <a:pt x="57" y="21"/>
                    <a:pt x="55" y="22"/>
                    <a:pt x="55" y="22"/>
                  </a:cubicBezTo>
                  <a:cubicBezTo>
                    <a:pt x="55" y="22"/>
                    <a:pt x="56" y="22"/>
                    <a:pt x="56" y="22"/>
                  </a:cubicBezTo>
                  <a:cubicBezTo>
                    <a:pt x="57" y="23"/>
                    <a:pt x="56" y="24"/>
                    <a:pt x="56" y="24"/>
                  </a:cubicBezTo>
                  <a:cubicBezTo>
                    <a:pt x="56" y="24"/>
                    <a:pt x="57" y="23"/>
                    <a:pt x="57" y="24"/>
                  </a:cubicBezTo>
                  <a:cubicBezTo>
                    <a:pt x="58" y="26"/>
                    <a:pt x="56" y="26"/>
                    <a:pt x="56" y="26"/>
                  </a:cubicBezTo>
                  <a:cubicBezTo>
                    <a:pt x="56" y="26"/>
                    <a:pt x="58" y="25"/>
                    <a:pt x="59" y="27"/>
                  </a:cubicBezTo>
                  <a:cubicBezTo>
                    <a:pt x="59" y="29"/>
                    <a:pt x="57" y="28"/>
                    <a:pt x="57" y="28"/>
                  </a:cubicBezTo>
                  <a:cubicBezTo>
                    <a:pt x="57" y="28"/>
                    <a:pt x="59" y="28"/>
                    <a:pt x="58" y="29"/>
                  </a:cubicBezTo>
                  <a:cubicBezTo>
                    <a:pt x="57" y="31"/>
                    <a:pt x="54" y="30"/>
                    <a:pt x="54" y="30"/>
                  </a:cubicBezTo>
                  <a:cubicBezTo>
                    <a:pt x="54" y="30"/>
                    <a:pt x="56" y="30"/>
                    <a:pt x="56" y="31"/>
                  </a:cubicBezTo>
                  <a:cubicBezTo>
                    <a:pt x="56" y="32"/>
                    <a:pt x="54" y="32"/>
                    <a:pt x="54" y="32"/>
                  </a:cubicBezTo>
                  <a:cubicBezTo>
                    <a:pt x="54" y="32"/>
                    <a:pt x="56" y="33"/>
                    <a:pt x="56" y="34"/>
                  </a:cubicBezTo>
                  <a:cubicBezTo>
                    <a:pt x="56" y="34"/>
                    <a:pt x="54" y="34"/>
                    <a:pt x="54" y="34"/>
                  </a:cubicBezTo>
                  <a:cubicBezTo>
                    <a:pt x="54" y="34"/>
                    <a:pt x="56" y="35"/>
                    <a:pt x="56" y="36"/>
                  </a:cubicBezTo>
                  <a:cubicBezTo>
                    <a:pt x="56" y="37"/>
                    <a:pt x="54" y="37"/>
                    <a:pt x="54" y="37"/>
                  </a:cubicBezTo>
                  <a:cubicBezTo>
                    <a:pt x="54" y="37"/>
                    <a:pt x="54" y="39"/>
                    <a:pt x="54" y="40"/>
                  </a:cubicBezTo>
                  <a:cubicBezTo>
                    <a:pt x="53" y="40"/>
                    <a:pt x="52" y="39"/>
                    <a:pt x="52" y="39"/>
                  </a:cubicBezTo>
                  <a:cubicBezTo>
                    <a:pt x="52" y="39"/>
                    <a:pt x="53" y="40"/>
                    <a:pt x="52" y="40"/>
                  </a:cubicBezTo>
                  <a:cubicBezTo>
                    <a:pt x="52" y="41"/>
                    <a:pt x="50" y="40"/>
                    <a:pt x="50" y="40"/>
                  </a:cubicBezTo>
                  <a:cubicBezTo>
                    <a:pt x="50" y="40"/>
                    <a:pt x="52" y="41"/>
                    <a:pt x="51" y="42"/>
                  </a:cubicBezTo>
                  <a:cubicBezTo>
                    <a:pt x="50" y="43"/>
                    <a:pt x="48" y="42"/>
                    <a:pt x="48" y="42"/>
                  </a:cubicBezTo>
                  <a:cubicBezTo>
                    <a:pt x="48" y="42"/>
                    <a:pt x="49" y="42"/>
                    <a:pt x="49" y="43"/>
                  </a:cubicBezTo>
                  <a:cubicBezTo>
                    <a:pt x="48" y="44"/>
                    <a:pt x="46" y="43"/>
                    <a:pt x="46" y="43"/>
                  </a:cubicBezTo>
                  <a:cubicBezTo>
                    <a:pt x="46" y="43"/>
                    <a:pt x="48" y="44"/>
                    <a:pt x="47" y="45"/>
                  </a:cubicBezTo>
                  <a:cubicBezTo>
                    <a:pt x="46" y="46"/>
                    <a:pt x="45" y="45"/>
                    <a:pt x="45" y="45"/>
                  </a:cubicBezTo>
                  <a:cubicBezTo>
                    <a:pt x="45" y="45"/>
                    <a:pt x="47" y="46"/>
                    <a:pt x="46" y="47"/>
                  </a:cubicBezTo>
                  <a:cubicBezTo>
                    <a:pt x="45" y="48"/>
                    <a:pt x="44" y="47"/>
                    <a:pt x="44" y="47"/>
                  </a:cubicBezTo>
                  <a:cubicBezTo>
                    <a:pt x="44" y="47"/>
                    <a:pt x="45" y="48"/>
                    <a:pt x="44" y="48"/>
                  </a:cubicBezTo>
                  <a:cubicBezTo>
                    <a:pt x="44" y="49"/>
                    <a:pt x="43" y="48"/>
                    <a:pt x="43" y="48"/>
                  </a:cubicBezTo>
                  <a:cubicBezTo>
                    <a:pt x="43" y="48"/>
                    <a:pt x="44" y="49"/>
                    <a:pt x="44" y="50"/>
                  </a:cubicBezTo>
                  <a:cubicBezTo>
                    <a:pt x="43" y="50"/>
                    <a:pt x="41" y="50"/>
                    <a:pt x="41" y="50"/>
                  </a:cubicBezTo>
                  <a:cubicBezTo>
                    <a:pt x="41" y="50"/>
                    <a:pt x="42" y="52"/>
                    <a:pt x="41" y="52"/>
                  </a:cubicBezTo>
                  <a:cubicBezTo>
                    <a:pt x="39" y="52"/>
                    <a:pt x="38" y="50"/>
                    <a:pt x="38" y="50"/>
                  </a:cubicBezTo>
                  <a:cubicBezTo>
                    <a:pt x="38" y="50"/>
                    <a:pt x="39" y="52"/>
                    <a:pt x="38" y="52"/>
                  </a:cubicBezTo>
                  <a:cubicBezTo>
                    <a:pt x="37" y="53"/>
                    <a:pt x="36" y="50"/>
                    <a:pt x="36" y="50"/>
                  </a:cubicBezTo>
                  <a:cubicBezTo>
                    <a:pt x="36" y="50"/>
                    <a:pt x="36" y="52"/>
                    <a:pt x="36" y="52"/>
                  </a:cubicBezTo>
                  <a:cubicBezTo>
                    <a:pt x="35" y="52"/>
                    <a:pt x="34" y="51"/>
                    <a:pt x="34" y="51"/>
                  </a:cubicBezTo>
                  <a:cubicBezTo>
                    <a:pt x="34" y="51"/>
                    <a:pt x="35" y="53"/>
                    <a:pt x="34" y="54"/>
                  </a:cubicBezTo>
                  <a:cubicBezTo>
                    <a:pt x="33" y="55"/>
                    <a:pt x="32" y="53"/>
                    <a:pt x="32" y="53"/>
                  </a:cubicBezTo>
                  <a:cubicBezTo>
                    <a:pt x="32" y="53"/>
                    <a:pt x="33" y="55"/>
                    <a:pt x="32" y="55"/>
                  </a:cubicBezTo>
                  <a:cubicBezTo>
                    <a:pt x="30" y="55"/>
                    <a:pt x="30" y="53"/>
                    <a:pt x="30" y="53"/>
                  </a:cubicBezTo>
                  <a:cubicBezTo>
                    <a:pt x="30" y="53"/>
                    <a:pt x="30" y="54"/>
                    <a:pt x="29" y="54"/>
                  </a:cubicBezTo>
                  <a:cubicBezTo>
                    <a:pt x="28" y="53"/>
                    <a:pt x="28" y="52"/>
                    <a:pt x="28" y="52"/>
                  </a:cubicBezTo>
                  <a:cubicBezTo>
                    <a:pt x="28" y="52"/>
                    <a:pt x="27" y="54"/>
                    <a:pt x="27" y="53"/>
                  </a:cubicBezTo>
                  <a:cubicBezTo>
                    <a:pt x="26" y="53"/>
                    <a:pt x="26" y="52"/>
                    <a:pt x="26" y="52"/>
                  </a:cubicBezTo>
                  <a:cubicBezTo>
                    <a:pt x="26" y="52"/>
                    <a:pt x="26" y="53"/>
                    <a:pt x="25" y="53"/>
                  </a:cubicBezTo>
                  <a:cubicBezTo>
                    <a:pt x="24" y="52"/>
                    <a:pt x="24" y="52"/>
                    <a:pt x="24" y="52"/>
                  </a:cubicBezTo>
                  <a:cubicBezTo>
                    <a:pt x="24" y="52"/>
                    <a:pt x="24" y="54"/>
                    <a:pt x="22" y="53"/>
                  </a:cubicBezTo>
                  <a:cubicBezTo>
                    <a:pt x="21" y="53"/>
                    <a:pt x="20" y="51"/>
                    <a:pt x="20" y="51"/>
                  </a:cubicBezTo>
                  <a:cubicBezTo>
                    <a:pt x="20" y="51"/>
                    <a:pt x="20" y="52"/>
                    <a:pt x="19" y="52"/>
                  </a:cubicBezTo>
                  <a:cubicBezTo>
                    <a:pt x="19" y="52"/>
                    <a:pt x="19" y="51"/>
                    <a:pt x="19" y="51"/>
                  </a:cubicBezTo>
                  <a:cubicBezTo>
                    <a:pt x="19" y="51"/>
                    <a:pt x="19" y="52"/>
                    <a:pt x="18" y="51"/>
                  </a:cubicBezTo>
                  <a:cubicBezTo>
                    <a:pt x="17" y="50"/>
                    <a:pt x="18" y="50"/>
                    <a:pt x="18" y="50"/>
                  </a:cubicBezTo>
                  <a:cubicBezTo>
                    <a:pt x="18" y="50"/>
                    <a:pt x="17" y="50"/>
                    <a:pt x="17" y="50"/>
                  </a:cubicBezTo>
                  <a:cubicBezTo>
                    <a:pt x="16" y="49"/>
                    <a:pt x="17" y="49"/>
                    <a:pt x="17" y="49"/>
                  </a:cubicBezTo>
                  <a:cubicBezTo>
                    <a:pt x="17" y="49"/>
                    <a:pt x="16" y="51"/>
                    <a:pt x="14" y="50"/>
                  </a:cubicBezTo>
                  <a:cubicBezTo>
                    <a:pt x="13" y="49"/>
                    <a:pt x="13" y="47"/>
                    <a:pt x="13" y="47"/>
                  </a:cubicBezTo>
                  <a:cubicBezTo>
                    <a:pt x="13" y="47"/>
                    <a:pt x="12" y="48"/>
                    <a:pt x="12" y="47"/>
                  </a:cubicBezTo>
                  <a:cubicBezTo>
                    <a:pt x="11" y="47"/>
                    <a:pt x="12" y="46"/>
                    <a:pt x="12" y="46"/>
                  </a:cubicBezTo>
                  <a:cubicBezTo>
                    <a:pt x="12" y="46"/>
                    <a:pt x="11" y="46"/>
                    <a:pt x="11" y="45"/>
                  </a:cubicBezTo>
                  <a:cubicBezTo>
                    <a:pt x="10" y="45"/>
                    <a:pt x="11" y="44"/>
                    <a:pt x="11" y="44"/>
                  </a:cubicBezTo>
                  <a:cubicBezTo>
                    <a:pt x="11" y="44"/>
                    <a:pt x="10" y="44"/>
                    <a:pt x="10" y="43"/>
                  </a:cubicBezTo>
                  <a:cubicBezTo>
                    <a:pt x="10" y="43"/>
                    <a:pt x="11" y="42"/>
                    <a:pt x="11" y="42"/>
                  </a:cubicBezTo>
                  <a:cubicBezTo>
                    <a:pt x="11" y="42"/>
                    <a:pt x="8" y="44"/>
                    <a:pt x="6" y="42"/>
                  </a:cubicBezTo>
                  <a:cubicBezTo>
                    <a:pt x="4" y="40"/>
                    <a:pt x="5" y="39"/>
                    <a:pt x="5" y="39"/>
                  </a:cubicBezTo>
                  <a:cubicBezTo>
                    <a:pt x="5" y="39"/>
                    <a:pt x="3" y="38"/>
                    <a:pt x="3" y="37"/>
                  </a:cubicBezTo>
                  <a:cubicBezTo>
                    <a:pt x="3" y="36"/>
                    <a:pt x="4" y="36"/>
                    <a:pt x="4" y="36"/>
                  </a:cubicBezTo>
                  <a:cubicBezTo>
                    <a:pt x="4" y="36"/>
                    <a:pt x="2" y="36"/>
                    <a:pt x="2" y="35"/>
                  </a:cubicBezTo>
                  <a:cubicBezTo>
                    <a:pt x="2" y="34"/>
                    <a:pt x="3" y="34"/>
                    <a:pt x="3" y="34"/>
                  </a:cubicBezTo>
                  <a:cubicBezTo>
                    <a:pt x="3" y="34"/>
                    <a:pt x="2" y="33"/>
                    <a:pt x="2" y="33"/>
                  </a:cubicBezTo>
                  <a:cubicBezTo>
                    <a:pt x="2" y="32"/>
                    <a:pt x="2" y="32"/>
                    <a:pt x="2" y="32"/>
                  </a:cubicBezTo>
                  <a:cubicBezTo>
                    <a:pt x="2" y="32"/>
                    <a:pt x="1" y="31"/>
                    <a:pt x="1" y="30"/>
                  </a:cubicBezTo>
                  <a:cubicBezTo>
                    <a:pt x="1" y="29"/>
                    <a:pt x="2" y="29"/>
                    <a:pt x="2" y="29"/>
                  </a:cubicBezTo>
                  <a:cubicBezTo>
                    <a:pt x="2" y="29"/>
                    <a:pt x="0" y="29"/>
                    <a:pt x="1" y="28"/>
                  </a:cubicBezTo>
                  <a:cubicBezTo>
                    <a:pt x="1" y="27"/>
                    <a:pt x="2" y="27"/>
                    <a:pt x="2" y="27"/>
                  </a:cubicBezTo>
                  <a:cubicBezTo>
                    <a:pt x="2" y="27"/>
                    <a:pt x="1" y="27"/>
                    <a:pt x="1" y="26"/>
                  </a:cubicBezTo>
                  <a:cubicBezTo>
                    <a:pt x="2" y="25"/>
                    <a:pt x="3" y="26"/>
                    <a:pt x="3" y="26"/>
                  </a:cubicBezTo>
                  <a:cubicBezTo>
                    <a:pt x="3" y="26"/>
                    <a:pt x="1" y="24"/>
                    <a:pt x="1" y="22"/>
                  </a:cubicBezTo>
                  <a:cubicBezTo>
                    <a:pt x="2" y="20"/>
                    <a:pt x="4" y="21"/>
                    <a:pt x="4" y="21"/>
                  </a:cubicBezTo>
                  <a:cubicBezTo>
                    <a:pt x="4" y="21"/>
                    <a:pt x="2" y="20"/>
                    <a:pt x="2" y="19"/>
                  </a:cubicBezTo>
                  <a:cubicBezTo>
                    <a:pt x="3" y="18"/>
                    <a:pt x="4" y="19"/>
                    <a:pt x="4" y="19"/>
                  </a:cubicBezTo>
                  <a:cubicBezTo>
                    <a:pt x="4" y="19"/>
                    <a:pt x="3" y="18"/>
                    <a:pt x="4" y="17"/>
                  </a:cubicBezTo>
                  <a:cubicBezTo>
                    <a:pt x="4" y="17"/>
                    <a:pt x="6" y="17"/>
                    <a:pt x="6" y="17"/>
                  </a:cubicBezTo>
                  <a:cubicBezTo>
                    <a:pt x="6" y="17"/>
                    <a:pt x="5" y="16"/>
                    <a:pt x="6" y="15"/>
                  </a:cubicBezTo>
                  <a:cubicBezTo>
                    <a:pt x="6" y="15"/>
                    <a:pt x="8" y="15"/>
                    <a:pt x="8" y="15"/>
                  </a:cubicBezTo>
                  <a:cubicBezTo>
                    <a:pt x="8" y="15"/>
                    <a:pt x="6" y="14"/>
                    <a:pt x="7" y="14"/>
                  </a:cubicBezTo>
                  <a:cubicBezTo>
                    <a:pt x="7" y="13"/>
                    <a:pt x="8" y="14"/>
                    <a:pt x="8" y="14"/>
                  </a:cubicBezTo>
                  <a:cubicBezTo>
                    <a:pt x="8" y="14"/>
                    <a:pt x="8" y="13"/>
                    <a:pt x="8" y="12"/>
                  </a:cubicBezTo>
                  <a:cubicBezTo>
                    <a:pt x="8" y="12"/>
                    <a:pt x="10" y="13"/>
                    <a:pt x="10" y="13"/>
                  </a:cubicBezTo>
                  <a:close/>
                </a:path>
              </a:pathLst>
            </a:custGeom>
            <a:solidFill>
              <a:srgbClr val="FFFB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6" name="í$ľíḋê"/>
            <p:cNvSpPr/>
            <p:nvPr/>
          </p:nvSpPr>
          <p:spPr bwMode="auto">
            <a:xfrm>
              <a:off x="6076950" y="2738438"/>
              <a:ext cx="617538" cy="211138"/>
            </a:xfrm>
            <a:custGeom>
              <a:avLst/>
              <a:gdLst>
                <a:gd name="T0" fmla="*/ 29 w 32"/>
                <a:gd name="T1" fmla="*/ 6 h 11"/>
                <a:gd name="T2" fmla="*/ 27 w 32"/>
                <a:gd name="T3" fmla="*/ 5 h 11"/>
                <a:gd name="T4" fmla="*/ 26 w 32"/>
                <a:gd name="T5" fmla="*/ 6 h 11"/>
                <a:gd name="T6" fmla="*/ 25 w 32"/>
                <a:gd name="T7" fmla="*/ 5 h 11"/>
                <a:gd name="T8" fmla="*/ 24 w 32"/>
                <a:gd name="T9" fmla="*/ 6 h 11"/>
                <a:gd name="T10" fmla="*/ 22 w 32"/>
                <a:gd name="T11" fmla="*/ 6 h 11"/>
                <a:gd name="T12" fmla="*/ 22 w 32"/>
                <a:gd name="T13" fmla="*/ 8 h 11"/>
                <a:gd name="T14" fmla="*/ 20 w 32"/>
                <a:gd name="T15" fmla="*/ 7 h 11"/>
                <a:gd name="T16" fmla="*/ 19 w 32"/>
                <a:gd name="T17" fmla="*/ 8 h 11"/>
                <a:gd name="T18" fmla="*/ 17 w 32"/>
                <a:gd name="T19" fmla="*/ 6 h 11"/>
                <a:gd name="T20" fmla="*/ 16 w 32"/>
                <a:gd name="T21" fmla="*/ 7 h 11"/>
                <a:gd name="T22" fmla="*/ 15 w 32"/>
                <a:gd name="T23" fmla="*/ 5 h 11"/>
                <a:gd name="T24" fmla="*/ 14 w 32"/>
                <a:gd name="T25" fmla="*/ 6 h 11"/>
                <a:gd name="T26" fmla="*/ 13 w 32"/>
                <a:gd name="T27" fmla="*/ 4 h 11"/>
                <a:gd name="T28" fmla="*/ 12 w 32"/>
                <a:gd name="T29" fmla="*/ 5 h 11"/>
                <a:gd name="T30" fmla="*/ 11 w 32"/>
                <a:gd name="T31" fmla="*/ 5 h 11"/>
                <a:gd name="T32" fmla="*/ 9 w 32"/>
                <a:gd name="T33" fmla="*/ 6 h 11"/>
                <a:gd name="T34" fmla="*/ 7 w 32"/>
                <a:gd name="T35" fmla="*/ 3 h 11"/>
                <a:gd name="T36" fmla="*/ 6 w 32"/>
                <a:gd name="T37" fmla="*/ 4 h 11"/>
                <a:gd name="T38" fmla="*/ 6 w 32"/>
                <a:gd name="T39" fmla="*/ 3 h 11"/>
                <a:gd name="T40" fmla="*/ 5 w 32"/>
                <a:gd name="T41" fmla="*/ 3 h 11"/>
                <a:gd name="T42" fmla="*/ 5 w 32"/>
                <a:gd name="T43" fmla="*/ 1 h 11"/>
                <a:gd name="T44" fmla="*/ 4 w 32"/>
                <a:gd name="T45" fmla="*/ 1 h 11"/>
                <a:gd name="T46" fmla="*/ 4 w 32"/>
                <a:gd name="T47" fmla="*/ 0 h 11"/>
                <a:gd name="T48" fmla="*/ 2 w 32"/>
                <a:gd name="T49" fmla="*/ 1 h 11"/>
                <a:gd name="T50" fmla="*/ 1 w 32"/>
                <a:gd name="T51" fmla="*/ 1 h 11"/>
                <a:gd name="T52" fmla="*/ 1 w 32"/>
                <a:gd name="T53" fmla="*/ 1 h 11"/>
                <a:gd name="T54" fmla="*/ 2 w 32"/>
                <a:gd name="T55" fmla="*/ 2 h 11"/>
                <a:gd name="T56" fmla="*/ 2 w 32"/>
                <a:gd name="T57" fmla="*/ 3 h 11"/>
                <a:gd name="T58" fmla="*/ 3 w 32"/>
                <a:gd name="T59" fmla="*/ 3 h 11"/>
                <a:gd name="T60" fmla="*/ 4 w 32"/>
                <a:gd name="T61" fmla="*/ 6 h 11"/>
                <a:gd name="T62" fmla="*/ 7 w 32"/>
                <a:gd name="T63" fmla="*/ 5 h 11"/>
                <a:gd name="T64" fmla="*/ 7 w 32"/>
                <a:gd name="T65" fmla="*/ 6 h 11"/>
                <a:gd name="T66" fmla="*/ 8 w 32"/>
                <a:gd name="T67" fmla="*/ 6 h 11"/>
                <a:gd name="T68" fmla="*/ 8 w 32"/>
                <a:gd name="T69" fmla="*/ 7 h 11"/>
                <a:gd name="T70" fmla="*/ 9 w 32"/>
                <a:gd name="T71" fmla="*/ 7 h 11"/>
                <a:gd name="T72" fmla="*/ 9 w 32"/>
                <a:gd name="T73" fmla="*/ 7 h 11"/>
                <a:gd name="T74" fmla="*/ 9 w 32"/>
                <a:gd name="T75" fmla="*/ 8 h 11"/>
                <a:gd name="T76" fmla="*/ 10 w 32"/>
                <a:gd name="T77" fmla="*/ 7 h 11"/>
                <a:gd name="T78" fmla="*/ 12 w 32"/>
                <a:gd name="T79" fmla="*/ 9 h 11"/>
                <a:gd name="T80" fmla="*/ 14 w 32"/>
                <a:gd name="T81" fmla="*/ 8 h 11"/>
                <a:gd name="T82" fmla="*/ 14 w 32"/>
                <a:gd name="T83" fmla="*/ 8 h 11"/>
                <a:gd name="T84" fmla="*/ 14 w 32"/>
                <a:gd name="T85" fmla="*/ 9 h 11"/>
                <a:gd name="T86" fmla="*/ 15 w 32"/>
                <a:gd name="T87" fmla="*/ 9 h 11"/>
                <a:gd name="T88" fmla="*/ 16 w 32"/>
                <a:gd name="T89" fmla="*/ 8 h 11"/>
                <a:gd name="T90" fmla="*/ 16 w 32"/>
                <a:gd name="T91" fmla="*/ 8 h 11"/>
                <a:gd name="T92" fmla="*/ 17 w 32"/>
                <a:gd name="T93" fmla="*/ 9 h 11"/>
                <a:gd name="T94" fmla="*/ 18 w 32"/>
                <a:gd name="T95" fmla="*/ 8 h 11"/>
                <a:gd name="T96" fmla="*/ 19 w 32"/>
                <a:gd name="T97" fmla="*/ 10 h 11"/>
                <a:gd name="T98" fmla="*/ 20 w 32"/>
                <a:gd name="T99" fmla="*/ 9 h 11"/>
                <a:gd name="T100" fmla="*/ 22 w 32"/>
                <a:gd name="T101" fmla="*/ 11 h 11"/>
                <a:gd name="T102" fmla="*/ 23 w 32"/>
                <a:gd name="T103" fmla="*/ 10 h 11"/>
                <a:gd name="T104" fmla="*/ 23 w 32"/>
                <a:gd name="T105" fmla="*/ 10 h 11"/>
                <a:gd name="T106" fmla="*/ 24 w 32"/>
                <a:gd name="T107" fmla="*/ 10 h 11"/>
                <a:gd name="T108" fmla="*/ 24 w 32"/>
                <a:gd name="T109" fmla="*/ 7 h 11"/>
                <a:gd name="T110" fmla="*/ 26 w 32"/>
                <a:gd name="T111" fmla="*/ 8 h 11"/>
                <a:gd name="T112" fmla="*/ 26 w 32"/>
                <a:gd name="T113" fmla="*/ 6 h 11"/>
                <a:gd name="T114" fmla="*/ 28 w 32"/>
                <a:gd name="T115" fmla="*/ 8 h 11"/>
                <a:gd name="T116" fmla="*/ 28 w 32"/>
                <a:gd name="T117" fmla="*/ 6 h 11"/>
                <a:gd name="T118" fmla="*/ 31 w 32"/>
                <a:gd name="T119" fmla="*/ 8 h 11"/>
                <a:gd name="T120" fmla="*/ 31 w 32"/>
                <a:gd name="T121" fmla="*/ 6 h 11"/>
                <a:gd name="T122" fmla="*/ 30 w 32"/>
                <a:gd name="T123" fmla="*/ 5 h 11"/>
                <a:gd name="T124" fmla="*/ 29 w 32"/>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11">
                  <a:moveTo>
                    <a:pt x="29" y="6"/>
                  </a:moveTo>
                  <a:cubicBezTo>
                    <a:pt x="28" y="6"/>
                    <a:pt x="27" y="5"/>
                    <a:pt x="27" y="5"/>
                  </a:cubicBezTo>
                  <a:cubicBezTo>
                    <a:pt x="27" y="5"/>
                    <a:pt x="27" y="6"/>
                    <a:pt x="26" y="6"/>
                  </a:cubicBezTo>
                  <a:cubicBezTo>
                    <a:pt x="26" y="6"/>
                    <a:pt x="25" y="5"/>
                    <a:pt x="25" y="5"/>
                  </a:cubicBezTo>
                  <a:cubicBezTo>
                    <a:pt x="25" y="5"/>
                    <a:pt x="25" y="6"/>
                    <a:pt x="24" y="6"/>
                  </a:cubicBezTo>
                  <a:cubicBezTo>
                    <a:pt x="23" y="6"/>
                    <a:pt x="23" y="6"/>
                    <a:pt x="22" y="6"/>
                  </a:cubicBezTo>
                  <a:cubicBezTo>
                    <a:pt x="22" y="6"/>
                    <a:pt x="22" y="7"/>
                    <a:pt x="22" y="8"/>
                  </a:cubicBezTo>
                  <a:cubicBezTo>
                    <a:pt x="21" y="8"/>
                    <a:pt x="20" y="7"/>
                    <a:pt x="20" y="7"/>
                  </a:cubicBezTo>
                  <a:cubicBezTo>
                    <a:pt x="20" y="7"/>
                    <a:pt x="20" y="8"/>
                    <a:pt x="19" y="8"/>
                  </a:cubicBezTo>
                  <a:cubicBezTo>
                    <a:pt x="17" y="8"/>
                    <a:pt x="17" y="6"/>
                    <a:pt x="17" y="6"/>
                  </a:cubicBezTo>
                  <a:cubicBezTo>
                    <a:pt x="17" y="6"/>
                    <a:pt x="17" y="7"/>
                    <a:pt x="16" y="7"/>
                  </a:cubicBezTo>
                  <a:cubicBezTo>
                    <a:pt x="15" y="6"/>
                    <a:pt x="15" y="5"/>
                    <a:pt x="15" y="5"/>
                  </a:cubicBezTo>
                  <a:cubicBezTo>
                    <a:pt x="15" y="5"/>
                    <a:pt x="15" y="6"/>
                    <a:pt x="14" y="6"/>
                  </a:cubicBezTo>
                  <a:cubicBezTo>
                    <a:pt x="13" y="5"/>
                    <a:pt x="13" y="5"/>
                    <a:pt x="13" y="4"/>
                  </a:cubicBezTo>
                  <a:cubicBezTo>
                    <a:pt x="13" y="5"/>
                    <a:pt x="13" y="6"/>
                    <a:pt x="12" y="5"/>
                  </a:cubicBezTo>
                  <a:cubicBezTo>
                    <a:pt x="11" y="5"/>
                    <a:pt x="11" y="5"/>
                    <a:pt x="11" y="5"/>
                  </a:cubicBezTo>
                  <a:cubicBezTo>
                    <a:pt x="11" y="5"/>
                    <a:pt x="10" y="6"/>
                    <a:pt x="9" y="6"/>
                  </a:cubicBezTo>
                  <a:cubicBezTo>
                    <a:pt x="7" y="5"/>
                    <a:pt x="7" y="3"/>
                    <a:pt x="7" y="3"/>
                  </a:cubicBezTo>
                  <a:cubicBezTo>
                    <a:pt x="7" y="3"/>
                    <a:pt x="7" y="4"/>
                    <a:pt x="6" y="4"/>
                  </a:cubicBezTo>
                  <a:cubicBezTo>
                    <a:pt x="6" y="4"/>
                    <a:pt x="6" y="3"/>
                    <a:pt x="6" y="3"/>
                  </a:cubicBezTo>
                  <a:cubicBezTo>
                    <a:pt x="6" y="3"/>
                    <a:pt x="5" y="3"/>
                    <a:pt x="5" y="3"/>
                  </a:cubicBezTo>
                  <a:cubicBezTo>
                    <a:pt x="4" y="2"/>
                    <a:pt x="5" y="1"/>
                    <a:pt x="5" y="1"/>
                  </a:cubicBezTo>
                  <a:cubicBezTo>
                    <a:pt x="5" y="1"/>
                    <a:pt x="4" y="2"/>
                    <a:pt x="4" y="1"/>
                  </a:cubicBezTo>
                  <a:cubicBezTo>
                    <a:pt x="3" y="1"/>
                    <a:pt x="4" y="0"/>
                    <a:pt x="4" y="0"/>
                  </a:cubicBezTo>
                  <a:cubicBezTo>
                    <a:pt x="4" y="0"/>
                    <a:pt x="3" y="1"/>
                    <a:pt x="2" y="1"/>
                  </a:cubicBezTo>
                  <a:cubicBezTo>
                    <a:pt x="1" y="1"/>
                    <a:pt x="1" y="1"/>
                    <a:pt x="1" y="1"/>
                  </a:cubicBezTo>
                  <a:cubicBezTo>
                    <a:pt x="0" y="1"/>
                    <a:pt x="0" y="1"/>
                    <a:pt x="1" y="1"/>
                  </a:cubicBezTo>
                  <a:cubicBezTo>
                    <a:pt x="1" y="2"/>
                    <a:pt x="2" y="2"/>
                    <a:pt x="2" y="2"/>
                  </a:cubicBezTo>
                  <a:cubicBezTo>
                    <a:pt x="2" y="2"/>
                    <a:pt x="1" y="3"/>
                    <a:pt x="2" y="3"/>
                  </a:cubicBezTo>
                  <a:cubicBezTo>
                    <a:pt x="2" y="4"/>
                    <a:pt x="3" y="3"/>
                    <a:pt x="3" y="3"/>
                  </a:cubicBezTo>
                  <a:cubicBezTo>
                    <a:pt x="3" y="3"/>
                    <a:pt x="3" y="5"/>
                    <a:pt x="4" y="6"/>
                  </a:cubicBezTo>
                  <a:cubicBezTo>
                    <a:pt x="6" y="7"/>
                    <a:pt x="7" y="5"/>
                    <a:pt x="7" y="5"/>
                  </a:cubicBezTo>
                  <a:cubicBezTo>
                    <a:pt x="7" y="5"/>
                    <a:pt x="6" y="6"/>
                    <a:pt x="7" y="6"/>
                  </a:cubicBezTo>
                  <a:cubicBezTo>
                    <a:pt x="7" y="6"/>
                    <a:pt x="8" y="6"/>
                    <a:pt x="8" y="6"/>
                  </a:cubicBezTo>
                  <a:cubicBezTo>
                    <a:pt x="8" y="6"/>
                    <a:pt x="7" y="6"/>
                    <a:pt x="8" y="7"/>
                  </a:cubicBezTo>
                  <a:cubicBezTo>
                    <a:pt x="9" y="8"/>
                    <a:pt x="9" y="7"/>
                    <a:pt x="9" y="7"/>
                  </a:cubicBezTo>
                  <a:cubicBezTo>
                    <a:pt x="9" y="7"/>
                    <a:pt x="9" y="7"/>
                    <a:pt x="9" y="7"/>
                  </a:cubicBezTo>
                  <a:cubicBezTo>
                    <a:pt x="9" y="7"/>
                    <a:pt x="9" y="8"/>
                    <a:pt x="9" y="8"/>
                  </a:cubicBezTo>
                  <a:cubicBezTo>
                    <a:pt x="10" y="8"/>
                    <a:pt x="10" y="7"/>
                    <a:pt x="10" y="7"/>
                  </a:cubicBezTo>
                  <a:cubicBezTo>
                    <a:pt x="10" y="7"/>
                    <a:pt x="11" y="9"/>
                    <a:pt x="12" y="9"/>
                  </a:cubicBezTo>
                  <a:cubicBezTo>
                    <a:pt x="13" y="10"/>
                    <a:pt x="14" y="9"/>
                    <a:pt x="14" y="8"/>
                  </a:cubicBezTo>
                  <a:cubicBezTo>
                    <a:pt x="14" y="8"/>
                    <a:pt x="14" y="8"/>
                    <a:pt x="14" y="8"/>
                  </a:cubicBezTo>
                  <a:cubicBezTo>
                    <a:pt x="14" y="8"/>
                    <a:pt x="14" y="8"/>
                    <a:pt x="14" y="9"/>
                  </a:cubicBezTo>
                  <a:cubicBezTo>
                    <a:pt x="14" y="9"/>
                    <a:pt x="15" y="9"/>
                    <a:pt x="15" y="9"/>
                  </a:cubicBezTo>
                  <a:cubicBezTo>
                    <a:pt x="16" y="9"/>
                    <a:pt x="16" y="8"/>
                    <a:pt x="16" y="8"/>
                  </a:cubicBezTo>
                  <a:cubicBezTo>
                    <a:pt x="16" y="8"/>
                    <a:pt x="16" y="8"/>
                    <a:pt x="16" y="8"/>
                  </a:cubicBezTo>
                  <a:cubicBezTo>
                    <a:pt x="16" y="8"/>
                    <a:pt x="16" y="9"/>
                    <a:pt x="17" y="9"/>
                  </a:cubicBezTo>
                  <a:cubicBezTo>
                    <a:pt x="17" y="10"/>
                    <a:pt x="18" y="8"/>
                    <a:pt x="18" y="8"/>
                  </a:cubicBezTo>
                  <a:cubicBezTo>
                    <a:pt x="18" y="8"/>
                    <a:pt x="18" y="9"/>
                    <a:pt x="19" y="10"/>
                  </a:cubicBezTo>
                  <a:cubicBezTo>
                    <a:pt x="20" y="10"/>
                    <a:pt x="20" y="9"/>
                    <a:pt x="20" y="9"/>
                  </a:cubicBezTo>
                  <a:cubicBezTo>
                    <a:pt x="20" y="9"/>
                    <a:pt x="20" y="11"/>
                    <a:pt x="22" y="11"/>
                  </a:cubicBezTo>
                  <a:cubicBezTo>
                    <a:pt x="23" y="11"/>
                    <a:pt x="23" y="10"/>
                    <a:pt x="23" y="10"/>
                  </a:cubicBezTo>
                  <a:cubicBezTo>
                    <a:pt x="22" y="9"/>
                    <a:pt x="22" y="9"/>
                    <a:pt x="23" y="10"/>
                  </a:cubicBezTo>
                  <a:cubicBezTo>
                    <a:pt x="23" y="10"/>
                    <a:pt x="23" y="11"/>
                    <a:pt x="24" y="10"/>
                  </a:cubicBezTo>
                  <a:cubicBezTo>
                    <a:pt x="25" y="9"/>
                    <a:pt x="24" y="7"/>
                    <a:pt x="24" y="7"/>
                  </a:cubicBezTo>
                  <a:cubicBezTo>
                    <a:pt x="24" y="7"/>
                    <a:pt x="25" y="8"/>
                    <a:pt x="26" y="8"/>
                  </a:cubicBezTo>
                  <a:cubicBezTo>
                    <a:pt x="26" y="8"/>
                    <a:pt x="26" y="6"/>
                    <a:pt x="26" y="6"/>
                  </a:cubicBezTo>
                  <a:cubicBezTo>
                    <a:pt x="26" y="6"/>
                    <a:pt x="27" y="9"/>
                    <a:pt x="28" y="8"/>
                  </a:cubicBezTo>
                  <a:cubicBezTo>
                    <a:pt x="29" y="8"/>
                    <a:pt x="28" y="6"/>
                    <a:pt x="28" y="6"/>
                  </a:cubicBezTo>
                  <a:cubicBezTo>
                    <a:pt x="28" y="6"/>
                    <a:pt x="29" y="8"/>
                    <a:pt x="31" y="8"/>
                  </a:cubicBezTo>
                  <a:cubicBezTo>
                    <a:pt x="32" y="8"/>
                    <a:pt x="31" y="6"/>
                    <a:pt x="31" y="6"/>
                  </a:cubicBezTo>
                  <a:cubicBezTo>
                    <a:pt x="31" y="6"/>
                    <a:pt x="30" y="5"/>
                    <a:pt x="30" y="5"/>
                  </a:cubicBezTo>
                  <a:cubicBezTo>
                    <a:pt x="30" y="6"/>
                    <a:pt x="30" y="6"/>
                    <a:pt x="29" y="6"/>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7" name="isḻîďè"/>
            <p:cNvSpPr/>
            <p:nvPr/>
          </p:nvSpPr>
          <p:spPr bwMode="auto">
            <a:xfrm>
              <a:off x="6134100" y="1895475"/>
              <a:ext cx="849313" cy="420688"/>
            </a:xfrm>
            <a:custGeom>
              <a:avLst/>
              <a:gdLst>
                <a:gd name="T0" fmla="*/ 36 w 44"/>
                <a:gd name="T1" fmla="*/ 9 h 22"/>
                <a:gd name="T2" fmla="*/ 34 w 44"/>
                <a:gd name="T3" fmla="*/ 8 h 22"/>
                <a:gd name="T4" fmla="*/ 32 w 44"/>
                <a:gd name="T5" fmla="*/ 7 h 22"/>
                <a:gd name="T6" fmla="*/ 31 w 44"/>
                <a:gd name="T7" fmla="*/ 8 h 22"/>
                <a:gd name="T8" fmla="*/ 27 w 44"/>
                <a:gd name="T9" fmla="*/ 3 h 22"/>
                <a:gd name="T10" fmla="*/ 24 w 44"/>
                <a:gd name="T11" fmla="*/ 2 h 22"/>
                <a:gd name="T12" fmla="*/ 21 w 44"/>
                <a:gd name="T13" fmla="*/ 2 h 22"/>
                <a:gd name="T14" fmla="*/ 19 w 44"/>
                <a:gd name="T15" fmla="*/ 1 h 22"/>
                <a:gd name="T16" fmla="*/ 16 w 44"/>
                <a:gd name="T17" fmla="*/ 2 h 22"/>
                <a:gd name="T18" fmla="*/ 14 w 44"/>
                <a:gd name="T19" fmla="*/ 2 h 22"/>
                <a:gd name="T20" fmla="*/ 12 w 44"/>
                <a:gd name="T21" fmla="*/ 3 h 22"/>
                <a:gd name="T22" fmla="*/ 7 w 44"/>
                <a:gd name="T23" fmla="*/ 5 h 22"/>
                <a:gd name="T24" fmla="*/ 5 w 44"/>
                <a:gd name="T25" fmla="*/ 5 h 22"/>
                <a:gd name="T26" fmla="*/ 3 w 44"/>
                <a:gd name="T27" fmla="*/ 7 h 22"/>
                <a:gd name="T28" fmla="*/ 2 w 44"/>
                <a:gd name="T29" fmla="*/ 8 h 22"/>
                <a:gd name="T30" fmla="*/ 6 w 44"/>
                <a:gd name="T31" fmla="*/ 8 h 22"/>
                <a:gd name="T32" fmla="*/ 10 w 44"/>
                <a:gd name="T33" fmla="*/ 6 h 22"/>
                <a:gd name="T34" fmla="*/ 13 w 44"/>
                <a:gd name="T35" fmla="*/ 6 h 22"/>
                <a:gd name="T36" fmla="*/ 13 w 44"/>
                <a:gd name="T37" fmla="*/ 4 h 22"/>
                <a:gd name="T38" fmla="*/ 16 w 44"/>
                <a:gd name="T39" fmla="*/ 4 h 22"/>
                <a:gd name="T40" fmla="*/ 19 w 44"/>
                <a:gd name="T41" fmla="*/ 5 h 22"/>
                <a:gd name="T42" fmla="*/ 21 w 44"/>
                <a:gd name="T43" fmla="*/ 5 h 22"/>
                <a:gd name="T44" fmla="*/ 24 w 44"/>
                <a:gd name="T45" fmla="*/ 5 h 22"/>
                <a:gd name="T46" fmla="*/ 29 w 44"/>
                <a:gd name="T47" fmla="*/ 8 h 22"/>
                <a:gd name="T48" fmla="*/ 34 w 44"/>
                <a:gd name="T49" fmla="*/ 13 h 22"/>
                <a:gd name="T50" fmla="*/ 35 w 44"/>
                <a:gd name="T51" fmla="*/ 14 h 22"/>
                <a:gd name="T52" fmla="*/ 37 w 44"/>
                <a:gd name="T53" fmla="*/ 17 h 22"/>
                <a:gd name="T54" fmla="*/ 38 w 44"/>
                <a:gd name="T55" fmla="*/ 18 h 22"/>
                <a:gd name="T56" fmla="*/ 40 w 44"/>
                <a:gd name="T57" fmla="*/ 19 h 22"/>
                <a:gd name="T58" fmla="*/ 42 w 44"/>
                <a:gd name="T59" fmla="*/ 20 h 22"/>
                <a:gd name="T60" fmla="*/ 43 w 44"/>
                <a:gd name="T61" fmla="*/ 21 h 22"/>
                <a:gd name="T62" fmla="*/ 42 w 44"/>
                <a:gd name="T63" fmla="*/ 20 h 22"/>
                <a:gd name="T64" fmla="*/ 41 w 44"/>
                <a:gd name="T65" fmla="*/ 17 h 22"/>
                <a:gd name="T66" fmla="*/ 41 w 44"/>
                <a:gd name="T67" fmla="*/ 15 h 22"/>
                <a:gd name="T68" fmla="*/ 41 w 44"/>
                <a:gd name="T69" fmla="*/ 15 h 22"/>
                <a:gd name="T70" fmla="*/ 39 w 44"/>
                <a:gd name="T71" fmla="*/ 14 h 22"/>
                <a:gd name="T72" fmla="*/ 38 w 44"/>
                <a:gd name="T73" fmla="*/ 13 h 22"/>
                <a:gd name="T74" fmla="*/ 37 w 44"/>
                <a:gd name="T7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2">
                  <a:moveTo>
                    <a:pt x="37" y="10"/>
                  </a:moveTo>
                  <a:cubicBezTo>
                    <a:pt x="37" y="10"/>
                    <a:pt x="37" y="9"/>
                    <a:pt x="36" y="9"/>
                  </a:cubicBezTo>
                  <a:cubicBezTo>
                    <a:pt x="36" y="8"/>
                    <a:pt x="35" y="9"/>
                    <a:pt x="35" y="9"/>
                  </a:cubicBezTo>
                  <a:cubicBezTo>
                    <a:pt x="35" y="9"/>
                    <a:pt x="35" y="8"/>
                    <a:pt x="34" y="8"/>
                  </a:cubicBezTo>
                  <a:cubicBezTo>
                    <a:pt x="33" y="8"/>
                    <a:pt x="33" y="8"/>
                    <a:pt x="33" y="8"/>
                  </a:cubicBezTo>
                  <a:cubicBezTo>
                    <a:pt x="33" y="8"/>
                    <a:pt x="33" y="7"/>
                    <a:pt x="32" y="7"/>
                  </a:cubicBezTo>
                  <a:cubicBezTo>
                    <a:pt x="31" y="7"/>
                    <a:pt x="31" y="8"/>
                    <a:pt x="31" y="8"/>
                  </a:cubicBezTo>
                  <a:cubicBezTo>
                    <a:pt x="30" y="8"/>
                    <a:pt x="30" y="8"/>
                    <a:pt x="31" y="8"/>
                  </a:cubicBezTo>
                  <a:cubicBezTo>
                    <a:pt x="31" y="8"/>
                    <a:pt x="33" y="5"/>
                    <a:pt x="30" y="4"/>
                  </a:cubicBezTo>
                  <a:cubicBezTo>
                    <a:pt x="28" y="2"/>
                    <a:pt x="27" y="3"/>
                    <a:pt x="27" y="3"/>
                  </a:cubicBezTo>
                  <a:cubicBezTo>
                    <a:pt x="27" y="3"/>
                    <a:pt x="26" y="1"/>
                    <a:pt x="25" y="1"/>
                  </a:cubicBezTo>
                  <a:cubicBezTo>
                    <a:pt x="24" y="1"/>
                    <a:pt x="24" y="2"/>
                    <a:pt x="24" y="2"/>
                  </a:cubicBezTo>
                  <a:cubicBezTo>
                    <a:pt x="24" y="2"/>
                    <a:pt x="23" y="1"/>
                    <a:pt x="22" y="1"/>
                  </a:cubicBezTo>
                  <a:cubicBezTo>
                    <a:pt x="22" y="1"/>
                    <a:pt x="21" y="2"/>
                    <a:pt x="21" y="2"/>
                  </a:cubicBezTo>
                  <a:cubicBezTo>
                    <a:pt x="21" y="2"/>
                    <a:pt x="21" y="1"/>
                    <a:pt x="20" y="1"/>
                  </a:cubicBezTo>
                  <a:cubicBezTo>
                    <a:pt x="19" y="1"/>
                    <a:pt x="19" y="1"/>
                    <a:pt x="19" y="1"/>
                  </a:cubicBezTo>
                  <a:cubicBezTo>
                    <a:pt x="19" y="1"/>
                    <a:pt x="18" y="0"/>
                    <a:pt x="17" y="0"/>
                  </a:cubicBezTo>
                  <a:cubicBezTo>
                    <a:pt x="16" y="0"/>
                    <a:pt x="16" y="2"/>
                    <a:pt x="16" y="2"/>
                  </a:cubicBezTo>
                  <a:cubicBezTo>
                    <a:pt x="16" y="2"/>
                    <a:pt x="15" y="0"/>
                    <a:pt x="14" y="0"/>
                  </a:cubicBezTo>
                  <a:cubicBezTo>
                    <a:pt x="13" y="1"/>
                    <a:pt x="14" y="2"/>
                    <a:pt x="14" y="2"/>
                  </a:cubicBezTo>
                  <a:cubicBezTo>
                    <a:pt x="14" y="2"/>
                    <a:pt x="13" y="1"/>
                    <a:pt x="12" y="1"/>
                  </a:cubicBezTo>
                  <a:cubicBezTo>
                    <a:pt x="11" y="2"/>
                    <a:pt x="12" y="3"/>
                    <a:pt x="12" y="3"/>
                  </a:cubicBezTo>
                  <a:cubicBezTo>
                    <a:pt x="12" y="3"/>
                    <a:pt x="10" y="1"/>
                    <a:pt x="8" y="2"/>
                  </a:cubicBezTo>
                  <a:cubicBezTo>
                    <a:pt x="6" y="2"/>
                    <a:pt x="7" y="5"/>
                    <a:pt x="7" y="5"/>
                  </a:cubicBezTo>
                  <a:cubicBezTo>
                    <a:pt x="7" y="5"/>
                    <a:pt x="6" y="3"/>
                    <a:pt x="5" y="3"/>
                  </a:cubicBezTo>
                  <a:cubicBezTo>
                    <a:pt x="4" y="4"/>
                    <a:pt x="5" y="5"/>
                    <a:pt x="5" y="5"/>
                  </a:cubicBezTo>
                  <a:cubicBezTo>
                    <a:pt x="5" y="5"/>
                    <a:pt x="3" y="4"/>
                    <a:pt x="3" y="5"/>
                  </a:cubicBezTo>
                  <a:cubicBezTo>
                    <a:pt x="2" y="5"/>
                    <a:pt x="3" y="7"/>
                    <a:pt x="3" y="7"/>
                  </a:cubicBezTo>
                  <a:cubicBezTo>
                    <a:pt x="3" y="7"/>
                    <a:pt x="2" y="6"/>
                    <a:pt x="1" y="7"/>
                  </a:cubicBezTo>
                  <a:cubicBezTo>
                    <a:pt x="0" y="8"/>
                    <a:pt x="2" y="8"/>
                    <a:pt x="2" y="8"/>
                  </a:cubicBezTo>
                  <a:cubicBezTo>
                    <a:pt x="2" y="8"/>
                    <a:pt x="1" y="8"/>
                    <a:pt x="3" y="7"/>
                  </a:cubicBezTo>
                  <a:cubicBezTo>
                    <a:pt x="3" y="7"/>
                    <a:pt x="5" y="7"/>
                    <a:pt x="6" y="8"/>
                  </a:cubicBezTo>
                  <a:cubicBezTo>
                    <a:pt x="5" y="7"/>
                    <a:pt x="6" y="6"/>
                    <a:pt x="6" y="6"/>
                  </a:cubicBezTo>
                  <a:cubicBezTo>
                    <a:pt x="8" y="5"/>
                    <a:pt x="9" y="6"/>
                    <a:pt x="10" y="6"/>
                  </a:cubicBezTo>
                  <a:cubicBezTo>
                    <a:pt x="10" y="6"/>
                    <a:pt x="10" y="6"/>
                    <a:pt x="11" y="5"/>
                  </a:cubicBezTo>
                  <a:cubicBezTo>
                    <a:pt x="12" y="5"/>
                    <a:pt x="13" y="6"/>
                    <a:pt x="13" y="6"/>
                  </a:cubicBezTo>
                  <a:cubicBezTo>
                    <a:pt x="13" y="6"/>
                    <a:pt x="13" y="6"/>
                    <a:pt x="13" y="6"/>
                  </a:cubicBezTo>
                  <a:cubicBezTo>
                    <a:pt x="13" y="6"/>
                    <a:pt x="12" y="5"/>
                    <a:pt x="13" y="4"/>
                  </a:cubicBezTo>
                  <a:cubicBezTo>
                    <a:pt x="14" y="4"/>
                    <a:pt x="15" y="6"/>
                    <a:pt x="15" y="6"/>
                  </a:cubicBezTo>
                  <a:cubicBezTo>
                    <a:pt x="15" y="6"/>
                    <a:pt x="15" y="5"/>
                    <a:pt x="16" y="4"/>
                  </a:cubicBezTo>
                  <a:cubicBezTo>
                    <a:pt x="17" y="4"/>
                    <a:pt x="18" y="6"/>
                    <a:pt x="18" y="6"/>
                  </a:cubicBezTo>
                  <a:cubicBezTo>
                    <a:pt x="18" y="6"/>
                    <a:pt x="18" y="5"/>
                    <a:pt x="19" y="5"/>
                  </a:cubicBezTo>
                  <a:cubicBezTo>
                    <a:pt x="19" y="5"/>
                    <a:pt x="20" y="6"/>
                    <a:pt x="20" y="6"/>
                  </a:cubicBezTo>
                  <a:cubicBezTo>
                    <a:pt x="20" y="6"/>
                    <a:pt x="20" y="5"/>
                    <a:pt x="21" y="5"/>
                  </a:cubicBezTo>
                  <a:cubicBezTo>
                    <a:pt x="22" y="5"/>
                    <a:pt x="23" y="6"/>
                    <a:pt x="23" y="6"/>
                  </a:cubicBezTo>
                  <a:cubicBezTo>
                    <a:pt x="23" y="6"/>
                    <a:pt x="23" y="6"/>
                    <a:pt x="24" y="5"/>
                  </a:cubicBezTo>
                  <a:cubicBezTo>
                    <a:pt x="25" y="5"/>
                    <a:pt x="26" y="7"/>
                    <a:pt x="26" y="7"/>
                  </a:cubicBezTo>
                  <a:cubicBezTo>
                    <a:pt x="26" y="7"/>
                    <a:pt x="27" y="6"/>
                    <a:pt x="29" y="8"/>
                  </a:cubicBezTo>
                  <a:cubicBezTo>
                    <a:pt x="30" y="9"/>
                    <a:pt x="30" y="10"/>
                    <a:pt x="30" y="11"/>
                  </a:cubicBezTo>
                  <a:cubicBezTo>
                    <a:pt x="34" y="10"/>
                    <a:pt x="34" y="13"/>
                    <a:pt x="34" y="13"/>
                  </a:cubicBezTo>
                  <a:cubicBezTo>
                    <a:pt x="34" y="13"/>
                    <a:pt x="34" y="13"/>
                    <a:pt x="35" y="13"/>
                  </a:cubicBezTo>
                  <a:cubicBezTo>
                    <a:pt x="36" y="13"/>
                    <a:pt x="35" y="14"/>
                    <a:pt x="35" y="14"/>
                  </a:cubicBezTo>
                  <a:cubicBezTo>
                    <a:pt x="35" y="14"/>
                    <a:pt x="37" y="14"/>
                    <a:pt x="38" y="15"/>
                  </a:cubicBezTo>
                  <a:cubicBezTo>
                    <a:pt x="39" y="16"/>
                    <a:pt x="38" y="17"/>
                    <a:pt x="37" y="17"/>
                  </a:cubicBezTo>
                  <a:cubicBezTo>
                    <a:pt x="37" y="17"/>
                    <a:pt x="38" y="17"/>
                    <a:pt x="38" y="18"/>
                  </a:cubicBezTo>
                  <a:cubicBezTo>
                    <a:pt x="39" y="18"/>
                    <a:pt x="38" y="18"/>
                    <a:pt x="38" y="18"/>
                  </a:cubicBezTo>
                  <a:cubicBezTo>
                    <a:pt x="38" y="18"/>
                    <a:pt x="38" y="18"/>
                    <a:pt x="38" y="18"/>
                  </a:cubicBezTo>
                  <a:cubicBezTo>
                    <a:pt x="39" y="18"/>
                    <a:pt x="39" y="18"/>
                    <a:pt x="40" y="19"/>
                  </a:cubicBezTo>
                  <a:cubicBezTo>
                    <a:pt x="40" y="19"/>
                    <a:pt x="40" y="20"/>
                    <a:pt x="39" y="20"/>
                  </a:cubicBezTo>
                  <a:cubicBezTo>
                    <a:pt x="40" y="20"/>
                    <a:pt x="41" y="19"/>
                    <a:pt x="42" y="20"/>
                  </a:cubicBezTo>
                  <a:cubicBezTo>
                    <a:pt x="42" y="21"/>
                    <a:pt x="42" y="22"/>
                    <a:pt x="42" y="22"/>
                  </a:cubicBezTo>
                  <a:cubicBezTo>
                    <a:pt x="42" y="22"/>
                    <a:pt x="44" y="21"/>
                    <a:pt x="43" y="21"/>
                  </a:cubicBezTo>
                  <a:cubicBezTo>
                    <a:pt x="43" y="20"/>
                    <a:pt x="43" y="20"/>
                    <a:pt x="42" y="20"/>
                  </a:cubicBezTo>
                  <a:cubicBezTo>
                    <a:pt x="42" y="20"/>
                    <a:pt x="42" y="20"/>
                    <a:pt x="42" y="20"/>
                  </a:cubicBezTo>
                  <a:cubicBezTo>
                    <a:pt x="43" y="20"/>
                    <a:pt x="44" y="19"/>
                    <a:pt x="44" y="18"/>
                  </a:cubicBezTo>
                  <a:cubicBezTo>
                    <a:pt x="43" y="16"/>
                    <a:pt x="41" y="17"/>
                    <a:pt x="41" y="17"/>
                  </a:cubicBezTo>
                  <a:cubicBezTo>
                    <a:pt x="41" y="17"/>
                    <a:pt x="42" y="16"/>
                    <a:pt x="42" y="15"/>
                  </a:cubicBezTo>
                  <a:cubicBezTo>
                    <a:pt x="42" y="15"/>
                    <a:pt x="41" y="15"/>
                    <a:pt x="41" y="15"/>
                  </a:cubicBezTo>
                  <a:cubicBezTo>
                    <a:pt x="41" y="15"/>
                    <a:pt x="41" y="15"/>
                    <a:pt x="41" y="15"/>
                  </a:cubicBezTo>
                  <a:cubicBezTo>
                    <a:pt x="41" y="15"/>
                    <a:pt x="41" y="15"/>
                    <a:pt x="41" y="15"/>
                  </a:cubicBezTo>
                  <a:cubicBezTo>
                    <a:pt x="41" y="15"/>
                    <a:pt x="41" y="15"/>
                    <a:pt x="41" y="14"/>
                  </a:cubicBezTo>
                  <a:cubicBezTo>
                    <a:pt x="40" y="14"/>
                    <a:pt x="39" y="14"/>
                    <a:pt x="39" y="14"/>
                  </a:cubicBezTo>
                  <a:cubicBezTo>
                    <a:pt x="39" y="14"/>
                    <a:pt x="40" y="14"/>
                    <a:pt x="40" y="13"/>
                  </a:cubicBezTo>
                  <a:cubicBezTo>
                    <a:pt x="39" y="13"/>
                    <a:pt x="38" y="13"/>
                    <a:pt x="38" y="13"/>
                  </a:cubicBezTo>
                  <a:cubicBezTo>
                    <a:pt x="38" y="13"/>
                    <a:pt x="40" y="12"/>
                    <a:pt x="39" y="11"/>
                  </a:cubicBezTo>
                  <a:cubicBezTo>
                    <a:pt x="38" y="9"/>
                    <a:pt x="37" y="10"/>
                    <a:pt x="37" y="10"/>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8" name="íṥľíde"/>
            <p:cNvSpPr/>
            <p:nvPr/>
          </p:nvSpPr>
          <p:spPr bwMode="auto">
            <a:xfrm>
              <a:off x="4686300" y="1127125"/>
              <a:ext cx="1042988" cy="1112838"/>
            </a:xfrm>
            <a:custGeom>
              <a:avLst/>
              <a:gdLst>
                <a:gd name="T0" fmla="*/ 50 w 54"/>
                <a:gd name="T1" fmla="*/ 37 h 58"/>
                <a:gd name="T2" fmla="*/ 53 w 54"/>
                <a:gd name="T3" fmla="*/ 35 h 58"/>
                <a:gd name="T4" fmla="*/ 52 w 54"/>
                <a:gd name="T5" fmla="*/ 30 h 58"/>
                <a:gd name="T6" fmla="*/ 53 w 54"/>
                <a:gd name="T7" fmla="*/ 25 h 58"/>
                <a:gd name="T8" fmla="*/ 52 w 54"/>
                <a:gd name="T9" fmla="*/ 21 h 58"/>
                <a:gd name="T10" fmla="*/ 51 w 54"/>
                <a:gd name="T11" fmla="*/ 17 h 58"/>
                <a:gd name="T12" fmla="*/ 49 w 54"/>
                <a:gd name="T13" fmla="*/ 14 h 58"/>
                <a:gd name="T14" fmla="*/ 45 w 54"/>
                <a:gd name="T15" fmla="*/ 8 h 58"/>
                <a:gd name="T16" fmla="*/ 40 w 54"/>
                <a:gd name="T17" fmla="*/ 7 h 58"/>
                <a:gd name="T18" fmla="*/ 39 w 54"/>
                <a:gd name="T19" fmla="*/ 4 h 58"/>
                <a:gd name="T20" fmla="*/ 34 w 54"/>
                <a:gd name="T21" fmla="*/ 4 h 58"/>
                <a:gd name="T22" fmla="*/ 32 w 54"/>
                <a:gd name="T23" fmla="*/ 2 h 58"/>
                <a:gd name="T24" fmla="*/ 30 w 54"/>
                <a:gd name="T25" fmla="*/ 2 h 58"/>
                <a:gd name="T26" fmla="*/ 25 w 54"/>
                <a:gd name="T27" fmla="*/ 1 h 58"/>
                <a:gd name="T28" fmla="*/ 22 w 54"/>
                <a:gd name="T29" fmla="*/ 3 h 58"/>
                <a:gd name="T30" fmla="*/ 18 w 54"/>
                <a:gd name="T31" fmla="*/ 1 h 58"/>
                <a:gd name="T32" fmla="*/ 17 w 54"/>
                <a:gd name="T33" fmla="*/ 6 h 58"/>
                <a:gd name="T34" fmla="*/ 13 w 54"/>
                <a:gd name="T35" fmla="*/ 6 h 58"/>
                <a:gd name="T36" fmla="*/ 11 w 54"/>
                <a:gd name="T37" fmla="*/ 9 h 58"/>
                <a:gd name="T38" fmla="*/ 8 w 54"/>
                <a:gd name="T39" fmla="*/ 12 h 58"/>
                <a:gd name="T40" fmla="*/ 8 w 54"/>
                <a:gd name="T41" fmla="*/ 16 h 58"/>
                <a:gd name="T42" fmla="*/ 5 w 54"/>
                <a:gd name="T43" fmla="*/ 18 h 58"/>
                <a:gd name="T44" fmla="*/ 4 w 54"/>
                <a:gd name="T45" fmla="*/ 22 h 58"/>
                <a:gd name="T46" fmla="*/ 1 w 54"/>
                <a:gd name="T47" fmla="*/ 22 h 58"/>
                <a:gd name="T48" fmla="*/ 3 w 54"/>
                <a:gd name="T49" fmla="*/ 28 h 58"/>
                <a:gd name="T50" fmla="*/ 2 w 54"/>
                <a:gd name="T51" fmla="*/ 31 h 58"/>
                <a:gd name="T52" fmla="*/ 2 w 54"/>
                <a:gd name="T53" fmla="*/ 34 h 58"/>
                <a:gd name="T54" fmla="*/ 2 w 54"/>
                <a:gd name="T55" fmla="*/ 38 h 58"/>
                <a:gd name="T56" fmla="*/ 5 w 54"/>
                <a:gd name="T57" fmla="*/ 40 h 58"/>
                <a:gd name="T58" fmla="*/ 5 w 54"/>
                <a:gd name="T59" fmla="*/ 44 h 58"/>
                <a:gd name="T60" fmla="*/ 8 w 54"/>
                <a:gd name="T61" fmla="*/ 46 h 58"/>
                <a:gd name="T62" fmla="*/ 10 w 54"/>
                <a:gd name="T63" fmla="*/ 48 h 58"/>
                <a:gd name="T64" fmla="*/ 13 w 54"/>
                <a:gd name="T65" fmla="*/ 51 h 58"/>
                <a:gd name="T66" fmla="*/ 16 w 54"/>
                <a:gd name="T67" fmla="*/ 53 h 58"/>
                <a:gd name="T68" fmla="*/ 19 w 54"/>
                <a:gd name="T69" fmla="*/ 51 h 58"/>
                <a:gd name="T70" fmla="*/ 26 w 54"/>
                <a:gd name="T71" fmla="*/ 57 h 58"/>
                <a:gd name="T72" fmla="*/ 29 w 54"/>
                <a:gd name="T73" fmla="*/ 56 h 58"/>
                <a:gd name="T74" fmla="*/ 34 w 54"/>
                <a:gd name="T75" fmla="*/ 57 h 58"/>
                <a:gd name="T76" fmla="*/ 36 w 54"/>
                <a:gd name="T77" fmla="*/ 55 h 58"/>
                <a:gd name="T78" fmla="*/ 41 w 54"/>
                <a:gd name="T79" fmla="*/ 54 h 58"/>
                <a:gd name="T80" fmla="*/ 43 w 54"/>
                <a:gd name="T81" fmla="*/ 50 h 58"/>
                <a:gd name="T82" fmla="*/ 46 w 54"/>
                <a:gd name="T83" fmla="*/ 48 h 58"/>
                <a:gd name="T84" fmla="*/ 47 w 54"/>
                <a:gd name="T85"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58">
                  <a:moveTo>
                    <a:pt x="47" y="43"/>
                  </a:moveTo>
                  <a:cubicBezTo>
                    <a:pt x="47" y="43"/>
                    <a:pt x="50" y="44"/>
                    <a:pt x="51" y="41"/>
                  </a:cubicBezTo>
                  <a:cubicBezTo>
                    <a:pt x="52" y="39"/>
                    <a:pt x="50" y="37"/>
                    <a:pt x="50" y="37"/>
                  </a:cubicBezTo>
                  <a:cubicBezTo>
                    <a:pt x="50" y="37"/>
                    <a:pt x="51" y="38"/>
                    <a:pt x="51" y="37"/>
                  </a:cubicBezTo>
                  <a:cubicBezTo>
                    <a:pt x="52" y="36"/>
                    <a:pt x="51" y="35"/>
                    <a:pt x="51" y="35"/>
                  </a:cubicBezTo>
                  <a:cubicBezTo>
                    <a:pt x="51" y="35"/>
                    <a:pt x="52" y="35"/>
                    <a:pt x="53" y="35"/>
                  </a:cubicBezTo>
                  <a:cubicBezTo>
                    <a:pt x="53" y="34"/>
                    <a:pt x="52" y="33"/>
                    <a:pt x="52" y="33"/>
                  </a:cubicBezTo>
                  <a:cubicBezTo>
                    <a:pt x="52" y="33"/>
                    <a:pt x="53" y="33"/>
                    <a:pt x="54" y="32"/>
                  </a:cubicBezTo>
                  <a:cubicBezTo>
                    <a:pt x="54" y="31"/>
                    <a:pt x="52" y="30"/>
                    <a:pt x="52" y="30"/>
                  </a:cubicBezTo>
                  <a:cubicBezTo>
                    <a:pt x="52" y="30"/>
                    <a:pt x="54" y="31"/>
                    <a:pt x="54" y="29"/>
                  </a:cubicBezTo>
                  <a:cubicBezTo>
                    <a:pt x="54" y="27"/>
                    <a:pt x="51" y="25"/>
                    <a:pt x="51" y="25"/>
                  </a:cubicBezTo>
                  <a:cubicBezTo>
                    <a:pt x="51" y="25"/>
                    <a:pt x="53" y="26"/>
                    <a:pt x="53" y="25"/>
                  </a:cubicBezTo>
                  <a:cubicBezTo>
                    <a:pt x="53" y="24"/>
                    <a:pt x="52" y="23"/>
                    <a:pt x="52" y="23"/>
                  </a:cubicBezTo>
                  <a:cubicBezTo>
                    <a:pt x="52" y="23"/>
                    <a:pt x="53" y="24"/>
                    <a:pt x="54" y="22"/>
                  </a:cubicBezTo>
                  <a:cubicBezTo>
                    <a:pt x="54" y="21"/>
                    <a:pt x="52" y="21"/>
                    <a:pt x="52" y="21"/>
                  </a:cubicBezTo>
                  <a:cubicBezTo>
                    <a:pt x="52" y="21"/>
                    <a:pt x="53" y="21"/>
                    <a:pt x="53" y="20"/>
                  </a:cubicBezTo>
                  <a:cubicBezTo>
                    <a:pt x="53" y="19"/>
                    <a:pt x="51" y="18"/>
                    <a:pt x="51" y="18"/>
                  </a:cubicBezTo>
                  <a:cubicBezTo>
                    <a:pt x="51" y="18"/>
                    <a:pt x="52" y="18"/>
                    <a:pt x="51" y="17"/>
                  </a:cubicBezTo>
                  <a:cubicBezTo>
                    <a:pt x="51" y="17"/>
                    <a:pt x="50" y="16"/>
                    <a:pt x="50" y="16"/>
                  </a:cubicBezTo>
                  <a:cubicBezTo>
                    <a:pt x="50" y="16"/>
                    <a:pt x="50" y="16"/>
                    <a:pt x="50" y="15"/>
                  </a:cubicBezTo>
                  <a:cubicBezTo>
                    <a:pt x="50" y="14"/>
                    <a:pt x="49" y="14"/>
                    <a:pt x="49" y="14"/>
                  </a:cubicBezTo>
                  <a:cubicBezTo>
                    <a:pt x="49" y="14"/>
                    <a:pt x="49" y="14"/>
                    <a:pt x="49" y="13"/>
                  </a:cubicBezTo>
                  <a:cubicBezTo>
                    <a:pt x="49" y="12"/>
                    <a:pt x="47" y="11"/>
                    <a:pt x="47" y="11"/>
                  </a:cubicBezTo>
                  <a:cubicBezTo>
                    <a:pt x="47" y="11"/>
                    <a:pt x="48" y="10"/>
                    <a:pt x="45" y="8"/>
                  </a:cubicBezTo>
                  <a:cubicBezTo>
                    <a:pt x="43" y="6"/>
                    <a:pt x="41" y="10"/>
                    <a:pt x="41" y="10"/>
                  </a:cubicBezTo>
                  <a:cubicBezTo>
                    <a:pt x="41" y="10"/>
                    <a:pt x="41" y="9"/>
                    <a:pt x="41" y="8"/>
                  </a:cubicBezTo>
                  <a:cubicBezTo>
                    <a:pt x="41" y="7"/>
                    <a:pt x="40" y="7"/>
                    <a:pt x="40" y="7"/>
                  </a:cubicBezTo>
                  <a:cubicBezTo>
                    <a:pt x="40" y="7"/>
                    <a:pt x="41" y="7"/>
                    <a:pt x="40" y="6"/>
                  </a:cubicBezTo>
                  <a:cubicBezTo>
                    <a:pt x="40" y="5"/>
                    <a:pt x="39" y="6"/>
                    <a:pt x="39" y="6"/>
                  </a:cubicBezTo>
                  <a:cubicBezTo>
                    <a:pt x="39" y="6"/>
                    <a:pt x="39" y="5"/>
                    <a:pt x="39" y="4"/>
                  </a:cubicBezTo>
                  <a:cubicBezTo>
                    <a:pt x="38" y="4"/>
                    <a:pt x="37" y="4"/>
                    <a:pt x="37" y="4"/>
                  </a:cubicBezTo>
                  <a:cubicBezTo>
                    <a:pt x="37" y="4"/>
                    <a:pt x="38" y="3"/>
                    <a:pt x="36" y="2"/>
                  </a:cubicBezTo>
                  <a:cubicBezTo>
                    <a:pt x="34" y="1"/>
                    <a:pt x="34" y="4"/>
                    <a:pt x="34" y="4"/>
                  </a:cubicBezTo>
                  <a:cubicBezTo>
                    <a:pt x="34" y="4"/>
                    <a:pt x="34" y="3"/>
                    <a:pt x="33" y="3"/>
                  </a:cubicBezTo>
                  <a:cubicBezTo>
                    <a:pt x="33" y="2"/>
                    <a:pt x="32" y="3"/>
                    <a:pt x="32" y="3"/>
                  </a:cubicBezTo>
                  <a:cubicBezTo>
                    <a:pt x="32" y="3"/>
                    <a:pt x="33" y="2"/>
                    <a:pt x="32" y="2"/>
                  </a:cubicBezTo>
                  <a:cubicBezTo>
                    <a:pt x="31" y="1"/>
                    <a:pt x="31" y="2"/>
                    <a:pt x="31" y="2"/>
                  </a:cubicBezTo>
                  <a:cubicBezTo>
                    <a:pt x="31" y="2"/>
                    <a:pt x="31" y="1"/>
                    <a:pt x="30" y="1"/>
                  </a:cubicBezTo>
                  <a:cubicBezTo>
                    <a:pt x="30" y="1"/>
                    <a:pt x="30" y="2"/>
                    <a:pt x="30" y="2"/>
                  </a:cubicBezTo>
                  <a:cubicBezTo>
                    <a:pt x="30" y="2"/>
                    <a:pt x="29" y="0"/>
                    <a:pt x="27" y="0"/>
                  </a:cubicBezTo>
                  <a:cubicBezTo>
                    <a:pt x="26" y="0"/>
                    <a:pt x="26" y="3"/>
                    <a:pt x="26" y="3"/>
                  </a:cubicBezTo>
                  <a:cubicBezTo>
                    <a:pt x="26" y="3"/>
                    <a:pt x="26" y="2"/>
                    <a:pt x="25" y="1"/>
                  </a:cubicBezTo>
                  <a:cubicBezTo>
                    <a:pt x="24" y="1"/>
                    <a:pt x="24" y="3"/>
                    <a:pt x="24" y="3"/>
                  </a:cubicBezTo>
                  <a:cubicBezTo>
                    <a:pt x="24" y="3"/>
                    <a:pt x="24" y="2"/>
                    <a:pt x="23" y="2"/>
                  </a:cubicBezTo>
                  <a:cubicBezTo>
                    <a:pt x="23" y="1"/>
                    <a:pt x="22" y="3"/>
                    <a:pt x="22" y="3"/>
                  </a:cubicBezTo>
                  <a:cubicBezTo>
                    <a:pt x="22" y="3"/>
                    <a:pt x="22" y="2"/>
                    <a:pt x="21" y="1"/>
                  </a:cubicBezTo>
                  <a:cubicBezTo>
                    <a:pt x="20" y="1"/>
                    <a:pt x="20" y="3"/>
                    <a:pt x="20" y="3"/>
                  </a:cubicBezTo>
                  <a:cubicBezTo>
                    <a:pt x="20" y="3"/>
                    <a:pt x="20" y="1"/>
                    <a:pt x="18" y="1"/>
                  </a:cubicBezTo>
                  <a:cubicBezTo>
                    <a:pt x="17" y="2"/>
                    <a:pt x="18" y="3"/>
                    <a:pt x="18" y="3"/>
                  </a:cubicBezTo>
                  <a:cubicBezTo>
                    <a:pt x="18" y="3"/>
                    <a:pt x="17" y="1"/>
                    <a:pt x="16" y="3"/>
                  </a:cubicBezTo>
                  <a:cubicBezTo>
                    <a:pt x="15" y="4"/>
                    <a:pt x="17" y="6"/>
                    <a:pt x="17" y="6"/>
                  </a:cubicBezTo>
                  <a:cubicBezTo>
                    <a:pt x="17" y="6"/>
                    <a:pt x="16" y="5"/>
                    <a:pt x="15" y="5"/>
                  </a:cubicBezTo>
                  <a:cubicBezTo>
                    <a:pt x="14" y="6"/>
                    <a:pt x="15" y="7"/>
                    <a:pt x="15" y="7"/>
                  </a:cubicBezTo>
                  <a:cubicBezTo>
                    <a:pt x="15" y="7"/>
                    <a:pt x="14" y="5"/>
                    <a:pt x="13" y="6"/>
                  </a:cubicBezTo>
                  <a:cubicBezTo>
                    <a:pt x="12" y="6"/>
                    <a:pt x="13" y="8"/>
                    <a:pt x="13" y="8"/>
                  </a:cubicBezTo>
                  <a:cubicBezTo>
                    <a:pt x="13" y="8"/>
                    <a:pt x="11" y="6"/>
                    <a:pt x="10" y="6"/>
                  </a:cubicBezTo>
                  <a:cubicBezTo>
                    <a:pt x="9" y="7"/>
                    <a:pt x="11" y="9"/>
                    <a:pt x="11" y="9"/>
                  </a:cubicBezTo>
                  <a:cubicBezTo>
                    <a:pt x="11" y="9"/>
                    <a:pt x="8" y="9"/>
                    <a:pt x="8" y="10"/>
                  </a:cubicBezTo>
                  <a:cubicBezTo>
                    <a:pt x="8" y="11"/>
                    <a:pt x="9" y="11"/>
                    <a:pt x="9" y="11"/>
                  </a:cubicBezTo>
                  <a:cubicBezTo>
                    <a:pt x="9" y="11"/>
                    <a:pt x="8" y="11"/>
                    <a:pt x="8" y="12"/>
                  </a:cubicBezTo>
                  <a:cubicBezTo>
                    <a:pt x="7" y="12"/>
                    <a:pt x="9" y="13"/>
                    <a:pt x="9" y="13"/>
                  </a:cubicBezTo>
                  <a:cubicBezTo>
                    <a:pt x="9" y="13"/>
                    <a:pt x="7" y="12"/>
                    <a:pt x="6" y="13"/>
                  </a:cubicBezTo>
                  <a:cubicBezTo>
                    <a:pt x="6" y="15"/>
                    <a:pt x="8" y="16"/>
                    <a:pt x="8" y="16"/>
                  </a:cubicBezTo>
                  <a:cubicBezTo>
                    <a:pt x="8" y="16"/>
                    <a:pt x="7" y="15"/>
                    <a:pt x="6" y="16"/>
                  </a:cubicBezTo>
                  <a:cubicBezTo>
                    <a:pt x="6" y="17"/>
                    <a:pt x="7" y="18"/>
                    <a:pt x="7" y="18"/>
                  </a:cubicBezTo>
                  <a:cubicBezTo>
                    <a:pt x="7" y="18"/>
                    <a:pt x="5" y="17"/>
                    <a:pt x="5" y="18"/>
                  </a:cubicBezTo>
                  <a:cubicBezTo>
                    <a:pt x="5" y="19"/>
                    <a:pt x="6" y="19"/>
                    <a:pt x="6" y="19"/>
                  </a:cubicBezTo>
                  <a:cubicBezTo>
                    <a:pt x="6" y="19"/>
                    <a:pt x="4" y="18"/>
                    <a:pt x="3" y="19"/>
                  </a:cubicBezTo>
                  <a:cubicBezTo>
                    <a:pt x="3" y="21"/>
                    <a:pt x="4" y="22"/>
                    <a:pt x="4" y="22"/>
                  </a:cubicBezTo>
                  <a:cubicBezTo>
                    <a:pt x="4" y="22"/>
                    <a:pt x="3" y="21"/>
                    <a:pt x="3" y="21"/>
                  </a:cubicBezTo>
                  <a:cubicBezTo>
                    <a:pt x="2" y="22"/>
                    <a:pt x="3" y="23"/>
                    <a:pt x="3" y="23"/>
                  </a:cubicBezTo>
                  <a:cubicBezTo>
                    <a:pt x="3" y="23"/>
                    <a:pt x="2" y="22"/>
                    <a:pt x="1" y="22"/>
                  </a:cubicBezTo>
                  <a:cubicBezTo>
                    <a:pt x="1" y="23"/>
                    <a:pt x="2" y="25"/>
                    <a:pt x="2" y="25"/>
                  </a:cubicBezTo>
                  <a:cubicBezTo>
                    <a:pt x="2" y="25"/>
                    <a:pt x="0" y="25"/>
                    <a:pt x="0" y="26"/>
                  </a:cubicBezTo>
                  <a:cubicBezTo>
                    <a:pt x="0" y="27"/>
                    <a:pt x="3" y="28"/>
                    <a:pt x="3" y="28"/>
                  </a:cubicBezTo>
                  <a:cubicBezTo>
                    <a:pt x="3" y="28"/>
                    <a:pt x="1" y="28"/>
                    <a:pt x="1" y="29"/>
                  </a:cubicBezTo>
                  <a:cubicBezTo>
                    <a:pt x="1" y="29"/>
                    <a:pt x="3" y="30"/>
                    <a:pt x="3" y="30"/>
                  </a:cubicBezTo>
                  <a:cubicBezTo>
                    <a:pt x="3" y="30"/>
                    <a:pt x="2" y="30"/>
                    <a:pt x="2" y="31"/>
                  </a:cubicBezTo>
                  <a:cubicBezTo>
                    <a:pt x="2" y="32"/>
                    <a:pt x="3" y="32"/>
                    <a:pt x="3" y="32"/>
                  </a:cubicBezTo>
                  <a:cubicBezTo>
                    <a:pt x="3" y="32"/>
                    <a:pt x="1" y="32"/>
                    <a:pt x="0" y="33"/>
                  </a:cubicBezTo>
                  <a:cubicBezTo>
                    <a:pt x="0" y="34"/>
                    <a:pt x="2" y="34"/>
                    <a:pt x="2" y="34"/>
                  </a:cubicBezTo>
                  <a:cubicBezTo>
                    <a:pt x="2" y="34"/>
                    <a:pt x="0" y="34"/>
                    <a:pt x="0" y="36"/>
                  </a:cubicBezTo>
                  <a:cubicBezTo>
                    <a:pt x="1" y="37"/>
                    <a:pt x="3" y="37"/>
                    <a:pt x="3" y="37"/>
                  </a:cubicBezTo>
                  <a:cubicBezTo>
                    <a:pt x="3" y="37"/>
                    <a:pt x="1" y="37"/>
                    <a:pt x="2" y="38"/>
                  </a:cubicBezTo>
                  <a:cubicBezTo>
                    <a:pt x="3" y="39"/>
                    <a:pt x="4" y="38"/>
                    <a:pt x="4" y="38"/>
                  </a:cubicBezTo>
                  <a:cubicBezTo>
                    <a:pt x="4" y="38"/>
                    <a:pt x="3" y="39"/>
                    <a:pt x="4" y="40"/>
                  </a:cubicBezTo>
                  <a:cubicBezTo>
                    <a:pt x="4" y="40"/>
                    <a:pt x="5" y="40"/>
                    <a:pt x="5" y="40"/>
                  </a:cubicBezTo>
                  <a:cubicBezTo>
                    <a:pt x="5" y="40"/>
                    <a:pt x="4" y="41"/>
                    <a:pt x="4" y="41"/>
                  </a:cubicBezTo>
                  <a:cubicBezTo>
                    <a:pt x="5" y="42"/>
                    <a:pt x="6" y="42"/>
                    <a:pt x="6" y="42"/>
                  </a:cubicBezTo>
                  <a:cubicBezTo>
                    <a:pt x="6" y="42"/>
                    <a:pt x="4" y="43"/>
                    <a:pt x="5" y="44"/>
                  </a:cubicBezTo>
                  <a:cubicBezTo>
                    <a:pt x="6" y="45"/>
                    <a:pt x="7" y="45"/>
                    <a:pt x="7" y="45"/>
                  </a:cubicBezTo>
                  <a:cubicBezTo>
                    <a:pt x="7" y="45"/>
                    <a:pt x="6" y="46"/>
                    <a:pt x="7" y="46"/>
                  </a:cubicBezTo>
                  <a:cubicBezTo>
                    <a:pt x="7" y="47"/>
                    <a:pt x="8" y="46"/>
                    <a:pt x="8" y="46"/>
                  </a:cubicBezTo>
                  <a:cubicBezTo>
                    <a:pt x="8" y="46"/>
                    <a:pt x="7" y="47"/>
                    <a:pt x="8" y="47"/>
                  </a:cubicBezTo>
                  <a:cubicBezTo>
                    <a:pt x="9" y="48"/>
                    <a:pt x="9" y="47"/>
                    <a:pt x="9" y="47"/>
                  </a:cubicBezTo>
                  <a:cubicBezTo>
                    <a:pt x="9" y="47"/>
                    <a:pt x="9" y="48"/>
                    <a:pt x="10" y="48"/>
                  </a:cubicBezTo>
                  <a:cubicBezTo>
                    <a:pt x="10" y="48"/>
                    <a:pt x="11" y="48"/>
                    <a:pt x="11" y="48"/>
                  </a:cubicBezTo>
                  <a:cubicBezTo>
                    <a:pt x="11" y="48"/>
                    <a:pt x="9" y="50"/>
                    <a:pt x="11" y="51"/>
                  </a:cubicBezTo>
                  <a:cubicBezTo>
                    <a:pt x="12" y="52"/>
                    <a:pt x="13" y="51"/>
                    <a:pt x="13" y="51"/>
                  </a:cubicBezTo>
                  <a:cubicBezTo>
                    <a:pt x="13" y="51"/>
                    <a:pt x="13" y="52"/>
                    <a:pt x="14" y="52"/>
                  </a:cubicBezTo>
                  <a:cubicBezTo>
                    <a:pt x="15" y="52"/>
                    <a:pt x="15" y="52"/>
                    <a:pt x="15" y="52"/>
                  </a:cubicBezTo>
                  <a:cubicBezTo>
                    <a:pt x="15" y="52"/>
                    <a:pt x="15" y="53"/>
                    <a:pt x="16" y="53"/>
                  </a:cubicBezTo>
                  <a:cubicBezTo>
                    <a:pt x="17" y="53"/>
                    <a:pt x="17" y="52"/>
                    <a:pt x="17" y="52"/>
                  </a:cubicBezTo>
                  <a:cubicBezTo>
                    <a:pt x="17" y="52"/>
                    <a:pt x="17" y="53"/>
                    <a:pt x="18" y="52"/>
                  </a:cubicBezTo>
                  <a:cubicBezTo>
                    <a:pt x="19" y="52"/>
                    <a:pt x="19" y="51"/>
                    <a:pt x="19" y="51"/>
                  </a:cubicBezTo>
                  <a:cubicBezTo>
                    <a:pt x="19" y="51"/>
                    <a:pt x="18" y="54"/>
                    <a:pt x="20" y="56"/>
                  </a:cubicBezTo>
                  <a:cubicBezTo>
                    <a:pt x="23" y="57"/>
                    <a:pt x="24" y="56"/>
                    <a:pt x="24" y="56"/>
                  </a:cubicBezTo>
                  <a:cubicBezTo>
                    <a:pt x="24" y="56"/>
                    <a:pt x="25" y="58"/>
                    <a:pt x="26" y="57"/>
                  </a:cubicBezTo>
                  <a:cubicBezTo>
                    <a:pt x="27" y="57"/>
                    <a:pt x="27" y="56"/>
                    <a:pt x="27" y="56"/>
                  </a:cubicBezTo>
                  <a:cubicBezTo>
                    <a:pt x="27" y="56"/>
                    <a:pt x="28" y="57"/>
                    <a:pt x="28" y="57"/>
                  </a:cubicBezTo>
                  <a:cubicBezTo>
                    <a:pt x="29" y="57"/>
                    <a:pt x="29" y="56"/>
                    <a:pt x="29" y="56"/>
                  </a:cubicBezTo>
                  <a:cubicBezTo>
                    <a:pt x="29" y="56"/>
                    <a:pt x="30" y="57"/>
                    <a:pt x="31" y="57"/>
                  </a:cubicBezTo>
                  <a:cubicBezTo>
                    <a:pt x="31" y="57"/>
                    <a:pt x="31" y="56"/>
                    <a:pt x="31" y="56"/>
                  </a:cubicBezTo>
                  <a:cubicBezTo>
                    <a:pt x="31" y="56"/>
                    <a:pt x="33" y="57"/>
                    <a:pt x="34" y="57"/>
                  </a:cubicBezTo>
                  <a:cubicBezTo>
                    <a:pt x="34" y="57"/>
                    <a:pt x="34" y="55"/>
                    <a:pt x="34" y="55"/>
                  </a:cubicBezTo>
                  <a:cubicBezTo>
                    <a:pt x="34" y="55"/>
                    <a:pt x="35" y="57"/>
                    <a:pt x="36" y="56"/>
                  </a:cubicBezTo>
                  <a:cubicBezTo>
                    <a:pt x="37" y="56"/>
                    <a:pt x="36" y="55"/>
                    <a:pt x="36" y="55"/>
                  </a:cubicBezTo>
                  <a:cubicBezTo>
                    <a:pt x="36" y="55"/>
                    <a:pt x="37" y="56"/>
                    <a:pt x="38" y="55"/>
                  </a:cubicBezTo>
                  <a:cubicBezTo>
                    <a:pt x="39" y="54"/>
                    <a:pt x="37" y="53"/>
                    <a:pt x="37" y="53"/>
                  </a:cubicBezTo>
                  <a:cubicBezTo>
                    <a:pt x="37" y="53"/>
                    <a:pt x="40" y="55"/>
                    <a:pt x="41" y="54"/>
                  </a:cubicBezTo>
                  <a:cubicBezTo>
                    <a:pt x="43" y="53"/>
                    <a:pt x="41" y="51"/>
                    <a:pt x="41" y="51"/>
                  </a:cubicBezTo>
                  <a:cubicBezTo>
                    <a:pt x="41" y="51"/>
                    <a:pt x="43" y="53"/>
                    <a:pt x="43" y="52"/>
                  </a:cubicBezTo>
                  <a:cubicBezTo>
                    <a:pt x="44" y="51"/>
                    <a:pt x="43" y="50"/>
                    <a:pt x="43" y="50"/>
                  </a:cubicBezTo>
                  <a:cubicBezTo>
                    <a:pt x="43" y="50"/>
                    <a:pt x="45" y="51"/>
                    <a:pt x="45" y="50"/>
                  </a:cubicBezTo>
                  <a:cubicBezTo>
                    <a:pt x="45" y="49"/>
                    <a:pt x="44" y="48"/>
                    <a:pt x="44" y="48"/>
                  </a:cubicBezTo>
                  <a:cubicBezTo>
                    <a:pt x="44" y="48"/>
                    <a:pt x="46" y="49"/>
                    <a:pt x="46" y="48"/>
                  </a:cubicBezTo>
                  <a:cubicBezTo>
                    <a:pt x="46" y="47"/>
                    <a:pt x="45" y="46"/>
                    <a:pt x="45" y="46"/>
                  </a:cubicBezTo>
                  <a:cubicBezTo>
                    <a:pt x="45" y="46"/>
                    <a:pt x="47" y="47"/>
                    <a:pt x="47" y="46"/>
                  </a:cubicBezTo>
                  <a:cubicBezTo>
                    <a:pt x="47" y="46"/>
                    <a:pt x="47" y="45"/>
                    <a:pt x="47" y="45"/>
                  </a:cubicBezTo>
                  <a:cubicBezTo>
                    <a:pt x="47" y="45"/>
                    <a:pt x="48" y="45"/>
                    <a:pt x="48" y="45"/>
                  </a:cubicBezTo>
                  <a:cubicBezTo>
                    <a:pt x="48" y="44"/>
                    <a:pt x="47" y="43"/>
                    <a:pt x="47" y="43"/>
                  </a:cubicBezTo>
                  <a:close/>
                </a:path>
              </a:pathLst>
            </a:custGeom>
            <a:solidFill>
              <a:srgbClr val="FFFB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9" name="í$ľiďè"/>
            <p:cNvSpPr/>
            <p:nvPr/>
          </p:nvSpPr>
          <p:spPr bwMode="auto">
            <a:xfrm>
              <a:off x="4686300" y="1606550"/>
              <a:ext cx="307975" cy="538163"/>
            </a:xfrm>
            <a:custGeom>
              <a:avLst/>
              <a:gdLst>
                <a:gd name="T0" fmla="*/ 2 w 16"/>
                <a:gd name="T1" fmla="*/ 2 h 28"/>
                <a:gd name="T2" fmla="*/ 5 w 16"/>
                <a:gd name="T3" fmla="*/ 3 h 28"/>
                <a:gd name="T4" fmla="*/ 4 w 16"/>
                <a:gd name="T5" fmla="*/ 5 h 28"/>
                <a:gd name="T6" fmla="*/ 5 w 16"/>
                <a:gd name="T7" fmla="*/ 6 h 28"/>
                <a:gd name="T8" fmla="*/ 4 w 16"/>
                <a:gd name="T9" fmla="*/ 7 h 28"/>
                <a:gd name="T10" fmla="*/ 5 w 16"/>
                <a:gd name="T11" fmla="*/ 8 h 28"/>
                <a:gd name="T12" fmla="*/ 3 w 16"/>
                <a:gd name="T13" fmla="*/ 9 h 28"/>
                <a:gd name="T14" fmla="*/ 5 w 16"/>
                <a:gd name="T15" fmla="*/ 11 h 28"/>
                <a:gd name="T16" fmla="*/ 4 w 16"/>
                <a:gd name="T17" fmla="*/ 12 h 28"/>
                <a:gd name="T18" fmla="*/ 6 w 16"/>
                <a:gd name="T19" fmla="*/ 13 h 28"/>
                <a:gd name="T20" fmla="*/ 6 w 16"/>
                <a:gd name="T21" fmla="*/ 15 h 28"/>
                <a:gd name="T22" fmla="*/ 8 w 16"/>
                <a:gd name="T23" fmla="*/ 15 h 28"/>
                <a:gd name="T24" fmla="*/ 8 w 16"/>
                <a:gd name="T25" fmla="*/ 16 h 28"/>
                <a:gd name="T26" fmla="*/ 9 w 16"/>
                <a:gd name="T27" fmla="*/ 16 h 28"/>
                <a:gd name="T28" fmla="*/ 9 w 16"/>
                <a:gd name="T29" fmla="*/ 18 h 28"/>
                <a:gd name="T30" fmla="*/ 10 w 16"/>
                <a:gd name="T31" fmla="*/ 18 h 28"/>
                <a:gd name="T32" fmla="*/ 9 w 16"/>
                <a:gd name="T33" fmla="*/ 21 h 28"/>
                <a:gd name="T34" fmla="*/ 12 w 16"/>
                <a:gd name="T35" fmla="*/ 22 h 28"/>
                <a:gd name="T36" fmla="*/ 12 w 16"/>
                <a:gd name="T37" fmla="*/ 23 h 28"/>
                <a:gd name="T38" fmla="*/ 13 w 16"/>
                <a:gd name="T39" fmla="*/ 23 h 28"/>
                <a:gd name="T40" fmla="*/ 13 w 16"/>
                <a:gd name="T41" fmla="*/ 24 h 28"/>
                <a:gd name="T42" fmla="*/ 15 w 16"/>
                <a:gd name="T43" fmla="*/ 24 h 28"/>
                <a:gd name="T44" fmla="*/ 15 w 16"/>
                <a:gd name="T45" fmla="*/ 25 h 28"/>
                <a:gd name="T46" fmla="*/ 16 w 16"/>
                <a:gd name="T47" fmla="*/ 24 h 28"/>
                <a:gd name="T48" fmla="*/ 16 w 16"/>
                <a:gd name="T49" fmla="*/ 26 h 28"/>
                <a:gd name="T50" fmla="*/ 16 w 16"/>
                <a:gd name="T51" fmla="*/ 27 h 28"/>
                <a:gd name="T52" fmla="*/ 16 w 16"/>
                <a:gd name="T53" fmla="*/ 28 h 28"/>
                <a:gd name="T54" fmla="*/ 15 w 16"/>
                <a:gd name="T55" fmla="*/ 27 h 28"/>
                <a:gd name="T56" fmla="*/ 14 w 16"/>
                <a:gd name="T57" fmla="*/ 27 h 28"/>
                <a:gd name="T58" fmla="*/ 13 w 16"/>
                <a:gd name="T59" fmla="*/ 26 h 28"/>
                <a:gd name="T60" fmla="*/ 11 w 16"/>
                <a:gd name="T61" fmla="*/ 26 h 28"/>
                <a:gd name="T62" fmla="*/ 11 w 16"/>
                <a:gd name="T63" fmla="*/ 23 h 28"/>
                <a:gd name="T64" fmla="*/ 10 w 16"/>
                <a:gd name="T65" fmla="*/ 23 h 28"/>
                <a:gd name="T66" fmla="*/ 9 w 16"/>
                <a:gd name="T67" fmla="*/ 22 h 28"/>
                <a:gd name="T68" fmla="*/ 8 w 16"/>
                <a:gd name="T69" fmla="*/ 22 h 28"/>
                <a:gd name="T70" fmla="*/ 8 w 16"/>
                <a:gd name="T71" fmla="*/ 21 h 28"/>
                <a:gd name="T72" fmla="*/ 8 w 16"/>
                <a:gd name="T73" fmla="*/ 21 h 28"/>
                <a:gd name="T74" fmla="*/ 7 w 16"/>
                <a:gd name="T75" fmla="*/ 21 h 28"/>
                <a:gd name="T76" fmla="*/ 7 w 16"/>
                <a:gd name="T77" fmla="*/ 20 h 28"/>
                <a:gd name="T78" fmla="*/ 5 w 16"/>
                <a:gd name="T79" fmla="*/ 19 h 28"/>
                <a:gd name="T80" fmla="*/ 5 w 16"/>
                <a:gd name="T81" fmla="*/ 17 h 28"/>
                <a:gd name="T82" fmla="*/ 5 w 16"/>
                <a:gd name="T83" fmla="*/ 17 h 28"/>
                <a:gd name="T84" fmla="*/ 5 w 16"/>
                <a:gd name="T85" fmla="*/ 17 h 28"/>
                <a:gd name="T86" fmla="*/ 4 w 16"/>
                <a:gd name="T87" fmla="*/ 16 h 28"/>
                <a:gd name="T88" fmla="*/ 5 w 16"/>
                <a:gd name="T89" fmla="*/ 15 h 28"/>
                <a:gd name="T90" fmla="*/ 5 w 16"/>
                <a:gd name="T91" fmla="*/ 15 h 28"/>
                <a:gd name="T92" fmla="*/ 4 w 16"/>
                <a:gd name="T93" fmla="*/ 15 h 28"/>
                <a:gd name="T94" fmla="*/ 4 w 16"/>
                <a:gd name="T95" fmla="*/ 13 h 28"/>
                <a:gd name="T96" fmla="*/ 2 w 16"/>
                <a:gd name="T97" fmla="*/ 13 h 28"/>
                <a:gd name="T98" fmla="*/ 3 w 16"/>
                <a:gd name="T99" fmla="*/ 12 h 28"/>
                <a:gd name="T100" fmla="*/ 0 w 16"/>
                <a:gd name="T101" fmla="*/ 11 h 28"/>
                <a:gd name="T102" fmla="*/ 1 w 16"/>
                <a:gd name="T103" fmla="*/ 9 h 28"/>
                <a:gd name="T104" fmla="*/ 1 w 16"/>
                <a:gd name="T105" fmla="*/ 9 h 28"/>
                <a:gd name="T106" fmla="*/ 0 w 16"/>
                <a:gd name="T107" fmla="*/ 8 h 28"/>
                <a:gd name="T108" fmla="*/ 3 w 16"/>
                <a:gd name="T109" fmla="*/ 7 h 28"/>
                <a:gd name="T110" fmla="*/ 2 w 16"/>
                <a:gd name="T111" fmla="*/ 6 h 28"/>
                <a:gd name="T112" fmla="*/ 3 w 16"/>
                <a:gd name="T113" fmla="*/ 5 h 28"/>
                <a:gd name="T114" fmla="*/ 1 w 16"/>
                <a:gd name="T115" fmla="*/ 4 h 28"/>
                <a:gd name="T116" fmla="*/ 3 w 16"/>
                <a:gd name="T117" fmla="*/ 3 h 28"/>
                <a:gd name="T118" fmla="*/ 0 w 16"/>
                <a:gd name="T119" fmla="*/ 1 h 28"/>
                <a:gd name="T120" fmla="*/ 2 w 16"/>
                <a:gd name="T121" fmla="*/ 0 h 28"/>
                <a:gd name="T122" fmla="*/ 3 w 16"/>
                <a:gd name="T123" fmla="*/ 1 h 28"/>
                <a:gd name="T124" fmla="*/ 2 w 16"/>
                <a:gd name="T12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 h="28">
                  <a:moveTo>
                    <a:pt x="2" y="2"/>
                  </a:moveTo>
                  <a:cubicBezTo>
                    <a:pt x="3" y="3"/>
                    <a:pt x="5" y="3"/>
                    <a:pt x="5" y="3"/>
                  </a:cubicBezTo>
                  <a:cubicBezTo>
                    <a:pt x="5" y="3"/>
                    <a:pt x="4" y="4"/>
                    <a:pt x="4" y="5"/>
                  </a:cubicBezTo>
                  <a:cubicBezTo>
                    <a:pt x="4" y="5"/>
                    <a:pt x="4" y="5"/>
                    <a:pt x="5" y="6"/>
                  </a:cubicBezTo>
                  <a:cubicBezTo>
                    <a:pt x="5" y="6"/>
                    <a:pt x="4" y="6"/>
                    <a:pt x="4" y="7"/>
                  </a:cubicBezTo>
                  <a:cubicBezTo>
                    <a:pt x="4" y="8"/>
                    <a:pt x="5" y="8"/>
                    <a:pt x="5" y="8"/>
                  </a:cubicBezTo>
                  <a:cubicBezTo>
                    <a:pt x="4" y="8"/>
                    <a:pt x="4" y="9"/>
                    <a:pt x="3" y="9"/>
                  </a:cubicBezTo>
                  <a:cubicBezTo>
                    <a:pt x="3" y="11"/>
                    <a:pt x="4" y="11"/>
                    <a:pt x="5" y="11"/>
                  </a:cubicBezTo>
                  <a:cubicBezTo>
                    <a:pt x="4" y="11"/>
                    <a:pt x="3" y="11"/>
                    <a:pt x="4" y="12"/>
                  </a:cubicBezTo>
                  <a:cubicBezTo>
                    <a:pt x="5" y="14"/>
                    <a:pt x="6" y="13"/>
                    <a:pt x="6" y="13"/>
                  </a:cubicBezTo>
                  <a:cubicBezTo>
                    <a:pt x="6" y="13"/>
                    <a:pt x="5" y="14"/>
                    <a:pt x="6" y="15"/>
                  </a:cubicBezTo>
                  <a:cubicBezTo>
                    <a:pt x="7" y="16"/>
                    <a:pt x="8" y="15"/>
                    <a:pt x="8" y="15"/>
                  </a:cubicBezTo>
                  <a:cubicBezTo>
                    <a:pt x="8" y="15"/>
                    <a:pt x="7" y="16"/>
                    <a:pt x="8" y="16"/>
                  </a:cubicBezTo>
                  <a:cubicBezTo>
                    <a:pt x="8" y="17"/>
                    <a:pt x="9" y="17"/>
                    <a:pt x="9" y="16"/>
                  </a:cubicBezTo>
                  <a:cubicBezTo>
                    <a:pt x="9" y="17"/>
                    <a:pt x="8" y="17"/>
                    <a:pt x="9" y="18"/>
                  </a:cubicBezTo>
                  <a:cubicBezTo>
                    <a:pt x="9" y="18"/>
                    <a:pt x="9" y="18"/>
                    <a:pt x="10" y="18"/>
                  </a:cubicBezTo>
                  <a:cubicBezTo>
                    <a:pt x="9" y="19"/>
                    <a:pt x="9" y="20"/>
                    <a:pt x="9" y="21"/>
                  </a:cubicBezTo>
                  <a:cubicBezTo>
                    <a:pt x="10" y="22"/>
                    <a:pt x="12" y="22"/>
                    <a:pt x="12" y="22"/>
                  </a:cubicBezTo>
                  <a:cubicBezTo>
                    <a:pt x="12" y="22"/>
                    <a:pt x="11" y="22"/>
                    <a:pt x="12" y="23"/>
                  </a:cubicBezTo>
                  <a:cubicBezTo>
                    <a:pt x="12" y="24"/>
                    <a:pt x="13" y="23"/>
                    <a:pt x="13" y="23"/>
                  </a:cubicBezTo>
                  <a:cubicBezTo>
                    <a:pt x="13" y="23"/>
                    <a:pt x="13" y="24"/>
                    <a:pt x="13" y="24"/>
                  </a:cubicBezTo>
                  <a:cubicBezTo>
                    <a:pt x="14" y="24"/>
                    <a:pt x="15" y="24"/>
                    <a:pt x="15" y="24"/>
                  </a:cubicBezTo>
                  <a:cubicBezTo>
                    <a:pt x="15" y="24"/>
                    <a:pt x="14" y="24"/>
                    <a:pt x="15" y="25"/>
                  </a:cubicBezTo>
                  <a:cubicBezTo>
                    <a:pt x="16" y="25"/>
                    <a:pt x="16" y="24"/>
                    <a:pt x="16" y="24"/>
                  </a:cubicBezTo>
                  <a:cubicBezTo>
                    <a:pt x="16" y="24"/>
                    <a:pt x="15" y="25"/>
                    <a:pt x="16" y="26"/>
                  </a:cubicBezTo>
                  <a:cubicBezTo>
                    <a:pt x="16" y="27"/>
                    <a:pt x="16" y="27"/>
                    <a:pt x="16" y="27"/>
                  </a:cubicBezTo>
                  <a:cubicBezTo>
                    <a:pt x="16" y="28"/>
                    <a:pt x="16" y="28"/>
                    <a:pt x="16" y="28"/>
                  </a:cubicBezTo>
                  <a:cubicBezTo>
                    <a:pt x="15" y="28"/>
                    <a:pt x="15" y="27"/>
                    <a:pt x="15" y="27"/>
                  </a:cubicBezTo>
                  <a:cubicBezTo>
                    <a:pt x="15" y="27"/>
                    <a:pt x="15" y="27"/>
                    <a:pt x="14" y="27"/>
                  </a:cubicBezTo>
                  <a:cubicBezTo>
                    <a:pt x="13" y="27"/>
                    <a:pt x="13" y="26"/>
                    <a:pt x="13" y="26"/>
                  </a:cubicBezTo>
                  <a:cubicBezTo>
                    <a:pt x="13" y="26"/>
                    <a:pt x="12" y="27"/>
                    <a:pt x="11" y="26"/>
                  </a:cubicBezTo>
                  <a:cubicBezTo>
                    <a:pt x="9" y="25"/>
                    <a:pt x="11" y="23"/>
                    <a:pt x="11" y="23"/>
                  </a:cubicBezTo>
                  <a:cubicBezTo>
                    <a:pt x="11" y="23"/>
                    <a:pt x="10" y="23"/>
                    <a:pt x="10" y="23"/>
                  </a:cubicBezTo>
                  <a:cubicBezTo>
                    <a:pt x="9" y="23"/>
                    <a:pt x="9" y="22"/>
                    <a:pt x="9" y="22"/>
                  </a:cubicBezTo>
                  <a:cubicBezTo>
                    <a:pt x="9" y="22"/>
                    <a:pt x="9" y="23"/>
                    <a:pt x="8" y="22"/>
                  </a:cubicBezTo>
                  <a:cubicBezTo>
                    <a:pt x="7" y="22"/>
                    <a:pt x="8" y="21"/>
                    <a:pt x="8" y="21"/>
                  </a:cubicBezTo>
                  <a:cubicBezTo>
                    <a:pt x="8" y="21"/>
                    <a:pt x="8" y="21"/>
                    <a:pt x="8" y="21"/>
                  </a:cubicBezTo>
                  <a:cubicBezTo>
                    <a:pt x="8" y="21"/>
                    <a:pt x="7" y="22"/>
                    <a:pt x="7" y="21"/>
                  </a:cubicBezTo>
                  <a:cubicBezTo>
                    <a:pt x="6" y="21"/>
                    <a:pt x="7" y="20"/>
                    <a:pt x="7" y="20"/>
                  </a:cubicBezTo>
                  <a:cubicBezTo>
                    <a:pt x="7" y="20"/>
                    <a:pt x="6" y="20"/>
                    <a:pt x="5" y="19"/>
                  </a:cubicBezTo>
                  <a:cubicBezTo>
                    <a:pt x="4" y="18"/>
                    <a:pt x="5" y="17"/>
                    <a:pt x="5" y="17"/>
                  </a:cubicBezTo>
                  <a:cubicBezTo>
                    <a:pt x="5" y="17"/>
                    <a:pt x="5" y="17"/>
                    <a:pt x="5" y="17"/>
                  </a:cubicBezTo>
                  <a:cubicBezTo>
                    <a:pt x="5" y="17"/>
                    <a:pt x="5" y="17"/>
                    <a:pt x="5" y="17"/>
                  </a:cubicBezTo>
                  <a:cubicBezTo>
                    <a:pt x="5" y="17"/>
                    <a:pt x="5" y="17"/>
                    <a:pt x="4" y="16"/>
                  </a:cubicBezTo>
                  <a:cubicBezTo>
                    <a:pt x="4" y="16"/>
                    <a:pt x="5" y="15"/>
                    <a:pt x="5" y="15"/>
                  </a:cubicBezTo>
                  <a:cubicBezTo>
                    <a:pt x="5" y="15"/>
                    <a:pt x="5" y="15"/>
                    <a:pt x="5" y="15"/>
                  </a:cubicBezTo>
                  <a:cubicBezTo>
                    <a:pt x="5" y="15"/>
                    <a:pt x="4" y="15"/>
                    <a:pt x="4" y="15"/>
                  </a:cubicBezTo>
                  <a:cubicBezTo>
                    <a:pt x="3" y="14"/>
                    <a:pt x="4" y="13"/>
                    <a:pt x="4" y="13"/>
                  </a:cubicBezTo>
                  <a:cubicBezTo>
                    <a:pt x="4" y="13"/>
                    <a:pt x="3" y="14"/>
                    <a:pt x="2" y="13"/>
                  </a:cubicBezTo>
                  <a:cubicBezTo>
                    <a:pt x="1" y="12"/>
                    <a:pt x="3" y="12"/>
                    <a:pt x="3" y="12"/>
                  </a:cubicBezTo>
                  <a:cubicBezTo>
                    <a:pt x="3" y="12"/>
                    <a:pt x="1" y="12"/>
                    <a:pt x="0" y="11"/>
                  </a:cubicBezTo>
                  <a:cubicBezTo>
                    <a:pt x="0" y="9"/>
                    <a:pt x="1" y="9"/>
                    <a:pt x="1" y="9"/>
                  </a:cubicBezTo>
                  <a:cubicBezTo>
                    <a:pt x="1" y="9"/>
                    <a:pt x="1" y="9"/>
                    <a:pt x="1" y="9"/>
                  </a:cubicBezTo>
                  <a:cubicBezTo>
                    <a:pt x="1" y="9"/>
                    <a:pt x="0" y="9"/>
                    <a:pt x="0" y="8"/>
                  </a:cubicBezTo>
                  <a:cubicBezTo>
                    <a:pt x="1" y="7"/>
                    <a:pt x="3" y="7"/>
                    <a:pt x="3" y="7"/>
                  </a:cubicBezTo>
                  <a:cubicBezTo>
                    <a:pt x="3" y="7"/>
                    <a:pt x="2" y="7"/>
                    <a:pt x="2" y="6"/>
                  </a:cubicBezTo>
                  <a:cubicBezTo>
                    <a:pt x="2" y="5"/>
                    <a:pt x="3" y="5"/>
                    <a:pt x="3" y="5"/>
                  </a:cubicBezTo>
                  <a:cubicBezTo>
                    <a:pt x="3" y="5"/>
                    <a:pt x="1" y="4"/>
                    <a:pt x="1" y="4"/>
                  </a:cubicBezTo>
                  <a:cubicBezTo>
                    <a:pt x="1" y="3"/>
                    <a:pt x="3" y="3"/>
                    <a:pt x="3" y="3"/>
                  </a:cubicBezTo>
                  <a:cubicBezTo>
                    <a:pt x="3" y="3"/>
                    <a:pt x="0" y="2"/>
                    <a:pt x="0" y="1"/>
                  </a:cubicBezTo>
                  <a:cubicBezTo>
                    <a:pt x="0" y="0"/>
                    <a:pt x="2" y="0"/>
                    <a:pt x="2" y="0"/>
                  </a:cubicBezTo>
                  <a:cubicBezTo>
                    <a:pt x="2" y="0"/>
                    <a:pt x="3" y="1"/>
                    <a:pt x="3" y="1"/>
                  </a:cubicBezTo>
                  <a:cubicBezTo>
                    <a:pt x="3" y="1"/>
                    <a:pt x="2" y="1"/>
                    <a:pt x="2" y="2"/>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0" name="iṧḻídê"/>
            <p:cNvSpPr/>
            <p:nvPr/>
          </p:nvSpPr>
          <p:spPr bwMode="auto">
            <a:xfrm>
              <a:off x="5149850" y="1127125"/>
              <a:ext cx="579438" cy="728663"/>
            </a:xfrm>
            <a:custGeom>
              <a:avLst/>
              <a:gdLst>
                <a:gd name="T0" fmla="*/ 15 w 30"/>
                <a:gd name="T1" fmla="*/ 4 h 38"/>
                <a:gd name="T2" fmla="*/ 16 w 30"/>
                <a:gd name="T3" fmla="*/ 6 h 38"/>
                <a:gd name="T4" fmla="*/ 17 w 30"/>
                <a:gd name="T5" fmla="*/ 8 h 38"/>
                <a:gd name="T6" fmla="*/ 17 w 30"/>
                <a:gd name="T7" fmla="*/ 10 h 38"/>
                <a:gd name="T8" fmla="*/ 23 w 30"/>
                <a:gd name="T9" fmla="*/ 11 h 38"/>
                <a:gd name="T10" fmla="*/ 25 w 30"/>
                <a:gd name="T11" fmla="*/ 14 h 38"/>
                <a:gd name="T12" fmla="*/ 26 w 30"/>
                <a:gd name="T13" fmla="*/ 16 h 38"/>
                <a:gd name="T14" fmla="*/ 27 w 30"/>
                <a:gd name="T15" fmla="*/ 18 h 38"/>
                <a:gd name="T16" fmla="*/ 28 w 30"/>
                <a:gd name="T17" fmla="*/ 21 h 38"/>
                <a:gd name="T18" fmla="*/ 28 w 30"/>
                <a:gd name="T19" fmla="*/ 23 h 38"/>
                <a:gd name="T20" fmla="*/ 27 w 30"/>
                <a:gd name="T21" fmla="*/ 25 h 38"/>
                <a:gd name="T22" fmla="*/ 27 w 30"/>
                <a:gd name="T23" fmla="*/ 30 h 38"/>
                <a:gd name="T24" fmla="*/ 28 w 30"/>
                <a:gd name="T25" fmla="*/ 33 h 38"/>
                <a:gd name="T26" fmla="*/ 27 w 30"/>
                <a:gd name="T27" fmla="*/ 35 h 38"/>
                <a:gd name="T28" fmla="*/ 26 w 30"/>
                <a:gd name="T29" fmla="*/ 37 h 38"/>
                <a:gd name="T30" fmla="*/ 25 w 30"/>
                <a:gd name="T31" fmla="*/ 33 h 38"/>
                <a:gd name="T32" fmla="*/ 25 w 30"/>
                <a:gd name="T33" fmla="*/ 29 h 38"/>
                <a:gd name="T34" fmla="*/ 25 w 30"/>
                <a:gd name="T35" fmla="*/ 26 h 38"/>
                <a:gd name="T36" fmla="*/ 26 w 30"/>
                <a:gd name="T37" fmla="*/ 25 h 38"/>
                <a:gd name="T38" fmla="*/ 25 w 30"/>
                <a:gd name="T39" fmla="*/ 23 h 38"/>
                <a:gd name="T40" fmla="*/ 24 w 30"/>
                <a:gd name="T41" fmla="*/ 20 h 38"/>
                <a:gd name="T42" fmla="*/ 23 w 30"/>
                <a:gd name="T43" fmla="*/ 18 h 38"/>
                <a:gd name="T44" fmla="*/ 22 w 30"/>
                <a:gd name="T45" fmla="*/ 15 h 38"/>
                <a:gd name="T46" fmla="*/ 17 w 30"/>
                <a:gd name="T47" fmla="*/ 11 h 38"/>
                <a:gd name="T48" fmla="*/ 11 w 30"/>
                <a:gd name="T49" fmla="*/ 8 h 38"/>
                <a:gd name="T50" fmla="*/ 10 w 30"/>
                <a:gd name="T51" fmla="*/ 7 h 38"/>
                <a:gd name="T52" fmla="*/ 6 w 30"/>
                <a:gd name="T53" fmla="*/ 6 h 38"/>
                <a:gd name="T54" fmla="*/ 5 w 30"/>
                <a:gd name="T55" fmla="*/ 5 h 38"/>
                <a:gd name="T56" fmla="*/ 4 w 30"/>
                <a:gd name="T57" fmla="*/ 4 h 38"/>
                <a:gd name="T58" fmla="*/ 2 w 30"/>
                <a:gd name="T59" fmla="*/ 3 h 38"/>
                <a:gd name="T60" fmla="*/ 1 w 30"/>
                <a:gd name="T61" fmla="*/ 1 h 38"/>
                <a:gd name="T62" fmla="*/ 2 w 30"/>
                <a:gd name="T63" fmla="*/ 2 h 38"/>
                <a:gd name="T64" fmla="*/ 6 w 30"/>
                <a:gd name="T65" fmla="*/ 2 h 38"/>
                <a:gd name="T66" fmla="*/ 7 w 30"/>
                <a:gd name="T67" fmla="*/ 2 h 38"/>
                <a:gd name="T68" fmla="*/ 7 w 30"/>
                <a:gd name="T69" fmla="*/ 2 h 38"/>
                <a:gd name="T70" fmla="*/ 8 w 30"/>
                <a:gd name="T71" fmla="*/ 3 h 38"/>
                <a:gd name="T72" fmla="*/ 10 w 30"/>
                <a:gd name="T73" fmla="*/ 4 h 38"/>
                <a:gd name="T74" fmla="*/ 13 w 30"/>
                <a:gd name="T7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38">
                  <a:moveTo>
                    <a:pt x="13" y="4"/>
                  </a:moveTo>
                  <a:cubicBezTo>
                    <a:pt x="13" y="4"/>
                    <a:pt x="14" y="4"/>
                    <a:pt x="15" y="4"/>
                  </a:cubicBezTo>
                  <a:cubicBezTo>
                    <a:pt x="15" y="5"/>
                    <a:pt x="15" y="6"/>
                    <a:pt x="15" y="6"/>
                  </a:cubicBezTo>
                  <a:cubicBezTo>
                    <a:pt x="15" y="6"/>
                    <a:pt x="16" y="5"/>
                    <a:pt x="16" y="6"/>
                  </a:cubicBezTo>
                  <a:cubicBezTo>
                    <a:pt x="17" y="7"/>
                    <a:pt x="16" y="7"/>
                    <a:pt x="16" y="7"/>
                  </a:cubicBezTo>
                  <a:cubicBezTo>
                    <a:pt x="16" y="7"/>
                    <a:pt x="17" y="7"/>
                    <a:pt x="17" y="8"/>
                  </a:cubicBezTo>
                  <a:cubicBezTo>
                    <a:pt x="17" y="9"/>
                    <a:pt x="17" y="9"/>
                    <a:pt x="17" y="10"/>
                  </a:cubicBezTo>
                  <a:cubicBezTo>
                    <a:pt x="17" y="10"/>
                    <a:pt x="17" y="10"/>
                    <a:pt x="17" y="10"/>
                  </a:cubicBezTo>
                  <a:cubicBezTo>
                    <a:pt x="17" y="9"/>
                    <a:pt x="19" y="7"/>
                    <a:pt x="21" y="8"/>
                  </a:cubicBezTo>
                  <a:cubicBezTo>
                    <a:pt x="24" y="10"/>
                    <a:pt x="23" y="11"/>
                    <a:pt x="23" y="11"/>
                  </a:cubicBezTo>
                  <a:cubicBezTo>
                    <a:pt x="23" y="11"/>
                    <a:pt x="25" y="12"/>
                    <a:pt x="25" y="13"/>
                  </a:cubicBezTo>
                  <a:cubicBezTo>
                    <a:pt x="25" y="14"/>
                    <a:pt x="25" y="14"/>
                    <a:pt x="25" y="14"/>
                  </a:cubicBezTo>
                  <a:cubicBezTo>
                    <a:pt x="25" y="14"/>
                    <a:pt x="26" y="14"/>
                    <a:pt x="26" y="15"/>
                  </a:cubicBezTo>
                  <a:cubicBezTo>
                    <a:pt x="26" y="16"/>
                    <a:pt x="26" y="16"/>
                    <a:pt x="26" y="16"/>
                  </a:cubicBezTo>
                  <a:cubicBezTo>
                    <a:pt x="26" y="16"/>
                    <a:pt x="27" y="17"/>
                    <a:pt x="27" y="17"/>
                  </a:cubicBezTo>
                  <a:cubicBezTo>
                    <a:pt x="28" y="18"/>
                    <a:pt x="27" y="18"/>
                    <a:pt x="27" y="18"/>
                  </a:cubicBezTo>
                  <a:cubicBezTo>
                    <a:pt x="27" y="18"/>
                    <a:pt x="29" y="19"/>
                    <a:pt x="29" y="20"/>
                  </a:cubicBezTo>
                  <a:cubicBezTo>
                    <a:pt x="29" y="21"/>
                    <a:pt x="28" y="21"/>
                    <a:pt x="28" y="21"/>
                  </a:cubicBezTo>
                  <a:cubicBezTo>
                    <a:pt x="28" y="21"/>
                    <a:pt x="30" y="21"/>
                    <a:pt x="30" y="22"/>
                  </a:cubicBezTo>
                  <a:cubicBezTo>
                    <a:pt x="29" y="24"/>
                    <a:pt x="28" y="23"/>
                    <a:pt x="28" y="23"/>
                  </a:cubicBezTo>
                  <a:cubicBezTo>
                    <a:pt x="28" y="23"/>
                    <a:pt x="29" y="24"/>
                    <a:pt x="29" y="25"/>
                  </a:cubicBezTo>
                  <a:cubicBezTo>
                    <a:pt x="29" y="26"/>
                    <a:pt x="27" y="25"/>
                    <a:pt x="27" y="25"/>
                  </a:cubicBezTo>
                  <a:cubicBezTo>
                    <a:pt x="27" y="25"/>
                    <a:pt x="30" y="27"/>
                    <a:pt x="30" y="29"/>
                  </a:cubicBezTo>
                  <a:cubicBezTo>
                    <a:pt x="30" y="31"/>
                    <a:pt x="27" y="30"/>
                    <a:pt x="27" y="30"/>
                  </a:cubicBezTo>
                  <a:cubicBezTo>
                    <a:pt x="27" y="30"/>
                    <a:pt x="30" y="31"/>
                    <a:pt x="30" y="32"/>
                  </a:cubicBezTo>
                  <a:cubicBezTo>
                    <a:pt x="29" y="33"/>
                    <a:pt x="28" y="33"/>
                    <a:pt x="28" y="33"/>
                  </a:cubicBezTo>
                  <a:cubicBezTo>
                    <a:pt x="28" y="33"/>
                    <a:pt x="29" y="34"/>
                    <a:pt x="29" y="35"/>
                  </a:cubicBezTo>
                  <a:cubicBezTo>
                    <a:pt x="28" y="35"/>
                    <a:pt x="27" y="35"/>
                    <a:pt x="27" y="35"/>
                  </a:cubicBezTo>
                  <a:cubicBezTo>
                    <a:pt x="27" y="35"/>
                    <a:pt x="28" y="36"/>
                    <a:pt x="27" y="37"/>
                  </a:cubicBezTo>
                  <a:cubicBezTo>
                    <a:pt x="27" y="38"/>
                    <a:pt x="26" y="37"/>
                    <a:pt x="26" y="37"/>
                  </a:cubicBezTo>
                  <a:cubicBezTo>
                    <a:pt x="26" y="37"/>
                    <a:pt x="26" y="37"/>
                    <a:pt x="26" y="36"/>
                  </a:cubicBezTo>
                  <a:cubicBezTo>
                    <a:pt x="27" y="36"/>
                    <a:pt x="26" y="33"/>
                    <a:pt x="25" y="33"/>
                  </a:cubicBezTo>
                  <a:cubicBezTo>
                    <a:pt x="26" y="33"/>
                    <a:pt x="27" y="33"/>
                    <a:pt x="27" y="32"/>
                  </a:cubicBezTo>
                  <a:cubicBezTo>
                    <a:pt x="27" y="30"/>
                    <a:pt x="26" y="29"/>
                    <a:pt x="25" y="29"/>
                  </a:cubicBezTo>
                  <a:cubicBezTo>
                    <a:pt x="25" y="29"/>
                    <a:pt x="26" y="28"/>
                    <a:pt x="26" y="27"/>
                  </a:cubicBezTo>
                  <a:cubicBezTo>
                    <a:pt x="26" y="26"/>
                    <a:pt x="25" y="26"/>
                    <a:pt x="25" y="26"/>
                  </a:cubicBezTo>
                  <a:cubicBezTo>
                    <a:pt x="25" y="26"/>
                    <a:pt x="25" y="26"/>
                    <a:pt x="25" y="26"/>
                  </a:cubicBezTo>
                  <a:cubicBezTo>
                    <a:pt x="25" y="26"/>
                    <a:pt x="26" y="26"/>
                    <a:pt x="26" y="25"/>
                  </a:cubicBezTo>
                  <a:cubicBezTo>
                    <a:pt x="26" y="24"/>
                    <a:pt x="24" y="24"/>
                    <a:pt x="24" y="24"/>
                  </a:cubicBezTo>
                  <a:cubicBezTo>
                    <a:pt x="24" y="24"/>
                    <a:pt x="25" y="24"/>
                    <a:pt x="25" y="23"/>
                  </a:cubicBezTo>
                  <a:cubicBezTo>
                    <a:pt x="25" y="21"/>
                    <a:pt x="23" y="21"/>
                    <a:pt x="23" y="21"/>
                  </a:cubicBezTo>
                  <a:cubicBezTo>
                    <a:pt x="23" y="21"/>
                    <a:pt x="24" y="21"/>
                    <a:pt x="24" y="20"/>
                  </a:cubicBezTo>
                  <a:cubicBezTo>
                    <a:pt x="24" y="19"/>
                    <a:pt x="22" y="19"/>
                    <a:pt x="22" y="19"/>
                  </a:cubicBezTo>
                  <a:cubicBezTo>
                    <a:pt x="22" y="19"/>
                    <a:pt x="23" y="18"/>
                    <a:pt x="23" y="18"/>
                  </a:cubicBezTo>
                  <a:cubicBezTo>
                    <a:pt x="23" y="17"/>
                    <a:pt x="21" y="16"/>
                    <a:pt x="21" y="16"/>
                  </a:cubicBezTo>
                  <a:cubicBezTo>
                    <a:pt x="21" y="16"/>
                    <a:pt x="22" y="16"/>
                    <a:pt x="22" y="15"/>
                  </a:cubicBezTo>
                  <a:cubicBezTo>
                    <a:pt x="22" y="14"/>
                    <a:pt x="19" y="14"/>
                    <a:pt x="19" y="14"/>
                  </a:cubicBezTo>
                  <a:cubicBezTo>
                    <a:pt x="19" y="14"/>
                    <a:pt x="20" y="13"/>
                    <a:pt x="17" y="11"/>
                  </a:cubicBezTo>
                  <a:cubicBezTo>
                    <a:pt x="16" y="10"/>
                    <a:pt x="15" y="10"/>
                    <a:pt x="15" y="11"/>
                  </a:cubicBezTo>
                  <a:cubicBezTo>
                    <a:pt x="14" y="7"/>
                    <a:pt x="11" y="8"/>
                    <a:pt x="11" y="8"/>
                  </a:cubicBezTo>
                  <a:cubicBezTo>
                    <a:pt x="11" y="8"/>
                    <a:pt x="12" y="7"/>
                    <a:pt x="11" y="7"/>
                  </a:cubicBezTo>
                  <a:cubicBezTo>
                    <a:pt x="10" y="6"/>
                    <a:pt x="10" y="7"/>
                    <a:pt x="10" y="7"/>
                  </a:cubicBezTo>
                  <a:cubicBezTo>
                    <a:pt x="10" y="7"/>
                    <a:pt x="10" y="5"/>
                    <a:pt x="8" y="5"/>
                  </a:cubicBezTo>
                  <a:cubicBezTo>
                    <a:pt x="7" y="4"/>
                    <a:pt x="6" y="5"/>
                    <a:pt x="6" y="6"/>
                  </a:cubicBezTo>
                  <a:cubicBezTo>
                    <a:pt x="6" y="6"/>
                    <a:pt x="6" y="5"/>
                    <a:pt x="6" y="5"/>
                  </a:cubicBezTo>
                  <a:cubicBezTo>
                    <a:pt x="5" y="5"/>
                    <a:pt x="5" y="5"/>
                    <a:pt x="5" y="5"/>
                  </a:cubicBezTo>
                  <a:cubicBezTo>
                    <a:pt x="5" y="5"/>
                    <a:pt x="5" y="5"/>
                    <a:pt x="5" y="5"/>
                  </a:cubicBezTo>
                  <a:cubicBezTo>
                    <a:pt x="5" y="5"/>
                    <a:pt x="5" y="5"/>
                    <a:pt x="4" y="4"/>
                  </a:cubicBezTo>
                  <a:cubicBezTo>
                    <a:pt x="3" y="4"/>
                    <a:pt x="3" y="4"/>
                    <a:pt x="3" y="5"/>
                  </a:cubicBezTo>
                  <a:cubicBezTo>
                    <a:pt x="3" y="4"/>
                    <a:pt x="3" y="3"/>
                    <a:pt x="2" y="3"/>
                  </a:cubicBezTo>
                  <a:cubicBezTo>
                    <a:pt x="1" y="2"/>
                    <a:pt x="0" y="3"/>
                    <a:pt x="0" y="3"/>
                  </a:cubicBezTo>
                  <a:cubicBezTo>
                    <a:pt x="0" y="2"/>
                    <a:pt x="0" y="1"/>
                    <a:pt x="1" y="1"/>
                  </a:cubicBezTo>
                  <a:cubicBezTo>
                    <a:pt x="2" y="2"/>
                    <a:pt x="2" y="2"/>
                    <a:pt x="2" y="2"/>
                  </a:cubicBezTo>
                  <a:cubicBezTo>
                    <a:pt x="2" y="2"/>
                    <a:pt x="2" y="2"/>
                    <a:pt x="2" y="2"/>
                  </a:cubicBezTo>
                  <a:cubicBezTo>
                    <a:pt x="2" y="1"/>
                    <a:pt x="2" y="0"/>
                    <a:pt x="3" y="0"/>
                  </a:cubicBezTo>
                  <a:cubicBezTo>
                    <a:pt x="5" y="0"/>
                    <a:pt x="6" y="2"/>
                    <a:pt x="6" y="2"/>
                  </a:cubicBezTo>
                  <a:cubicBezTo>
                    <a:pt x="6" y="2"/>
                    <a:pt x="6" y="1"/>
                    <a:pt x="6" y="1"/>
                  </a:cubicBezTo>
                  <a:cubicBezTo>
                    <a:pt x="7" y="1"/>
                    <a:pt x="7" y="2"/>
                    <a:pt x="7" y="2"/>
                  </a:cubicBezTo>
                  <a:cubicBezTo>
                    <a:pt x="7" y="2"/>
                    <a:pt x="7" y="2"/>
                    <a:pt x="7" y="2"/>
                  </a:cubicBezTo>
                  <a:cubicBezTo>
                    <a:pt x="7" y="2"/>
                    <a:pt x="7" y="2"/>
                    <a:pt x="7" y="2"/>
                  </a:cubicBezTo>
                  <a:cubicBezTo>
                    <a:pt x="7" y="2"/>
                    <a:pt x="7" y="1"/>
                    <a:pt x="8" y="2"/>
                  </a:cubicBezTo>
                  <a:cubicBezTo>
                    <a:pt x="9" y="2"/>
                    <a:pt x="8" y="3"/>
                    <a:pt x="8" y="3"/>
                  </a:cubicBezTo>
                  <a:cubicBezTo>
                    <a:pt x="8" y="3"/>
                    <a:pt x="9" y="2"/>
                    <a:pt x="9" y="3"/>
                  </a:cubicBezTo>
                  <a:cubicBezTo>
                    <a:pt x="10" y="3"/>
                    <a:pt x="10" y="4"/>
                    <a:pt x="10" y="4"/>
                  </a:cubicBezTo>
                  <a:cubicBezTo>
                    <a:pt x="10" y="4"/>
                    <a:pt x="10" y="1"/>
                    <a:pt x="12" y="2"/>
                  </a:cubicBezTo>
                  <a:cubicBezTo>
                    <a:pt x="14" y="3"/>
                    <a:pt x="13" y="4"/>
                    <a:pt x="13" y="4"/>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1" name="îṣḻíḓê"/>
            <p:cNvSpPr/>
            <p:nvPr/>
          </p:nvSpPr>
          <p:spPr bwMode="auto">
            <a:xfrm>
              <a:off x="4899025" y="1435100"/>
              <a:ext cx="674688" cy="650875"/>
            </a:xfrm>
            <a:custGeom>
              <a:avLst/>
              <a:gdLst>
                <a:gd name="T0" fmla="*/ 20 w 35"/>
                <a:gd name="T1" fmla="*/ 34 h 34"/>
                <a:gd name="T2" fmla="*/ 20 w 35"/>
                <a:gd name="T3" fmla="*/ 34 h 34"/>
                <a:gd name="T4" fmla="*/ 5 w 35"/>
                <a:gd name="T5" fmla="*/ 27 h 34"/>
                <a:gd name="T6" fmla="*/ 0 w 35"/>
                <a:gd name="T7" fmla="*/ 14 h 34"/>
                <a:gd name="T8" fmla="*/ 6 w 35"/>
                <a:gd name="T9" fmla="*/ 3 h 34"/>
                <a:gd name="T10" fmla="*/ 15 w 35"/>
                <a:gd name="T11" fmla="*/ 0 h 34"/>
                <a:gd name="T12" fmla="*/ 29 w 35"/>
                <a:gd name="T13" fmla="*/ 6 h 34"/>
                <a:gd name="T14" fmla="*/ 29 w 35"/>
                <a:gd name="T15" fmla="*/ 31 h 34"/>
                <a:gd name="T16" fmla="*/ 20 w 35"/>
                <a:gd name="T17" fmla="*/ 34 h 34"/>
                <a:gd name="T18" fmla="*/ 15 w 35"/>
                <a:gd name="T19" fmla="*/ 2 h 34"/>
                <a:gd name="T20" fmla="*/ 7 w 35"/>
                <a:gd name="T21" fmla="*/ 5 h 34"/>
                <a:gd name="T22" fmla="*/ 2 w 35"/>
                <a:gd name="T23" fmla="*/ 14 h 34"/>
                <a:gd name="T24" fmla="*/ 6 w 35"/>
                <a:gd name="T25" fmla="*/ 25 h 34"/>
                <a:gd name="T26" fmla="*/ 20 w 35"/>
                <a:gd name="T27" fmla="*/ 32 h 34"/>
                <a:gd name="T28" fmla="*/ 20 w 35"/>
                <a:gd name="T29" fmla="*/ 32 h 34"/>
                <a:gd name="T30" fmla="*/ 28 w 35"/>
                <a:gd name="T31" fmla="*/ 29 h 34"/>
                <a:gd name="T32" fmla="*/ 27 w 35"/>
                <a:gd name="T33" fmla="*/ 8 h 34"/>
                <a:gd name="T34" fmla="*/ 15 w 35"/>
                <a:gd name="T35"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4">
                  <a:moveTo>
                    <a:pt x="20" y="34"/>
                  </a:moveTo>
                  <a:cubicBezTo>
                    <a:pt x="20" y="34"/>
                    <a:pt x="20" y="34"/>
                    <a:pt x="20" y="34"/>
                  </a:cubicBezTo>
                  <a:cubicBezTo>
                    <a:pt x="14" y="34"/>
                    <a:pt x="9" y="31"/>
                    <a:pt x="5" y="27"/>
                  </a:cubicBezTo>
                  <a:cubicBezTo>
                    <a:pt x="2" y="23"/>
                    <a:pt x="0" y="19"/>
                    <a:pt x="0" y="14"/>
                  </a:cubicBezTo>
                  <a:cubicBezTo>
                    <a:pt x="0" y="10"/>
                    <a:pt x="2" y="6"/>
                    <a:pt x="6" y="3"/>
                  </a:cubicBezTo>
                  <a:cubicBezTo>
                    <a:pt x="8" y="1"/>
                    <a:pt x="12" y="0"/>
                    <a:pt x="15" y="0"/>
                  </a:cubicBezTo>
                  <a:cubicBezTo>
                    <a:pt x="20" y="0"/>
                    <a:pt x="25" y="2"/>
                    <a:pt x="29" y="6"/>
                  </a:cubicBezTo>
                  <a:cubicBezTo>
                    <a:pt x="35" y="14"/>
                    <a:pt x="35" y="25"/>
                    <a:pt x="29" y="31"/>
                  </a:cubicBezTo>
                  <a:cubicBezTo>
                    <a:pt x="26" y="33"/>
                    <a:pt x="23" y="34"/>
                    <a:pt x="20" y="34"/>
                  </a:cubicBezTo>
                  <a:close/>
                  <a:moveTo>
                    <a:pt x="15" y="2"/>
                  </a:moveTo>
                  <a:cubicBezTo>
                    <a:pt x="12" y="2"/>
                    <a:pt x="9" y="3"/>
                    <a:pt x="7" y="5"/>
                  </a:cubicBezTo>
                  <a:cubicBezTo>
                    <a:pt x="4" y="7"/>
                    <a:pt x="2" y="11"/>
                    <a:pt x="2" y="14"/>
                  </a:cubicBezTo>
                  <a:cubicBezTo>
                    <a:pt x="2" y="18"/>
                    <a:pt x="4" y="22"/>
                    <a:pt x="6" y="25"/>
                  </a:cubicBezTo>
                  <a:cubicBezTo>
                    <a:pt x="10" y="30"/>
                    <a:pt x="15" y="32"/>
                    <a:pt x="20" y="32"/>
                  </a:cubicBezTo>
                  <a:cubicBezTo>
                    <a:pt x="20" y="32"/>
                    <a:pt x="20" y="32"/>
                    <a:pt x="20" y="32"/>
                  </a:cubicBezTo>
                  <a:cubicBezTo>
                    <a:pt x="23" y="32"/>
                    <a:pt x="25" y="31"/>
                    <a:pt x="28" y="29"/>
                  </a:cubicBezTo>
                  <a:cubicBezTo>
                    <a:pt x="33" y="24"/>
                    <a:pt x="33" y="15"/>
                    <a:pt x="27" y="8"/>
                  </a:cubicBezTo>
                  <a:cubicBezTo>
                    <a:pt x="24" y="4"/>
                    <a:pt x="20" y="2"/>
                    <a:pt x="15" y="2"/>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2" name="îṣlíḋê"/>
            <p:cNvSpPr/>
            <p:nvPr/>
          </p:nvSpPr>
          <p:spPr bwMode="auto">
            <a:xfrm>
              <a:off x="4994275" y="1530350"/>
              <a:ext cx="560388" cy="555625"/>
            </a:xfrm>
            <a:custGeom>
              <a:avLst/>
              <a:gdLst>
                <a:gd name="T0" fmla="*/ 7 w 29"/>
                <a:gd name="T1" fmla="*/ 5 h 29"/>
                <a:gd name="T2" fmla="*/ 5 w 29"/>
                <a:gd name="T3" fmla="*/ 22 h 29"/>
                <a:gd name="T4" fmla="*/ 23 w 29"/>
                <a:gd name="T5" fmla="*/ 24 h 29"/>
                <a:gd name="T6" fmla="*/ 24 w 29"/>
                <a:gd name="T7" fmla="*/ 6 h 29"/>
                <a:gd name="T8" fmla="*/ 7 w 29"/>
                <a:gd name="T9" fmla="*/ 5 h 29"/>
              </a:gdLst>
              <a:ahLst/>
              <a:cxnLst>
                <a:cxn ang="0">
                  <a:pos x="T0" y="T1"/>
                </a:cxn>
                <a:cxn ang="0">
                  <a:pos x="T2" y="T3"/>
                </a:cxn>
                <a:cxn ang="0">
                  <a:pos x="T4" y="T5"/>
                </a:cxn>
                <a:cxn ang="0">
                  <a:pos x="T6" y="T7"/>
                </a:cxn>
                <a:cxn ang="0">
                  <a:pos x="T8" y="T9"/>
                </a:cxn>
              </a:cxnLst>
              <a:rect l="0" t="0" r="r" b="b"/>
              <a:pathLst>
                <a:path w="29" h="29">
                  <a:moveTo>
                    <a:pt x="7" y="5"/>
                  </a:moveTo>
                  <a:cubicBezTo>
                    <a:pt x="1" y="9"/>
                    <a:pt x="0" y="17"/>
                    <a:pt x="5" y="22"/>
                  </a:cubicBezTo>
                  <a:cubicBezTo>
                    <a:pt x="10" y="28"/>
                    <a:pt x="18" y="29"/>
                    <a:pt x="23" y="24"/>
                  </a:cubicBezTo>
                  <a:cubicBezTo>
                    <a:pt x="29" y="20"/>
                    <a:pt x="29" y="11"/>
                    <a:pt x="24" y="6"/>
                  </a:cubicBezTo>
                  <a:cubicBezTo>
                    <a:pt x="19" y="0"/>
                    <a:pt x="12" y="0"/>
                    <a:pt x="7"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3" name="îśliḋé"/>
            <p:cNvSpPr/>
            <p:nvPr/>
          </p:nvSpPr>
          <p:spPr bwMode="auto">
            <a:xfrm>
              <a:off x="4975225" y="1530350"/>
              <a:ext cx="598488" cy="536575"/>
            </a:xfrm>
            <a:custGeom>
              <a:avLst/>
              <a:gdLst>
                <a:gd name="T0" fmla="*/ 16 w 31"/>
                <a:gd name="T1" fmla="*/ 28 h 28"/>
                <a:gd name="T2" fmla="*/ 16 w 31"/>
                <a:gd name="T3" fmla="*/ 28 h 28"/>
                <a:gd name="T4" fmla="*/ 5 w 31"/>
                <a:gd name="T5" fmla="*/ 23 h 28"/>
                <a:gd name="T6" fmla="*/ 7 w 31"/>
                <a:gd name="T7" fmla="*/ 4 h 28"/>
                <a:gd name="T8" fmla="*/ 16 w 31"/>
                <a:gd name="T9" fmla="*/ 0 h 28"/>
                <a:gd name="T10" fmla="*/ 26 w 31"/>
                <a:gd name="T11" fmla="*/ 5 h 28"/>
                <a:gd name="T12" fmla="*/ 25 w 31"/>
                <a:gd name="T13" fmla="*/ 25 h 28"/>
                <a:gd name="T14" fmla="*/ 16 w 31"/>
                <a:gd name="T15" fmla="*/ 28 h 28"/>
                <a:gd name="T16" fmla="*/ 16 w 31"/>
                <a:gd name="T17" fmla="*/ 2 h 28"/>
                <a:gd name="T18" fmla="*/ 8 w 31"/>
                <a:gd name="T19" fmla="*/ 5 h 28"/>
                <a:gd name="T20" fmla="*/ 6 w 31"/>
                <a:gd name="T21" fmla="*/ 22 h 28"/>
                <a:gd name="T22" fmla="*/ 16 w 31"/>
                <a:gd name="T23" fmla="*/ 26 h 28"/>
                <a:gd name="T24" fmla="*/ 24 w 31"/>
                <a:gd name="T25" fmla="*/ 24 h 28"/>
                <a:gd name="T26" fmla="*/ 25 w 31"/>
                <a:gd name="T27" fmla="*/ 6 h 28"/>
                <a:gd name="T28" fmla="*/ 16 w 31"/>
                <a:gd name="T2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8">
                  <a:moveTo>
                    <a:pt x="16" y="28"/>
                  </a:moveTo>
                  <a:cubicBezTo>
                    <a:pt x="16" y="28"/>
                    <a:pt x="16" y="28"/>
                    <a:pt x="16" y="28"/>
                  </a:cubicBezTo>
                  <a:cubicBezTo>
                    <a:pt x="12" y="28"/>
                    <a:pt x="8" y="26"/>
                    <a:pt x="5" y="23"/>
                  </a:cubicBezTo>
                  <a:cubicBezTo>
                    <a:pt x="0" y="17"/>
                    <a:pt x="1" y="9"/>
                    <a:pt x="7" y="4"/>
                  </a:cubicBezTo>
                  <a:cubicBezTo>
                    <a:pt x="10" y="2"/>
                    <a:pt x="13" y="0"/>
                    <a:pt x="16" y="0"/>
                  </a:cubicBezTo>
                  <a:cubicBezTo>
                    <a:pt x="20" y="0"/>
                    <a:pt x="23" y="2"/>
                    <a:pt x="26" y="5"/>
                  </a:cubicBezTo>
                  <a:cubicBezTo>
                    <a:pt x="31" y="11"/>
                    <a:pt x="30" y="20"/>
                    <a:pt x="25" y="25"/>
                  </a:cubicBezTo>
                  <a:cubicBezTo>
                    <a:pt x="22" y="27"/>
                    <a:pt x="19" y="28"/>
                    <a:pt x="16" y="28"/>
                  </a:cubicBezTo>
                  <a:close/>
                  <a:moveTo>
                    <a:pt x="16" y="2"/>
                  </a:moveTo>
                  <a:cubicBezTo>
                    <a:pt x="13" y="2"/>
                    <a:pt x="10" y="3"/>
                    <a:pt x="8" y="5"/>
                  </a:cubicBezTo>
                  <a:cubicBezTo>
                    <a:pt x="3" y="10"/>
                    <a:pt x="2" y="17"/>
                    <a:pt x="6" y="22"/>
                  </a:cubicBezTo>
                  <a:cubicBezTo>
                    <a:pt x="9" y="25"/>
                    <a:pt x="12" y="26"/>
                    <a:pt x="16" y="26"/>
                  </a:cubicBezTo>
                  <a:cubicBezTo>
                    <a:pt x="19" y="26"/>
                    <a:pt x="22" y="25"/>
                    <a:pt x="24" y="24"/>
                  </a:cubicBezTo>
                  <a:cubicBezTo>
                    <a:pt x="29" y="19"/>
                    <a:pt x="29" y="12"/>
                    <a:pt x="25" y="6"/>
                  </a:cubicBezTo>
                  <a:cubicBezTo>
                    <a:pt x="22" y="4"/>
                    <a:pt x="19" y="2"/>
                    <a:pt x="16" y="2"/>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4" name="ïṣļïḑe"/>
            <p:cNvSpPr/>
            <p:nvPr/>
          </p:nvSpPr>
          <p:spPr bwMode="auto">
            <a:xfrm>
              <a:off x="5110163" y="1646238"/>
              <a:ext cx="425450" cy="420688"/>
            </a:xfrm>
            <a:custGeom>
              <a:avLst/>
              <a:gdLst>
                <a:gd name="T0" fmla="*/ 4 w 22"/>
                <a:gd name="T1" fmla="*/ 4 h 22"/>
                <a:gd name="T2" fmla="*/ 5 w 22"/>
                <a:gd name="T3" fmla="*/ 18 h 22"/>
                <a:gd name="T4" fmla="*/ 19 w 22"/>
                <a:gd name="T5" fmla="*/ 17 h 22"/>
                <a:gd name="T6" fmla="*/ 18 w 22"/>
                <a:gd name="T7" fmla="*/ 3 h 22"/>
                <a:gd name="T8" fmla="*/ 4 w 22"/>
                <a:gd name="T9" fmla="*/ 4 h 22"/>
              </a:gdLst>
              <a:ahLst/>
              <a:cxnLst>
                <a:cxn ang="0">
                  <a:pos x="T0" y="T1"/>
                </a:cxn>
                <a:cxn ang="0">
                  <a:pos x="T2" y="T3"/>
                </a:cxn>
                <a:cxn ang="0">
                  <a:pos x="T4" y="T5"/>
                </a:cxn>
                <a:cxn ang="0">
                  <a:pos x="T6" y="T7"/>
                </a:cxn>
                <a:cxn ang="0">
                  <a:pos x="T8" y="T9"/>
                </a:cxn>
              </a:cxnLst>
              <a:rect l="0" t="0" r="r" b="b"/>
              <a:pathLst>
                <a:path w="22" h="22">
                  <a:moveTo>
                    <a:pt x="4" y="4"/>
                  </a:moveTo>
                  <a:cubicBezTo>
                    <a:pt x="0" y="9"/>
                    <a:pt x="1" y="15"/>
                    <a:pt x="5" y="18"/>
                  </a:cubicBezTo>
                  <a:cubicBezTo>
                    <a:pt x="9" y="22"/>
                    <a:pt x="15" y="21"/>
                    <a:pt x="19" y="17"/>
                  </a:cubicBezTo>
                  <a:cubicBezTo>
                    <a:pt x="22" y="13"/>
                    <a:pt x="22" y="7"/>
                    <a:pt x="18" y="3"/>
                  </a:cubicBezTo>
                  <a:cubicBezTo>
                    <a:pt x="13" y="0"/>
                    <a:pt x="7" y="0"/>
                    <a:pt x="4" y="4"/>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5" name="ï$liḋè"/>
            <p:cNvSpPr/>
            <p:nvPr/>
          </p:nvSpPr>
          <p:spPr bwMode="auto">
            <a:xfrm>
              <a:off x="6018213" y="2201863"/>
              <a:ext cx="714375" cy="595313"/>
            </a:xfrm>
            <a:custGeom>
              <a:avLst/>
              <a:gdLst>
                <a:gd name="T0" fmla="*/ 20 w 37"/>
                <a:gd name="T1" fmla="*/ 31 h 31"/>
                <a:gd name="T2" fmla="*/ 17 w 37"/>
                <a:gd name="T3" fmla="*/ 31 h 31"/>
                <a:gd name="T4" fmla="*/ 1 w 37"/>
                <a:gd name="T5" fmla="*/ 13 h 31"/>
                <a:gd name="T6" fmla="*/ 18 w 37"/>
                <a:gd name="T7" fmla="*/ 0 h 31"/>
                <a:gd name="T8" fmla="*/ 21 w 37"/>
                <a:gd name="T9" fmla="*/ 0 h 31"/>
                <a:gd name="T10" fmla="*/ 33 w 37"/>
                <a:gd name="T11" fmla="*/ 6 h 31"/>
                <a:gd name="T12" fmla="*/ 36 w 37"/>
                <a:gd name="T13" fmla="*/ 18 h 31"/>
                <a:gd name="T14" fmla="*/ 20 w 37"/>
                <a:gd name="T15" fmla="*/ 31 h 31"/>
                <a:gd name="T16" fmla="*/ 18 w 37"/>
                <a:gd name="T17" fmla="*/ 2 h 31"/>
                <a:gd name="T18" fmla="*/ 3 w 37"/>
                <a:gd name="T19" fmla="*/ 14 h 31"/>
                <a:gd name="T20" fmla="*/ 18 w 37"/>
                <a:gd name="T21" fmla="*/ 29 h 31"/>
                <a:gd name="T22" fmla="*/ 20 w 37"/>
                <a:gd name="T23" fmla="*/ 29 h 31"/>
                <a:gd name="T24" fmla="*/ 34 w 37"/>
                <a:gd name="T25" fmla="*/ 18 h 31"/>
                <a:gd name="T26" fmla="*/ 32 w 37"/>
                <a:gd name="T27" fmla="*/ 8 h 31"/>
                <a:gd name="T28" fmla="*/ 21 w 37"/>
                <a:gd name="T29" fmla="*/ 2 h 31"/>
                <a:gd name="T30" fmla="*/ 18 w 37"/>
                <a:gd name="T3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1">
                  <a:moveTo>
                    <a:pt x="20" y="31"/>
                  </a:moveTo>
                  <a:cubicBezTo>
                    <a:pt x="19" y="31"/>
                    <a:pt x="18" y="31"/>
                    <a:pt x="17" y="31"/>
                  </a:cubicBezTo>
                  <a:cubicBezTo>
                    <a:pt x="7" y="30"/>
                    <a:pt x="0" y="22"/>
                    <a:pt x="1" y="13"/>
                  </a:cubicBezTo>
                  <a:cubicBezTo>
                    <a:pt x="2" y="6"/>
                    <a:pt x="9" y="0"/>
                    <a:pt x="18" y="0"/>
                  </a:cubicBezTo>
                  <a:cubicBezTo>
                    <a:pt x="19" y="0"/>
                    <a:pt x="20" y="0"/>
                    <a:pt x="21" y="0"/>
                  </a:cubicBezTo>
                  <a:cubicBezTo>
                    <a:pt x="26" y="1"/>
                    <a:pt x="30" y="3"/>
                    <a:pt x="33" y="6"/>
                  </a:cubicBezTo>
                  <a:cubicBezTo>
                    <a:pt x="36" y="9"/>
                    <a:pt x="37" y="14"/>
                    <a:pt x="36" y="18"/>
                  </a:cubicBezTo>
                  <a:cubicBezTo>
                    <a:pt x="35" y="26"/>
                    <a:pt x="29" y="31"/>
                    <a:pt x="20" y="31"/>
                  </a:cubicBezTo>
                  <a:close/>
                  <a:moveTo>
                    <a:pt x="18" y="2"/>
                  </a:moveTo>
                  <a:cubicBezTo>
                    <a:pt x="10" y="2"/>
                    <a:pt x="4" y="7"/>
                    <a:pt x="3" y="14"/>
                  </a:cubicBezTo>
                  <a:cubicBezTo>
                    <a:pt x="2" y="21"/>
                    <a:pt x="9" y="28"/>
                    <a:pt x="18" y="29"/>
                  </a:cubicBezTo>
                  <a:cubicBezTo>
                    <a:pt x="18" y="29"/>
                    <a:pt x="19" y="29"/>
                    <a:pt x="20" y="29"/>
                  </a:cubicBezTo>
                  <a:cubicBezTo>
                    <a:pt x="28" y="29"/>
                    <a:pt x="33" y="25"/>
                    <a:pt x="34" y="18"/>
                  </a:cubicBezTo>
                  <a:cubicBezTo>
                    <a:pt x="35" y="14"/>
                    <a:pt x="34" y="10"/>
                    <a:pt x="32" y="8"/>
                  </a:cubicBezTo>
                  <a:cubicBezTo>
                    <a:pt x="29" y="5"/>
                    <a:pt x="25" y="3"/>
                    <a:pt x="21" y="2"/>
                  </a:cubicBezTo>
                  <a:cubicBezTo>
                    <a:pt x="20" y="2"/>
                    <a:pt x="19" y="2"/>
                    <a:pt x="18" y="2"/>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6" name="ïṧ1ide"/>
            <p:cNvSpPr/>
            <p:nvPr/>
          </p:nvSpPr>
          <p:spPr bwMode="auto">
            <a:xfrm>
              <a:off x="6056313" y="2220913"/>
              <a:ext cx="522288" cy="517525"/>
            </a:xfrm>
            <a:custGeom>
              <a:avLst/>
              <a:gdLst>
                <a:gd name="T0" fmla="*/ 26 w 27"/>
                <a:gd name="T1" fmla="*/ 15 h 27"/>
                <a:gd name="T2" fmla="*/ 12 w 27"/>
                <a:gd name="T3" fmla="*/ 26 h 27"/>
                <a:gd name="T4" fmla="*/ 0 w 27"/>
                <a:gd name="T5" fmla="*/ 12 h 27"/>
                <a:gd name="T6" fmla="*/ 15 w 27"/>
                <a:gd name="T7" fmla="*/ 1 h 27"/>
                <a:gd name="T8" fmla="*/ 26 w 27"/>
                <a:gd name="T9" fmla="*/ 15 h 27"/>
              </a:gdLst>
              <a:ahLst/>
              <a:cxnLst>
                <a:cxn ang="0">
                  <a:pos x="T0" y="T1"/>
                </a:cxn>
                <a:cxn ang="0">
                  <a:pos x="T2" y="T3"/>
                </a:cxn>
                <a:cxn ang="0">
                  <a:pos x="T4" y="T5"/>
                </a:cxn>
                <a:cxn ang="0">
                  <a:pos x="T6" y="T7"/>
                </a:cxn>
                <a:cxn ang="0">
                  <a:pos x="T8" y="T9"/>
                </a:cxn>
              </a:cxnLst>
              <a:rect l="0" t="0" r="r" b="b"/>
              <a:pathLst>
                <a:path w="27" h="27">
                  <a:moveTo>
                    <a:pt x="26" y="15"/>
                  </a:moveTo>
                  <a:cubicBezTo>
                    <a:pt x="25" y="22"/>
                    <a:pt x="20" y="27"/>
                    <a:pt x="12" y="26"/>
                  </a:cubicBezTo>
                  <a:cubicBezTo>
                    <a:pt x="5" y="25"/>
                    <a:pt x="0" y="19"/>
                    <a:pt x="0" y="12"/>
                  </a:cubicBezTo>
                  <a:cubicBezTo>
                    <a:pt x="1" y="5"/>
                    <a:pt x="8" y="0"/>
                    <a:pt x="15" y="1"/>
                  </a:cubicBezTo>
                  <a:cubicBezTo>
                    <a:pt x="23" y="2"/>
                    <a:pt x="27" y="8"/>
                    <a:pt x="26"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7" name="íşḷîḓé"/>
            <p:cNvSpPr/>
            <p:nvPr/>
          </p:nvSpPr>
          <p:spPr bwMode="auto">
            <a:xfrm>
              <a:off x="6037263" y="2220913"/>
              <a:ext cx="541338" cy="517525"/>
            </a:xfrm>
            <a:custGeom>
              <a:avLst/>
              <a:gdLst>
                <a:gd name="T0" fmla="*/ 15 w 28"/>
                <a:gd name="T1" fmla="*/ 27 h 27"/>
                <a:gd name="T2" fmla="*/ 13 w 28"/>
                <a:gd name="T3" fmla="*/ 27 h 27"/>
                <a:gd name="T4" fmla="*/ 4 w 28"/>
                <a:gd name="T5" fmla="*/ 22 h 27"/>
                <a:gd name="T6" fmla="*/ 1 w 28"/>
                <a:gd name="T7" fmla="*/ 12 h 27"/>
                <a:gd name="T8" fmla="*/ 15 w 28"/>
                <a:gd name="T9" fmla="*/ 0 h 27"/>
                <a:gd name="T10" fmla="*/ 17 w 28"/>
                <a:gd name="T11" fmla="*/ 0 h 27"/>
                <a:gd name="T12" fmla="*/ 26 w 28"/>
                <a:gd name="T13" fmla="*/ 5 h 27"/>
                <a:gd name="T14" fmla="*/ 28 w 28"/>
                <a:gd name="T15" fmla="*/ 15 h 27"/>
                <a:gd name="T16" fmla="*/ 15 w 28"/>
                <a:gd name="T17" fmla="*/ 27 h 27"/>
                <a:gd name="T18" fmla="*/ 15 w 28"/>
                <a:gd name="T19" fmla="*/ 2 h 27"/>
                <a:gd name="T20" fmla="*/ 2 w 28"/>
                <a:gd name="T21" fmla="*/ 12 h 27"/>
                <a:gd name="T22" fmla="*/ 5 w 28"/>
                <a:gd name="T23" fmla="*/ 21 h 27"/>
                <a:gd name="T24" fmla="*/ 13 w 28"/>
                <a:gd name="T25" fmla="*/ 26 h 27"/>
                <a:gd name="T26" fmla="*/ 15 w 28"/>
                <a:gd name="T27" fmla="*/ 26 h 27"/>
                <a:gd name="T28" fmla="*/ 26 w 28"/>
                <a:gd name="T29" fmla="*/ 15 h 27"/>
                <a:gd name="T30" fmla="*/ 24 w 28"/>
                <a:gd name="T31" fmla="*/ 6 h 27"/>
                <a:gd name="T32" fmla="*/ 16 w 28"/>
                <a:gd name="T33" fmla="*/ 2 h 27"/>
                <a:gd name="T34" fmla="*/ 15 w 28"/>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27">
                  <a:moveTo>
                    <a:pt x="15" y="27"/>
                  </a:moveTo>
                  <a:cubicBezTo>
                    <a:pt x="14" y="27"/>
                    <a:pt x="14" y="27"/>
                    <a:pt x="13" y="27"/>
                  </a:cubicBezTo>
                  <a:cubicBezTo>
                    <a:pt x="9" y="27"/>
                    <a:pt x="6" y="25"/>
                    <a:pt x="4" y="22"/>
                  </a:cubicBezTo>
                  <a:cubicBezTo>
                    <a:pt x="1" y="19"/>
                    <a:pt x="0" y="15"/>
                    <a:pt x="1" y="12"/>
                  </a:cubicBezTo>
                  <a:cubicBezTo>
                    <a:pt x="2" y="5"/>
                    <a:pt x="8" y="0"/>
                    <a:pt x="15" y="0"/>
                  </a:cubicBezTo>
                  <a:cubicBezTo>
                    <a:pt x="15" y="0"/>
                    <a:pt x="16" y="0"/>
                    <a:pt x="17" y="0"/>
                  </a:cubicBezTo>
                  <a:cubicBezTo>
                    <a:pt x="20" y="1"/>
                    <a:pt x="23" y="3"/>
                    <a:pt x="26" y="5"/>
                  </a:cubicBezTo>
                  <a:cubicBezTo>
                    <a:pt x="28" y="8"/>
                    <a:pt x="28" y="12"/>
                    <a:pt x="28" y="15"/>
                  </a:cubicBezTo>
                  <a:cubicBezTo>
                    <a:pt x="27" y="22"/>
                    <a:pt x="22" y="27"/>
                    <a:pt x="15" y="27"/>
                  </a:cubicBezTo>
                  <a:close/>
                  <a:moveTo>
                    <a:pt x="15" y="2"/>
                  </a:moveTo>
                  <a:cubicBezTo>
                    <a:pt x="8" y="2"/>
                    <a:pt x="3" y="6"/>
                    <a:pt x="2" y="12"/>
                  </a:cubicBezTo>
                  <a:cubicBezTo>
                    <a:pt x="2" y="15"/>
                    <a:pt x="3" y="18"/>
                    <a:pt x="5" y="21"/>
                  </a:cubicBezTo>
                  <a:cubicBezTo>
                    <a:pt x="7" y="23"/>
                    <a:pt x="10" y="25"/>
                    <a:pt x="13" y="26"/>
                  </a:cubicBezTo>
                  <a:cubicBezTo>
                    <a:pt x="14" y="26"/>
                    <a:pt x="14" y="26"/>
                    <a:pt x="15" y="26"/>
                  </a:cubicBezTo>
                  <a:cubicBezTo>
                    <a:pt x="21" y="26"/>
                    <a:pt x="26" y="21"/>
                    <a:pt x="26" y="15"/>
                  </a:cubicBezTo>
                  <a:cubicBezTo>
                    <a:pt x="27" y="12"/>
                    <a:pt x="26" y="9"/>
                    <a:pt x="24" y="6"/>
                  </a:cubicBezTo>
                  <a:cubicBezTo>
                    <a:pt x="22" y="4"/>
                    <a:pt x="20" y="2"/>
                    <a:pt x="16" y="2"/>
                  </a:cubicBezTo>
                  <a:cubicBezTo>
                    <a:pt x="16" y="2"/>
                    <a:pt x="15" y="2"/>
                    <a:pt x="15" y="2"/>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8" name="ïšḻíḍé"/>
            <p:cNvSpPr/>
            <p:nvPr/>
          </p:nvSpPr>
          <p:spPr bwMode="auto">
            <a:xfrm>
              <a:off x="6037263" y="2259013"/>
              <a:ext cx="425450" cy="422275"/>
            </a:xfrm>
            <a:custGeom>
              <a:avLst/>
              <a:gdLst>
                <a:gd name="T0" fmla="*/ 20 w 22"/>
                <a:gd name="T1" fmla="*/ 14 h 22"/>
                <a:gd name="T2" fmla="*/ 8 w 22"/>
                <a:gd name="T3" fmla="*/ 20 h 22"/>
                <a:gd name="T4" fmla="*/ 2 w 22"/>
                <a:gd name="T5" fmla="*/ 8 h 22"/>
                <a:gd name="T6" fmla="*/ 14 w 22"/>
                <a:gd name="T7" fmla="*/ 2 h 22"/>
                <a:gd name="T8" fmla="*/ 20 w 22"/>
                <a:gd name="T9" fmla="*/ 14 h 22"/>
              </a:gdLst>
              <a:ahLst/>
              <a:cxnLst>
                <a:cxn ang="0">
                  <a:pos x="T0" y="T1"/>
                </a:cxn>
                <a:cxn ang="0">
                  <a:pos x="T2" y="T3"/>
                </a:cxn>
                <a:cxn ang="0">
                  <a:pos x="T4" y="T5"/>
                </a:cxn>
                <a:cxn ang="0">
                  <a:pos x="T6" y="T7"/>
                </a:cxn>
                <a:cxn ang="0">
                  <a:pos x="T8" y="T9"/>
                </a:cxn>
              </a:cxnLst>
              <a:rect l="0" t="0" r="r" b="b"/>
              <a:pathLst>
                <a:path w="22" h="22">
                  <a:moveTo>
                    <a:pt x="20" y="14"/>
                  </a:moveTo>
                  <a:cubicBezTo>
                    <a:pt x="19" y="19"/>
                    <a:pt x="13" y="22"/>
                    <a:pt x="8" y="20"/>
                  </a:cubicBezTo>
                  <a:cubicBezTo>
                    <a:pt x="3" y="19"/>
                    <a:pt x="0" y="13"/>
                    <a:pt x="2" y="8"/>
                  </a:cubicBezTo>
                  <a:cubicBezTo>
                    <a:pt x="3" y="3"/>
                    <a:pt x="9" y="0"/>
                    <a:pt x="14" y="2"/>
                  </a:cubicBezTo>
                  <a:cubicBezTo>
                    <a:pt x="19" y="3"/>
                    <a:pt x="22" y="9"/>
                    <a:pt x="20" y="14"/>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9" name="íSľiḑè"/>
            <p:cNvSpPr/>
            <p:nvPr/>
          </p:nvSpPr>
          <p:spPr bwMode="auto">
            <a:xfrm>
              <a:off x="6115050" y="2393950"/>
              <a:ext cx="212725" cy="192088"/>
            </a:xfrm>
            <a:custGeom>
              <a:avLst/>
              <a:gdLst>
                <a:gd name="T0" fmla="*/ 10 w 11"/>
                <a:gd name="T1" fmla="*/ 6 h 10"/>
                <a:gd name="T2" fmla="*/ 4 w 11"/>
                <a:gd name="T3" fmla="*/ 10 h 10"/>
                <a:gd name="T4" fmla="*/ 1 w 11"/>
                <a:gd name="T5" fmla="*/ 4 h 10"/>
                <a:gd name="T6" fmla="*/ 7 w 11"/>
                <a:gd name="T7" fmla="*/ 0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9" y="9"/>
                    <a:pt x="6" y="10"/>
                    <a:pt x="4" y="10"/>
                  </a:cubicBezTo>
                  <a:cubicBezTo>
                    <a:pt x="1" y="9"/>
                    <a:pt x="0" y="6"/>
                    <a:pt x="1" y="4"/>
                  </a:cubicBezTo>
                  <a:cubicBezTo>
                    <a:pt x="1" y="1"/>
                    <a:pt x="4" y="0"/>
                    <a:pt x="7" y="0"/>
                  </a:cubicBezTo>
                  <a:cubicBezTo>
                    <a:pt x="9" y="1"/>
                    <a:pt x="11" y="4"/>
                    <a:pt x="10" y="6"/>
                  </a:cubicBezTo>
                  <a:close/>
                </a:path>
              </a:pathLst>
            </a:custGeom>
            <a:solidFill>
              <a:srgbClr val="8B2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0" name="íṧ1ïḍé"/>
            <p:cNvSpPr/>
            <p:nvPr/>
          </p:nvSpPr>
          <p:spPr bwMode="auto">
            <a:xfrm>
              <a:off x="5284788" y="1741488"/>
              <a:ext cx="192088" cy="211138"/>
            </a:xfrm>
            <a:custGeom>
              <a:avLst/>
              <a:gdLst>
                <a:gd name="T0" fmla="*/ 10 w 10"/>
                <a:gd name="T1" fmla="*/ 7 h 11"/>
                <a:gd name="T2" fmla="*/ 4 w 10"/>
                <a:gd name="T3" fmla="*/ 10 h 11"/>
                <a:gd name="T4" fmla="*/ 1 w 10"/>
                <a:gd name="T5" fmla="*/ 4 h 11"/>
                <a:gd name="T6" fmla="*/ 6 w 10"/>
                <a:gd name="T7" fmla="*/ 1 h 11"/>
                <a:gd name="T8" fmla="*/ 10 w 10"/>
                <a:gd name="T9" fmla="*/ 7 h 11"/>
              </a:gdLst>
              <a:ahLst/>
              <a:cxnLst>
                <a:cxn ang="0">
                  <a:pos x="T0" y="T1"/>
                </a:cxn>
                <a:cxn ang="0">
                  <a:pos x="T2" y="T3"/>
                </a:cxn>
                <a:cxn ang="0">
                  <a:pos x="T4" y="T5"/>
                </a:cxn>
                <a:cxn ang="0">
                  <a:pos x="T6" y="T7"/>
                </a:cxn>
                <a:cxn ang="0">
                  <a:pos x="T8" y="T9"/>
                </a:cxn>
              </a:cxnLst>
              <a:rect l="0" t="0" r="r" b="b"/>
              <a:pathLst>
                <a:path w="10" h="11">
                  <a:moveTo>
                    <a:pt x="10" y="7"/>
                  </a:moveTo>
                  <a:cubicBezTo>
                    <a:pt x="9" y="10"/>
                    <a:pt x="6" y="11"/>
                    <a:pt x="4" y="10"/>
                  </a:cubicBezTo>
                  <a:cubicBezTo>
                    <a:pt x="1" y="9"/>
                    <a:pt x="0" y="7"/>
                    <a:pt x="1" y="4"/>
                  </a:cubicBezTo>
                  <a:cubicBezTo>
                    <a:pt x="1" y="2"/>
                    <a:pt x="4" y="0"/>
                    <a:pt x="6" y="1"/>
                  </a:cubicBezTo>
                  <a:cubicBezTo>
                    <a:pt x="9" y="2"/>
                    <a:pt x="10" y="5"/>
                    <a:pt x="10" y="7"/>
                  </a:cubicBezTo>
                  <a:close/>
                </a:path>
              </a:pathLst>
            </a:custGeom>
            <a:solidFill>
              <a:srgbClr val="8B23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1" name="îṥlîḑé"/>
            <p:cNvSpPr/>
            <p:nvPr/>
          </p:nvSpPr>
          <p:spPr bwMode="auto">
            <a:xfrm>
              <a:off x="5999163" y="1146175"/>
              <a:ext cx="501650" cy="479425"/>
            </a:xfrm>
            <a:custGeom>
              <a:avLst/>
              <a:gdLst>
                <a:gd name="T0" fmla="*/ 0 w 26"/>
                <a:gd name="T1" fmla="*/ 14 h 25"/>
                <a:gd name="T2" fmla="*/ 18 w 26"/>
                <a:gd name="T3" fmla="*/ 5 h 25"/>
                <a:gd name="T4" fmla="*/ 19 w 26"/>
                <a:gd name="T5" fmla="*/ 25 h 25"/>
                <a:gd name="T6" fmla="*/ 0 w 26"/>
                <a:gd name="T7" fmla="*/ 14 h 25"/>
              </a:gdLst>
              <a:ahLst/>
              <a:cxnLst>
                <a:cxn ang="0">
                  <a:pos x="T0" y="T1"/>
                </a:cxn>
                <a:cxn ang="0">
                  <a:pos x="T2" y="T3"/>
                </a:cxn>
                <a:cxn ang="0">
                  <a:pos x="T4" y="T5"/>
                </a:cxn>
                <a:cxn ang="0">
                  <a:pos x="T6" y="T7"/>
                </a:cxn>
              </a:cxnLst>
              <a:rect l="0" t="0" r="r" b="b"/>
              <a:pathLst>
                <a:path w="26" h="25">
                  <a:moveTo>
                    <a:pt x="0" y="14"/>
                  </a:moveTo>
                  <a:cubicBezTo>
                    <a:pt x="0" y="14"/>
                    <a:pt x="10" y="0"/>
                    <a:pt x="18" y="5"/>
                  </a:cubicBezTo>
                  <a:cubicBezTo>
                    <a:pt x="26" y="9"/>
                    <a:pt x="19" y="25"/>
                    <a:pt x="19" y="25"/>
                  </a:cubicBezTo>
                  <a:cubicBezTo>
                    <a:pt x="19" y="25"/>
                    <a:pt x="4" y="22"/>
                    <a:pt x="0" y="14"/>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2" name="ïṥlïḓè"/>
            <p:cNvSpPr/>
            <p:nvPr/>
          </p:nvSpPr>
          <p:spPr bwMode="auto">
            <a:xfrm>
              <a:off x="6192838" y="1223963"/>
              <a:ext cx="250825" cy="325438"/>
            </a:xfrm>
            <a:custGeom>
              <a:avLst/>
              <a:gdLst>
                <a:gd name="T0" fmla="*/ 8 w 13"/>
                <a:gd name="T1" fmla="*/ 1 h 17"/>
                <a:gd name="T2" fmla="*/ 4 w 13"/>
                <a:gd name="T3" fmla="*/ 0 h 17"/>
                <a:gd name="T4" fmla="*/ 2 w 13"/>
                <a:gd name="T5" fmla="*/ 3 h 17"/>
                <a:gd name="T6" fmla="*/ 10 w 13"/>
                <a:gd name="T7" fmla="*/ 17 h 17"/>
                <a:gd name="T8" fmla="*/ 10 w 13"/>
                <a:gd name="T9" fmla="*/ 17 h 17"/>
                <a:gd name="T10" fmla="*/ 8 w 13"/>
                <a:gd name="T11" fmla="*/ 1 h 17"/>
              </a:gdLst>
              <a:ahLst/>
              <a:cxnLst>
                <a:cxn ang="0">
                  <a:pos x="T0" y="T1"/>
                </a:cxn>
                <a:cxn ang="0">
                  <a:pos x="T2" y="T3"/>
                </a:cxn>
                <a:cxn ang="0">
                  <a:pos x="T4" y="T5"/>
                </a:cxn>
                <a:cxn ang="0">
                  <a:pos x="T6" y="T7"/>
                </a:cxn>
                <a:cxn ang="0">
                  <a:pos x="T8" y="T9"/>
                </a:cxn>
                <a:cxn ang="0">
                  <a:pos x="T10" y="T11"/>
                </a:cxn>
              </a:cxnLst>
              <a:rect l="0" t="0" r="r" b="b"/>
              <a:pathLst>
                <a:path w="13" h="17">
                  <a:moveTo>
                    <a:pt x="8" y="1"/>
                  </a:moveTo>
                  <a:cubicBezTo>
                    <a:pt x="7" y="0"/>
                    <a:pt x="5" y="0"/>
                    <a:pt x="4" y="0"/>
                  </a:cubicBezTo>
                  <a:cubicBezTo>
                    <a:pt x="3" y="1"/>
                    <a:pt x="3" y="2"/>
                    <a:pt x="2" y="3"/>
                  </a:cubicBezTo>
                  <a:cubicBezTo>
                    <a:pt x="0" y="9"/>
                    <a:pt x="4" y="15"/>
                    <a:pt x="10" y="17"/>
                  </a:cubicBezTo>
                  <a:cubicBezTo>
                    <a:pt x="10" y="17"/>
                    <a:pt x="10" y="17"/>
                    <a:pt x="10" y="17"/>
                  </a:cubicBezTo>
                  <a:cubicBezTo>
                    <a:pt x="12" y="12"/>
                    <a:pt x="13" y="3"/>
                    <a:pt x="8" y="1"/>
                  </a:cubicBezTo>
                  <a:close/>
                </a:path>
              </a:pathLst>
            </a:custGeom>
            <a:solidFill>
              <a:srgbClr val="BA68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3" name="ïśḻïďê"/>
            <p:cNvSpPr/>
            <p:nvPr/>
          </p:nvSpPr>
          <p:spPr bwMode="auto">
            <a:xfrm>
              <a:off x="6288088" y="1243013"/>
              <a:ext cx="115888" cy="211138"/>
            </a:xfrm>
            <a:custGeom>
              <a:avLst/>
              <a:gdLst>
                <a:gd name="T0" fmla="*/ 4 w 6"/>
                <a:gd name="T1" fmla="*/ 9 h 11"/>
                <a:gd name="T2" fmla="*/ 4 w 6"/>
                <a:gd name="T3" fmla="*/ 11 h 11"/>
                <a:gd name="T4" fmla="*/ 2 w 6"/>
                <a:gd name="T5" fmla="*/ 1 h 11"/>
                <a:gd name="T6" fmla="*/ 0 w 6"/>
                <a:gd name="T7" fmla="*/ 0 h 11"/>
                <a:gd name="T8" fmla="*/ 4 w 6"/>
                <a:gd name="T9" fmla="*/ 9 h 11"/>
              </a:gdLst>
              <a:ahLst/>
              <a:cxnLst>
                <a:cxn ang="0">
                  <a:pos x="T0" y="T1"/>
                </a:cxn>
                <a:cxn ang="0">
                  <a:pos x="T2" y="T3"/>
                </a:cxn>
                <a:cxn ang="0">
                  <a:pos x="T4" y="T5"/>
                </a:cxn>
                <a:cxn ang="0">
                  <a:pos x="T6" y="T7"/>
                </a:cxn>
                <a:cxn ang="0">
                  <a:pos x="T8" y="T9"/>
                </a:cxn>
              </a:cxnLst>
              <a:rect l="0" t="0" r="r" b="b"/>
              <a:pathLst>
                <a:path w="6" h="11">
                  <a:moveTo>
                    <a:pt x="4" y="9"/>
                  </a:moveTo>
                  <a:cubicBezTo>
                    <a:pt x="4" y="10"/>
                    <a:pt x="4" y="10"/>
                    <a:pt x="4" y="11"/>
                  </a:cubicBezTo>
                  <a:cubicBezTo>
                    <a:pt x="6" y="7"/>
                    <a:pt x="5" y="3"/>
                    <a:pt x="2" y="1"/>
                  </a:cubicBezTo>
                  <a:cubicBezTo>
                    <a:pt x="2" y="1"/>
                    <a:pt x="1" y="0"/>
                    <a:pt x="0" y="0"/>
                  </a:cubicBezTo>
                  <a:cubicBezTo>
                    <a:pt x="2" y="2"/>
                    <a:pt x="4" y="5"/>
                    <a:pt x="4" y="9"/>
                  </a:cubicBezTo>
                  <a:close/>
                </a:path>
              </a:pathLst>
            </a:custGeom>
            <a:solidFill>
              <a:srgbClr val="C98A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4" name="iṩḷíḓe"/>
            <p:cNvSpPr/>
            <p:nvPr/>
          </p:nvSpPr>
          <p:spPr bwMode="auto">
            <a:xfrm>
              <a:off x="5322888" y="1933575"/>
              <a:ext cx="792163" cy="517525"/>
            </a:xfrm>
            <a:custGeom>
              <a:avLst/>
              <a:gdLst>
                <a:gd name="T0" fmla="*/ 16 w 41"/>
                <a:gd name="T1" fmla="*/ 21 h 27"/>
                <a:gd name="T2" fmla="*/ 7 w 41"/>
                <a:gd name="T3" fmla="*/ 4 h 27"/>
                <a:gd name="T4" fmla="*/ 37 w 41"/>
                <a:gd name="T5" fmla="*/ 18 h 27"/>
                <a:gd name="T6" fmla="*/ 16 w 41"/>
                <a:gd name="T7" fmla="*/ 21 h 27"/>
              </a:gdLst>
              <a:ahLst/>
              <a:cxnLst>
                <a:cxn ang="0">
                  <a:pos x="T0" y="T1"/>
                </a:cxn>
                <a:cxn ang="0">
                  <a:pos x="T2" y="T3"/>
                </a:cxn>
                <a:cxn ang="0">
                  <a:pos x="T4" y="T5"/>
                </a:cxn>
                <a:cxn ang="0">
                  <a:pos x="T6" y="T7"/>
                </a:cxn>
              </a:cxnLst>
              <a:rect l="0" t="0" r="r" b="b"/>
              <a:pathLst>
                <a:path w="41" h="27">
                  <a:moveTo>
                    <a:pt x="16" y="21"/>
                  </a:moveTo>
                  <a:cubicBezTo>
                    <a:pt x="16" y="21"/>
                    <a:pt x="0" y="8"/>
                    <a:pt x="7" y="4"/>
                  </a:cubicBezTo>
                  <a:cubicBezTo>
                    <a:pt x="13" y="0"/>
                    <a:pt x="33" y="10"/>
                    <a:pt x="37" y="18"/>
                  </a:cubicBezTo>
                  <a:cubicBezTo>
                    <a:pt x="41" y="27"/>
                    <a:pt x="24" y="26"/>
                    <a:pt x="16" y="21"/>
                  </a:cubicBezTo>
                  <a:close/>
                </a:path>
              </a:pathLst>
            </a:custGeom>
            <a:solidFill>
              <a:srgbClr val="A21F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5" name="ïṣlîḓe"/>
            <p:cNvSpPr/>
            <p:nvPr/>
          </p:nvSpPr>
          <p:spPr bwMode="auto">
            <a:xfrm>
              <a:off x="5476875" y="1990725"/>
              <a:ext cx="522288" cy="384175"/>
            </a:xfrm>
            <a:custGeom>
              <a:avLst/>
              <a:gdLst>
                <a:gd name="T0" fmla="*/ 6 w 27"/>
                <a:gd name="T1" fmla="*/ 11 h 20"/>
                <a:gd name="T2" fmla="*/ 27 w 27"/>
                <a:gd name="T3" fmla="*/ 12 h 20"/>
                <a:gd name="T4" fmla="*/ 5 w 27"/>
                <a:gd name="T5" fmla="*/ 0 h 20"/>
                <a:gd name="T6" fmla="*/ 6 w 27"/>
                <a:gd name="T7" fmla="*/ 11 h 20"/>
              </a:gdLst>
              <a:ahLst/>
              <a:cxnLst>
                <a:cxn ang="0">
                  <a:pos x="T0" y="T1"/>
                </a:cxn>
                <a:cxn ang="0">
                  <a:pos x="T2" y="T3"/>
                </a:cxn>
                <a:cxn ang="0">
                  <a:pos x="T4" y="T5"/>
                </a:cxn>
                <a:cxn ang="0">
                  <a:pos x="T6" y="T7"/>
                </a:cxn>
              </a:cxnLst>
              <a:rect l="0" t="0" r="r" b="b"/>
              <a:pathLst>
                <a:path w="27" h="20">
                  <a:moveTo>
                    <a:pt x="6" y="11"/>
                  </a:moveTo>
                  <a:cubicBezTo>
                    <a:pt x="15" y="18"/>
                    <a:pt x="27" y="20"/>
                    <a:pt x="27" y="12"/>
                  </a:cubicBezTo>
                  <a:cubicBezTo>
                    <a:pt x="22" y="6"/>
                    <a:pt x="12" y="1"/>
                    <a:pt x="5" y="0"/>
                  </a:cubicBezTo>
                  <a:cubicBezTo>
                    <a:pt x="2" y="2"/>
                    <a:pt x="0" y="6"/>
                    <a:pt x="6" y="11"/>
                  </a:cubicBezTo>
                  <a:close/>
                </a:path>
              </a:pathLst>
            </a:custGeom>
            <a:solidFill>
              <a:srgbClr val="BA68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6" name="iṥľíḓe"/>
            <p:cNvSpPr/>
            <p:nvPr/>
          </p:nvSpPr>
          <p:spPr bwMode="auto">
            <a:xfrm>
              <a:off x="5729288" y="2106613"/>
              <a:ext cx="211138" cy="152400"/>
            </a:xfrm>
            <a:custGeom>
              <a:avLst/>
              <a:gdLst>
                <a:gd name="T0" fmla="*/ 10 w 11"/>
                <a:gd name="T1" fmla="*/ 7 h 8"/>
                <a:gd name="T2" fmla="*/ 4 w 11"/>
                <a:gd name="T3" fmla="*/ 6 h 8"/>
                <a:gd name="T4" fmla="*/ 1 w 11"/>
                <a:gd name="T5" fmla="*/ 1 h 8"/>
                <a:gd name="T6" fmla="*/ 7 w 11"/>
                <a:gd name="T7" fmla="*/ 2 h 8"/>
                <a:gd name="T8" fmla="*/ 10 w 11"/>
                <a:gd name="T9" fmla="*/ 7 h 8"/>
              </a:gdLst>
              <a:ahLst/>
              <a:cxnLst>
                <a:cxn ang="0">
                  <a:pos x="T0" y="T1"/>
                </a:cxn>
                <a:cxn ang="0">
                  <a:pos x="T2" y="T3"/>
                </a:cxn>
                <a:cxn ang="0">
                  <a:pos x="T4" y="T5"/>
                </a:cxn>
                <a:cxn ang="0">
                  <a:pos x="T6" y="T7"/>
                </a:cxn>
                <a:cxn ang="0">
                  <a:pos x="T8" y="T9"/>
                </a:cxn>
              </a:cxnLst>
              <a:rect l="0" t="0" r="r" b="b"/>
              <a:pathLst>
                <a:path w="11" h="8">
                  <a:moveTo>
                    <a:pt x="10" y="7"/>
                  </a:moveTo>
                  <a:cubicBezTo>
                    <a:pt x="9" y="8"/>
                    <a:pt x="6" y="8"/>
                    <a:pt x="4" y="6"/>
                  </a:cubicBezTo>
                  <a:cubicBezTo>
                    <a:pt x="1" y="5"/>
                    <a:pt x="0" y="2"/>
                    <a:pt x="1" y="1"/>
                  </a:cubicBezTo>
                  <a:cubicBezTo>
                    <a:pt x="2" y="0"/>
                    <a:pt x="4" y="0"/>
                    <a:pt x="7" y="2"/>
                  </a:cubicBezTo>
                  <a:cubicBezTo>
                    <a:pt x="9" y="4"/>
                    <a:pt x="11" y="6"/>
                    <a:pt x="10" y="7"/>
                  </a:cubicBezTo>
                  <a:close/>
                </a:path>
              </a:pathLst>
            </a:custGeom>
            <a:solidFill>
              <a:srgbClr val="C98A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7" name="i$líḍê"/>
            <p:cNvSpPr/>
            <p:nvPr/>
          </p:nvSpPr>
          <p:spPr bwMode="auto">
            <a:xfrm>
              <a:off x="5999163" y="1376363"/>
              <a:ext cx="115888" cy="115888"/>
            </a:xfrm>
            <a:custGeom>
              <a:avLst/>
              <a:gdLst>
                <a:gd name="T0" fmla="*/ 5 w 6"/>
                <a:gd name="T1" fmla="*/ 4 h 6"/>
                <a:gd name="T2" fmla="*/ 2 w 6"/>
                <a:gd name="T3" fmla="*/ 6 h 6"/>
                <a:gd name="T4" fmla="*/ 0 w 6"/>
                <a:gd name="T5" fmla="*/ 2 h 6"/>
                <a:gd name="T6" fmla="*/ 3 w 6"/>
                <a:gd name="T7" fmla="*/ 0 h 6"/>
                <a:gd name="T8" fmla="*/ 5 w 6"/>
                <a:gd name="T9" fmla="*/ 4 h 6"/>
              </a:gdLst>
              <a:ahLst/>
              <a:cxnLst>
                <a:cxn ang="0">
                  <a:pos x="T0" y="T1"/>
                </a:cxn>
                <a:cxn ang="0">
                  <a:pos x="T2" y="T3"/>
                </a:cxn>
                <a:cxn ang="0">
                  <a:pos x="T4" y="T5"/>
                </a:cxn>
                <a:cxn ang="0">
                  <a:pos x="T6" y="T7"/>
                </a:cxn>
                <a:cxn ang="0">
                  <a:pos x="T8" y="T9"/>
                </a:cxn>
              </a:cxnLst>
              <a:rect l="0" t="0" r="r" b="b"/>
              <a:pathLst>
                <a:path w="6" h="6">
                  <a:moveTo>
                    <a:pt x="5" y="4"/>
                  </a:moveTo>
                  <a:cubicBezTo>
                    <a:pt x="5" y="5"/>
                    <a:pt x="3" y="6"/>
                    <a:pt x="2" y="6"/>
                  </a:cubicBezTo>
                  <a:cubicBezTo>
                    <a:pt x="0" y="5"/>
                    <a:pt x="0" y="3"/>
                    <a:pt x="0" y="2"/>
                  </a:cubicBezTo>
                  <a:cubicBezTo>
                    <a:pt x="0" y="1"/>
                    <a:pt x="2" y="0"/>
                    <a:pt x="3" y="0"/>
                  </a:cubicBezTo>
                  <a:cubicBezTo>
                    <a:pt x="5" y="1"/>
                    <a:pt x="6" y="2"/>
                    <a:pt x="5"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8" name="íśľiḍè"/>
            <p:cNvSpPr/>
            <p:nvPr/>
          </p:nvSpPr>
          <p:spPr bwMode="auto">
            <a:xfrm>
              <a:off x="6018213" y="1395413"/>
              <a:ext cx="77788" cy="77788"/>
            </a:xfrm>
            <a:custGeom>
              <a:avLst/>
              <a:gdLst>
                <a:gd name="T0" fmla="*/ 4 w 4"/>
                <a:gd name="T1" fmla="*/ 2 h 4"/>
                <a:gd name="T2" fmla="*/ 1 w 4"/>
                <a:gd name="T3" fmla="*/ 4 h 4"/>
                <a:gd name="T4" fmla="*/ 0 w 4"/>
                <a:gd name="T5" fmla="*/ 1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3" y="3"/>
                    <a:pt x="2" y="4"/>
                    <a:pt x="1" y="4"/>
                  </a:cubicBezTo>
                  <a:cubicBezTo>
                    <a:pt x="0" y="3"/>
                    <a:pt x="0" y="2"/>
                    <a:pt x="0" y="1"/>
                  </a:cubicBezTo>
                  <a:cubicBezTo>
                    <a:pt x="0" y="0"/>
                    <a:pt x="1" y="0"/>
                    <a:pt x="2" y="0"/>
                  </a:cubicBezTo>
                  <a:cubicBezTo>
                    <a:pt x="3" y="0"/>
                    <a:pt x="4" y="1"/>
                    <a:pt x="4" y="2"/>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9" name="îṡḻiḓe"/>
            <p:cNvSpPr/>
            <p:nvPr/>
          </p:nvSpPr>
          <p:spPr bwMode="auto">
            <a:xfrm>
              <a:off x="5883275" y="1416050"/>
              <a:ext cx="115888" cy="133350"/>
            </a:xfrm>
            <a:custGeom>
              <a:avLst/>
              <a:gdLst>
                <a:gd name="T0" fmla="*/ 6 w 6"/>
                <a:gd name="T1" fmla="*/ 4 h 7"/>
                <a:gd name="T2" fmla="*/ 2 w 6"/>
                <a:gd name="T3" fmla="*/ 6 h 7"/>
                <a:gd name="T4" fmla="*/ 0 w 6"/>
                <a:gd name="T5" fmla="*/ 3 h 7"/>
                <a:gd name="T6" fmla="*/ 4 w 6"/>
                <a:gd name="T7" fmla="*/ 1 h 7"/>
                <a:gd name="T8" fmla="*/ 6 w 6"/>
                <a:gd name="T9" fmla="*/ 4 h 7"/>
              </a:gdLst>
              <a:ahLst/>
              <a:cxnLst>
                <a:cxn ang="0">
                  <a:pos x="T0" y="T1"/>
                </a:cxn>
                <a:cxn ang="0">
                  <a:pos x="T2" y="T3"/>
                </a:cxn>
                <a:cxn ang="0">
                  <a:pos x="T4" y="T5"/>
                </a:cxn>
                <a:cxn ang="0">
                  <a:pos x="T6" y="T7"/>
                </a:cxn>
                <a:cxn ang="0">
                  <a:pos x="T8" y="T9"/>
                </a:cxn>
              </a:cxnLst>
              <a:rect l="0" t="0" r="r" b="b"/>
              <a:pathLst>
                <a:path w="6" h="7">
                  <a:moveTo>
                    <a:pt x="6" y="4"/>
                  </a:moveTo>
                  <a:cubicBezTo>
                    <a:pt x="5" y="6"/>
                    <a:pt x="4" y="7"/>
                    <a:pt x="2" y="6"/>
                  </a:cubicBezTo>
                  <a:cubicBezTo>
                    <a:pt x="1" y="6"/>
                    <a:pt x="0" y="4"/>
                    <a:pt x="0" y="3"/>
                  </a:cubicBezTo>
                  <a:cubicBezTo>
                    <a:pt x="1" y="1"/>
                    <a:pt x="2" y="0"/>
                    <a:pt x="4" y="1"/>
                  </a:cubicBezTo>
                  <a:cubicBezTo>
                    <a:pt x="5" y="1"/>
                    <a:pt x="6" y="3"/>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0" name="ïśḷiḓê"/>
            <p:cNvSpPr/>
            <p:nvPr/>
          </p:nvSpPr>
          <p:spPr bwMode="auto">
            <a:xfrm>
              <a:off x="5902325" y="1435100"/>
              <a:ext cx="77788" cy="95250"/>
            </a:xfrm>
            <a:custGeom>
              <a:avLst/>
              <a:gdLst>
                <a:gd name="T0" fmla="*/ 4 w 4"/>
                <a:gd name="T1" fmla="*/ 3 h 5"/>
                <a:gd name="T2" fmla="*/ 2 w 4"/>
                <a:gd name="T3" fmla="*/ 4 h 5"/>
                <a:gd name="T4" fmla="*/ 0 w 4"/>
                <a:gd name="T5" fmla="*/ 2 h 5"/>
                <a:gd name="T6" fmla="*/ 3 w 4"/>
                <a:gd name="T7" fmla="*/ 1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1" y="1"/>
                    <a:pt x="2" y="0"/>
                    <a:pt x="3" y="1"/>
                  </a:cubicBezTo>
                  <a:cubicBezTo>
                    <a:pt x="4" y="1"/>
                    <a:pt x="4"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1" name="íṩḷiḓe"/>
            <p:cNvSpPr/>
            <p:nvPr/>
          </p:nvSpPr>
          <p:spPr bwMode="auto">
            <a:xfrm>
              <a:off x="5824538" y="1530350"/>
              <a:ext cx="115888" cy="115888"/>
            </a:xfrm>
            <a:custGeom>
              <a:avLst/>
              <a:gdLst>
                <a:gd name="T0" fmla="*/ 6 w 6"/>
                <a:gd name="T1" fmla="*/ 4 h 6"/>
                <a:gd name="T2" fmla="*/ 2 w 6"/>
                <a:gd name="T3" fmla="*/ 5 h 6"/>
                <a:gd name="T4" fmla="*/ 1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5"/>
                    <a:pt x="4" y="6"/>
                    <a:pt x="2" y="5"/>
                  </a:cubicBezTo>
                  <a:cubicBezTo>
                    <a:pt x="1" y="5"/>
                    <a:pt x="0" y="3"/>
                    <a:pt x="1" y="2"/>
                  </a:cubicBezTo>
                  <a:cubicBezTo>
                    <a:pt x="1" y="0"/>
                    <a:pt x="3" y="0"/>
                    <a:pt x="4" y="0"/>
                  </a:cubicBezTo>
                  <a:cubicBezTo>
                    <a:pt x="6" y="0"/>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2" name="ïṣľîḓé"/>
            <p:cNvSpPr/>
            <p:nvPr/>
          </p:nvSpPr>
          <p:spPr bwMode="auto">
            <a:xfrm>
              <a:off x="5845175" y="1549400"/>
              <a:ext cx="76200" cy="76200"/>
            </a:xfrm>
            <a:custGeom>
              <a:avLst/>
              <a:gdLst>
                <a:gd name="T0" fmla="*/ 4 w 4"/>
                <a:gd name="T1" fmla="*/ 2 h 4"/>
                <a:gd name="T2" fmla="*/ 2 w 4"/>
                <a:gd name="T3" fmla="*/ 4 h 4"/>
                <a:gd name="T4" fmla="*/ 0 w 4"/>
                <a:gd name="T5" fmla="*/ 1 h 4"/>
                <a:gd name="T6" fmla="*/ 3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3"/>
                    <a:pt x="0" y="2"/>
                    <a:pt x="0" y="1"/>
                  </a:cubicBezTo>
                  <a:cubicBezTo>
                    <a:pt x="1" y="0"/>
                    <a:pt x="2" y="0"/>
                    <a:pt x="3" y="0"/>
                  </a:cubicBezTo>
                  <a:cubicBezTo>
                    <a:pt x="4" y="0"/>
                    <a:pt x="4" y="1"/>
                    <a:pt x="4" y="2"/>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3" name="íṧ1ïdè"/>
            <p:cNvSpPr/>
            <p:nvPr/>
          </p:nvSpPr>
          <p:spPr bwMode="auto">
            <a:xfrm>
              <a:off x="5824538" y="1646238"/>
              <a:ext cx="115888" cy="114300"/>
            </a:xfrm>
            <a:custGeom>
              <a:avLst/>
              <a:gdLst>
                <a:gd name="T0" fmla="*/ 6 w 6"/>
                <a:gd name="T1" fmla="*/ 4 h 6"/>
                <a:gd name="T2" fmla="*/ 2 w 6"/>
                <a:gd name="T3" fmla="*/ 5 h 6"/>
                <a:gd name="T4" fmla="*/ 0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5"/>
                    <a:pt x="4" y="6"/>
                    <a:pt x="2" y="5"/>
                  </a:cubicBezTo>
                  <a:cubicBezTo>
                    <a:pt x="1" y="5"/>
                    <a:pt x="0" y="3"/>
                    <a:pt x="0" y="2"/>
                  </a:cubicBezTo>
                  <a:cubicBezTo>
                    <a:pt x="1" y="0"/>
                    <a:pt x="2" y="0"/>
                    <a:pt x="4" y="0"/>
                  </a:cubicBezTo>
                  <a:cubicBezTo>
                    <a:pt x="5" y="0"/>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4" name="ïšlïďè"/>
            <p:cNvSpPr/>
            <p:nvPr/>
          </p:nvSpPr>
          <p:spPr bwMode="auto">
            <a:xfrm>
              <a:off x="5845175" y="1665288"/>
              <a:ext cx="76200" cy="76200"/>
            </a:xfrm>
            <a:custGeom>
              <a:avLst/>
              <a:gdLst>
                <a:gd name="T0" fmla="*/ 4 w 4"/>
                <a:gd name="T1" fmla="*/ 2 h 4"/>
                <a:gd name="T2" fmla="*/ 1 w 4"/>
                <a:gd name="T3" fmla="*/ 4 h 4"/>
                <a:gd name="T4" fmla="*/ 0 w 4"/>
                <a:gd name="T5" fmla="*/ 1 h 4"/>
                <a:gd name="T6" fmla="*/ 3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2" y="4"/>
                    <a:pt x="1" y="4"/>
                  </a:cubicBezTo>
                  <a:cubicBezTo>
                    <a:pt x="0" y="3"/>
                    <a:pt x="0" y="2"/>
                    <a:pt x="0" y="1"/>
                  </a:cubicBezTo>
                  <a:cubicBezTo>
                    <a:pt x="0" y="0"/>
                    <a:pt x="2" y="0"/>
                    <a:pt x="3" y="0"/>
                  </a:cubicBezTo>
                  <a:cubicBezTo>
                    <a:pt x="4" y="0"/>
                    <a:pt x="4" y="1"/>
                    <a:pt x="4" y="2"/>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5" name="íşḷíḍé"/>
            <p:cNvSpPr/>
            <p:nvPr/>
          </p:nvSpPr>
          <p:spPr bwMode="auto">
            <a:xfrm>
              <a:off x="5883275" y="1741488"/>
              <a:ext cx="115888" cy="114300"/>
            </a:xfrm>
            <a:custGeom>
              <a:avLst/>
              <a:gdLst>
                <a:gd name="T0" fmla="*/ 6 w 6"/>
                <a:gd name="T1" fmla="*/ 4 h 6"/>
                <a:gd name="T2" fmla="*/ 2 w 6"/>
                <a:gd name="T3" fmla="*/ 6 h 6"/>
                <a:gd name="T4" fmla="*/ 0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5"/>
                    <a:pt x="4" y="6"/>
                    <a:pt x="2" y="6"/>
                  </a:cubicBezTo>
                  <a:cubicBezTo>
                    <a:pt x="1" y="5"/>
                    <a:pt x="0" y="4"/>
                    <a:pt x="0" y="2"/>
                  </a:cubicBezTo>
                  <a:cubicBezTo>
                    <a:pt x="1" y="1"/>
                    <a:pt x="2" y="0"/>
                    <a:pt x="4" y="0"/>
                  </a:cubicBezTo>
                  <a:cubicBezTo>
                    <a:pt x="5" y="1"/>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6" name="ísľíde"/>
            <p:cNvSpPr/>
            <p:nvPr/>
          </p:nvSpPr>
          <p:spPr bwMode="auto">
            <a:xfrm>
              <a:off x="5902325" y="1760538"/>
              <a:ext cx="77788" cy="76200"/>
            </a:xfrm>
            <a:custGeom>
              <a:avLst/>
              <a:gdLst>
                <a:gd name="T0" fmla="*/ 4 w 4"/>
                <a:gd name="T1" fmla="*/ 2 h 4"/>
                <a:gd name="T2" fmla="*/ 2 w 4"/>
                <a:gd name="T3" fmla="*/ 4 h 4"/>
                <a:gd name="T4" fmla="*/ 0 w 4"/>
                <a:gd name="T5" fmla="*/ 1 h 4"/>
                <a:gd name="T6" fmla="*/ 3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3"/>
                    <a:pt x="0" y="2"/>
                    <a:pt x="0" y="1"/>
                  </a:cubicBezTo>
                  <a:cubicBezTo>
                    <a:pt x="1" y="0"/>
                    <a:pt x="2" y="0"/>
                    <a:pt x="3" y="0"/>
                  </a:cubicBezTo>
                  <a:cubicBezTo>
                    <a:pt x="4" y="0"/>
                    <a:pt x="4" y="1"/>
                    <a:pt x="4" y="2"/>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7" name="íṡļíḋé"/>
            <p:cNvSpPr/>
            <p:nvPr/>
          </p:nvSpPr>
          <p:spPr bwMode="auto">
            <a:xfrm>
              <a:off x="5980113" y="1798638"/>
              <a:ext cx="115888" cy="115888"/>
            </a:xfrm>
            <a:custGeom>
              <a:avLst/>
              <a:gdLst>
                <a:gd name="T0" fmla="*/ 6 w 6"/>
                <a:gd name="T1" fmla="*/ 4 h 6"/>
                <a:gd name="T2" fmla="*/ 2 w 6"/>
                <a:gd name="T3" fmla="*/ 6 h 6"/>
                <a:gd name="T4" fmla="*/ 1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6" y="5"/>
                    <a:pt x="4" y="6"/>
                    <a:pt x="2" y="6"/>
                  </a:cubicBezTo>
                  <a:cubicBezTo>
                    <a:pt x="1" y="5"/>
                    <a:pt x="0" y="4"/>
                    <a:pt x="1" y="2"/>
                  </a:cubicBezTo>
                  <a:cubicBezTo>
                    <a:pt x="1" y="1"/>
                    <a:pt x="3" y="0"/>
                    <a:pt x="4" y="0"/>
                  </a:cubicBezTo>
                  <a:cubicBezTo>
                    <a:pt x="6" y="1"/>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8" name="ïṧļiḓe"/>
            <p:cNvSpPr/>
            <p:nvPr/>
          </p:nvSpPr>
          <p:spPr bwMode="auto">
            <a:xfrm>
              <a:off x="5999163" y="1817688"/>
              <a:ext cx="77788" cy="77788"/>
            </a:xfrm>
            <a:custGeom>
              <a:avLst/>
              <a:gdLst>
                <a:gd name="T0" fmla="*/ 4 w 4"/>
                <a:gd name="T1" fmla="*/ 2 h 4"/>
                <a:gd name="T2" fmla="*/ 2 w 4"/>
                <a:gd name="T3" fmla="*/ 4 h 4"/>
                <a:gd name="T4" fmla="*/ 0 w 4"/>
                <a:gd name="T5" fmla="*/ 1 h 4"/>
                <a:gd name="T6" fmla="*/ 3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3"/>
                    <a:pt x="0" y="2"/>
                    <a:pt x="0" y="1"/>
                  </a:cubicBezTo>
                  <a:cubicBezTo>
                    <a:pt x="1" y="0"/>
                    <a:pt x="2" y="0"/>
                    <a:pt x="3" y="0"/>
                  </a:cubicBezTo>
                  <a:cubicBezTo>
                    <a:pt x="4" y="0"/>
                    <a:pt x="4" y="1"/>
                    <a:pt x="4" y="2"/>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9" name="ïSlíḍê"/>
            <p:cNvSpPr/>
            <p:nvPr/>
          </p:nvSpPr>
          <p:spPr bwMode="auto">
            <a:xfrm>
              <a:off x="6096000" y="1798638"/>
              <a:ext cx="115888" cy="115888"/>
            </a:xfrm>
            <a:custGeom>
              <a:avLst/>
              <a:gdLst>
                <a:gd name="T0" fmla="*/ 6 w 6"/>
                <a:gd name="T1" fmla="*/ 4 h 6"/>
                <a:gd name="T2" fmla="*/ 2 w 6"/>
                <a:gd name="T3" fmla="*/ 6 h 6"/>
                <a:gd name="T4" fmla="*/ 1 w 6"/>
                <a:gd name="T5" fmla="*/ 2 h 6"/>
                <a:gd name="T6" fmla="*/ 4 w 6"/>
                <a:gd name="T7" fmla="*/ 1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6"/>
                    <a:pt x="4" y="6"/>
                    <a:pt x="2" y="6"/>
                  </a:cubicBezTo>
                  <a:cubicBezTo>
                    <a:pt x="1" y="5"/>
                    <a:pt x="0" y="4"/>
                    <a:pt x="1" y="2"/>
                  </a:cubicBezTo>
                  <a:cubicBezTo>
                    <a:pt x="1" y="1"/>
                    <a:pt x="3" y="0"/>
                    <a:pt x="4" y="1"/>
                  </a:cubicBezTo>
                  <a:cubicBezTo>
                    <a:pt x="6" y="1"/>
                    <a:pt x="6" y="3"/>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0" name="îśľiḓê"/>
            <p:cNvSpPr/>
            <p:nvPr/>
          </p:nvSpPr>
          <p:spPr bwMode="auto">
            <a:xfrm>
              <a:off x="6115050" y="1817688"/>
              <a:ext cx="77788" cy="77788"/>
            </a:xfrm>
            <a:custGeom>
              <a:avLst/>
              <a:gdLst>
                <a:gd name="T0" fmla="*/ 4 w 4"/>
                <a:gd name="T1" fmla="*/ 3 h 4"/>
                <a:gd name="T2" fmla="*/ 2 w 4"/>
                <a:gd name="T3" fmla="*/ 4 h 4"/>
                <a:gd name="T4" fmla="*/ 0 w 4"/>
                <a:gd name="T5" fmla="*/ 2 h 4"/>
                <a:gd name="T6" fmla="*/ 3 w 4"/>
                <a:gd name="T7" fmla="*/ 0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4"/>
                    <a:pt x="3" y="4"/>
                    <a:pt x="2" y="4"/>
                  </a:cubicBezTo>
                  <a:cubicBezTo>
                    <a:pt x="1" y="4"/>
                    <a:pt x="0" y="3"/>
                    <a:pt x="0" y="2"/>
                  </a:cubicBezTo>
                  <a:cubicBezTo>
                    <a:pt x="1" y="1"/>
                    <a:pt x="2" y="0"/>
                    <a:pt x="3" y="0"/>
                  </a:cubicBezTo>
                  <a:cubicBezTo>
                    <a:pt x="4" y="1"/>
                    <a:pt x="4"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1" name="íṡlïḋé"/>
            <p:cNvSpPr/>
            <p:nvPr/>
          </p:nvSpPr>
          <p:spPr bwMode="auto">
            <a:xfrm>
              <a:off x="6192838" y="1741488"/>
              <a:ext cx="134938" cy="114300"/>
            </a:xfrm>
            <a:custGeom>
              <a:avLst/>
              <a:gdLst>
                <a:gd name="T0" fmla="*/ 6 w 7"/>
                <a:gd name="T1" fmla="*/ 4 h 6"/>
                <a:gd name="T2" fmla="*/ 3 w 7"/>
                <a:gd name="T3" fmla="*/ 6 h 6"/>
                <a:gd name="T4" fmla="*/ 1 w 7"/>
                <a:gd name="T5" fmla="*/ 2 h 6"/>
                <a:gd name="T6" fmla="*/ 4 w 7"/>
                <a:gd name="T7" fmla="*/ 1 h 6"/>
                <a:gd name="T8" fmla="*/ 6 w 7"/>
                <a:gd name="T9" fmla="*/ 4 h 6"/>
              </a:gdLst>
              <a:ahLst/>
              <a:cxnLst>
                <a:cxn ang="0">
                  <a:pos x="T0" y="T1"/>
                </a:cxn>
                <a:cxn ang="0">
                  <a:pos x="T2" y="T3"/>
                </a:cxn>
                <a:cxn ang="0">
                  <a:pos x="T4" y="T5"/>
                </a:cxn>
                <a:cxn ang="0">
                  <a:pos x="T6" y="T7"/>
                </a:cxn>
                <a:cxn ang="0">
                  <a:pos x="T8" y="T9"/>
                </a:cxn>
              </a:cxnLst>
              <a:rect l="0" t="0" r="r" b="b"/>
              <a:pathLst>
                <a:path w="7" h="6">
                  <a:moveTo>
                    <a:pt x="6" y="4"/>
                  </a:moveTo>
                  <a:cubicBezTo>
                    <a:pt x="6" y="6"/>
                    <a:pt x="4" y="6"/>
                    <a:pt x="3" y="6"/>
                  </a:cubicBezTo>
                  <a:cubicBezTo>
                    <a:pt x="1" y="5"/>
                    <a:pt x="0" y="4"/>
                    <a:pt x="1" y="2"/>
                  </a:cubicBezTo>
                  <a:cubicBezTo>
                    <a:pt x="1" y="1"/>
                    <a:pt x="3" y="0"/>
                    <a:pt x="4" y="1"/>
                  </a:cubicBezTo>
                  <a:cubicBezTo>
                    <a:pt x="6" y="1"/>
                    <a:pt x="7" y="3"/>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2" name="iSļiḑé"/>
            <p:cNvSpPr/>
            <p:nvPr/>
          </p:nvSpPr>
          <p:spPr bwMode="auto">
            <a:xfrm>
              <a:off x="6211888" y="1760538"/>
              <a:ext cx="96838" cy="76200"/>
            </a:xfrm>
            <a:custGeom>
              <a:avLst/>
              <a:gdLst>
                <a:gd name="T0" fmla="*/ 4 w 5"/>
                <a:gd name="T1" fmla="*/ 3 h 4"/>
                <a:gd name="T2" fmla="*/ 2 w 5"/>
                <a:gd name="T3" fmla="*/ 4 h 4"/>
                <a:gd name="T4" fmla="*/ 1 w 5"/>
                <a:gd name="T5" fmla="*/ 2 h 4"/>
                <a:gd name="T6" fmla="*/ 3 w 5"/>
                <a:gd name="T7" fmla="*/ 0 h 4"/>
                <a:gd name="T8" fmla="*/ 4 w 5"/>
                <a:gd name="T9" fmla="*/ 3 h 4"/>
              </a:gdLst>
              <a:ahLst/>
              <a:cxnLst>
                <a:cxn ang="0">
                  <a:pos x="T0" y="T1"/>
                </a:cxn>
                <a:cxn ang="0">
                  <a:pos x="T2" y="T3"/>
                </a:cxn>
                <a:cxn ang="0">
                  <a:pos x="T4" y="T5"/>
                </a:cxn>
                <a:cxn ang="0">
                  <a:pos x="T6" y="T7"/>
                </a:cxn>
                <a:cxn ang="0">
                  <a:pos x="T8" y="T9"/>
                </a:cxn>
              </a:cxnLst>
              <a:rect l="0" t="0" r="r" b="b"/>
              <a:pathLst>
                <a:path w="5" h="4">
                  <a:moveTo>
                    <a:pt x="4" y="3"/>
                  </a:moveTo>
                  <a:cubicBezTo>
                    <a:pt x="4" y="4"/>
                    <a:pt x="3" y="4"/>
                    <a:pt x="2" y="4"/>
                  </a:cubicBezTo>
                  <a:cubicBezTo>
                    <a:pt x="1" y="4"/>
                    <a:pt x="0" y="3"/>
                    <a:pt x="1" y="2"/>
                  </a:cubicBezTo>
                  <a:cubicBezTo>
                    <a:pt x="1" y="1"/>
                    <a:pt x="2" y="0"/>
                    <a:pt x="3" y="0"/>
                  </a:cubicBezTo>
                  <a:cubicBezTo>
                    <a:pt x="4" y="1"/>
                    <a:pt x="5"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3" name="ïṥļîde"/>
            <p:cNvSpPr/>
            <p:nvPr/>
          </p:nvSpPr>
          <p:spPr bwMode="auto">
            <a:xfrm>
              <a:off x="6249988" y="1646238"/>
              <a:ext cx="134938" cy="114300"/>
            </a:xfrm>
            <a:custGeom>
              <a:avLst/>
              <a:gdLst>
                <a:gd name="T0" fmla="*/ 6 w 7"/>
                <a:gd name="T1" fmla="*/ 4 h 6"/>
                <a:gd name="T2" fmla="*/ 3 w 7"/>
                <a:gd name="T3" fmla="*/ 6 h 6"/>
                <a:gd name="T4" fmla="*/ 1 w 7"/>
                <a:gd name="T5" fmla="*/ 2 h 6"/>
                <a:gd name="T6" fmla="*/ 4 w 7"/>
                <a:gd name="T7" fmla="*/ 0 h 6"/>
                <a:gd name="T8" fmla="*/ 6 w 7"/>
                <a:gd name="T9" fmla="*/ 4 h 6"/>
              </a:gdLst>
              <a:ahLst/>
              <a:cxnLst>
                <a:cxn ang="0">
                  <a:pos x="T0" y="T1"/>
                </a:cxn>
                <a:cxn ang="0">
                  <a:pos x="T2" y="T3"/>
                </a:cxn>
                <a:cxn ang="0">
                  <a:pos x="T4" y="T5"/>
                </a:cxn>
                <a:cxn ang="0">
                  <a:pos x="T6" y="T7"/>
                </a:cxn>
                <a:cxn ang="0">
                  <a:pos x="T8" y="T9"/>
                </a:cxn>
              </a:cxnLst>
              <a:rect l="0" t="0" r="r" b="b"/>
              <a:pathLst>
                <a:path w="7" h="6">
                  <a:moveTo>
                    <a:pt x="6" y="4"/>
                  </a:moveTo>
                  <a:cubicBezTo>
                    <a:pt x="6" y="5"/>
                    <a:pt x="4" y="6"/>
                    <a:pt x="3" y="6"/>
                  </a:cubicBezTo>
                  <a:cubicBezTo>
                    <a:pt x="1" y="5"/>
                    <a:pt x="0" y="4"/>
                    <a:pt x="1" y="2"/>
                  </a:cubicBezTo>
                  <a:cubicBezTo>
                    <a:pt x="1" y="1"/>
                    <a:pt x="3" y="0"/>
                    <a:pt x="4" y="0"/>
                  </a:cubicBezTo>
                  <a:cubicBezTo>
                    <a:pt x="6" y="1"/>
                    <a:pt x="7"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4" name="ïSlïḍè"/>
            <p:cNvSpPr/>
            <p:nvPr/>
          </p:nvSpPr>
          <p:spPr bwMode="auto">
            <a:xfrm>
              <a:off x="6269038" y="1665288"/>
              <a:ext cx="96838" cy="76200"/>
            </a:xfrm>
            <a:custGeom>
              <a:avLst/>
              <a:gdLst>
                <a:gd name="T0" fmla="*/ 4 w 5"/>
                <a:gd name="T1" fmla="*/ 3 h 4"/>
                <a:gd name="T2" fmla="*/ 2 w 5"/>
                <a:gd name="T3" fmla="*/ 4 h 4"/>
                <a:gd name="T4" fmla="*/ 1 w 5"/>
                <a:gd name="T5" fmla="*/ 1 h 4"/>
                <a:gd name="T6" fmla="*/ 3 w 5"/>
                <a:gd name="T7" fmla="*/ 0 h 4"/>
                <a:gd name="T8" fmla="*/ 4 w 5"/>
                <a:gd name="T9" fmla="*/ 3 h 4"/>
              </a:gdLst>
              <a:ahLst/>
              <a:cxnLst>
                <a:cxn ang="0">
                  <a:pos x="T0" y="T1"/>
                </a:cxn>
                <a:cxn ang="0">
                  <a:pos x="T2" y="T3"/>
                </a:cxn>
                <a:cxn ang="0">
                  <a:pos x="T4" y="T5"/>
                </a:cxn>
                <a:cxn ang="0">
                  <a:pos x="T6" y="T7"/>
                </a:cxn>
                <a:cxn ang="0">
                  <a:pos x="T8" y="T9"/>
                </a:cxn>
              </a:cxnLst>
              <a:rect l="0" t="0" r="r" b="b"/>
              <a:pathLst>
                <a:path w="5" h="4">
                  <a:moveTo>
                    <a:pt x="4" y="3"/>
                  </a:moveTo>
                  <a:cubicBezTo>
                    <a:pt x="4" y="4"/>
                    <a:pt x="3" y="4"/>
                    <a:pt x="2" y="4"/>
                  </a:cubicBezTo>
                  <a:cubicBezTo>
                    <a:pt x="1" y="3"/>
                    <a:pt x="0" y="2"/>
                    <a:pt x="1" y="1"/>
                  </a:cubicBezTo>
                  <a:cubicBezTo>
                    <a:pt x="1" y="0"/>
                    <a:pt x="2" y="0"/>
                    <a:pt x="3" y="0"/>
                  </a:cubicBezTo>
                  <a:cubicBezTo>
                    <a:pt x="4" y="0"/>
                    <a:pt x="5" y="1"/>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5" name="ísḷîḓê"/>
            <p:cNvSpPr/>
            <p:nvPr/>
          </p:nvSpPr>
          <p:spPr bwMode="auto">
            <a:xfrm>
              <a:off x="6269038" y="1530350"/>
              <a:ext cx="115888" cy="115888"/>
            </a:xfrm>
            <a:custGeom>
              <a:avLst/>
              <a:gdLst>
                <a:gd name="T0" fmla="*/ 6 w 6"/>
                <a:gd name="T1" fmla="*/ 4 h 6"/>
                <a:gd name="T2" fmla="*/ 2 w 6"/>
                <a:gd name="T3" fmla="*/ 6 h 6"/>
                <a:gd name="T4" fmla="*/ 0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5"/>
                    <a:pt x="4" y="6"/>
                    <a:pt x="2" y="6"/>
                  </a:cubicBezTo>
                  <a:cubicBezTo>
                    <a:pt x="1" y="5"/>
                    <a:pt x="0" y="4"/>
                    <a:pt x="0" y="2"/>
                  </a:cubicBezTo>
                  <a:cubicBezTo>
                    <a:pt x="1" y="1"/>
                    <a:pt x="2" y="0"/>
                    <a:pt x="4" y="0"/>
                  </a:cubicBezTo>
                  <a:cubicBezTo>
                    <a:pt x="5" y="1"/>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6" name="îSḷïďê"/>
            <p:cNvSpPr/>
            <p:nvPr/>
          </p:nvSpPr>
          <p:spPr bwMode="auto">
            <a:xfrm>
              <a:off x="6288088" y="1549400"/>
              <a:ext cx="77788" cy="76200"/>
            </a:xfrm>
            <a:custGeom>
              <a:avLst/>
              <a:gdLst>
                <a:gd name="T0" fmla="*/ 4 w 4"/>
                <a:gd name="T1" fmla="*/ 3 h 4"/>
                <a:gd name="T2" fmla="*/ 1 w 4"/>
                <a:gd name="T3" fmla="*/ 4 h 4"/>
                <a:gd name="T4" fmla="*/ 0 w 4"/>
                <a:gd name="T5" fmla="*/ 1 h 4"/>
                <a:gd name="T6" fmla="*/ 2 w 4"/>
                <a:gd name="T7" fmla="*/ 0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3" y="4"/>
                    <a:pt x="2" y="4"/>
                    <a:pt x="1" y="4"/>
                  </a:cubicBezTo>
                  <a:cubicBezTo>
                    <a:pt x="0" y="4"/>
                    <a:pt x="0" y="3"/>
                    <a:pt x="0" y="1"/>
                  </a:cubicBezTo>
                  <a:cubicBezTo>
                    <a:pt x="0" y="0"/>
                    <a:pt x="1" y="0"/>
                    <a:pt x="2" y="0"/>
                  </a:cubicBezTo>
                  <a:cubicBezTo>
                    <a:pt x="3" y="1"/>
                    <a:pt x="4"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7" name="îşľidé"/>
            <p:cNvSpPr/>
            <p:nvPr/>
          </p:nvSpPr>
          <p:spPr bwMode="auto">
            <a:xfrm>
              <a:off x="6211888" y="1435100"/>
              <a:ext cx="115888" cy="114300"/>
            </a:xfrm>
            <a:custGeom>
              <a:avLst/>
              <a:gdLst>
                <a:gd name="T0" fmla="*/ 6 w 6"/>
                <a:gd name="T1" fmla="*/ 4 h 6"/>
                <a:gd name="T2" fmla="*/ 2 w 6"/>
                <a:gd name="T3" fmla="*/ 6 h 6"/>
                <a:gd name="T4" fmla="*/ 0 w 6"/>
                <a:gd name="T5" fmla="*/ 2 h 6"/>
                <a:gd name="T6" fmla="*/ 4 w 6"/>
                <a:gd name="T7" fmla="*/ 0 h 6"/>
                <a:gd name="T8" fmla="*/ 6 w 6"/>
                <a:gd name="T9" fmla="*/ 4 h 6"/>
              </a:gdLst>
              <a:ahLst/>
              <a:cxnLst>
                <a:cxn ang="0">
                  <a:pos x="T0" y="T1"/>
                </a:cxn>
                <a:cxn ang="0">
                  <a:pos x="T2" y="T3"/>
                </a:cxn>
                <a:cxn ang="0">
                  <a:pos x="T4" y="T5"/>
                </a:cxn>
                <a:cxn ang="0">
                  <a:pos x="T6" y="T7"/>
                </a:cxn>
                <a:cxn ang="0">
                  <a:pos x="T8" y="T9"/>
                </a:cxn>
              </a:cxnLst>
              <a:rect l="0" t="0" r="r" b="b"/>
              <a:pathLst>
                <a:path w="6" h="6">
                  <a:moveTo>
                    <a:pt x="6" y="4"/>
                  </a:moveTo>
                  <a:cubicBezTo>
                    <a:pt x="5" y="5"/>
                    <a:pt x="4" y="6"/>
                    <a:pt x="2" y="6"/>
                  </a:cubicBezTo>
                  <a:cubicBezTo>
                    <a:pt x="1" y="5"/>
                    <a:pt x="0" y="4"/>
                    <a:pt x="0" y="2"/>
                  </a:cubicBezTo>
                  <a:cubicBezTo>
                    <a:pt x="1" y="1"/>
                    <a:pt x="2" y="0"/>
                    <a:pt x="4" y="0"/>
                  </a:cubicBezTo>
                  <a:cubicBezTo>
                    <a:pt x="5" y="1"/>
                    <a:pt x="6" y="2"/>
                    <a:pt x="6"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8" name="íşľîḍê"/>
            <p:cNvSpPr/>
            <p:nvPr/>
          </p:nvSpPr>
          <p:spPr bwMode="auto">
            <a:xfrm>
              <a:off x="6230938" y="1454150"/>
              <a:ext cx="77788" cy="76200"/>
            </a:xfrm>
            <a:custGeom>
              <a:avLst/>
              <a:gdLst>
                <a:gd name="T0" fmla="*/ 4 w 4"/>
                <a:gd name="T1" fmla="*/ 3 h 4"/>
                <a:gd name="T2" fmla="*/ 1 w 4"/>
                <a:gd name="T3" fmla="*/ 4 h 4"/>
                <a:gd name="T4" fmla="*/ 0 w 4"/>
                <a:gd name="T5" fmla="*/ 2 h 4"/>
                <a:gd name="T6" fmla="*/ 3 w 4"/>
                <a:gd name="T7" fmla="*/ 0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4"/>
                    <a:pt x="2" y="4"/>
                    <a:pt x="1" y="4"/>
                  </a:cubicBezTo>
                  <a:cubicBezTo>
                    <a:pt x="0" y="4"/>
                    <a:pt x="0" y="3"/>
                    <a:pt x="0" y="2"/>
                  </a:cubicBezTo>
                  <a:cubicBezTo>
                    <a:pt x="0" y="1"/>
                    <a:pt x="2" y="0"/>
                    <a:pt x="3" y="0"/>
                  </a:cubicBezTo>
                  <a:cubicBezTo>
                    <a:pt x="4" y="1"/>
                    <a:pt x="4"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9" name="ís1iḍé"/>
            <p:cNvSpPr/>
            <p:nvPr/>
          </p:nvSpPr>
          <p:spPr bwMode="auto">
            <a:xfrm>
              <a:off x="6115050" y="1376363"/>
              <a:ext cx="115888" cy="134938"/>
            </a:xfrm>
            <a:custGeom>
              <a:avLst/>
              <a:gdLst>
                <a:gd name="T0" fmla="*/ 5 w 6"/>
                <a:gd name="T1" fmla="*/ 4 h 7"/>
                <a:gd name="T2" fmla="*/ 2 w 6"/>
                <a:gd name="T3" fmla="*/ 6 h 7"/>
                <a:gd name="T4" fmla="*/ 0 w 6"/>
                <a:gd name="T5" fmla="*/ 3 h 7"/>
                <a:gd name="T6" fmla="*/ 3 w 6"/>
                <a:gd name="T7" fmla="*/ 1 h 7"/>
                <a:gd name="T8" fmla="*/ 5 w 6"/>
                <a:gd name="T9" fmla="*/ 4 h 7"/>
              </a:gdLst>
              <a:ahLst/>
              <a:cxnLst>
                <a:cxn ang="0">
                  <a:pos x="T0" y="T1"/>
                </a:cxn>
                <a:cxn ang="0">
                  <a:pos x="T2" y="T3"/>
                </a:cxn>
                <a:cxn ang="0">
                  <a:pos x="T4" y="T5"/>
                </a:cxn>
                <a:cxn ang="0">
                  <a:pos x="T6" y="T7"/>
                </a:cxn>
                <a:cxn ang="0">
                  <a:pos x="T8" y="T9"/>
                </a:cxn>
              </a:cxnLst>
              <a:rect l="0" t="0" r="r" b="b"/>
              <a:pathLst>
                <a:path w="6" h="7">
                  <a:moveTo>
                    <a:pt x="5" y="4"/>
                  </a:moveTo>
                  <a:cubicBezTo>
                    <a:pt x="5" y="6"/>
                    <a:pt x="3" y="7"/>
                    <a:pt x="2" y="6"/>
                  </a:cubicBezTo>
                  <a:cubicBezTo>
                    <a:pt x="0" y="6"/>
                    <a:pt x="0" y="4"/>
                    <a:pt x="0" y="3"/>
                  </a:cubicBezTo>
                  <a:cubicBezTo>
                    <a:pt x="0" y="1"/>
                    <a:pt x="2" y="0"/>
                    <a:pt x="3" y="1"/>
                  </a:cubicBezTo>
                  <a:cubicBezTo>
                    <a:pt x="5" y="1"/>
                    <a:pt x="6" y="3"/>
                    <a:pt x="5" y="4"/>
                  </a:cubicBezTo>
                  <a:close/>
                </a:path>
              </a:pathLst>
            </a:custGeom>
            <a:solidFill>
              <a:srgbClr val="FFD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0" name="îṣḻïḑe"/>
            <p:cNvSpPr/>
            <p:nvPr/>
          </p:nvSpPr>
          <p:spPr bwMode="auto">
            <a:xfrm>
              <a:off x="6134100" y="1395413"/>
              <a:ext cx="77788" cy="96838"/>
            </a:xfrm>
            <a:custGeom>
              <a:avLst/>
              <a:gdLst>
                <a:gd name="T0" fmla="*/ 4 w 4"/>
                <a:gd name="T1" fmla="*/ 3 h 5"/>
                <a:gd name="T2" fmla="*/ 1 w 4"/>
                <a:gd name="T3" fmla="*/ 4 h 5"/>
                <a:gd name="T4" fmla="*/ 0 w 4"/>
                <a:gd name="T5" fmla="*/ 2 h 5"/>
                <a:gd name="T6" fmla="*/ 2 w 4"/>
                <a:gd name="T7" fmla="*/ 1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3" y="4"/>
                    <a:pt x="2" y="5"/>
                    <a:pt x="1" y="4"/>
                  </a:cubicBezTo>
                  <a:cubicBezTo>
                    <a:pt x="0" y="4"/>
                    <a:pt x="0" y="3"/>
                    <a:pt x="0" y="2"/>
                  </a:cubicBezTo>
                  <a:cubicBezTo>
                    <a:pt x="0" y="1"/>
                    <a:pt x="1" y="0"/>
                    <a:pt x="2" y="1"/>
                  </a:cubicBezTo>
                  <a:cubicBezTo>
                    <a:pt x="3" y="1"/>
                    <a:pt x="4" y="2"/>
                    <a:pt x="4" y="3"/>
                  </a:cubicBezTo>
                  <a:close/>
                </a:path>
              </a:pathLst>
            </a:custGeom>
            <a:solidFill>
              <a:srgbClr val="FFEA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1" name="ïṣlïḍè"/>
            <p:cNvSpPr/>
            <p:nvPr/>
          </p:nvSpPr>
          <p:spPr bwMode="auto">
            <a:xfrm>
              <a:off x="5883275" y="1435100"/>
              <a:ext cx="444500" cy="420688"/>
            </a:xfrm>
            <a:custGeom>
              <a:avLst/>
              <a:gdLst>
                <a:gd name="T0" fmla="*/ 21 w 23"/>
                <a:gd name="T1" fmla="*/ 14 h 22"/>
                <a:gd name="T2" fmla="*/ 9 w 23"/>
                <a:gd name="T3" fmla="*/ 21 h 22"/>
                <a:gd name="T4" fmla="*/ 2 w 23"/>
                <a:gd name="T5" fmla="*/ 8 h 22"/>
                <a:gd name="T6" fmla="*/ 14 w 23"/>
                <a:gd name="T7" fmla="*/ 2 h 22"/>
                <a:gd name="T8" fmla="*/ 21 w 23"/>
                <a:gd name="T9" fmla="*/ 14 h 22"/>
              </a:gdLst>
              <a:ahLst/>
              <a:cxnLst>
                <a:cxn ang="0">
                  <a:pos x="T0" y="T1"/>
                </a:cxn>
                <a:cxn ang="0">
                  <a:pos x="T2" y="T3"/>
                </a:cxn>
                <a:cxn ang="0">
                  <a:pos x="T4" y="T5"/>
                </a:cxn>
                <a:cxn ang="0">
                  <a:pos x="T6" y="T7"/>
                </a:cxn>
                <a:cxn ang="0">
                  <a:pos x="T8" y="T9"/>
                </a:cxn>
              </a:cxnLst>
              <a:rect l="0" t="0" r="r" b="b"/>
              <a:pathLst>
                <a:path w="23" h="22">
                  <a:moveTo>
                    <a:pt x="21" y="14"/>
                  </a:moveTo>
                  <a:cubicBezTo>
                    <a:pt x="19" y="19"/>
                    <a:pt x="14" y="22"/>
                    <a:pt x="9" y="21"/>
                  </a:cubicBezTo>
                  <a:cubicBezTo>
                    <a:pt x="3" y="19"/>
                    <a:pt x="0" y="14"/>
                    <a:pt x="2" y="8"/>
                  </a:cubicBezTo>
                  <a:cubicBezTo>
                    <a:pt x="4" y="3"/>
                    <a:pt x="9" y="0"/>
                    <a:pt x="14" y="2"/>
                  </a:cubicBezTo>
                  <a:cubicBezTo>
                    <a:pt x="20" y="3"/>
                    <a:pt x="23" y="9"/>
                    <a:pt x="21" y="14"/>
                  </a:cubicBezTo>
                  <a:close/>
                </a:path>
              </a:pathLst>
            </a:custGeom>
            <a:solidFill>
              <a:srgbClr val="FCB8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2" name="ïsļîďe"/>
            <p:cNvSpPr/>
            <p:nvPr/>
          </p:nvSpPr>
          <p:spPr bwMode="auto">
            <a:xfrm>
              <a:off x="5921375" y="1473200"/>
              <a:ext cx="366713" cy="363538"/>
            </a:xfrm>
            <a:custGeom>
              <a:avLst/>
              <a:gdLst>
                <a:gd name="T0" fmla="*/ 18 w 19"/>
                <a:gd name="T1" fmla="*/ 12 h 19"/>
                <a:gd name="T2" fmla="*/ 7 w 19"/>
                <a:gd name="T3" fmla="*/ 17 h 19"/>
                <a:gd name="T4" fmla="*/ 1 w 19"/>
                <a:gd name="T5" fmla="*/ 7 h 19"/>
                <a:gd name="T6" fmla="*/ 12 w 19"/>
                <a:gd name="T7" fmla="*/ 1 h 19"/>
                <a:gd name="T8" fmla="*/ 18 w 19"/>
                <a:gd name="T9" fmla="*/ 12 h 19"/>
              </a:gdLst>
              <a:ahLst/>
              <a:cxnLst>
                <a:cxn ang="0">
                  <a:pos x="T0" y="T1"/>
                </a:cxn>
                <a:cxn ang="0">
                  <a:pos x="T2" y="T3"/>
                </a:cxn>
                <a:cxn ang="0">
                  <a:pos x="T4" y="T5"/>
                </a:cxn>
                <a:cxn ang="0">
                  <a:pos x="T6" y="T7"/>
                </a:cxn>
                <a:cxn ang="0">
                  <a:pos x="T8" y="T9"/>
                </a:cxn>
              </a:cxnLst>
              <a:rect l="0" t="0" r="r" b="b"/>
              <a:pathLst>
                <a:path w="19" h="19">
                  <a:moveTo>
                    <a:pt x="18" y="12"/>
                  </a:moveTo>
                  <a:cubicBezTo>
                    <a:pt x="16" y="16"/>
                    <a:pt x="12" y="19"/>
                    <a:pt x="7" y="17"/>
                  </a:cubicBezTo>
                  <a:cubicBezTo>
                    <a:pt x="2" y="16"/>
                    <a:pt x="0" y="11"/>
                    <a:pt x="1" y="7"/>
                  </a:cubicBezTo>
                  <a:cubicBezTo>
                    <a:pt x="3" y="2"/>
                    <a:pt x="7" y="0"/>
                    <a:pt x="12" y="1"/>
                  </a:cubicBezTo>
                  <a:cubicBezTo>
                    <a:pt x="16" y="2"/>
                    <a:pt x="19" y="7"/>
                    <a:pt x="18" y="12"/>
                  </a:cubicBezTo>
                  <a:close/>
                </a:path>
              </a:pathLst>
            </a:custGeom>
            <a:solidFill>
              <a:srgbClr val="FFDE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3" name="îṧ1íḍé"/>
            <p:cNvSpPr/>
            <p:nvPr/>
          </p:nvSpPr>
          <p:spPr bwMode="auto">
            <a:xfrm>
              <a:off x="5980113" y="1492250"/>
              <a:ext cx="269875" cy="287338"/>
            </a:xfrm>
            <a:custGeom>
              <a:avLst/>
              <a:gdLst>
                <a:gd name="T0" fmla="*/ 13 w 14"/>
                <a:gd name="T1" fmla="*/ 9 h 15"/>
                <a:gd name="T2" fmla="*/ 5 w 14"/>
                <a:gd name="T3" fmla="*/ 14 h 15"/>
                <a:gd name="T4" fmla="*/ 1 w 14"/>
                <a:gd name="T5" fmla="*/ 6 h 15"/>
                <a:gd name="T6" fmla="*/ 9 w 14"/>
                <a:gd name="T7" fmla="*/ 1 h 15"/>
                <a:gd name="T8" fmla="*/ 13 w 14"/>
                <a:gd name="T9" fmla="*/ 9 h 15"/>
              </a:gdLst>
              <a:ahLst/>
              <a:cxnLst>
                <a:cxn ang="0">
                  <a:pos x="T0" y="T1"/>
                </a:cxn>
                <a:cxn ang="0">
                  <a:pos x="T2" y="T3"/>
                </a:cxn>
                <a:cxn ang="0">
                  <a:pos x="T4" y="T5"/>
                </a:cxn>
                <a:cxn ang="0">
                  <a:pos x="T6" y="T7"/>
                </a:cxn>
                <a:cxn ang="0">
                  <a:pos x="T8" y="T9"/>
                </a:cxn>
              </a:cxnLst>
              <a:rect l="0" t="0" r="r" b="b"/>
              <a:pathLst>
                <a:path w="14" h="15">
                  <a:moveTo>
                    <a:pt x="13" y="9"/>
                  </a:moveTo>
                  <a:cubicBezTo>
                    <a:pt x="12" y="13"/>
                    <a:pt x="8" y="15"/>
                    <a:pt x="5" y="14"/>
                  </a:cubicBezTo>
                  <a:cubicBezTo>
                    <a:pt x="2" y="13"/>
                    <a:pt x="0" y="9"/>
                    <a:pt x="1" y="6"/>
                  </a:cubicBezTo>
                  <a:cubicBezTo>
                    <a:pt x="2" y="2"/>
                    <a:pt x="5" y="0"/>
                    <a:pt x="9" y="1"/>
                  </a:cubicBezTo>
                  <a:cubicBezTo>
                    <a:pt x="12" y="2"/>
                    <a:pt x="14" y="6"/>
                    <a:pt x="13" y="9"/>
                  </a:cubicBezTo>
                  <a:close/>
                </a:path>
              </a:pathLst>
            </a:custGeom>
            <a:solidFill>
              <a:srgbClr val="FFF8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4" name="ïŝļïḋé"/>
            <p:cNvSpPr/>
            <p:nvPr/>
          </p:nvSpPr>
          <p:spPr bwMode="auto">
            <a:xfrm>
              <a:off x="4530725" y="1971675"/>
              <a:ext cx="1797050" cy="1304925"/>
            </a:xfrm>
            <a:custGeom>
              <a:avLst/>
              <a:gdLst>
                <a:gd name="T0" fmla="*/ 10 w 93"/>
                <a:gd name="T1" fmla="*/ 3 h 68"/>
                <a:gd name="T2" fmla="*/ 56 w 93"/>
                <a:gd name="T3" fmla="*/ 15 h 68"/>
                <a:gd name="T4" fmla="*/ 90 w 93"/>
                <a:gd name="T5" fmla="*/ 61 h 68"/>
                <a:gd name="T6" fmla="*/ 71 w 93"/>
                <a:gd name="T7" fmla="*/ 59 h 68"/>
                <a:gd name="T8" fmla="*/ 48 w 93"/>
                <a:gd name="T9" fmla="*/ 30 h 68"/>
                <a:gd name="T10" fmla="*/ 9 w 93"/>
                <a:gd name="T11" fmla="*/ 21 h 68"/>
                <a:gd name="T12" fmla="*/ 10 w 93"/>
                <a:gd name="T13" fmla="*/ 3 h 68"/>
              </a:gdLst>
              <a:ahLst/>
              <a:cxnLst>
                <a:cxn ang="0">
                  <a:pos x="T0" y="T1"/>
                </a:cxn>
                <a:cxn ang="0">
                  <a:pos x="T2" y="T3"/>
                </a:cxn>
                <a:cxn ang="0">
                  <a:pos x="T4" y="T5"/>
                </a:cxn>
                <a:cxn ang="0">
                  <a:pos x="T6" y="T7"/>
                </a:cxn>
                <a:cxn ang="0">
                  <a:pos x="T8" y="T9"/>
                </a:cxn>
                <a:cxn ang="0">
                  <a:pos x="T10" y="T11"/>
                </a:cxn>
                <a:cxn ang="0">
                  <a:pos x="T12" y="T13"/>
                </a:cxn>
              </a:cxnLst>
              <a:rect l="0" t="0" r="r" b="b"/>
              <a:pathLst>
                <a:path w="93" h="68">
                  <a:moveTo>
                    <a:pt x="10" y="3"/>
                  </a:moveTo>
                  <a:cubicBezTo>
                    <a:pt x="10" y="3"/>
                    <a:pt x="30" y="0"/>
                    <a:pt x="56" y="15"/>
                  </a:cubicBezTo>
                  <a:cubicBezTo>
                    <a:pt x="79" y="29"/>
                    <a:pt x="93" y="46"/>
                    <a:pt x="90" y="61"/>
                  </a:cubicBezTo>
                  <a:cubicBezTo>
                    <a:pt x="90" y="61"/>
                    <a:pt x="82" y="68"/>
                    <a:pt x="71" y="59"/>
                  </a:cubicBezTo>
                  <a:cubicBezTo>
                    <a:pt x="61" y="50"/>
                    <a:pt x="61" y="35"/>
                    <a:pt x="48" y="30"/>
                  </a:cubicBezTo>
                  <a:cubicBezTo>
                    <a:pt x="35" y="25"/>
                    <a:pt x="18" y="27"/>
                    <a:pt x="9" y="21"/>
                  </a:cubicBezTo>
                  <a:cubicBezTo>
                    <a:pt x="0" y="15"/>
                    <a:pt x="2" y="3"/>
                    <a:pt x="10" y="3"/>
                  </a:cubicBez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5" name="îṡḷidè"/>
            <p:cNvSpPr/>
            <p:nvPr/>
          </p:nvSpPr>
          <p:spPr bwMode="auto">
            <a:xfrm>
              <a:off x="4899025" y="2028825"/>
              <a:ext cx="1331913" cy="901700"/>
            </a:xfrm>
            <a:custGeom>
              <a:avLst/>
              <a:gdLst>
                <a:gd name="T0" fmla="*/ 5 w 69"/>
                <a:gd name="T1" fmla="*/ 11 h 47"/>
                <a:gd name="T2" fmla="*/ 37 w 69"/>
                <a:gd name="T3" fmla="*/ 19 h 47"/>
                <a:gd name="T4" fmla="*/ 55 w 69"/>
                <a:gd name="T5" fmla="*/ 42 h 47"/>
                <a:gd name="T6" fmla="*/ 69 w 69"/>
                <a:gd name="T7" fmla="*/ 44 h 47"/>
                <a:gd name="T8" fmla="*/ 38 w 69"/>
                <a:gd name="T9" fmla="*/ 13 h 47"/>
                <a:gd name="T10" fmla="*/ 1 w 69"/>
                <a:gd name="T11" fmla="*/ 0 h 47"/>
                <a:gd name="T12" fmla="*/ 5 w 69"/>
                <a:gd name="T13" fmla="*/ 11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5" y="11"/>
                  </a:moveTo>
                  <a:cubicBezTo>
                    <a:pt x="13" y="16"/>
                    <a:pt x="26" y="14"/>
                    <a:pt x="37" y="19"/>
                  </a:cubicBezTo>
                  <a:cubicBezTo>
                    <a:pt x="47" y="23"/>
                    <a:pt x="47" y="34"/>
                    <a:pt x="55" y="42"/>
                  </a:cubicBezTo>
                  <a:cubicBezTo>
                    <a:pt x="62" y="47"/>
                    <a:pt x="67" y="45"/>
                    <a:pt x="69" y="44"/>
                  </a:cubicBezTo>
                  <a:cubicBezTo>
                    <a:pt x="65" y="33"/>
                    <a:pt x="53" y="22"/>
                    <a:pt x="38" y="13"/>
                  </a:cubicBezTo>
                  <a:cubicBezTo>
                    <a:pt x="23" y="4"/>
                    <a:pt x="10" y="1"/>
                    <a:pt x="1" y="0"/>
                  </a:cubicBezTo>
                  <a:cubicBezTo>
                    <a:pt x="0" y="3"/>
                    <a:pt x="1" y="8"/>
                    <a:pt x="5" y="11"/>
                  </a:cubicBezTo>
                  <a:close/>
                </a:path>
              </a:pathLst>
            </a:custGeom>
            <a:solidFill>
              <a:srgbClr val="F4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6" name="ïṧľiḋè"/>
            <p:cNvSpPr/>
            <p:nvPr/>
          </p:nvSpPr>
          <p:spPr bwMode="auto">
            <a:xfrm>
              <a:off x="4357688" y="1876425"/>
              <a:ext cx="2181225" cy="1630363"/>
            </a:xfrm>
            <a:custGeom>
              <a:avLst/>
              <a:gdLst>
                <a:gd name="T0" fmla="*/ 44 w 113"/>
                <a:gd name="T1" fmla="*/ 29 h 85"/>
                <a:gd name="T2" fmla="*/ 63 w 113"/>
                <a:gd name="T3" fmla="*/ 33 h 85"/>
                <a:gd name="T4" fmla="*/ 83 w 113"/>
                <a:gd name="T5" fmla="*/ 59 h 85"/>
                <a:gd name="T6" fmla="*/ 98 w 113"/>
                <a:gd name="T7" fmla="*/ 58 h 85"/>
                <a:gd name="T8" fmla="*/ 93 w 113"/>
                <a:gd name="T9" fmla="*/ 44 h 85"/>
                <a:gd name="T10" fmla="*/ 107 w 113"/>
                <a:gd name="T11" fmla="*/ 56 h 85"/>
                <a:gd name="T12" fmla="*/ 99 w 113"/>
                <a:gd name="T13" fmla="*/ 79 h 85"/>
                <a:gd name="T14" fmla="*/ 71 w 113"/>
                <a:gd name="T15" fmla="*/ 59 h 85"/>
                <a:gd name="T16" fmla="*/ 46 w 113"/>
                <a:gd name="T17" fmla="*/ 39 h 85"/>
                <a:gd name="T18" fmla="*/ 5 w 113"/>
                <a:gd name="T19" fmla="*/ 25 h 85"/>
                <a:gd name="T20" fmla="*/ 25 w 113"/>
                <a:gd name="T21" fmla="*/ 3 h 85"/>
                <a:gd name="T22" fmla="*/ 44 w 113"/>
                <a:gd name="T23" fmla="*/ 11 h 85"/>
                <a:gd name="T24" fmla="*/ 17 w 113"/>
                <a:gd name="T25" fmla="*/ 13 h 85"/>
                <a:gd name="T26" fmla="*/ 44 w 113"/>
                <a:gd name="T27"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85">
                  <a:moveTo>
                    <a:pt x="44" y="29"/>
                  </a:moveTo>
                  <a:cubicBezTo>
                    <a:pt x="44" y="29"/>
                    <a:pt x="54" y="27"/>
                    <a:pt x="63" y="33"/>
                  </a:cubicBezTo>
                  <a:cubicBezTo>
                    <a:pt x="72" y="39"/>
                    <a:pt x="74" y="53"/>
                    <a:pt x="83" y="59"/>
                  </a:cubicBezTo>
                  <a:cubicBezTo>
                    <a:pt x="92" y="65"/>
                    <a:pt x="98" y="63"/>
                    <a:pt x="98" y="58"/>
                  </a:cubicBezTo>
                  <a:cubicBezTo>
                    <a:pt x="99" y="52"/>
                    <a:pt x="93" y="44"/>
                    <a:pt x="93" y="44"/>
                  </a:cubicBezTo>
                  <a:cubicBezTo>
                    <a:pt x="93" y="44"/>
                    <a:pt x="104" y="46"/>
                    <a:pt x="107" y="56"/>
                  </a:cubicBezTo>
                  <a:cubicBezTo>
                    <a:pt x="107" y="56"/>
                    <a:pt x="113" y="72"/>
                    <a:pt x="99" y="79"/>
                  </a:cubicBezTo>
                  <a:cubicBezTo>
                    <a:pt x="84" y="85"/>
                    <a:pt x="75" y="68"/>
                    <a:pt x="71" y="59"/>
                  </a:cubicBezTo>
                  <a:cubicBezTo>
                    <a:pt x="68" y="51"/>
                    <a:pt x="59" y="40"/>
                    <a:pt x="46" y="39"/>
                  </a:cubicBezTo>
                  <a:cubicBezTo>
                    <a:pt x="34" y="37"/>
                    <a:pt x="11" y="40"/>
                    <a:pt x="5" y="25"/>
                  </a:cubicBezTo>
                  <a:cubicBezTo>
                    <a:pt x="0" y="10"/>
                    <a:pt x="14" y="0"/>
                    <a:pt x="25" y="3"/>
                  </a:cubicBezTo>
                  <a:cubicBezTo>
                    <a:pt x="25" y="3"/>
                    <a:pt x="36" y="5"/>
                    <a:pt x="44" y="11"/>
                  </a:cubicBezTo>
                  <a:cubicBezTo>
                    <a:pt x="44" y="11"/>
                    <a:pt x="22" y="5"/>
                    <a:pt x="17" y="13"/>
                  </a:cubicBezTo>
                  <a:cubicBezTo>
                    <a:pt x="11" y="21"/>
                    <a:pt x="30" y="30"/>
                    <a:pt x="44" y="29"/>
                  </a:cubicBezTo>
                  <a:close/>
                </a:path>
              </a:pathLst>
            </a:custGeom>
            <a:solidFill>
              <a:srgbClr val="F5EA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7" name="íṣļïḓè"/>
            <p:cNvSpPr/>
            <p:nvPr/>
          </p:nvSpPr>
          <p:spPr bwMode="auto">
            <a:xfrm>
              <a:off x="4551363" y="2144713"/>
              <a:ext cx="1717675" cy="1073150"/>
            </a:xfrm>
            <a:custGeom>
              <a:avLst/>
              <a:gdLst>
                <a:gd name="T0" fmla="*/ 8 w 89"/>
                <a:gd name="T1" fmla="*/ 16 h 56"/>
                <a:gd name="T2" fmla="*/ 37 w 89"/>
                <a:gd name="T3" fmla="*/ 20 h 56"/>
                <a:gd name="T4" fmla="*/ 56 w 89"/>
                <a:gd name="T5" fmla="*/ 29 h 56"/>
                <a:gd name="T6" fmla="*/ 82 w 89"/>
                <a:gd name="T7" fmla="*/ 55 h 56"/>
                <a:gd name="T8" fmla="*/ 88 w 89"/>
                <a:gd name="T9" fmla="*/ 46 h 56"/>
                <a:gd name="T10" fmla="*/ 73 w 89"/>
                <a:gd name="T11" fmla="*/ 45 h 56"/>
                <a:gd name="T12" fmla="*/ 53 w 89"/>
                <a:gd name="T13" fmla="*/ 19 h 56"/>
                <a:gd name="T14" fmla="*/ 34 w 89"/>
                <a:gd name="T15" fmla="*/ 15 h 56"/>
                <a:gd name="T16" fmla="*/ 7 w 89"/>
                <a:gd name="T17" fmla="*/ 0 h 56"/>
                <a:gd name="T18" fmla="*/ 8 w 89"/>
                <a:gd name="T19"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6">
                  <a:moveTo>
                    <a:pt x="8" y="16"/>
                  </a:moveTo>
                  <a:cubicBezTo>
                    <a:pt x="17" y="22"/>
                    <a:pt x="23" y="21"/>
                    <a:pt x="37" y="20"/>
                  </a:cubicBezTo>
                  <a:cubicBezTo>
                    <a:pt x="51" y="18"/>
                    <a:pt x="56" y="29"/>
                    <a:pt x="56" y="29"/>
                  </a:cubicBezTo>
                  <a:cubicBezTo>
                    <a:pt x="66" y="48"/>
                    <a:pt x="72" y="56"/>
                    <a:pt x="82" y="55"/>
                  </a:cubicBezTo>
                  <a:cubicBezTo>
                    <a:pt x="87" y="54"/>
                    <a:pt x="89" y="50"/>
                    <a:pt x="88" y="46"/>
                  </a:cubicBezTo>
                  <a:cubicBezTo>
                    <a:pt x="85" y="49"/>
                    <a:pt x="80" y="49"/>
                    <a:pt x="73" y="45"/>
                  </a:cubicBezTo>
                  <a:cubicBezTo>
                    <a:pt x="64" y="39"/>
                    <a:pt x="62" y="25"/>
                    <a:pt x="53" y="19"/>
                  </a:cubicBezTo>
                  <a:cubicBezTo>
                    <a:pt x="45" y="13"/>
                    <a:pt x="34" y="15"/>
                    <a:pt x="34" y="15"/>
                  </a:cubicBezTo>
                  <a:cubicBezTo>
                    <a:pt x="21" y="16"/>
                    <a:pt x="3" y="7"/>
                    <a:pt x="7" y="0"/>
                  </a:cubicBezTo>
                  <a:cubicBezTo>
                    <a:pt x="2" y="4"/>
                    <a:pt x="0" y="11"/>
                    <a:pt x="8" y="16"/>
                  </a:cubicBezTo>
                  <a:close/>
                </a:path>
              </a:pathLst>
            </a:custGeom>
            <a:solidFill>
              <a:srgbClr val="FFFB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8" name="iṣ1ïḍé"/>
            <p:cNvSpPr/>
            <p:nvPr/>
          </p:nvSpPr>
          <p:spPr bwMode="auto">
            <a:xfrm>
              <a:off x="6096000" y="2297113"/>
              <a:ext cx="231775" cy="192088"/>
            </a:xfrm>
            <a:custGeom>
              <a:avLst/>
              <a:gdLst>
                <a:gd name="T0" fmla="*/ 11 w 12"/>
                <a:gd name="T1" fmla="*/ 3 h 10"/>
                <a:gd name="T2" fmla="*/ 12 w 12"/>
                <a:gd name="T3" fmla="*/ 3 h 10"/>
                <a:gd name="T4" fmla="*/ 8 w 12"/>
                <a:gd name="T5" fmla="*/ 1 h 10"/>
                <a:gd name="T6" fmla="*/ 0 w 12"/>
                <a:gd name="T7" fmla="*/ 6 h 10"/>
                <a:gd name="T8" fmla="*/ 0 w 12"/>
                <a:gd name="T9" fmla="*/ 10 h 10"/>
                <a:gd name="T10" fmla="*/ 1 w 12"/>
                <a:gd name="T11" fmla="*/ 10 h 10"/>
                <a:gd name="T12" fmla="*/ 11 w 12"/>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3"/>
                  </a:moveTo>
                  <a:cubicBezTo>
                    <a:pt x="12" y="3"/>
                    <a:pt x="12" y="3"/>
                    <a:pt x="12" y="3"/>
                  </a:cubicBezTo>
                  <a:cubicBezTo>
                    <a:pt x="12" y="2"/>
                    <a:pt x="10" y="1"/>
                    <a:pt x="8" y="1"/>
                  </a:cubicBezTo>
                  <a:cubicBezTo>
                    <a:pt x="5" y="0"/>
                    <a:pt x="1" y="2"/>
                    <a:pt x="0" y="6"/>
                  </a:cubicBezTo>
                  <a:cubicBezTo>
                    <a:pt x="0" y="7"/>
                    <a:pt x="0" y="9"/>
                    <a:pt x="0" y="10"/>
                  </a:cubicBezTo>
                  <a:cubicBezTo>
                    <a:pt x="0" y="10"/>
                    <a:pt x="1" y="10"/>
                    <a:pt x="1" y="10"/>
                  </a:cubicBezTo>
                  <a:cubicBezTo>
                    <a:pt x="2" y="5"/>
                    <a:pt x="6" y="2"/>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9" name="î$líďê"/>
            <p:cNvSpPr/>
            <p:nvPr/>
          </p:nvSpPr>
          <p:spPr bwMode="auto">
            <a:xfrm>
              <a:off x="5207000" y="1703388"/>
              <a:ext cx="231775" cy="192088"/>
            </a:xfrm>
            <a:custGeom>
              <a:avLst/>
              <a:gdLst>
                <a:gd name="T0" fmla="*/ 11 w 12"/>
                <a:gd name="T1" fmla="*/ 3 h 10"/>
                <a:gd name="T2" fmla="*/ 12 w 12"/>
                <a:gd name="T3" fmla="*/ 3 h 10"/>
                <a:gd name="T4" fmla="*/ 8 w 12"/>
                <a:gd name="T5" fmla="*/ 0 h 10"/>
                <a:gd name="T6" fmla="*/ 0 w 12"/>
                <a:gd name="T7" fmla="*/ 6 h 10"/>
                <a:gd name="T8" fmla="*/ 0 w 12"/>
                <a:gd name="T9" fmla="*/ 10 h 10"/>
                <a:gd name="T10" fmla="*/ 0 w 12"/>
                <a:gd name="T11" fmla="*/ 9 h 10"/>
                <a:gd name="T12" fmla="*/ 11 w 12"/>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3"/>
                  </a:moveTo>
                  <a:cubicBezTo>
                    <a:pt x="11" y="3"/>
                    <a:pt x="12" y="3"/>
                    <a:pt x="12" y="3"/>
                  </a:cubicBezTo>
                  <a:cubicBezTo>
                    <a:pt x="11" y="2"/>
                    <a:pt x="10" y="1"/>
                    <a:pt x="8" y="0"/>
                  </a:cubicBezTo>
                  <a:cubicBezTo>
                    <a:pt x="5" y="0"/>
                    <a:pt x="1" y="2"/>
                    <a:pt x="0" y="6"/>
                  </a:cubicBezTo>
                  <a:cubicBezTo>
                    <a:pt x="0" y="7"/>
                    <a:pt x="0" y="9"/>
                    <a:pt x="0" y="10"/>
                  </a:cubicBezTo>
                  <a:cubicBezTo>
                    <a:pt x="0" y="10"/>
                    <a:pt x="0" y="10"/>
                    <a:pt x="0" y="9"/>
                  </a:cubicBezTo>
                  <a:cubicBezTo>
                    <a:pt x="2" y="5"/>
                    <a:pt x="6" y="2"/>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0" name="îšľîde"/>
            <p:cNvSpPr/>
            <p:nvPr/>
          </p:nvSpPr>
          <p:spPr bwMode="auto">
            <a:xfrm>
              <a:off x="6037263" y="2873375"/>
              <a:ext cx="501650" cy="403225"/>
            </a:xfrm>
            <a:custGeom>
              <a:avLst/>
              <a:gdLst>
                <a:gd name="T0" fmla="*/ 5 w 26"/>
                <a:gd name="T1" fmla="*/ 14 h 21"/>
                <a:gd name="T2" fmla="*/ 5 w 26"/>
                <a:gd name="T3" fmla="*/ 12 h 21"/>
                <a:gd name="T4" fmla="*/ 2 w 26"/>
                <a:gd name="T5" fmla="*/ 9 h 21"/>
                <a:gd name="T6" fmla="*/ 8 w 26"/>
                <a:gd name="T7" fmla="*/ 8 h 21"/>
                <a:gd name="T8" fmla="*/ 8 w 26"/>
                <a:gd name="T9" fmla="*/ 7 h 21"/>
                <a:gd name="T10" fmla="*/ 12 w 26"/>
                <a:gd name="T11" fmla="*/ 0 h 21"/>
                <a:gd name="T12" fmla="*/ 13 w 26"/>
                <a:gd name="T13" fmla="*/ 5 h 21"/>
                <a:gd name="T14" fmla="*/ 13 w 26"/>
                <a:gd name="T15" fmla="*/ 5 h 21"/>
                <a:gd name="T16" fmla="*/ 20 w 26"/>
                <a:gd name="T17" fmla="*/ 0 h 21"/>
                <a:gd name="T18" fmla="*/ 18 w 26"/>
                <a:gd name="T19" fmla="*/ 8 h 21"/>
                <a:gd name="T20" fmla="*/ 18 w 26"/>
                <a:gd name="T21" fmla="*/ 8 h 21"/>
                <a:gd name="T22" fmla="*/ 25 w 26"/>
                <a:gd name="T23" fmla="*/ 6 h 21"/>
                <a:gd name="T24" fmla="*/ 21 w 26"/>
                <a:gd name="T25" fmla="*/ 12 h 21"/>
                <a:gd name="T26" fmla="*/ 21 w 26"/>
                <a:gd name="T27" fmla="*/ 12 h 21"/>
                <a:gd name="T28" fmla="*/ 25 w 26"/>
                <a:gd name="T29" fmla="*/ 13 h 21"/>
                <a:gd name="T30" fmla="*/ 19 w 26"/>
                <a:gd name="T31" fmla="*/ 17 h 21"/>
                <a:gd name="T32" fmla="*/ 14 w 26"/>
                <a:gd name="T33" fmla="*/ 21 h 21"/>
                <a:gd name="T34" fmla="*/ 5 w 26"/>
                <a:gd name="T3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1">
                  <a:moveTo>
                    <a:pt x="5" y="14"/>
                  </a:moveTo>
                  <a:cubicBezTo>
                    <a:pt x="5" y="14"/>
                    <a:pt x="5" y="13"/>
                    <a:pt x="5" y="12"/>
                  </a:cubicBezTo>
                  <a:cubicBezTo>
                    <a:pt x="5" y="12"/>
                    <a:pt x="4" y="10"/>
                    <a:pt x="2" y="9"/>
                  </a:cubicBezTo>
                  <a:cubicBezTo>
                    <a:pt x="0" y="8"/>
                    <a:pt x="4" y="4"/>
                    <a:pt x="8" y="8"/>
                  </a:cubicBezTo>
                  <a:cubicBezTo>
                    <a:pt x="8" y="7"/>
                    <a:pt x="8" y="7"/>
                    <a:pt x="8" y="7"/>
                  </a:cubicBezTo>
                  <a:cubicBezTo>
                    <a:pt x="8" y="6"/>
                    <a:pt x="10" y="0"/>
                    <a:pt x="12" y="0"/>
                  </a:cubicBezTo>
                  <a:cubicBezTo>
                    <a:pt x="14" y="0"/>
                    <a:pt x="13" y="4"/>
                    <a:pt x="13" y="5"/>
                  </a:cubicBezTo>
                  <a:cubicBezTo>
                    <a:pt x="13" y="5"/>
                    <a:pt x="13" y="5"/>
                    <a:pt x="13" y="5"/>
                  </a:cubicBezTo>
                  <a:cubicBezTo>
                    <a:pt x="14" y="4"/>
                    <a:pt x="18" y="0"/>
                    <a:pt x="20" y="0"/>
                  </a:cubicBezTo>
                  <a:cubicBezTo>
                    <a:pt x="22" y="2"/>
                    <a:pt x="19" y="7"/>
                    <a:pt x="18" y="8"/>
                  </a:cubicBezTo>
                  <a:cubicBezTo>
                    <a:pt x="18" y="8"/>
                    <a:pt x="18" y="8"/>
                    <a:pt x="18" y="8"/>
                  </a:cubicBezTo>
                  <a:cubicBezTo>
                    <a:pt x="19" y="7"/>
                    <a:pt x="23" y="5"/>
                    <a:pt x="25" y="6"/>
                  </a:cubicBezTo>
                  <a:cubicBezTo>
                    <a:pt x="26" y="7"/>
                    <a:pt x="22" y="11"/>
                    <a:pt x="21" y="12"/>
                  </a:cubicBezTo>
                  <a:cubicBezTo>
                    <a:pt x="21" y="12"/>
                    <a:pt x="21" y="12"/>
                    <a:pt x="21" y="12"/>
                  </a:cubicBezTo>
                  <a:cubicBezTo>
                    <a:pt x="22" y="12"/>
                    <a:pt x="26" y="11"/>
                    <a:pt x="25" y="13"/>
                  </a:cubicBezTo>
                  <a:cubicBezTo>
                    <a:pt x="25" y="15"/>
                    <a:pt x="21" y="17"/>
                    <a:pt x="19" y="17"/>
                  </a:cubicBezTo>
                  <a:cubicBezTo>
                    <a:pt x="18" y="19"/>
                    <a:pt x="16" y="21"/>
                    <a:pt x="14" y="21"/>
                  </a:cubicBezTo>
                  <a:cubicBezTo>
                    <a:pt x="10" y="21"/>
                    <a:pt x="6" y="18"/>
                    <a:pt x="5" y="14"/>
                  </a:cubicBezTo>
                  <a:close/>
                </a:path>
              </a:pathLst>
            </a:custGeom>
            <a:solidFill>
              <a:srgbClr val="FFDB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1" name="îşḻíḓe"/>
            <p:cNvSpPr/>
            <p:nvPr/>
          </p:nvSpPr>
          <p:spPr bwMode="auto">
            <a:xfrm>
              <a:off x="6384925" y="2968625"/>
              <a:ext cx="134938" cy="77788"/>
            </a:xfrm>
            <a:custGeom>
              <a:avLst/>
              <a:gdLst>
                <a:gd name="T0" fmla="*/ 6 w 7"/>
                <a:gd name="T1" fmla="*/ 1 h 4"/>
                <a:gd name="T2" fmla="*/ 6 w 7"/>
                <a:gd name="T3" fmla="*/ 4 h 4"/>
                <a:gd name="T4" fmla="*/ 0 w 7"/>
                <a:gd name="T5" fmla="*/ 3 h 4"/>
                <a:gd name="T6" fmla="*/ 6 w 7"/>
                <a:gd name="T7" fmla="*/ 1 h 4"/>
              </a:gdLst>
              <a:ahLst/>
              <a:cxnLst>
                <a:cxn ang="0">
                  <a:pos x="T0" y="T1"/>
                </a:cxn>
                <a:cxn ang="0">
                  <a:pos x="T2" y="T3"/>
                </a:cxn>
                <a:cxn ang="0">
                  <a:pos x="T4" y="T5"/>
                </a:cxn>
                <a:cxn ang="0">
                  <a:pos x="T6" y="T7"/>
                </a:cxn>
              </a:cxnLst>
              <a:rect l="0" t="0" r="r" b="b"/>
              <a:pathLst>
                <a:path w="7" h="4">
                  <a:moveTo>
                    <a:pt x="6" y="1"/>
                  </a:moveTo>
                  <a:cubicBezTo>
                    <a:pt x="7" y="1"/>
                    <a:pt x="7" y="2"/>
                    <a:pt x="6" y="4"/>
                  </a:cubicBezTo>
                  <a:cubicBezTo>
                    <a:pt x="5" y="2"/>
                    <a:pt x="1" y="2"/>
                    <a:pt x="0" y="3"/>
                  </a:cubicBezTo>
                  <a:cubicBezTo>
                    <a:pt x="1" y="2"/>
                    <a:pt x="5" y="0"/>
                    <a:pt x="6" y="1"/>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2" name="ïṥļîdê"/>
            <p:cNvSpPr/>
            <p:nvPr/>
          </p:nvSpPr>
          <p:spPr bwMode="auto">
            <a:xfrm>
              <a:off x="6443663" y="3084513"/>
              <a:ext cx="95250" cy="57150"/>
            </a:xfrm>
            <a:custGeom>
              <a:avLst/>
              <a:gdLst>
                <a:gd name="T0" fmla="*/ 0 w 5"/>
                <a:gd name="T1" fmla="*/ 1 h 3"/>
                <a:gd name="T2" fmla="*/ 4 w 5"/>
                <a:gd name="T3" fmla="*/ 2 h 3"/>
                <a:gd name="T4" fmla="*/ 4 w 5"/>
                <a:gd name="T5" fmla="*/ 3 h 3"/>
                <a:gd name="T6" fmla="*/ 0 w 5"/>
                <a:gd name="T7" fmla="*/ 1 h 3"/>
              </a:gdLst>
              <a:ahLst/>
              <a:cxnLst>
                <a:cxn ang="0">
                  <a:pos x="T0" y="T1"/>
                </a:cxn>
                <a:cxn ang="0">
                  <a:pos x="T2" y="T3"/>
                </a:cxn>
                <a:cxn ang="0">
                  <a:pos x="T4" y="T5"/>
                </a:cxn>
                <a:cxn ang="0">
                  <a:pos x="T6" y="T7"/>
                </a:cxn>
              </a:cxnLst>
              <a:rect l="0" t="0" r="r" b="b"/>
              <a:pathLst>
                <a:path w="5" h="3">
                  <a:moveTo>
                    <a:pt x="0" y="1"/>
                  </a:moveTo>
                  <a:cubicBezTo>
                    <a:pt x="1" y="1"/>
                    <a:pt x="5" y="0"/>
                    <a:pt x="4" y="2"/>
                  </a:cubicBezTo>
                  <a:cubicBezTo>
                    <a:pt x="4" y="2"/>
                    <a:pt x="4" y="3"/>
                    <a:pt x="4" y="3"/>
                  </a:cubicBezTo>
                  <a:cubicBezTo>
                    <a:pt x="2" y="1"/>
                    <a:pt x="0" y="1"/>
                    <a:pt x="0" y="1"/>
                  </a:cubicBezTo>
                  <a:close/>
                </a:path>
              </a:pathLst>
            </a:custGeom>
            <a:solidFill>
              <a:srgbClr val="FFD9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3" name="ïş1íḓé"/>
            <p:cNvSpPr/>
            <p:nvPr/>
          </p:nvSpPr>
          <p:spPr bwMode="auto">
            <a:xfrm>
              <a:off x="6288088" y="2873375"/>
              <a:ext cx="155575" cy="95250"/>
            </a:xfrm>
            <a:custGeom>
              <a:avLst/>
              <a:gdLst>
                <a:gd name="T0" fmla="*/ 7 w 8"/>
                <a:gd name="T1" fmla="*/ 1 h 5"/>
                <a:gd name="T2" fmla="*/ 7 w 8"/>
                <a:gd name="T3" fmla="*/ 4 h 5"/>
                <a:gd name="T4" fmla="*/ 0 w 8"/>
                <a:gd name="T5" fmla="*/ 5 h 5"/>
                <a:gd name="T6" fmla="*/ 7 w 8"/>
                <a:gd name="T7" fmla="*/ 1 h 5"/>
              </a:gdLst>
              <a:ahLst/>
              <a:cxnLst>
                <a:cxn ang="0">
                  <a:pos x="T0" y="T1"/>
                </a:cxn>
                <a:cxn ang="0">
                  <a:pos x="T2" y="T3"/>
                </a:cxn>
                <a:cxn ang="0">
                  <a:pos x="T4" y="T5"/>
                </a:cxn>
                <a:cxn ang="0">
                  <a:pos x="T6" y="T7"/>
                </a:cxn>
              </a:cxnLst>
              <a:rect l="0" t="0" r="r" b="b"/>
              <a:pathLst>
                <a:path w="8" h="5">
                  <a:moveTo>
                    <a:pt x="7" y="1"/>
                  </a:moveTo>
                  <a:cubicBezTo>
                    <a:pt x="8" y="1"/>
                    <a:pt x="8" y="3"/>
                    <a:pt x="7" y="4"/>
                  </a:cubicBezTo>
                  <a:cubicBezTo>
                    <a:pt x="5" y="3"/>
                    <a:pt x="0" y="5"/>
                    <a:pt x="0" y="5"/>
                  </a:cubicBezTo>
                  <a:cubicBezTo>
                    <a:pt x="1" y="4"/>
                    <a:pt x="5" y="0"/>
                    <a:pt x="7" y="1"/>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4" name="îŝḻiḍê"/>
            <p:cNvSpPr/>
            <p:nvPr/>
          </p:nvSpPr>
          <p:spPr bwMode="auto">
            <a:xfrm>
              <a:off x="6056313" y="2873375"/>
              <a:ext cx="231775" cy="192088"/>
            </a:xfrm>
            <a:custGeom>
              <a:avLst/>
              <a:gdLst>
                <a:gd name="T0" fmla="*/ 7 w 12"/>
                <a:gd name="T1" fmla="*/ 10 h 10"/>
                <a:gd name="T2" fmla="*/ 0 w 12"/>
                <a:gd name="T3" fmla="*/ 8 h 10"/>
                <a:gd name="T4" fmla="*/ 0 w 12"/>
                <a:gd name="T5" fmla="*/ 8 h 10"/>
                <a:gd name="T6" fmla="*/ 7 w 12"/>
                <a:gd name="T7" fmla="*/ 8 h 10"/>
                <a:gd name="T8" fmla="*/ 7 w 12"/>
                <a:gd name="T9" fmla="*/ 7 h 10"/>
                <a:gd name="T10" fmla="*/ 11 w 12"/>
                <a:gd name="T11" fmla="*/ 0 h 10"/>
                <a:gd name="T12" fmla="*/ 12 w 12"/>
                <a:gd name="T13" fmla="*/ 0 h 10"/>
                <a:gd name="T14" fmla="*/ 7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7" y="10"/>
                  </a:moveTo>
                  <a:cubicBezTo>
                    <a:pt x="6" y="8"/>
                    <a:pt x="0" y="8"/>
                    <a:pt x="0" y="8"/>
                  </a:cubicBezTo>
                  <a:cubicBezTo>
                    <a:pt x="0" y="8"/>
                    <a:pt x="0" y="8"/>
                    <a:pt x="0" y="8"/>
                  </a:cubicBezTo>
                  <a:cubicBezTo>
                    <a:pt x="1" y="6"/>
                    <a:pt x="4" y="5"/>
                    <a:pt x="7" y="8"/>
                  </a:cubicBezTo>
                  <a:cubicBezTo>
                    <a:pt x="7" y="7"/>
                    <a:pt x="7" y="7"/>
                    <a:pt x="7" y="7"/>
                  </a:cubicBezTo>
                  <a:cubicBezTo>
                    <a:pt x="7" y="6"/>
                    <a:pt x="9" y="0"/>
                    <a:pt x="11" y="0"/>
                  </a:cubicBezTo>
                  <a:cubicBezTo>
                    <a:pt x="11" y="0"/>
                    <a:pt x="12" y="0"/>
                    <a:pt x="12" y="0"/>
                  </a:cubicBezTo>
                  <a:cubicBezTo>
                    <a:pt x="9" y="3"/>
                    <a:pt x="7" y="10"/>
                    <a:pt x="7" y="10"/>
                  </a:cubicBezTo>
                  <a:close/>
                </a:path>
              </a:pathLst>
            </a:custGeom>
            <a:solidFill>
              <a:srgbClr val="FCC4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5" name="iṥḻîḑè"/>
            <p:cNvSpPr/>
            <p:nvPr/>
          </p:nvSpPr>
          <p:spPr bwMode="auto">
            <a:xfrm>
              <a:off x="5457825" y="3160713"/>
              <a:ext cx="927100" cy="1036638"/>
            </a:xfrm>
            <a:custGeom>
              <a:avLst/>
              <a:gdLst>
                <a:gd name="T0" fmla="*/ 0 w 48"/>
                <a:gd name="T1" fmla="*/ 46 h 54"/>
                <a:gd name="T2" fmla="*/ 31 w 48"/>
                <a:gd name="T3" fmla="*/ 3 h 54"/>
                <a:gd name="T4" fmla="*/ 48 w 48"/>
                <a:gd name="T5" fmla="*/ 12 h 54"/>
                <a:gd name="T6" fmla="*/ 3 w 48"/>
                <a:gd name="T7" fmla="*/ 54 h 54"/>
                <a:gd name="T8" fmla="*/ 0 w 48"/>
                <a:gd name="T9" fmla="*/ 46 h 54"/>
              </a:gdLst>
              <a:ahLst/>
              <a:cxnLst>
                <a:cxn ang="0">
                  <a:pos x="T0" y="T1"/>
                </a:cxn>
                <a:cxn ang="0">
                  <a:pos x="T2" y="T3"/>
                </a:cxn>
                <a:cxn ang="0">
                  <a:pos x="T4" y="T5"/>
                </a:cxn>
                <a:cxn ang="0">
                  <a:pos x="T6" y="T7"/>
                </a:cxn>
                <a:cxn ang="0">
                  <a:pos x="T8" y="T9"/>
                </a:cxn>
              </a:cxnLst>
              <a:rect l="0" t="0" r="r" b="b"/>
              <a:pathLst>
                <a:path w="48" h="54">
                  <a:moveTo>
                    <a:pt x="0" y="46"/>
                  </a:moveTo>
                  <a:cubicBezTo>
                    <a:pt x="10" y="41"/>
                    <a:pt x="27" y="28"/>
                    <a:pt x="31" y="3"/>
                  </a:cubicBezTo>
                  <a:cubicBezTo>
                    <a:pt x="31" y="3"/>
                    <a:pt x="39" y="0"/>
                    <a:pt x="48" y="12"/>
                  </a:cubicBezTo>
                  <a:cubicBezTo>
                    <a:pt x="48" y="12"/>
                    <a:pt x="34" y="43"/>
                    <a:pt x="3" y="54"/>
                  </a:cubicBezTo>
                  <a:lnTo>
                    <a:pt x="0" y="46"/>
                  </a:lnTo>
                  <a:close/>
                </a:path>
              </a:pathLst>
            </a:custGeom>
            <a:solidFill>
              <a:srgbClr val="EC1C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6" name="iṧľîḋê"/>
            <p:cNvSpPr/>
            <p:nvPr/>
          </p:nvSpPr>
          <p:spPr bwMode="auto">
            <a:xfrm>
              <a:off x="6018213" y="3160713"/>
              <a:ext cx="444500" cy="365125"/>
            </a:xfrm>
            <a:custGeom>
              <a:avLst/>
              <a:gdLst>
                <a:gd name="T0" fmla="*/ 16 w 23"/>
                <a:gd name="T1" fmla="*/ 19 h 19"/>
                <a:gd name="T2" fmla="*/ 23 w 23"/>
                <a:gd name="T3" fmla="*/ 10 h 19"/>
                <a:gd name="T4" fmla="*/ 1 w 23"/>
                <a:gd name="T5" fmla="*/ 1 h 19"/>
                <a:gd name="T6" fmla="*/ 0 w 23"/>
                <a:gd name="T7" fmla="*/ 11 h 19"/>
                <a:gd name="T8" fmla="*/ 8 w 23"/>
                <a:gd name="T9" fmla="*/ 13 h 19"/>
                <a:gd name="T10" fmla="*/ 16 w 23"/>
                <a:gd name="T11" fmla="*/ 19 h 19"/>
              </a:gdLst>
              <a:ahLst/>
              <a:cxnLst>
                <a:cxn ang="0">
                  <a:pos x="T0" y="T1"/>
                </a:cxn>
                <a:cxn ang="0">
                  <a:pos x="T2" y="T3"/>
                </a:cxn>
                <a:cxn ang="0">
                  <a:pos x="T4" y="T5"/>
                </a:cxn>
                <a:cxn ang="0">
                  <a:pos x="T6" y="T7"/>
                </a:cxn>
                <a:cxn ang="0">
                  <a:pos x="T8" y="T9"/>
                </a:cxn>
                <a:cxn ang="0">
                  <a:pos x="T10" y="T11"/>
                </a:cxn>
              </a:cxnLst>
              <a:rect l="0" t="0" r="r" b="b"/>
              <a:pathLst>
                <a:path w="23" h="19">
                  <a:moveTo>
                    <a:pt x="16" y="19"/>
                  </a:moveTo>
                  <a:cubicBezTo>
                    <a:pt x="23" y="10"/>
                    <a:pt x="23" y="10"/>
                    <a:pt x="23" y="10"/>
                  </a:cubicBezTo>
                  <a:cubicBezTo>
                    <a:pt x="23" y="10"/>
                    <a:pt x="15" y="0"/>
                    <a:pt x="1" y="1"/>
                  </a:cubicBezTo>
                  <a:cubicBezTo>
                    <a:pt x="0" y="11"/>
                    <a:pt x="0" y="11"/>
                    <a:pt x="0" y="11"/>
                  </a:cubicBezTo>
                  <a:cubicBezTo>
                    <a:pt x="0" y="11"/>
                    <a:pt x="3" y="11"/>
                    <a:pt x="8" y="13"/>
                  </a:cubicBezTo>
                  <a:cubicBezTo>
                    <a:pt x="13" y="15"/>
                    <a:pt x="16" y="19"/>
                    <a:pt x="16" y="19"/>
                  </a:cubicBezTo>
                  <a:close/>
                </a:path>
              </a:pathLst>
            </a:custGeom>
            <a:solidFill>
              <a:srgbClr val="FFD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spd="slow" p14:dur="3000" advClick="0" advTm="2000">
        <p14:shred/>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par>
                          <p:cTn id="48" fill="hold">
                            <p:stCondLst>
                              <p:cond delay="4000"/>
                            </p:stCondLst>
                            <p:childTnLst>
                              <p:par>
                                <p:cTn id="49" presetID="14" presetClass="entr" presetSubtype="10" fill="hold" nodeType="afterEffect">
                                  <p:stCondLst>
                                    <p:cond delay="0"/>
                                  </p:stCondLst>
                                  <p:childTnLst>
                                    <p:set>
                                      <p:cBhvr>
                                        <p:cTn id="50" dur="1" fill="hold">
                                          <p:stCondLst>
                                            <p:cond delay="0"/>
                                          </p:stCondLst>
                                        </p:cTn>
                                        <p:tgtEl>
                                          <p:spTgt spid="610"/>
                                        </p:tgtEl>
                                        <p:attrNameLst>
                                          <p:attrName>style.visibility</p:attrName>
                                        </p:attrNameLst>
                                      </p:cBhvr>
                                      <p:to>
                                        <p:strVal val="visible"/>
                                      </p:to>
                                    </p:set>
                                    <p:animEffect transition="in" filter="randombar(horizontal)">
                                      <p:cBhvr>
                                        <p:cTn id="51" dur="500"/>
                                        <p:tgtEl>
                                          <p:spTgt spid="610"/>
                                        </p:tgtEl>
                                      </p:cBhvr>
                                    </p:animEffect>
                                  </p:childTnLst>
                                </p:cTn>
                              </p:par>
                            </p:childTnLst>
                          </p:cTn>
                        </p:par>
                        <p:par>
                          <p:cTn id="52" fill="hold">
                            <p:stCondLst>
                              <p:cond delay="4500"/>
                            </p:stCondLst>
                            <p:childTnLst>
                              <p:par>
                                <p:cTn id="53" presetID="22" presetClass="entr" presetSubtype="4"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par>
                          <p:cTn id="56" fill="hold">
                            <p:stCondLst>
                              <p:cond delay="5000"/>
                            </p:stCondLst>
                            <p:childTnLst>
                              <p:par>
                                <p:cTn id="57" presetID="22" presetClass="entr" presetSubtype="4"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9" grpId="0"/>
      <p:bldP spid="10" grpId="0" animBg="1"/>
      <p:bldP spid="12"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教育背景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136" name="组合 135"/>
          <p:cNvGrpSpPr/>
          <p:nvPr/>
        </p:nvGrpSpPr>
        <p:grpSpPr>
          <a:xfrm>
            <a:off x="4643244" y="2870609"/>
            <a:ext cx="2905512" cy="1416086"/>
            <a:chOff x="3686077" y="657670"/>
            <a:chExt cx="624458" cy="304348"/>
          </a:xfrm>
          <a:blipFill dpi="0" rotWithShape="1">
            <a:blip r:embed="rId4"/>
            <a:srcRect/>
            <a:tile tx="0" ty="635000" sx="100000" sy="100000" flip="none" algn="r"/>
          </a:blipFill>
        </p:grpSpPr>
        <p:sp>
          <p:nvSpPr>
            <p:cNvPr id="137" name="íṧlïďe"/>
            <p:cNvSpPr/>
            <p:nvPr/>
          </p:nvSpPr>
          <p:spPr bwMode="auto">
            <a:xfrm>
              <a:off x="3686077" y="657670"/>
              <a:ext cx="624458" cy="304348"/>
            </a:xfrm>
            <a:custGeom>
              <a:avLst/>
              <a:gdLst>
                <a:gd name="T0" fmla="*/ 236 w 248"/>
                <a:gd name="T1" fmla="*/ 62 h 121"/>
                <a:gd name="T2" fmla="*/ 144 w 248"/>
                <a:gd name="T3" fmla="*/ 35 h 121"/>
                <a:gd name="T4" fmla="*/ 122 w 248"/>
                <a:gd name="T5" fmla="*/ 44 h 121"/>
                <a:gd name="T6" fmla="*/ 106 w 248"/>
                <a:gd name="T7" fmla="*/ 35 h 121"/>
                <a:gd name="T8" fmla="*/ 70 w 248"/>
                <a:gd name="T9" fmla="*/ 0 h 121"/>
                <a:gd name="T10" fmla="*/ 35 w 248"/>
                <a:gd name="T11" fmla="*/ 35 h 121"/>
                <a:gd name="T12" fmla="*/ 35 w 248"/>
                <a:gd name="T13" fmla="*/ 38 h 121"/>
                <a:gd name="T14" fmla="*/ 26 w 248"/>
                <a:gd name="T15" fmla="*/ 37 h 121"/>
                <a:gd name="T16" fmla="*/ 0 w 248"/>
                <a:gd name="T17" fmla="*/ 63 h 121"/>
                <a:gd name="T18" fmla="*/ 26 w 248"/>
                <a:gd name="T19" fmla="*/ 90 h 121"/>
                <a:gd name="T20" fmla="*/ 28 w 248"/>
                <a:gd name="T21" fmla="*/ 89 h 121"/>
                <a:gd name="T22" fmla="*/ 47 w 248"/>
                <a:gd name="T23" fmla="*/ 108 h 121"/>
                <a:gd name="T24" fmla="*/ 57 w 248"/>
                <a:gd name="T25" fmla="*/ 105 h 121"/>
                <a:gd name="T26" fmla="*/ 76 w 248"/>
                <a:gd name="T27" fmla="*/ 121 h 121"/>
                <a:gd name="T28" fmla="*/ 93 w 248"/>
                <a:gd name="T29" fmla="*/ 111 h 121"/>
                <a:gd name="T30" fmla="*/ 106 w 248"/>
                <a:gd name="T31" fmla="*/ 115 h 121"/>
                <a:gd name="T32" fmla="*/ 124 w 248"/>
                <a:gd name="T33" fmla="*/ 107 h 121"/>
                <a:gd name="T34" fmla="*/ 126 w 248"/>
                <a:gd name="T35" fmla="*/ 107 h 121"/>
                <a:gd name="T36" fmla="*/ 143 w 248"/>
                <a:gd name="T37" fmla="*/ 101 h 121"/>
                <a:gd name="T38" fmla="*/ 171 w 248"/>
                <a:gd name="T39" fmla="*/ 85 h 121"/>
                <a:gd name="T40" fmla="*/ 236 w 248"/>
                <a:gd name="T41" fmla="*/ 6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121">
                  <a:moveTo>
                    <a:pt x="236" y="62"/>
                  </a:moveTo>
                  <a:cubicBezTo>
                    <a:pt x="172" y="74"/>
                    <a:pt x="181" y="37"/>
                    <a:pt x="144" y="35"/>
                  </a:cubicBezTo>
                  <a:cubicBezTo>
                    <a:pt x="136" y="35"/>
                    <a:pt x="127" y="38"/>
                    <a:pt x="122" y="44"/>
                  </a:cubicBezTo>
                  <a:cubicBezTo>
                    <a:pt x="117" y="40"/>
                    <a:pt x="112" y="37"/>
                    <a:pt x="106" y="35"/>
                  </a:cubicBezTo>
                  <a:cubicBezTo>
                    <a:pt x="106" y="16"/>
                    <a:pt x="90" y="0"/>
                    <a:pt x="70" y="0"/>
                  </a:cubicBezTo>
                  <a:cubicBezTo>
                    <a:pt x="51" y="0"/>
                    <a:pt x="35" y="16"/>
                    <a:pt x="35" y="35"/>
                  </a:cubicBezTo>
                  <a:cubicBezTo>
                    <a:pt x="35" y="36"/>
                    <a:pt x="35" y="37"/>
                    <a:pt x="35" y="38"/>
                  </a:cubicBezTo>
                  <a:cubicBezTo>
                    <a:pt x="32" y="37"/>
                    <a:pt x="29" y="37"/>
                    <a:pt x="26" y="37"/>
                  </a:cubicBezTo>
                  <a:cubicBezTo>
                    <a:pt x="11" y="37"/>
                    <a:pt x="0" y="48"/>
                    <a:pt x="0" y="63"/>
                  </a:cubicBezTo>
                  <a:cubicBezTo>
                    <a:pt x="0" y="78"/>
                    <a:pt x="11" y="90"/>
                    <a:pt x="26" y="90"/>
                  </a:cubicBezTo>
                  <a:cubicBezTo>
                    <a:pt x="27" y="90"/>
                    <a:pt x="27" y="89"/>
                    <a:pt x="28" y="89"/>
                  </a:cubicBezTo>
                  <a:cubicBezTo>
                    <a:pt x="28" y="100"/>
                    <a:pt x="37" y="108"/>
                    <a:pt x="47" y="108"/>
                  </a:cubicBezTo>
                  <a:cubicBezTo>
                    <a:pt x="51" y="108"/>
                    <a:pt x="54" y="107"/>
                    <a:pt x="57" y="105"/>
                  </a:cubicBezTo>
                  <a:cubicBezTo>
                    <a:pt x="59" y="114"/>
                    <a:pt x="67" y="121"/>
                    <a:pt x="76" y="121"/>
                  </a:cubicBezTo>
                  <a:cubicBezTo>
                    <a:pt x="83" y="121"/>
                    <a:pt x="90" y="117"/>
                    <a:pt x="93" y="111"/>
                  </a:cubicBezTo>
                  <a:cubicBezTo>
                    <a:pt x="97" y="113"/>
                    <a:pt x="101" y="115"/>
                    <a:pt x="106" y="115"/>
                  </a:cubicBezTo>
                  <a:cubicBezTo>
                    <a:pt x="113" y="115"/>
                    <a:pt x="119" y="112"/>
                    <a:pt x="124" y="107"/>
                  </a:cubicBezTo>
                  <a:cubicBezTo>
                    <a:pt x="125" y="107"/>
                    <a:pt x="125" y="107"/>
                    <a:pt x="126" y="107"/>
                  </a:cubicBezTo>
                  <a:cubicBezTo>
                    <a:pt x="133" y="108"/>
                    <a:pt x="138" y="105"/>
                    <a:pt x="143" y="101"/>
                  </a:cubicBezTo>
                  <a:cubicBezTo>
                    <a:pt x="150" y="93"/>
                    <a:pt x="160" y="87"/>
                    <a:pt x="171" y="85"/>
                  </a:cubicBezTo>
                  <a:cubicBezTo>
                    <a:pt x="213" y="78"/>
                    <a:pt x="248" y="59"/>
                    <a:pt x="236" y="62"/>
                  </a:cubicBezTo>
                  <a:close/>
                </a:path>
              </a:pathLst>
            </a:custGeom>
            <a:grpFill/>
            <a:ln w="9525">
              <a:solidFill>
                <a:schemeClr val="accent2"/>
              </a:solidFill>
              <a:round/>
            </a:ln>
          </p:spPr>
          <p:txBody>
            <a:bodyPr anchor="ctr"/>
            <a:lstStyle/>
            <a:p>
              <a:pPr algn="ctr"/>
              <a:endParaRPr/>
            </a:p>
          </p:txBody>
        </p:sp>
        <p:sp>
          <p:nvSpPr>
            <p:cNvPr id="138" name="iṣļïḍè"/>
            <p:cNvSpPr/>
            <p:nvPr/>
          </p:nvSpPr>
          <p:spPr bwMode="auto">
            <a:xfrm>
              <a:off x="3768530" y="742548"/>
              <a:ext cx="90941" cy="93366"/>
            </a:xfrm>
            <a:custGeom>
              <a:avLst/>
              <a:gdLst>
                <a:gd name="T0" fmla="*/ 36 w 36"/>
                <a:gd name="T1" fmla="*/ 37 h 37"/>
                <a:gd name="T2" fmla="*/ 0 w 36"/>
                <a:gd name="T3" fmla="*/ 0 h 37"/>
                <a:gd name="T4" fmla="*/ 2 w 36"/>
                <a:gd name="T5" fmla="*/ 0 h 37"/>
                <a:gd name="T6" fmla="*/ 36 w 36"/>
                <a:gd name="T7" fmla="*/ 35 h 37"/>
                <a:gd name="T8" fmla="*/ 36 w 36"/>
                <a:gd name="T9" fmla="*/ 37 h 37"/>
              </a:gdLst>
              <a:ahLst/>
              <a:cxnLst>
                <a:cxn ang="0">
                  <a:pos x="T0" y="T1"/>
                </a:cxn>
                <a:cxn ang="0">
                  <a:pos x="T2" y="T3"/>
                </a:cxn>
                <a:cxn ang="0">
                  <a:pos x="T4" y="T5"/>
                </a:cxn>
                <a:cxn ang="0">
                  <a:pos x="T6" y="T7"/>
                </a:cxn>
                <a:cxn ang="0">
                  <a:pos x="T8" y="T9"/>
                </a:cxn>
              </a:cxnLst>
              <a:rect l="0" t="0" r="r" b="b"/>
              <a:pathLst>
                <a:path w="36" h="37">
                  <a:moveTo>
                    <a:pt x="36" y="37"/>
                  </a:moveTo>
                  <a:cubicBezTo>
                    <a:pt x="16" y="37"/>
                    <a:pt x="0" y="21"/>
                    <a:pt x="0" y="0"/>
                  </a:cubicBezTo>
                  <a:cubicBezTo>
                    <a:pt x="2" y="0"/>
                    <a:pt x="2" y="0"/>
                    <a:pt x="2" y="0"/>
                  </a:cubicBezTo>
                  <a:cubicBezTo>
                    <a:pt x="2" y="19"/>
                    <a:pt x="17" y="35"/>
                    <a:pt x="36" y="35"/>
                  </a:cubicBezTo>
                  <a:lnTo>
                    <a:pt x="36" y="37"/>
                  </a:lnTo>
                  <a:close/>
                </a:path>
              </a:pathLst>
            </a:custGeom>
            <a:grpFill/>
            <a:ln w="9525">
              <a:solidFill>
                <a:schemeClr val="accent2"/>
              </a:solidFill>
              <a:round/>
            </a:ln>
          </p:spPr>
          <p:txBody>
            <a:bodyPr anchor="ctr"/>
            <a:lstStyle/>
            <a:p>
              <a:pPr algn="ctr"/>
              <a:endParaRPr/>
            </a:p>
          </p:txBody>
        </p:sp>
        <p:sp>
          <p:nvSpPr>
            <p:cNvPr id="139" name="îṡḷíḋé"/>
            <p:cNvSpPr/>
            <p:nvPr/>
          </p:nvSpPr>
          <p:spPr bwMode="auto">
            <a:xfrm>
              <a:off x="3819456" y="866226"/>
              <a:ext cx="47289" cy="60627"/>
            </a:xfrm>
            <a:custGeom>
              <a:avLst/>
              <a:gdLst>
                <a:gd name="T0" fmla="*/ 3 w 19"/>
                <a:gd name="T1" fmla="*/ 24 h 24"/>
                <a:gd name="T2" fmla="*/ 18 w 19"/>
                <a:gd name="T3" fmla="*/ 0 h 24"/>
                <a:gd name="T4" fmla="*/ 19 w 19"/>
                <a:gd name="T5" fmla="*/ 2 h 24"/>
                <a:gd name="T6" fmla="*/ 5 w 19"/>
                <a:gd name="T7" fmla="*/ 24 h 24"/>
                <a:gd name="T8" fmla="*/ 3 w 19"/>
                <a:gd name="T9" fmla="*/ 24 h 24"/>
              </a:gdLst>
              <a:ahLst/>
              <a:cxnLst>
                <a:cxn ang="0">
                  <a:pos x="T0" y="T1"/>
                </a:cxn>
                <a:cxn ang="0">
                  <a:pos x="T2" y="T3"/>
                </a:cxn>
                <a:cxn ang="0">
                  <a:pos x="T4" y="T5"/>
                </a:cxn>
                <a:cxn ang="0">
                  <a:pos x="T6" y="T7"/>
                </a:cxn>
                <a:cxn ang="0">
                  <a:pos x="T8" y="T9"/>
                </a:cxn>
              </a:cxnLst>
              <a:rect l="0" t="0" r="r" b="b"/>
              <a:pathLst>
                <a:path w="19" h="24">
                  <a:moveTo>
                    <a:pt x="3" y="24"/>
                  </a:moveTo>
                  <a:cubicBezTo>
                    <a:pt x="0" y="13"/>
                    <a:pt x="7" y="2"/>
                    <a:pt x="18" y="0"/>
                  </a:cubicBezTo>
                  <a:cubicBezTo>
                    <a:pt x="19" y="2"/>
                    <a:pt x="19" y="2"/>
                    <a:pt x="19" y="2"/>
                  </a:cubicBezTo>
                  <a:cubicBezTo>
                    <a:pt x="9" y="4"/>
                    <a:pt x="3" y="14"/>
                    <a:pt x="5" y="24"/>
                  </a:cubicBezTo>
                  <a:lnTo>
                    <a:pt x="3" y="24"/>
                  </a:lnTo>
                  <a:close/>
                </a:path>
              </a:pathLst>
            </a:custGeom>
            <a:grpFill/>
            <a:ln w="9525">
              <a:solidFill>
                <a:schemeClr val="accent2"/>
              </a:solidFill>
              <a:round/>
            </a:ln>
          </p:spPr>
          <p:txBody>
            <a:bodyPr anchor="ctr"/>
            <a:lstStyle/>
            <a:p>
              <a:pPr algn="ctr"/>
              <a:endParaRPr/>
            </a:p>
          </p:txBody>
        </p:sp>
        <p:sp>
          <p:nvSpPr>
            <p:cNvPr id="140" name="í$lïďe"/>
            <p:cNvSpPr/>
            <p:nvPr/>
          </p:nvSpPr>
          <p:spPr bwMode="auto">
            <a:xfrm>
              <a:off x="3952836" y="811663"/>
              <a:ext cx="67902" cy="67902"/>
            </a:xfrm>
            <a:custGeom>
              <a:avLst/>
              <a:gdLst>
                <a:gd name="T0" fmla="*/ 27 w 27"/>
                <a:gd name="T1" fmla="*/ 27 h 27"/>
                <a:gd name="T2" fmla="*/ 25 w 27"/>
                <a:gd name="T3" fmla="*/ 27 h 27"/>
                <a:gd name="T4" fmla="*/ 0 w 27"/>
                <a:gd name="T5" fmla="*/ 2 h 27"/>
                <a:gd name="T6" fmla="*/ 0 w 27"/>
                <a:gd name="T7" fmla="*/ 0 h 27"/>
                <a:gd name="T8" fmla="*/ 27 w 27"/>
                <a:gd name="T9" fmla="*/ 27 h 27"/>
              </a:gdLst>
              <a:ahLst/>
              <a:cxnLst>
                <a:cxn ang="0">
                  <a:pos x="T0" y="T1"/>
                </a:cxn>
                <a:cxn ang="0">
                  <a:pos x="T2" y="T3"/>
                </a:cxn>
                <a:cxn ang="0">
                  <a:pos x="T4" y="T5"/>
                </a:cxn>
                <a:cxn ang="0">
                  <a:pos x="T6" y="T7"/>
                </a:cxn>
                <a:cxn ang="0">
                  <a:pos x="T8" y="T9"/>
                </a:cxn>
              </a:cxnLst>
              <a:rect l="0" t="0" r="r" b="b"/>
              <a:pathLst>
                <a:path w="27" h="27">
                  <a:moveTo>
                    <a:pt x="27" y="27"/>
                  </a:moveTo>
                  <a:cubicBezTo>
                    <a:pt x="25" y="27"/>
                    <a:pt x="25" y="27"/>
                    <a:pt x="25" y="27"/>
                  </a:cubicBezTo>
                  <a:cubicBezTo>
                    <a:pt x="25" y="13"/>
                    <a:pt x="14" y="2"/>
                    <a:pt x="0" y="2"/>
                  </a:cubicBezTo>
                  <a:cubicBezTo>
                    <a:pt x="0" y="0"/>
                    <a:pt x="0" y="0"/>
                    <a:pt x="0" y="0"/>
                  </a:cubicBezTo>
                  <a:cubicBezTo>
                    <a:pt x="15" y="0"/>
                    <a:pt x="27" y="12"/>
                    <a:pt x="27" y="27"/>
                  </a:cubicBezTo>
                  <a:close/>
                </a:path>
              </a:pathLst>
            </a:custGeom>
            <a:grpFill/>
            <a:ln w="9525">
              <a:solidFill>
                <a:schemeClr val="accent2"/>
              </a:solidFill>
              <a:round/>
            </a:ln>
          </p:spPr>
          <p:txBody>
            <a:bodyPr anchor="ctr"/>
            <a:lstStyle/>
            <a:p>
              <a:pPr algn="ctr"/>
              <a:endParaRPr/>
            </a:p>
          </p:txBody>
        </p:sp>
        <p:sp>
          <p:nvSpPr>
            <p:cNvPr id="141" name="íṧḷíḑe"/>
            <p:cNvSpPr/>
            <p:nvPr/>
          </p:nvSpPr>
          <p:spPr bwMode="auto">
            <a:xfrm>
              <a:off x="3746704" y="863802"/>
              <a:ext cx="49714" cy="25463"/>
            </a:xfrm>
            <a:custGeom>
              <a:avLst/>
              <a:gdLst>
                <a:gd name="T0" fmla="*/ 0 w 20"/>
                <a:gd name="T1" fmla="*/ 10 h 10"/>
                <a:gd name="T2" fmla="*/ 0 w 20"/>
                <a:gd name="T3" fmla="*/ 8 h 10"/>
                <a:gd name="T4" fmla="*/ 18 w 20"/>
                <a:gd name="T5" fmla="*/ 0 h 10"/>
                <a:gd name="T6" fmla="*/ 20 w 20"/>
                <a:gd name="T7" fmla="*/ 2 h 10"/>
                <a:gd name="T8" fmla="*/ 0 w 20"/>
                <a:gd name="T9" fmla="*/ 10 h 10"/>
              </a:gdLst>
              <a:ahLst/>
              <a:cxnLst>
                <a:cxn ang="0">
                  <a:pos x="T0" y="T1"/>
                </a:cxn>
                <a:cxn ang="0">
                  <a:pos x="T2" y="T3"/>
                </a:cxn>
                <a:cxn ang="0">
                  <a:pos x="T4" y="T5"/>
                </a:cxn>
                <a:cxn ang="0">
                  <a:pos x="T6" y="T7"/>
                </a:cxn>
                <a:cxn ang="0">
                  <a:pos x="T8" y="T9"/>
                </a:cxn>
              </a:cxnLst>
              <a:rect l="0" t="0" r="r" b="b"/>
              <a:pathLst>
                <a:path w="20" h="10">
                  <a:moveTo>
                    <a:pt x="0" y="10"/>
                  </a:moveTo>
                  <a:cubicBezTo>
                    <a:pt x="0" y="8"/>
                    <a:pt x="0" y="8"/>
                    <a:pt x="0" y="8"/>
                  </a:cubicBezTo>
                  <a:cubicBezTo>
                    <a:pt x="7" y="8"/>
                    <a:pt x="13" y="5"/>
                    <a:pt x="18" y="0"/>
                  </a:cubicBezTo>
                  <a:cubicBezTo>
                    <a:pt x="20" y="2"/>
                    <a:pt x="20" y="2"/>
                    <a:pt x="20" y="2"/>
                  </a:cubicBezTo>
                  <a:cubicBezTo>
                    <a:pt x="14" y="7"/>
                    <a:pt x="7" y="10"/>
                    <a:pt x="0" y="10"/>
                  </a:cubicBezTo>
                  <a:close/>
                </a:path>
              </a:pathLst>
            </a:custGeom>
            <a:grpFill/>
            <a:ln w="9525">
              <a:solidFill>
                <a:schemeClr val="accent2"/>
              </a:solidFill>
              <a:round/>
            </a:ln>
          </p:spPr>
          <p:txBody>
            <a:bodyPr anchor="ctr"/>
            <a:lstStyle/>
            <a:p>
              <a:pPr algn="ctr"/>
              <a:endParaRPr/>
            </a:p>
          </p:txBody>
        </p:sp>
        <p:sp>
          <p:nvSpPr>
            <p:cNvPr id="142" name="îSļidé"/>
            <p:cNvSpPr/>
            <p:nvPr/>
          </p:nvSpPr>
          <p:spPr bwMode="auto">
            <a:xfrm>
              <a:off x="3859470" y="751036"/>
              <a:ext cx="50927" cy="84878"/>
            </a:xfrm>
            <a:custGeom>
              <a:avLst/>
              <a:gdLst>
                <a:gd name="T0" fmla="*/ 1 w 20"/>
                <a:gd name="T1" fmla="*/ 34 h 34"/>
                <a:gd name="T2" fmla="*/ 0 w 20"/>
                <a:gd name="T3" fmla="*/ 34 h 34"/>
                <a:gd name="T4" fmla="*/ 0 w 20"/>
                <a:gd name="T5" fmla="*/ 32 h 34"/>
                <a:gd name="T6" fmla="*/ 18 w 20"/>
                <a:gd name="T7" fmla="*/ 16 h 34"/>
                <a:gd name="T8" fmla="*/ 15 w 20"/>
                <a:gd name="T9" fmla="*/ 6 h 34"/>
                <a:gd name="T10" fmla="*/ 5 w 20"/>
                <a:gd name="T11" fmla="*/ 2 h 34"/>
                <a:gd name="T12" fmla="*/ 6 w 20"/>
                <a:gd name="T13" fmla="*/ 0 h 34"/>
                <a:gd name="T14" fmla="*/ 16 w 20"/>
                <a:gd name="T15" fmla="*/ 5 h 34"/>
                <a:gd name="T16" fmla="*/ 20 w 20"/>
                <a:gd name="T17" fmla="*/ 16 h 34"/>
                <a:gd name="T18" fmla="*/ 1 w 20"/>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4">
                  <a:moveTo>
                    <a:pt x="1" y="34"/>
                  </a:moveTo>
                  <a:cubicBezTo>
                    <a:pt x="0" y="34"/>
                    <a:pt x="0" y="34"/>
                    <a:pt x="0" y="34"/>
                  </a:cubicBezTo>
                  <a:cubicBezTo>
                    <a:pt x="0" y="32"/>
                    <a:pt x="0" y="32"/>
                    <a:pt x="0" y="32"/>
                  </a:cubicBezTo>
                  <a:cubicBezTo>
                    <a:pt x="9" y="32"/>
                    <a:pt x="17" y="25"/>
                    <a:pt x="18" y="16"/>
                  </a:cubicBezTo>
                  <a:cubicBezTo>
                    <a:pt x="18" y="13"/>
                    <a:pt x="17" y="9"/>
                    <a:pt x="15" y="6"/>
                  </a:cubicBezTo>
                  <a:cubicBezTo>
                    <a:pt x="12" y="4"/>
                    <a:pt x="9" y="2"/>
                    <a:pt x="5" y="2"/>
                  </a:cubicBezTo>
                  <a:cubicBezTo>
                    <a:pt x="6" y="0"/>
                    <a:pt x="6" y="0"/>
                    <a:pt x="6" y="0"/>
                  </a:cubicBezTo>
                  <a:cubicBezTo>
                    <a:pt x="10" y="0"/>
                    <a:pt x="13" y="2"/>
                    <a:pt x="16" y="5"/>
                  </a:cubicBezTo>
                  <a:cubicBezTo>
                    <a:pt x="19" y="8"/>
                    <a:pt x="20" y="12"/>
                    <a:pt x="20" y="16"/>
                  </a:cubicBezTo>
                  <a:cubicBezTo>
                    <a:pt x="19" y="26"/>
                    <a:pt x="11" y="34"/>
                    <a:pt x="1" y="34"/>
                  </a:cubicBezTo>
                  <a:close/>
                </a:path>
              </a:pathLst>
            </a:custGeom>
            <a:grpFill/>
            <a:ln w="9525">
              <a:solidFill>
                <a:schemeClr val="accent2"/>
              </a:solidFill>
              <a:round/>
            </a:ln>
          </p:spPr>
          <p:txBody>
            <a:bodyPr anchor="ctr"/>
            <a:lstStyle/>
            <a:p>
              <a:pPr algn="ctr"/>
              <a:endParaRPr/>
            </a:p>
          </p:txBody>
        </p:sp>
        <p:sp>
          <p:nvSpPr>
            <p:cNvPr id="143" name="í$ļîde"/>
            <p:cNvSpPr/>
            <p:nvPr/>
          </p:nvSpPr>
          <p:spPr bwMode="auto">
            <a:xfrm>
              <a:off x="3973450" y="765586"/>
              <a:ext cx="19400" cy="48502"/>
            </a:xfrm>
            <a:custGeom>
              <a:avLst/>
              <a:gdLst>
                <a:gd name="T0" fmla="*/ 2 w 8"/>
                <a:gd name="T1" fmla="*/ 19 h 19"/>
                <a:gd name="T2" fmla="*/ 0 w 8"/>
                <a:gd name="T3" fmla="*/ 19 h 19"/>
                <a:gd name="T4" fmla="*/ 7 w 8"/>
                <a:gd name="T5" fmla="*/ 0 h 19"/>
                <a:gd name="T6" fmla="*/ 8 w 8"/>
                <a:gd name="T7" fmla="*/ 0 h 19"/>
                <a:gd name="T8" fmla="*/ 2 w 8"/>
                <a:gd name="T9" fmla="*/ 19 h 19"/>
              </a:gdLst>
              <a:ahLst/>
              <a:cxnLst>
                <a:cxn ang="0">
                  <a:pos x="T0" y="T1"/>
                </a:cxn>
                <a:cxn ang="0">
                  <a:pos x="T2" y="T3"/>
                </a:cxn>
                <a:cxn ang="0">
                  <a:pos x="T4" y="T5"/>
                </a:cxn>
                <a:cxn ang="0">
                  <a:pos x="T6" y="T7"/>
                </a:cxn>
                <a:cxn ang="0">
                  <a:pos x="T8" y="T9"/>
                </a:cxn>
              </a:cxnLst>
              <a:rect l="0" t="0" r="r" b="b"/>
              <a:pathLst>
                <a:path w="8" h="19">
                  <a:moveTo>
                    <a:pt x="2" y="19"/>
                  </a:moveTo>
                  <a:cubicBezTo>
                    <a:pt x="0" y="19"/>
                    <a:pt x="0" y="19"/>
                    <a:pt x="0" y="19"/>
                  </a:cubicBezTo>
                  <a:cubicBezTo>
                    <a:pt x="0" y="12"/>
                    <a:pt x="2" y="5"/>
                    <a:pt x="7" y="0"/>
                  </a:cubicBezTo>
                  <a:cubicBezTo>
                    <a:pt x="8" y="0"/>
                    <a:pt x="8" y="0"/>
                    <a:pt x="8" y="0"/>
                  </a:cubicBezTo>
                  <a:cubicBezTo>
                    <a:pt x="4" y="5"/>
                    <a:pt x="2" y="12"/>
                    <a:pt x="2" y="19"/>
                  </a:cubicBezTo>
                  <a:close/>
                </a:path>
              </a:pathLst>
            </a:custGeom>
            <a:grpFill/>
            <a:ln w="9525">
              <a:solidFill>
                <a:schemeClr val="accent2"/>
              </a:solidFill>
              <a:round/>
            </a:ln>
          </p:spPr>
          <p:txBody>
            <a:bodyPr anchor="ctr"/>
            <a:lstStyle/>
            <a:p>
              <a:pPr algn="ctr"/>
              <a:endParaRPr/>
            </a:p>
          </p:txBody>
        </p:sp>
      </p:grpSp>
      <p:sp>
        <p:nvSpPr>
          <p:cNvPr id="171" name="文本框 170"/>
          <p:cNvSpPr txBox="1"/>
          <p:nvPr/>
        </p:nvSpPr>
        <p:spPr>
          <a:xfrm>
            <a:off x="2893871" y="1788034"/>
            <a:ext cx="1236236" cy="400110"/>
          </a:xfrm>
          <a:prstGeom prst="rect">
            <a:avLst/>
          </a:prstGeom>
          <a:noFill/>
        </p:spPr>
        <p:txBody>
          <a:bodyPr wrap="none" rtlCol="0">
            <a:spAutoFit/>
          </a:bodyPr>
          <a:lstStyle/>
          <a:p>
            <a:pPr algn="r"/>
            <a:r>
              <a:rPr lang="zh-CN" altLang="en-US" sz="2000" b="1" dirty="0">
                <a:solidFill>
                  <a:schemeClr val="accent2"/>
                </a:solidFill>
                <a:latin typeface="+mn-ea"/>
              </a:rPr>
              <a:t>主要内容</a:t>
            </a:r>
          </a:p>
        </p:txBody>
      </p:sp>
      <p:sp>
        <p:nvSpPr>
          <p:cNvPr id="172" name="文本框 171"/>
          <p:cNvSpPr txBox="1"/>
          <p:nvPr/>
        </p:nvSpPr>
        <p:spPr>
          <a:xfrm>
            <a:off x="7708473" y="1788034"/>
            <a:ext cx="1236236" cy="400110"/>
          </a:xfrm>
          <a:prstGeom prst="rect">
            <a:avLst/>
          </a:prstGeom>
          <a:noFill/>
        </p:spPr>
        <p:txBody>
          <a:bodyPr wrap="none" rtlCol="0">
            <a:spAutoFit/>
          </a:bodyPr>
          <a:lstStyle>
            <a:defPPr>
              <a:defRPr lang="zh-CN"/>
            </a:defPPr>
            <a:lvl1pPr algn="r">
              <a:defRPr sz="2200" b="1"/>
            </a:lvl1pPr>
          </a:lstStyle>
          <a:p>
            <a:r>
              <a:rPr lang="zh-CN" altLang="en-US" sz="2000" dirty="0">
                <a:solidFill>
                  <a:schemeClr val="accent2"/>
                </a:solidFill>
                <a:latin typeface="+mn-ea"/>
              </a:rPr>
              <a:t>主要内容</a:t>
            </a:r>
          </a:p>
        </p:txBody>
      </p:sp>
      <p:sp>
        <p:nvSpPr>
          <p:cNvPr id="173" name="文本框 172"/>
          <p:cNvSpPr txBox="1"/>
          <p:nvPr/>
        </p:nvSpPr>
        <p:spPr>
          <a:xfrm>
            <a:off x="2893871" y="3958004"/>
            <a:ext cx="1236236" cy="400110"/>
          </a:xfrm>
          <a:prstGeom prst="rect">
            <a:avLst/>
          </a:prstGeom>
          <a:noFill/>
        </p:spPr>
        <p:txBody>
          <a:bodyPr wrap="none" rtlCol="0">
            <a:spAutoFit/>
          </a:bodyPr>
          <a:lstStyle>
            <a:defPPr>
              <a:defRPr lang="zh-CN"/>
            </a:defPPr>
            <a:lvl1pPr algn="r">
              <a:defRPr sz="2200" b="1"/>
            </a:lvl1pPr>
          </a:lstStyle>
          <a:p>
            <a:r>
              <a:rPr lang="zh-CN" altLang="en-US" sz="2000" dirty="0">
                <a:solidFill>
                  <a:schemeClr val="accent2"/>
                </a:solidFill>
                <a:latin typeface="+mn-ea"/>
              </a:rPr>
              <a:t>主要内容</a:t>
            </a:r>
          </a:p>
        </p:txBody>
      </p:sp>
      <p:sp>
        <p:nvSpPr>
          <p:cNvPr id="174" name="文本框 173"/>
          <p:cNvSpPr txBox="1"/>
          <p:nvPr/>
        </p:nvSpPr>
        <p:spPr>
          <a:xfrm>
            <a:off x="7862641" y="3986808"/>
            <a:ext cx="1236236" cy="400110"/>
          </a:xfrm>
          <a:prstGeom prst="rect">
            <a:avLst/>
          </a:prstGeom>
          <a:noFill/>
        </p:spPr>
        <p:txBody>
          <a:bodyPr wrap="none" rtlCol="0">
            <a:spAutoFit/>
          </a:bodyPr>
          <a:lstStyle>
            <a:defPPr>
              <a:defRPr lang="zh-CN"/>
            </a:defPPr>
            <a:lvl1pPr algn="r">
              <a:defRPr sz="2200" b="1"/>
            </a:lvl1pPr>
          </a:lstStyle>
          <a:p>
            <a:r>
              <a:rPr lang="zh-CN" altLang="en-US" sz="2000" dirty="0">
                <a:solidFill>
                  <a:schemeClr val="accent2"/>
                </a:solidFill>
                <a:latin typeface="+mn-ea"/>
              </a:rPr>
              <a:t>主要内容</a:t>
            </a:r>
          </a:p>
        </p:txBody>
      </p:sp>
      <p:sp>
        <p:nvSpPr>
          <p:cNvPr id="175" name="文本框 174"/>
          <p:cNvSpPr txBox="1"/>
          <p:nvPr/>
        </p:nvSpPr>
        <p:spPr>
          <a:xfrm>
            <a:off x="1320489" y="2148143"/>
            <a:ext cx="2809618" cy="1161985"/>
          </a:xfrm>
          <a:prstGeom prst="rect">
            <a:avLst/>
          </a:prstGeom>
          <a:noFill/>
        </p:spPr>
        <p:txBody>
          <a:bodyPr wrap="square" rtlCol="0">
            <a:spAutoFit/>
          </a:bodyPr>
          <a:lstStyle/>
          <a:p>
            <a:pPr algn="r">
              <a:lnSpc>
                <a:spcPct val="150000"/>
              </a:lnSpc>
            </a:pPr>
            <a:r>
              <a:rPr lang="zh-CN" altLang="en-US" sz="1600" dirty="0">
                <a:solidFill>
                  <a:schemeClr val="bg1"/>
                </a:solidFill>
                <a:latin typeface="+mn-ea"/>
              </a:rPr>
              <a:t>请在此处输入你的文本请在此处输入你的文本请在此处输入你的文本</a:t>
            </a:r>
            <a:endParaRPr lang="en-US" altLang="zh-CN" sz="1600" dirty="0">
              <a:solidFill>
                <a:schemeClr val="bg1"/>
              </a:solidFill>
              <a:latin typeface="+mn-ea"/>
            </a:endParaRPr>
          </a:p>
        </p:txBody>
      </p:sp>
      <p:sp>
        <p:nvSpPr>
          <p:cNvPr id="176" name="文本框 175"/>
          <p:cNvSpPr txBox="1"/>
          <p:nvPr/>
        </p:nvSpPr>
        <p:spPr>
          <a:xfrm>
            <a:off x="7708473" y="2148143"/>
            <a:ext cx="3030193" cy="1161985"/>
          </a:xfrm>
          <a:prstGeom prst="rect">
            <a:avLst/>
          </a:prstGeom>
          <a:noFill/>
        </p:spPr>
        <p:txBody>
          <a:bodyPr wrap="square" rtlCol="0">
            <a:spAutoFit/>
          </a:bodyPr>
          <a:lstStyle>
            <a:defPPr>
              <a:defRPr lang="zh-CN"/>
            </a:defPPr>
            <a:lvl1pPr algn="r">
              <a:lnSpc>
                <a:spcPct val="150000"/>
              </a:lnSpc>
              <a:defRPr>
                <a:solidFill>
                  <a:schemeClr val="tx1">
                    <a:lumMod val="75000"/>
                    <a:lumOff val="25000"/>
                  </a:schemeClr>
                </a:solidFill>
              </a:defRPr>
            </a:lvl1pPr>
          </a:lstStyle>
          <a:p>
            <a:pPr algn="l"/>
            <a:r>
              <a:rPr lang="zh-CN" altLang="en-US" sz="1600" dirty="0">
                <a:solidFill>
                  <a:schemeClr val="bg1"/>
                </a:solidFill>
                <a:latin typeface="+mn-ea"/>
              </a:rPr>
              <a:t>请在此处输入你的文本请在此处输入你的文本请在此处输入你的文本</a:t>
            </a:r>
            <a:endParaRPr lang="en-US" altLang="zh-CN" sz="1600" dirty="0">
              <a:solidFill>
                <a:schemeClr val="bg1"/>
              </a:solidFill>
              <a:latin typeface="+mn-ea"/>
            </a:endParaRPr>
          </a:p>
        </p:txBody>
      </p:sp>
      <p:sp>
        <p:nvSpPr>
          <p:cNvPr id="177" name="文本框 176"/>
          <p:cNvSpPr txBox="1"/>
          <p:nvPr/>
        </p:nvSpPr>
        <p:spPr>
          <a:xfrm>
            <a:off x="7708473" y="4349840"/>
            <a:ext cx="3033466" cy="1161985"/>
          </a:xfrm>
          <a:prstGeom prst="rect">
            <a:avLst/>
          </a:prstGeom>
          <a:noFill/>
        </p:spPr>
        <p:txBody>
          <a:bodyPr wrap="square" rtlCol="0">
            <a:spAutoFit/>
          </a:bodyPr>
          <a:lstStyle>
            <a:defPPr>
              <a:defRPr lang="zh-CN"/>
            </a:defPPr>
            <a:lvl1pPr>
              <a:lnSpc>
                <a:spcPct val="150000"/>
              </a:lnSpc>
              <a:defRPr>
                <a:solidFill>
                  <a:schemeClr val="tx1">
                    <a:lumMod val="75000"/>
                    <a:lumOff val="25000"/>
                  </a:schemeClr>
                </a:solidFill>
              </a:defRPr>
            </a:lvl1pPr>
          </a:lstStyle>
          <a:p>
            <a:r>
              <a:rPr lang="zh-CN" altLang="en-US" sz="1600" dirty="0">
                <a:solidFill>
                  <a:schemeClr val="bg1"/>
                </a:solidFill>
                <a:latin typeface="+mn-ea"/>
              </a:rPr>
              <a:t>请在此处输入你的文本请在此处输入你的文本请在此处输入你的文本</a:t>
            </a:r>
            <a:endParaRPr lang="en-US" altLang="zh-CN" sz="1600" dirty="0">
              <a:solidFill>
                <a:schemeClr val="bg1"/>
              </a:solidFill>
              <a:latin typeface="+mn-ea"/>
            </a:endParaRPr>
          </a:p>
        </p:txBody>
      </p:sp>
      <p:sp>
        <p:nvSpPr>
          <p:cNvPr id="178" name="文本框 177"/>
          <p:cNvSpPr txBox="1"/>
          <p:nvPr/>
        </p:nvSpPr>
        <p:spPr>
          <a:xfrm>
            <a:off x="1341908" y="4349840"/>
            <a:ext cx="2786137" cy="1161985"/>
          </a:xfrm>
          <a:prstGeom prst="rect">
            <a:avLst/>
          </a:prstGeom>
          <a:noFill/>
        </p:spPr>
        <p:txBody>
          <a:bodyPr wrap="square" rtlCol="0">
            <a:spAutoFit/>
          </a:bodyPr>
          <a:lstStyle>
            <a:defPPr>
              <a:defRPr lang="zh-CN"/>
            </a:defPPr>
            <a:lvl1pPr algn="r">
              <a:lnSpc>
                <a:spcPct val="150000"/>
              </a:lnSpc>
              <a:defRPr>
                <a:solidFill>
                  <a:schemeClr val="tx1">
                    <a:lumMod val="75000"/>
                    <a:lumOff val="25000"/>
                  </a:schemeClr>
                </a:solidFill>
              </a:defRPr>
            </a:lvl1pPr>
          </a:lstStyle>
          <a:p>
            <a:r>
              <a:rPr lang="zh-CN" altLang="en-US" sz="1600" dirty="0">
                <a:solidFill>
                  <a:schemeClr val="bg1"/>
                </a:solidFill>
                <a:latin typeface="+mn-ea"/>
              </a:rPr>
              <a:t>请在此处输入你的文本请在此处输入你的文本请在此处输入你的文本</a:t>
            </a:r>
            <a:endParaRPr lang="en-US" altLang="zh-CN" sz="1600" dirty="0">
              <a:solidFill>
                <a:schemeClr val="bg1"/>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2000">
        <p14:switch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circle(in)">
                                      <p:cBhvr>
                                        <p:cTn id="26" dur="2000"/>
                                        <p:tgtEl>
                                          <p:spTgt spid="136"/>
                                        </p:tgtEl>
                                      </p:cBhvr>
                                    </p:animEffect>
                                  </p:childTnLst>
                                </p:cTn>
                              </p:par>
                            </p:childTnLst>
                          </p:cTn>
                        </p:par>
                        <p:par>
                          <p:cTn id="27" fill="hold">
                            <p:stCondLst>
                              <p:cond delay="4000"/>
                            </p:stCondLst>
                            <p:childTnLst>
                              <p:par>
                                <p:cTn id="28" presetID="22" presetClass="entr" presetSubtype="2" fill="hold" grpId="0" nodeType="after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wipe(right)">
                                      <p:cBhvr>
                                        <p:cTn id="30" dur="500"/>
                                        <p:tgtEl>
                                          <p:spTgt spid="171"/>
                                        </p:tgtEl>
                                      </p:cBhvr>
                                    </p:animEffect>
                                  </p:childTnLst>
                                </p:cTn>
                              </p:par>
                            </p:childTnLst>
                          </p:cTn>
                        </p:par>
                        <p:par>
                          <p:cTn id="31" fill="hold">
                            <p:stCondLst>
                              <p:cond delay="4500"/>
                            </p:stCondLst>
                            <p:childTnLst>
                              <p:par>
                                <p:cTn id="32" presetID="22" presetClass="entr" presetSubtype="2" fill="hold" grpId="0" nodeType="afterEffect">
                                  <p:stCondLst>
                                    <p:cond delay="0"/>
                                  </p:stCondLst>
                                  <p:childTnLst>
                                    <p:set>
                                      <p:cBhvr>
                                        <p:cTn id="33" dur="1" fill="hold">
                                          <p:stCondLst>
                                            <p:cond delay="0"/>
                                          </p:stCondLst>
                                        </p:cTn>
                                        <p:tgtEl>
                                          <p:spTgt spid="175"/>
                                        </p:tgtEl>
                                        <p:attrNameLst>
                                          <p:attrName>style.visibility</p:attrName>
                                        </p:attrNameLst>
                                      </p:cBhvr>
                                      <p:to>
                                        <p:strVal val="visible"/>
                                      </p:to>
                                    </p:set>
                                    <p:animEffect transition="in" filter="wipe(right)">
                                      <p:cBhvr>
                                        <p:cTn id="34" dur="500"/>
                                        <p:tgtEl>
                                          <p:spTgt spid="175"/>
                                        </p:tgtEl>
                                      </p:cBhvr>
                                    </p:animEffect>
                                  </p:childTnLst>
                                </p:cTn>
                              </p:par>
                            </p:childTnLst>
                          </p:cTn>
                        </p:par>
                        <p:par>
                          <p:cTn id="35" fill="hold">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172"/>
                                        </p:tgtEl>
                                        <p:attrNameLst>
                                          <p:attrName>style.visibility</p:attrName>
                                        </p:attrNameLst>
                                      </p:cBhvr>
                                      <p:to>
                                        <p:strVal val="visible"/>
                                      </p:to>
                                    </p:set>
                                    <p:animEffect transition="in" filter="wipe(left)">
                                      <p:cBhvr>
                                        <p:cTn id="38" dur="500"/>
                                        <p:tgtEl>
                                          <p:spTgt spid="172"/>
                                        </p:tgtEl>
                                      </p:cBhvr>
                                    </p:animEffect>
                                  </p:childTnLst>
                                </p:cTn>
                              </p:par>
                            </p:childTnLst>
                          </p:cTn>
                        </p:par>
                        <p:par>
                          <p:cTn id="39" fill="hold">
                            <p:stCondLst>
                              <p:cond delay="5500"/>
                            </p:stCondLst>
                            <p:childTnLst>
                              <p:par>
                                <p:cTn id="40" presetID="22" presetClass="entr" presetSubtype="8" fill="hold" grpId="0" nodeType="afterEffect">
                                  <p:stCondLst>
                                    <p:cond delay="0"/>
                                  </p:stCondLst>
                                  <p:childTnLst>
                                    <p:set>
                                      <p:cBhvr>
                                        <p:cTn id="41" dur="1" fill="hold">
                                          <p:stCondLst>
                                            <p:cond delay="0"/>
                                          </p:stCondLst>
                                        </p:cTn>
                                        <p:tgtEl>
                                          <p:spTgt spid="176"/>
                                        </p:tgtEl>
                                        <p:attrNameLst>
                                          <p:attrName>style.visibility</p:attrName>
                                        </p:attrNameLst>
                                      </p:cBhvr>
                                      <p:to>
                                        <p:strVal val="visible"/>
                                      </p:to>
                                    </p:set>
                                    <p:animEffect transition="in" filter="wipe(left)">
                                      <p:cBhvr>
                                        <p:cTn id="42" dur="500"/>
                                        <p:tgtEl>
                                          <p:spTgt spid="176"/>
                                        </p:tgtEl>
                                      </p:cBhvr>
                                    </p:animEffect>
                                  </p:childTnLst>
                                </p:cTn>
                              </p:par>
                            </p:childTnLst>
                          </p:cTn>
                        </p:par>
                        <p:par>
                          <p:cTn id="43" fill="hold">
                            <p:stCondLst>
                              <p:cond delay="6000"/>
                            </p:stCondLst>
                            <p:childTnLst>
                              <p:par>
                                <p:cTn id="44" presetID="22" presetClass="entr" presetSubtype="2" fill="hold" grpId="0" nodeType="afterEffect">
                                  <p:stCondLst>
                                    <p:cond delay="0"/>
                                  </p:stCondLst>
                                  <p:childTnLst>
                                    <p:set>
                                      <p:cBhvr>
                                        <p:cTn id="45" dur="1" fill="hold">
                                          <p:stCondLst>
                                            <p:cond delay="0"/>
                                          </p:stCondLst>
                                        </p:cTn>
                                        <p:tgtEl>
                                          <p:spTgt spid="173"/>
                                        </p:tgtEl>
                                        <p:attrNameLst>
                                          <p:attrName>style.visibility</p:attrName>
                                        </p:attrNameLst>
                                      </p:cBhvr>
                                      <p:to>
                                        <p:strVal val="visible"/>
                                      </p:to>
                                    </p:set>
                                    <p:animEffect transition="in" filter="wipe(right)">
                                      <p:cBhvr>
                                        <p:cTn id="46" dur="500"/>
                                        <p:tgtEl>
                                          <p:spTgt spid="173"/>
                                        </p:tgtEl>
                                      </p:cBhvr>
                                    </p:animEffect>
                                  </p:childTnLst>
                                </p:cTn>
                              </p:par>
                            </p:childTnLst>
                          </p:cTn>
                        </p:par>
                        <p:par>
                          <p:cTn id="47" fill="hold">
                            <p:stCondLst>
                              <p:cond delay="6500"/>
                            </p:stCondLst>
                            <p:childTnLst>
                              <p:par>
                                <p:cTn id="48" presetID="22" presetClass="entr" presetSubtype="2" fill="hold" grpId="0" nodeType="afterEffect">
                                  <p:stCondLst>
                                    <p:cond delay="0"/>
                                  </p:stCondLst>
                                  <p:childTnLst>
                                    <p:set>
                                      <p:cBhvr>
                                        <p:cTn id="49" dur="1" fill="hold">
                                          <p:stCondLst>
                                            <p:cond delay="0"/>
                                          </p:stCondLst>
                                        </p:cTn>
                                        <p:tgtEl>
                                          <p:spTgt spid="178"/>
                                        </p:tgtEl>
                                        <p:attrNameLst>
                                          <p:attrName>style.visibility</p:attrName>
                                        </p:attrNameLst>
                                      </p:cBhvr>
                                      <p:to>
                                        <p:strVal val="visible"/>
                                      </p:to>
                                    </p:set>
                                    <p:animEffect transition="in" filter="wipe(right)">
                                      <p:cBhvr>
                                        <p:cTn id="50" dur="500"/>
                                        <p:tgtEl>
                                          <p:spTgt spid="178"/>
                                        </p:tgtEl>
                                      </p:cBhvr>
                                    </p:animEffect>
                                  </p:childTnLst>
                                </p:cTn>
                              </p:par>
                            </p:childTnLst>
                          </p:cTn>
                        </p:par>
                        <p:par>
                          <p:cTn id="51" fill="hold">
                            <p:stCondLst>
                              <p:cond delay="7000"/>
                            </p:stCondLst>
                            <p:childTnLst>
                              <p:par>
                                <p:cTn id="52" presetID="22" presetClass="entr" presetSubtype="8" fill="hold" grpId="0" nodeType="after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wipe(left)">
                                      <p:cBhvr>
                                        <p:cTn id="54" dur="500"/>
                                        <p:tgtEl>
                                          <p:spTgt spid="174"/>
                                        </p:tgtEl>
                                      </p:cBhvr>
                                    </p:animEffect>
                                  </p:childTnLst>
                                </p:cTn>
                              </p:par>
                            </p:childTnLst>
                          </p:cTn>
                        </p:par>
                        <p:par>
                          <p:cTn id="55" fill="hold">
                            <p:stCondLst>
                              <p:cond delay="7500"/>
                            </p:stCondLst>
                            <p:childTnLst>
                              <p:par>
                                <p:cTn id="56" presetID="22" presetClass="entr" presetSubtype="8" fill="hold" grpId="0" nodeType="afterEffect">
                                  <p:stCondLst>
                                    <p:cond delay="0"/>
                                  </p:stCondLst>
                                  <p:childTnLst>
                                    <p:set>
                                      <p:cBhvr>
                                        <p:cTn id="57" dur="1" fill="hold">
                                          <p:stCondLst>
                                            <p:cond delay="0"/>
                                          </p:stCondLst>
                                        </p:cTn>
                                        <p:tgtEl>
                                          <p:spTgt spid="177"/>
                                        </p:tgtEl>
                                        <p:attrNameLst>
                                          <p:attrName>style.visibility</p:attrName>
                                        </p:attrNameLst>
                                      </p:cBhvr>
                                      <p:to>
                                        <p:strVal val="visible"/>
                                      </p:to>
                                    </p:set>
                                    <p:animEffect transition="in" filter="wipe(left)">
                                      <p:cBhvr>
                                        <p:cTn id="58"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1" grpId="0"/>
      <p:bldP spid="172" grpId="0"/>
      <p:bldP spid="173" grpId="0"/>
      <p:bldP spid="174" grpId="0"/>
      <p:bldP spid="175" grpId="0"/>
      <p:bldP spid="176" grpId="0"/>
      <p:bldP spid="177" grpId="0"/>
      <p:bldP spid="1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sp>
        <p:nvSpPr>
          <p:cNvPr id="2" name="矩形 1"/>
          <p:cNvSpPr/>
          <p:nvPr/>
        </p:nvSpPr>
        <p:spPr>
          <a:xfrm>
            <a:off x="3752850" y="0"/>
            <a:ext cx="4686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117037" y="4093598"/>
            <a:ext cx="3543278" cy="2271254"/>
          </a:xfrm>
          <a:prstGeom prst="rect">
            <a:avLst/>
          </a:prstGeom>
          <a:noFill/>
        </p:spPr>
        <p:txBody>
          <a:bodyPr vert="eaVert" wrap="square" rtlCol="0">
            <a:spAutoFit/>
          </a:bodyPr>
          <a:lstStyle/>
          <a:p>
            <a:pPr>
              <a:lnSpc>
                <a:spcPct val="250000"/>
              </a:lnSpc>
            </a:pPr>
            <a:r>
              <a:rPr lang="zh-CN" altLang="en-US" dirty="0">
                <a:solidFill>
                  <a:srgbClr val="2C405E"/>
                </a:solidFill>
                <a:latin typeface="思源黑体 CN Regular" panose="020B0500000000000000" pitchFamily="34" charset="-122"/>
                <a:ea typeface="思源黑体 CN Regular" panose="020B0500000000000000" pitchFamily="34" charset="-122"/>
              </a:rPr>
              <a:t>请在此处输入你的文本内容请在此处输入你的文本内容请在此处输入你的文本内容</a:t>
            </a:r>
          </a:p>
          <a:p>
            <a:pPr>
              <a:lnSpc>
                <a:spcPct val="250000"/>
              </a:lnSpc>
            </a:pPr>
            <a:endParaRPr lang="zh-CN" altLang="en-US" dirty="0">
              <a:solidFill>
                <a:srgbClr val="2C405E"/>
              </a:solidFill>
              <a:latin typeface="思源黑体 CN Regular" panose="020B0500000000000000" pitchFamily="34" charset="-122"/>
              <a:ea typeface="思源黑体 CN Regular" panose="020B0500000000000000" pitchFamily="34" charset="-122"/>
            </a:endParaRPr>
          </a:p>
        </p:txBody>
      </p:sp>
      <p:grpSp>
        <p:nvGrpSpPr>
          <p:cNvPr id="6" name="组合 5"/>
          <p:cNvGrpSpPr/>
          <p:nvPr/>
        </p:nvGrpSpPr>
        <p:grpSpPr>
          <a:xfrm>
            <a:off x="4438202" y="582034"/>
            <a:ext cx="3315596" cy="3315596"/>
            <a:chOff x="4438202" y="582034"/>
            <a:chExt cx="3315596" cy="3315596"/>
          </a:xfrm>
        </p:grpSpPr>
        <p:pic>
          <p:nvPicPr>
            <p:cNvPr id="10" name="图片 9"/>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438202" y="582034"/>
              <a:ext cx="3315596" cy="3315596"/>
            </a:xfrm>
            <a:prstGeom prst="rect">
              <a:avLst/>
            </a:prstGeom>
          </p:spPr>
        </p:pic>
        <p:sp>
          <p:nvSpPr>
            <p:cNvPr id="3" name="椭圆 2"/>
            <p:cNvSpPr/>
            <p:nvPr/>
          </p:nvSpPr>
          <p:spPr>
            <a:xfrm>
              <a:off x="4821555" y="965387"/>
              <a:ext cx="2548890" cy="2548890"/>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89503" y="741668"/>
              <a:ext cx="2089785" cy="2646878"/>
            </a:xfrm>
            <a:prstGeom prst="rect">
              <a:avLst/>
            </a:prstGeom>
            <a:noFill/>
          </p:spPr>
          <p:txBody>
            <a:bodyPr wrap="square" rtlCol="0">
              <a:spAutoFit/>
            </a:bodyPr>
            <a:lstStyle/>
            <a:p>
              <a:r>
                <a:rPr lang="zh-CN" altLang="en-US" sz="16600" dirty="0">
                  <a:solidFill>
                    <a:schemeClr val="bg1"/>
                  </a:solidFill>
                  <a:latin typeface="字魂71号-御守锦书" panose="00000500000000000000" pitchFamily="2" charset="-122"/>
                  <a:ea typeface="字魂71号-御守锦书" panose="00000500000000000000" pitchFamily="2" charset="-122"/>
                </a:rPr>
                <a:t>叁</a:t>
              </a:r>
            </a:p>
          </p:txBody>
        </p:sp>
      </p:grpSp>
    </p:spTree>
  </p:cSld>
  <p:clrMapOvr>
    <a:masterClrMapping/>
  </p:clrMapOvr>
  <mc:AlternateContent xmlns:mc="http://schemas.openxmlformats.org/markup-compatibility/2006" xmlns:p14="http://schemas.microsoft.com/office/powerpoint/2010/main">
    <mc:Choice Requires="p14">
      <p:transition spd="slow" p14:dur="1250" advClick="0" advTm="2000">
        <p14:flip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荣誉奖励</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7" name="íşľiḓe"/>
          <p:cNvGrpSpPr/>
          <p:nvPr/>
        </p:nvGrpSpPr>
        <p:grpSpPr>
          <a:xfrm>
            <a:off x="5025970" y="2242718"/>
            <a:ext cx="5896765" cy="935030"/>
            <a:chOff x="5184782" y="2346172"/>
            <a:chExt cx="5896765" cy="935030"/>
          </a:xfrm>
        </p:grpSpPr>
        <p:sp>
          <p:nvSpPr>
            <p:cNvPr id="9" name="îšlîḋê"/>
            <p:cNvSpPr/>
            <p:nvPr/>
          </p:nvSpPr>
          <p:spPr>
            <a:xfrm>
              <a:off x="5655471" y="2493012"/>
              <a:ext cx="5426076" cy="641350"/>
            </a:xfrm>
            <a:prstGeom prst="homePlate">
              <a:avLst>
                <a:gd name="adj" fmla="val 47651"/>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defRPr/>
              </a:pPr>
              <a:endParaRPr lang="en-US" altLang="zh-CN" sz="1200" dirty="0">
                <a:solidFill>
                  <a:schemeClr val="bg1"/>
                </a:solidFill>
              </a:endParaRPr>
            </a:p>
          </p:txBody>
        </p:sp>
        <p:sp>
          <p:nvSpPr>
            <p:cNvPr id="10" name="îšḷiḍe"/>
            <p:cNvSpPr/>
            <p:nvPr/>
          </p:nvSpPr>
          <p:spPr bwMode="auto">
            <a:xfrm>
              <a:off x="10379868" y="2656234"/>
              <a:ext cx="374650" cy="314906"/>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accent2"/>
            </a:solidFill>
            <a:ln>
              <a:noFill/>
            </a:ln>
          </p:spPr>
          <p:txBody>
            <a:bodyPr wrap="square" lIns="91440" tIns="45720" rIns="91440" bIns="45720">
              <a:normAutofit fontScale="92500" lnSpcReduction="20000"/>
            </a:bodyPr>
            <a:lstStyle/>
            <a:p>
              <a:endParaRPr lang="zh-CN" altLang="en-US">
                <a:solidFill>
                  <a:schemeClr val="bg1"/>
                </a:solidFill>
              </a:endParaRPr>
            </a:p>
          </p:txBody>
        </p:sp>
        <p:sp>
          <p:nvSpPr>
            <p:cNvPr id="12" name="íṧḷíḋe"/>
            <p:cNvSpPr/>
            <p:nvPr/>
          </p:nvSpPr>
          <p:spPr>
            <a:xfrm>
              <a:off x="5184782" y="2346172"/>
              <a:ext cx="935030" cy="935030"/>
            </a:xfrm>
            <a:prstGeom prst="ellipse">
              <a:avLst/>
            </a:prstGeom>
            <a:solidFill>
              <a:schemeClr val="accent2"/>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i="1" dirty="0">
                <a:solidFill>
                  <a:schemeClr val="bg1"/>
                </a:solidFill>
              </a:endParaRPr>
            </a:p>
          </p:txBody>
        </p:sp>
      </p:grpSp>
      <p:grpSp>
        <p:nvGrpSpPr>
          <p:cNvPr id="15" name="íṩľíḓê"/>
          <p:cNvGrpSpPr/>
          <p:nvPr/>
        </p:nvGrpSpPr>
        <p:grpSpPr>
          <a:xfrm>
            <a:off x="4332228" y="3896118"/>
            <a:ext cx="5896765" cy="935030"/>
            <a:chOff x="5184782" y="3983198"/>
            <a:chExt cx="5896765" cy="935030"/>
          </a:xfrm>
        </p:grpSpPr>
        <p:sp>
          <p:nvSpPr>
            <p:cNvPr id="16" name="ïṩļïḓé"/>
            <p:cNvSpPr/>
            <p:nvPr/>
          </p:nvSpPr>
          <p:spPr>
            <a:xfrm>
              <a:off x="5655471" y="4130038"/>
              <a:ext cx="5426076" cy="641350"/>
            </a:xfrm>
            <a:prstGeom prst="homePlate">
              <a:avLst>
                <a:gd name="adj" fmla="val 47651"/>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defRPr/>
              </a:pPr>
              <a:endParaRPr lang="en-US" altLang="zh-CN" sz="1200" dirty="0">
                <a:solidFill>
                  <a:schemeClr val="bg1"/>
                </a:solidFill>
              </a:endParaRPr>
            </a:p>
          </p:txBody>
        </p:sp>
        <p:sp>
          <p:nvSpPr>
            <p:cNvPr id="17" name="isľíďê"/>
            <p:cNvSpPr/>
            <p:nvPr/>
          </p:nvSpPr>
          <p:spPr bwMode="auto">
            <a:xfrm>
              <a:off x="10379868" y="4293260"/>
              <a:ext cx="374650" cy="314906"/>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accent2"/>
            </a:solidFill>
            <a:ln>
              <a:noFill/>
            </a:ln>
          </p:spPr>
          <p:txBody>
            <a:bodyPr wrap="square" lIns="91440" tIns="45720" rIns="91440" bIns="45720">
              <a:normAutofit fontScale="92500" lnSpcReduction="20000"/>
            </a:bodyPr>
            <a:lstStyle/>
            <a:p>
              <a:endParaRPr lang="zh-CN" altLang="en-US">
                <a:solidFill>
                  <a:schemeClr val="bg1"/>
                </a:solidFill>
              </a:endParaRPr>
            </a:p>
          </p:txBody>
        </p:sp>
        <p:sp>
          <p:nvSpPr>
            <p:cNvPr id="18" name="iśḷiḓé"/>
            <p:cNvSpPr/>
            <p:nvPr/>
          </p:nvSpPr>
          <p:spPr>
            <a:xfrm>
              <a:off x="5184782" y="3983198"/>
              <a:ext cx="935030" cy="935030"/>
            </a:xfrm>
            <a:prstGeom prst="ellipse">
              <a:avLst/>
            </a:prstGeom>
            <a:solidFill>
              <a:schemeClr val="accent2"/>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i="1" dirty="0">
                <a:solidFill>
                  <a:schemeClr val="bg1"/>
                </a:solidFill>
              </a:endParaRPr>
            </a:p>
          </p:txBody>
        </p:sp>
      </p:grpSp>
      <p:grpSp>
        <p:nvGrpSpPr>
          <p:cNvPr id="19" name="ïslíḓé"/>
          <p:cNvGrpSpPr/>
          <p:nvPr/>
        </p:nvGrpSpPr>
        <p:grpSpPr>
          <a:xfrm>
            <a:off x="938941" y="1416018"/>
            <a:ext cx="5896767" cy="935030"/>
            <a:chOff x="1097753" y="1527659"/>
            <a:chExt cx="5896767" cy="935030"/>
          </a:xfrm>
        </p:grpSpPr>
        <p:sp>
          <p:nvSpPr>
            <p:cNvPr id="20" name="íšliḍè"/>
            <p:cNvSpPr/>
            <p:nvPr/>
          </p:nvSpPr>
          <p:spPr>
            <a:xfrm flipH="1">
              <a:off x="1097753" y="1674499"/>
              <a:ext cx="5426076" cy="641350"/>
            </a:xfrm>
            <a:prstGeom prst="homePlate">
              <a:avLst>
                <a:gd name="adj" fmla="val 47651"/>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en-US" altLang="zh-CN" sz="1200" dirty="0">
                <a:solidFill>
                  <a:schemeClr val="bg1"/>
                </a:solidFill>
              </a:endParaRPr>
            </a:p>
          </p:txBody>
        </p:sp>
        <p:sp>
          <p:nvSpPr>
            <p:cNvPr id="21" name="íṩļiḋe"/>
            <p:cNvSpPr/>
            <p:nvPr/>
          </p:nvSpPr>
          <p:spPr bwMode="auto">
            <a:xfrm>
              <a:off x="1424784" y="1837721"/>
              <a:ext cx="374650" cy="314906"/>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accent3"/>
            </a:solidFill>
            <a:ln>
              <a:noFill/>
            </a:ln>
          </p:spPr>
          <p:txBody>
            <a:bodyPr wrap="square" lIns="91440" tIns="45720" rIns="91440" bIns="45720">
              <a:normAutofit fontScale="92500" lnSpcReduction="20000"/>
            </a:bodyPr>
            <a:lstStyle/>
            <a:p>
              <a:endParaRPr lang="zh-CN" altLang="en-US">
                <a:solidFill>
                  <a:schemeClr val="bg1"/>
                </a:solidFill>
              </a:endParaRPr>
            </a:p>
          </p:txBody>
        </p:sp>
        <p:sp>
          <p:nvSpPr>
            <p:cNvPr id="22" name="isḷîḑe"/>
            <p:cNvSpPr/>
            <p:nvPr/>
          </p:nvSpPr>
          <p:spPr>
            <a:xfrm>
              <a:off x="6059490" y="1527659"/>
              <a:ext cx="935030" cy="935030"/>
            </a:xfrm>
            <a:prstGeom prst="ellipse">
              <a:avLst/>
            </a:prstGeom>
            <a:solidFill>
              <a:schemeClr val="accent3"/>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i="1" dirty="0">
                <a:solidFill>
                  <a:schemeClr val="bg1"/>
                </a:solidFill>
              </a:endParaRPr>
            </a:p>
          </p:txBody>
        </p:sp>
      </p:grpSp>
      <p:grpSp>
        <p:nvGrpSpPr>
          <p:cNvPr id="23" name="iṣļïḋè"/>
          <p:cNvGrpSpPr/>
          <p:nvPr/>
        </p:nvGrpSpPr>
        <p:grpSpPr>
          <a:xfrm>
            <a:off x="1632681" y="3069418"/>
            <a:ext cx="5896767" cy="935030"/>
            <a:chOff x="1791493" y="3164685"/>
            <a:chExt cx="5896767" cy="935030"/>
          </a:xfrm>
        </p:grpSpPr>
        <p:sp>
          <p:nvSpPr>
            <p:cNvPr id="24" name="ïšlîḍe"/>
            <p:cNvSpPr/>
            <p:nvPr/>
          </p:nvSpPr>
          <p:spPr>
            <a:xfrm flipH="1">
              <a:off x="1791493" y="3311525"/>
              <a:ext cx="5426076" cy="641350"/>
            </a:xfrm>
            <a:prstGeom prst="homePlate">
              <a:avLst>
                <a:gd name="adj" fmla="val 47651"/>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en-US" altLang="zh-CN" sz="1200" dirty="0">
                <a:solidFill>
                  <a:schemeClr val="bg1"/>
                </a:solidFill>
              </a:endParaRPr>
            </a:p>
          </p:txBody>
        </p:sp>
        <p:sp>
          <p:nvSpPr>
            <p:cNvPr id="25" name="í$1ïde"/>
            <p:cNvSpPr/>
            <p:nvPr/>
          </p:nvSpPr>
          <p:spPr bwMode="auto">
            <a:xfrm>
              <a:off x="2118524" y="3474747"/>
              <a:ext cx="374650" cy="314906"/>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accent3"/>
            </a:solidFill>
            <a:ln>
              <a:noFill/>
            </a:ln>
          </p:spPr>
          <p:txBody>
            <a:bodyPr wrap="square" lIns="91440" tIns="45720" rIns="91440" bIns="45720">
              <a:normAutofit fontScale="92500" lnSpcReduction="20000"/>
            </a:bodyPr>
            <a:lstStyle/>
            <a:p>
              <a:endParaRPr lang="zh-CN" altLang="en-US" dirty="0">
                <a:solidFill>
                  <a:schemeClr val="bg1"/>
                </a:solidFill>
              </a:endParaRPr>
            </a:p>
          </p:txBody>
        </p:sp>
        <p:sp>
          <p:nvSpPr>
            <p:cNvPr id="26" name="íṡ1iḓè"/>
            <p:cNvSpPr/>
            <p:nvPr/>
          </p:nvSpPr>
          <p:spPr>
            <a:xfrm>
              <a:off x="6753230" y="3164685"/>
              <a:ext cx="935030" cy="935030"/>
            </a:xfrm>
            <a:prstGeom prst="ellipse">
              <a:avLst/>
            </a:prstGeom>
            <a:solidFill>
              <a:schemeClr val="accent3"/>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i="1" dirty="0">
                <a:solidFill>
                  <a:schemeClr val="bg1"/>
                </a:solidFill>
              </a:endParaRPr>
            </a:p>
          </p:txBody>
        </p:sp>
      </p:grpSp>
      <p:grpSp>
        <p:nvGrpSpPr>
          <p:cNvPr id="27" name="íS1íďé"/>
          <p:cNvGrpSpPr/>
          <p:nvPr/>
        </p:nvGrpSpPr>
        <p:grpSpPr>
          <a:xfrm>
            <a:off x="2326421" y="4722819"/>
            <a:ext cx="5896767" cy="935030"/>
            <a:chOff x="2485233" y="4801711"/>
            <a:chExt cx="5896767" cy="935030"/>
          </a:xfrm>
        </p:grpSpPr>
        <p:sp>
          <p:nvSpPr>
            <p:cNvPr id="28" name="ïṧ1íḋe"/>
            <p:cNvSpPr/>
            <p:nvPr/>
          </p:nvSpPr>
          <p:spPr>
            <a:xfrm flipH="1">
              <a:off x="2485233" y="4948551"/>
              <a:ext cx="5426076" cy="641350"/>
            </a:xfrm>
            <a:prstGeom prst="homePlate">
              <a:avLst>
                <a:gd name="adj" fmla="val 47651"/>
              </a:avLst>
            </a:prstGeom>
            <a:no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en-US" altLang="zh-CN" sz="1200" dirty="0">
                <a:solidFill>
                  <a:schemeClr val="bg1"/>
                </a:solidFill>
              </a:endParaRPr>
            </a:p>
          </p:txBody>
        </p:sp>
        <p:sp>
          <p:nvSpPr>
            <p:cNvPr id="29" name="iSḷídé"/>
            <p:cNvSpPr/>
            <p:nvPr/>
          </p:nvSpPr>
          <p:spPr bwMode="auto">
            <a:xfrm>
              <a:off x="2812264" y="5111773"/>
              <a:ext cx="374650" cy="314906"/>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accent3"/>
            </a:solidFill>
            <a:ln>
              <a:noFill/>
            </a:ln>
          </p:spPr>
          <p:txBody>
            <a:bodyPr wrap="square" lIns="91440" tIns="45720" rIns="91440" bIns="45720">
              <a:normAutofit fontScale="92500" lnSpcReduction="20000"/>
            </a:bodyPr>
            <a:lstStyle/>
            <a:p>
              <a:endParaRPr lang="zh-CN" altLang="en-US">
                <a:solidFill>
                  <a:schemeClr val="bg1"/>
                </a:solidFill>
              </a:endParaRPr>
            </a:p>
          </p:txBody>
        </p:sp>
        <p:sp>
          <p:nvSpPr>
            <p:cNvPr id="30" name="iṩḷíḋê"/>
            <p:cNvSpPr/>
            <p:nvPr/>
          </p:nvSpPr>
          <p:spPr>
            <a:xfrm>
              <a:off x="7446970" y="4801711"/>
              <a:ext cx="935030" cy="935030"/>
            </a:xfrm>
            <a:prstGeom prst="ellipse">
              <a:avLst/>
            </a:prstGeom>
            <a:solidFill>
              <a:schemeClr val="accent3"/>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i="1" dirty="0">
                <a:solidFill>
                  <a:schemeClr val="bg1"/>
                </a:solidFill>
              </a:endParaRPr>
            </a:p>
          </p:txBody>
        </p:sp>
      </p:grpSp>
      <p:sp>
        <p:nvSpPr>
          <p:cNvPr id="31" name="矩形 30"/>
          <p:cNvSpPr/>
          <p:nvPr/>
        </p:nvSpPr>
        <p:spPr>
          <a:xfrm>
            <a:off x="6016559" y="1682515"/>
            <a:ext cx="697627" cy="400110"/>
          </a:xfrm>
          <a:prstGeom prst="rect">
            <a:avLst/>
          </a:prstGeom>
        </p:spPr>
        <p:txBody>
          <a:bodyPr wrap="none">
            <a:spAutoFit/>
          </a:bodyPr>
          <a:lstStyle/>
          <a:p>
            <a:r>
              <a:rPr lang="zh-CN" altLang="en-US" sz="2000" dirty="0">
                <a:solidFill>
                  <a:schemeClr val="bg1"/>
                </a:solidFill>
              </a:rPr>
              <a:t>文本</a:t>
            </a:r>
          </a:p>
        </p:txBody>
      </p:sp>
      <p:sp>
        <p:nvSpPr>
          <p:cNvPr id="32" name="矩形 31"/>
          <p:cNvSpPr/>
          <p:nvPr/>
        </p:nvSpPr>
        <p:spPr>
          <a:xfrm>
            <a:off x="6695645" y="3329938"/>
            <a:ext cx="697627" cy="400110"/>
          </a:xfrm>
          <a:prstGeom prst="rect">
            <a:avLst/>
          </a:prstGeom>
        </p:spPr>
        <p:txBody>
          <a:bodyPr wrap="none">
            <a:spAutoFit/>
          </a:bodyPr>
          <a:lstStyle/>
          <a:p>
            <a:r>
              <a:rPr lang="zh-CN" altLang="en-US" sz="2000" dirty="0">
                <a:solidFill>
                  <a:schemeClr val="bg1"/>
                </a:solidFill>
              </a:rPr>
              <a:t>文本</a:t>
            </a:r>
          </a:p>
        </p:txBody>
      </p:sp>
      <p:sp>
        <p:nvSpPr>
          <p:cNvPr id="33" name="矩形 32"/>
          <p:cNvSpPr/>
          <p:nvPr/>
        </p:nvSpPr>
        <p:spPr>
          <a:xfrm>
            <a:off x="7374865" y="4992892"/>
            <a:ext cx="697627" cy="400110"/>
          </a:xfrm>
          <a:prstGeom prst="rect">
            <a:avLst/>
          </a:prstGeom>
        </p:spPr>
        <p:txBody>
          <a:bodyPr wrap="none">
            <a:spAutoFit/>
          </a:bodyPr>
          <a:lstStyle/>
          <a:p>
            <a:r>
              <a:rPr lang="zh-CN" altLang="en-US" sz="2000" dirty="0">
                <a:solidFill>
                  <a:schemeClr val="bg1"/>
                </a:solidFill>
              </a:rPr>
              <a:t>文本</a:t>
            </a:r>
          </a:p>
        </p:txBody>
      </p:sp>
      <p:sp>
        <p:nvSpPr>
          <p:cNvPr id="34" name="矩形 33"/>
          <p:cNvSpPr/>
          <p:nvPr/>
        </p:nvSpPr>
        <p:spPr>
          <a:xfrm>
            <a:off x="5129373" y="2512791"/>
            <a:ext cx="697627" cy="400110"/>
          </a:xfrm>
          <a:prstGeom prst="rect">
            <a:avLst/>
          </a:prstGeom>
        </p:spPr>
        <p:txBody>
          <a:bodyPr wrap="none">
            <a:spAutoFit/>
          </a:bodyPr>
          <a:lstStyle/>
          <a:p>
            <a:r>
              <a:rPr lang="zh-CN" altLang="en-US" sz="2000" dirty="0">
                <a:solidFill>
                  <a:schemeClr val="bg1"/>
                </a:solidFill>
              </a:rPr>
              <a:t>文本</a:t>
            </a:r>
          </a:p>
        </p:txBody>
      </p:sp>
      <p:sp>
        <p:nvSpPr>
          <p:cNvPr id="35" name="矩形 34"/>
          <p:cNvSpPr/>
          <p:nvPr/>
        </p:nvSpPr>
        <p:spPr>
          <a:xfrm>
            <a:off x="4417533" y="4146266"/>
            <a:ext cx="697627" cy="400110"/>
          </a:xfrm>
          <a:prstGeom prst="rect">
            <a:avLst/>
          </a:prstGeom>
        </p:spPr>
        <p:txBody>
          <a:bodyPr wrap="none">
            <a:spAutoFit/>
          </a:bodyPr>
          <a:lstStyle/>
          <a:p>
            <a:r>
              <a:rPr lang="zh-CN" altLang="en-US" sz="2000" dirty="0">
                <a:solidFill>
                  <a:schemeClr val="bg1"/>
                </a:solidFill>
              </a:rPr>
              <a:t>文本</a:t>
            </a:r>
          </a:p>
        </p:txBody>
      </p:sp>
      <p:sp>
        <p:nvSpPr>
          <p:cNvPr id="36" name="矩形 35"/>
          <p:cNvSpPr/>
          <p:nvPr/>
        </p:nvSpPr>
        <p:spPr>
          <a:xfrm>
            <a:off x="1709990" y="1683012"/>
            <a:ext cx="3102934" cy="369332"/>
          </a:xfrm>
          <a:prstGeom prst="rect">
            <a:avLst/>
          </a:prstGeom>
        </p:spPr>
        <p:txBody>
          <a:bodyPr wrap="square">
            <a:spAutoFit/>
          </a:bodyPr>
          <a:lstStyle/>
          <a:p>
            <a:r>
              <a:rPr lang="zh-CN" altLang="en-US" dirty="0">
                <a:solidFill>
                  <a:schemeClr val="bg1"/>
                </a:solidFill>
              </a:rPr>
              <a:t>请在此输入你的文本内容</a:t>
            </a:r>
          </a:p>
        </p:txBody>
      </p:sp>
      <p:sp>
        <p:nvSpPr>
          <p:cNvPr id="37" name="矩形 36"/>
          <p:cNvSpPr/>
          <p:nvPr/>
        </p:nvSpPr>
        <p:spPr>
          <a:xfrm>
            <a:off x="7421965" y="2525567"/>
            <a:ext cx="2723823" cy="369332"/>
          </a:xfrm>
          <a:prstGeom prst="rect">
            <a:avLst/>
          </a:prstGeom>
        </p:spPr>
        <p:txBody>
          <a:bodyPr wrap="none">
            <a:spAutoFit/>
          </a:bodyPr>
          <a:lstStyle/>
          <a:p>
            <a:r>
              <a:rPr lang="zh-CN" altLang="en-US" dirty="0">
                <a:solidFill>
                  <a:schemeClr val="bg1"/>
                </a:solidFill>
              </a:rPr>
              <a:t>请在此输入你的文本内容</a:t>
            </a:r>
          </a:p>
        </p:txBody>
      </p:sp>
      <p:sp>
        <p:nvSpPr>
          <p:cNvPr id="38" name="矩形 37"/>
          <p:cNvSpPr/>
          <p:nvPr/>
        </p:nvSpPr>
        <p:spPr>
          <a:xfrm>
            <a:off x="2184544" y="3334783"/>
            <a:ext cx="2723823" cy="369332"/>
          </a:xfrm>
          <a:prstGeom prst="rect">
            <a:avLst/>
          </a:prstGeom>
        </p:spPr>
        <p:txBody>
          <a:bodyPr wrap="none">
            <a:spAutoFit/>
          </a:bodyPr>
          <a:lstStyle/>
          <a:p>
            <a:r>
              <a:rPr lang="zh-CN" altLang="en-US" dirty="0">
                <a:solidFill>
                  <a:schemeClr val="bg1"/>
                </a:solidFill>
              </a:rPr>
              <a:t>请在此输入你的文本内容</a:t>
            </a:r>
          </a:p>
        </p:txBody>
      </p:sp>
      <p:sp>
        <p:nvSpPr>
          <p:cNvPr id="39" name="矩形 38"/>
          <p:cNvSpPr/>
          <p:nvPr/>
        </p:nvSpPr>
        <p:spPr>
          <a:xfrm>
            <a:off x="6623110" y="4189798"/>
            <a:ext cx="2723823" cy="369332"/>
          </a:xfrm>
          <a:prstGeom prst="rect">
            <a:avLst/>
          </a:prstGeom>
        </p:spPr>
        <p:txBody>
          <a:bodyPr wrap="none">
            <a:spAutoFit/>
          </a:bodyPr>
          <a:lstStyle/>
          <a:p>
            <a:r>
              <a:rPr lang="zh-CN" altLang="en-US" dirty="0">
                <a:solidFill>
                  <a:schemeClr val="bg1"/>
                </a:solidFill>
              </a:rPr>
              <a:t>请在此输入你的文本内容</a:t>
            </a:r>
          </a:p>
        </p:txBody>
      </p:sp>
      <p:sp>
        <p:nvSpPr>
          <p:cNvPr id="40" name="矩形 39"/>
          <p:cNvSpPr/>
          <p:nvPr/>
        </p:nvSpPr>
        <p:spPr>
          <a:xfrm>
            <a:off x="3028102" y="5005668"/>
            <a:ext cx="2723823" cy="369332"/>
          </a:xfrm>
          <a:prstGeom prst="rect">
            <a:avLst/>
          </a:prstGeom>
        </p:spPr>
        <p:txBody>
          <a:bodyPr wrap="none">
            <a:spAutoFit/>
          </a:bodyPr>
          <a:lstStyle/>
          <a:p>
            <a:r>
              <a:rPr lang="zh-CN" altLang="en-US" dirty="0">
                <a:solidFill>
                  <a:schemeClr val="bg1"/>
                </a:solidFill>
              </a:rPr>
              <a:t>请在此输入你的文本内容</a:t>
            </a:r>
          </a:p>
        </p:txBody>
      </p:sp>
    </p:spTree>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0-#ppt_w/2"/>
                                          </p:val>
                                        </p:tav>
                                        <p:tav tm="100000">
                                          <p:val>
                                            <p:strVal val="#ppt_x"/>
                                          </p:val>
                                        </p:tav>
                                      </p:tavLst>
                                    </p:anim>
                                    <p:anim calcmode="lin" valueType="num">
                                      <p:cBhvr additive="base">
                                        <p:cTn id="60" dur="500" fill="hold"/>
                                        <p:tgtEl>
                                          <p:spTgt spid="23"/>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anim calcmode="lin" valueType="num">
                                      <p:cBhvr>
                                        <p:cTn id="70" dur="1000" fill="hold"/>
                                        <p:tgtEl>
                                          <p:spTgt spid="38"/>
                                        </p:tgtEl>
                                        <p:attrNameLst>
                                          <p:attrName>ppt_x</p:attrName>
                                        </p:attrNameLst>
                                      </p:cBhvr>
                                      <p:tavLst>
                                        <p:tav tm="0">
                                          <p:val>
                                            <p:strVal val="#ppt_x"/>
                                          </p:val>
                                        </p:tav>
                                        <p:tav tm="100000">
                                          <p:val>
                                            <p:strVal val="#ppt_x"/>
                                          </p:val>
                                        </p:tav>
                                      </p:tavLst>
                                    </p:anim>
                                    <p:anim calcmode="lin" valueType="num">
                                      <p:cBhvr>
                                        <p:cTn id="71" dur="1000" fill="hold"/>
                                        <p:tgtEl>
                                          <p:spTgt spid="38"/>
                                        </p:tgtEl>
                                        <p:attrNameLst>
                                          <p:attrName>ppt_y</p:attrName>
                                        </p:attrNameLst>
                                      </p:cBhvr>
                                      <p:tavLst>
                                        <p:tav tm="0">
                                          <p:val>
                                            <p:strVal val="#ppt_y+.1"/>
                                          </p:val>
                                        </p:tav>
                                        <p:tav tm="100000">
                                          <p:val>
                                            <p:strVal val="#ppt_y"/>
                                          </p:val>
                                        </p:tav>
                                      </p:tavLst>
                                    </p:anim>
                                  </p:childTnLst>
                                </p:cTn>
                              </p:par>
                            </p:childTnLst>
                          </p:cTn>
                        </p:par>
                        <p:par>
                          <p:cTn id="72" fill="hold">
                            <p:stCondLst>
                              <p:cond delay="1500"/>
                            </p:stCondLst>
                            <p:childTnLst>
                              <p:par>
                                <p:cTn id="73" presetID="2" presetClass="entr" presetSubtype="2"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1+#ppt_w/2"/>
                                          </p:val>
                                        </p:tav>
                                        <p:tav tm="100000">
                                          <p:val>
                                            <p:strVal val="#ppt_x"/>
                                          </p:val>
                                        </p:tav>
                                      </p:tavLst>
                                    </p:anim>
                                    <p:anim calcmode="lin" valueType="num">
                                      <p:cBhvr additive="base">
                                        <p:cTn id="76" dur="500" fill="hold"/>
                                        <p:tgtEl>
                                          <p:spTgt spid="15"/>
                                        </p:tgtEl>
                                        <p:attrNameLst>
                                          <p:attrName>ppt_y</p:attrName>
                                        </p:attrNameLst>
                                      </p:cBhvr>
                                      <p:tavLst>
                                        <p:tav tm="0">
                                          <p:val>
                                            <p:strVal val="#ppt_y"/>
                                          </p:val>
                                        </p:tav>
                                        <p:tav tm="100000">
                                          <p:val>
                                            <p:strVal val="#ppt_y"/>
                                          </p:val>
                                        </p:tav>
                                      </p:tavLst>
                                    </p:anim>
                                  </p:childTnLst>
                                </p:cTn>
                              </p:par>
                            </p:childTnLst>
                          </p:cTn>
                        </p:par>
                        <p:par>
                          <p:cTn id="77" fill="hold">
                            <p:stCondLst>
                              <p:cond delay="2000"/>
                            </p:stCondLst>
                            <p:childTnLst>
                              <p:par>
                                <p:cTn id="78" presetID="42" presetClass="entr" presetSubtype="0"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childTnLst>
                          </p:cTn>
                        </p:par>
                        <p:par>
                          <p:cTn id="88" fill="hold">
                            <p:stCondLst>
                              <p:cond delay="3000"/>
                            </p:stCondLst>
                            <p:childTnLst>
                              <p:par>
                                <p:cTn id="89" presetID="2" presetClass="entr" presetSubtype="8"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0-#ppt_w/2"/>
                                          </p:val>
                                        </p:tav>
                                        <p:tav tm="100000">
                                          <p:val>
                                            <p:strVal val="#ppt_x"/>
                                          </p:val>
                                        </p:tav>
                                      </p:tavLst>
                                    </p:anim>
                                    <p:anim calcmode="lin" valueType="num">
                                      <p:cBhvr additive="base">
                                        <p:cTn id="92" dur="500" fill="hold"/>
                                        <p:tgtEl>
                                          <p:spTgt spid="27"/>
                                        </p:tgtEl>
                                        <p:attrNameLst>
                                          <p:attrName>ppt_y</p:attrName>
                                        </p:attrNameLst>
                                      </p:cBhvr>
                                      <p:tavLst>
                                        <p:tav tm="0">
                                          <p:val>
                                            <p:strVal val="#ppt_y"/>
                                          </p:val>
                                        </p:tav>
                                        <p:tav tm="100000">
                                          <p:val>
                                            <p:strVal val="#ppt_y"/>
                                          </p:val>
                                        </p:tav>
                                      </p:tavLst>
                                    </p:anim>
                                  </p:childTnLst>
                                </p:cTn>
                              </p:par>
                            </p:childTnLst>
                          </p:cTn>
                        </p:par>
                        <p:par>
                          <p:cTn id="93" fill="hold">
                            <p:stCondLst>
                              <p:cond delay="3500"/>
                            </p:stCondLst>
                            <p:childTnLst>
                              <p:par>
                                <p:cTn id="94" presetID="42" presetClass="entr" presetSubtype="0" fill="hold" grpId="0"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1000"/>
                                        <p:tgtEl>
                                          <p:spTgt spid="40"/>
                                        </p:tgtEl>
                                      </p:cBhvr>
                                    </p:animEffect>
                                    <p:anim calcmode="lin" valueType="num">
                                      <p:cBhvr>
                                        <p:cTn id="102" dur="1000" fill="hold"/>
                                        <p:tgtEl>
                                          <p:spTgt spid="40"/>
                                        </p:tgtEl>
                                        <p:attrNameLst>
                                          <p:attrName>ppt_x</p:attrName>
                                        </p:attrNameLst>
                                      </p:cBhvr>
                                      <p:tavLst>
                                        <p:tav tm="0">
                                          <p:val>
                                            <p:strVal val="#ppt_x"/>
                                          </p:val>
                                        </p:tav>
                                        <p:tav tm="100000">
                                          <p:val>
                                            <p:strVal val="#ppt_x"/>
                                          </p:val>
                                        </p:tav>
                                      </p:tavLst>
                                    </p:anim>
                                    <p:anim calcmode="lin" valueType="num">
                                      <p:cBhvr>
                                        <p:cTn id="10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P spid="32" grpId="0"/>
      <p:bldP spid="33" grpId="0"/>
      <p:bldP spid="34" grpId="0"/>
      <p:bldP spid="35" grpId="0"/>
      <p:bldP spid="36" grpId="0"/>
      <p:bldP spid="37"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荣誉奖励</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 name="Freeform 24"/>
          <p:cNvSpPr>
            <a:spLocks noEditPoints="1"/>
          </p:cNvSpPr>
          <p:nvPr/>
        </p:nvSpPr>
        <p:spPr bwMode="auto">
          <a:xfrm>
            <a:off x="1016000" y="1573505"/>
            <a:ext cx="2435566" cy="2495574"/>
          </a:xfrm>
          <a:custGeom>
            <a:avLst/>
            <a:gdLst>
              <a:gd name="T0" fmla="*/ 319 w 331"/>
              <a:gd name="T1" fmla="*/ 172 h 339"/>
              <a:gd name="T2" fmla="*/ 321 w 331"/>
              <a:gd name="T3" fmla="*/ 159 h 339"/>
              <a:gd name="T4" fmla="*/ 308 w 331"/>
              <a:gd name="T5" fmla="*/ 133 h 339"/>
              <a:gd name="T6" fmla="*/ 296 w 331"/>
              <a:gd name="T7" fmla="*/ 111 h 339"/>
              <a:gd name="T8" fmla="*/ 284 w 331"/>
              <a:gd name="T9" fmla="*/ 99 h 339"/>
              <a:gd name="T10" fmla="*/ 284 w 331"/>
              <a:gd name="T11" fmla="*/ 81 h 339"/>
              <a:gd name="T12" fmla="*/ 279 w 331"/>
              <a:gd name="T13" fmla="*/ 73 h 339"/>
              <a:gd name="T14" fmla="*/ 278 w 331"/>
              <a:gd name="T15" fmla="*/ 58 h 339"/>
              <a:gd name="T16" fmla="*/ 266 w 331"/>
              <a:gd name="T17" fmla="*/ 38 h 339"/>
              <a:gd name="T18" fmla="*/ 238 w 331"/>
              <a:gd name="T19" fmla="*/ 31 h 339"/>
              <a:gd name="T20" fmla="*/ 205 w 331"/>
              <a:gd name="T21" fmla="*/ 27 h 339"/>
              <a:gd name="T22" fmla="*/ 184 w 331"/>
              <a:gd name="T23" fmla="*/ 9 h 339"/>
              <a:gd name="T24" fmla="*/ 165 w 331"/>
              <a:gd name="T25" fmla="*/ 3 h 339"/>
              <a:gd name="T26" fmla="*/ 153 w 331"/>
              <a:gd name="T27" fmla="*/ 25 h 339"/>
              <a:gd name="T28" fmla="*/ 139 w 331"/>
              <a:gd name="T29" fmla="*/ 22 h 339"/>
              <a:gd name="T30" fmla="*/ 132 w 331"/>
              <a:gd name="T31" fmla="*/ 37 h 339"/>
              <a:gd name="T32" fmla="*/ 116 w 331"/>
              <a:gd name="T33" fmla="*/ 44 h 339"/>
              <a:gd name="T34" fmla="*/ 92 w 331"/>
              <a:gd name="T35" fmla="*/ 36 h 339"/>
              <a:gd name="T36" fmla="*/ 81 w 331"/>
              <a:gd name="T37" fmla="*/ 54 h 339"/>
              <a:gd name="T38" fmla="*/ 64 w 331"/>
              <a:gd name="T39" fmla="*/ 91 h 339"/>
              <a:gd name="T40" fmla="*/ 59 w 331"/>
              <a:gd name="T41" fmla="*/ 116 h 339"/>
              <a:gd name="T42" fmla="*/ 83 w 331"/>
              <a:gd name="T43" fmla="*/ 148 h 339"/>
              <a:gd name="T44" fmla="*/ 62 w 331"/>
              <a:gd name="T45" fmla="*/ 160 h 339"/>
              <a:gd name="T46" fmla="*/ 57 w 331"/>
              <a:gd name="T47" fmla="*/ 166 h 339"/>
              <a:gd name="T48" fmla="*/ 42 w 331"/>
              <a:gd name="T49" fmla="*/ 179 h 339"/>
              <a:gd name="T50" fmla="*/ 18 w 331"/>
              <a:gd name="T51" fmla="*/ 185 h 339"/>
              <a:gd name="T52" fmla="*/ 1 w 331"/>
              <a:gd name="T53" fmla="*/ 194 h 339"/>
              <a:gd name="T54" fmla="*/ 17 w 331"/>
              <a:gd name="T55" fmla="*/ 216 h 339"/>
              <a:gd name="T56" fmla="*/ 13 w 331"/>
              <a:gd name="T57" fmla="*/ 247 h 339"/>
              <a:gd name="T58" fmla="*/ 29 w 331"/>
              <a:gd name="T59" fmla="*/ 261 h 339"/>
              <a:gd name="T60" fmla="*/ 55 w 331"/>
              <a:gd name="T61" fmla="*/ 283 h 339"/>
              <a:gd name="T62" fmla="*/ 58 w 331"/>
              <a:gd name="T63" fmla="*/ 302 h 339"/>
              <a:gd name="T64" fmla="*/ 91 w 331"/>
              <a:gd name="T65" fmla="*/ 306 h 339"/>
              <a:gd name="T66" fmla="*/ 110 w 331"/>
              <a:gd name="T67" fmla="*/ 297 h 339"/>
              <a:gd name="T68" fmla="*/ 113 w 331"/>
              <a:gd name="T69" fmla="*/ 297 h 339"/>
              <a:gd name="T70" fmla="*/ 122 w 331"/>
              <a:gd name="T71" fmla="*/ 323 h 339"/>
              <a:gd name="T72" fmla="*/ 144 w 331"/>
              <a:gd name="T73" fmla="*/ 316 h 339"/>
              <a:gd name="T74" fmla="*/ 143 w 331"/>
              <a:gd name="T75" fmla="*/ 331 h 339"/>
              <a:gd name="T76" fmla="*/ 153 w 331"/>
              <a:gd name="T77" fmla="*/ 317 h 339"/>
              <a:gd name="T78" fmla="*/ 171 w 331"/>
              <a:gd name="T79" fmla="*/ 331 h 339"/>
              <a:gd name="T80" fmla="*/ 197 w 331"/>
              <a:gd name="T81" fmla="*/ 329 h 339"/>
              <a:gd name="T82" fmla="*/ 205 w 331"/>
              <a:gd name="T83" fmla="*/ 336 h 339"/>
              <a:gd name="T84" fmla="*/ 221 w 331"/>
              <a:gd name="T85" fmla="*/ 330 h 339"/>
              <a:gd name="T86" fmla="*/ 231 w 331"/>
              <a:gd name="T87" fmla="*/ 327 h 339"/>
              <a:gd name="T88" fmla="*/ 251 w 331"/>
              <a:gd name="T89" fmla="*/ 337 h 339"/>
              <a:gd name="T90" fmla="*/ 257 w 331"/>
              <a:gd name="T91" fmla="*/ 314 h 339"/>
              <a:gd name="T92" fmla="*/ 275 w 331"/>
              <a:gd name="T93" fmla="*/ 323 h 339"/>
              <a:gd name="T94" fmla="*/ 294 w 331"/>
              <a:gd name="T95" fmla="*/ 306 h 339"/>
              <a:gd name="T96" fmla="*/ 294 w 331"/>
              <a:gd name="T97" fmla="*/ 286 h 339"/>
              <a:gd name="T98" fmla="*/ 295 w 331"/>
              <a:gd name="T99" fmla="*/ 271 h 339"/>
              <a:gd name="T100" fmla="*/ 309 w 331"/>
              <a:gd name="T101" fmla="*/ 263 h 339"/>
              <a:gd name="T102" fmla="*/ 322 w 331"/>
              <a:gd name="T103" fmla="*/ 256 h 339"/>
              <a:gd name="T104" fmla="*/ 328 w 331"/>
              <a:gd name="T105" fmla="*/ 234 h 339"/>
              <a:gd name="T106" fmla="*/ 317 w 331"/>
              <a:gd name="T107" fmla="*/ 214 h 339"/>
              <a:gd name="T108" fmla="*/ 131 w 331"/>
              <a:gd name="T109" fmla="*/ 49 h 339"/>
              <a:gd name="T110" fmla="*/ 140 w 331"/>
              <a:gd name="T111" fmla="*/ 36 h 339"/>
              <a:gd name="T112" fmla="*/ 146 w 331"/>
              <a:gd name="T113" fmla="*/ 324 h 339"/>
              <a:gd name="T114" fmla="*/ 211 w 331"/>
              <a:gd name="T115" fmla="*/ 328 h 339"/>
              <a:gd name="T116" fmla="*/ 237 w 331"/>
              <a:gd name="T117" fmla="*/ 322 h 339"/>
              <a:gd name="T118" fmla="*/ 248 w 331"/>
              <a:gd name="T119" fmla="*/ 324 h 339"/>
              <a:gd name="T120" fmla="*/ 302 w 331"/>
              <a:gd name="T121" fmla="*/ 136 h 339"/>
              <a:gd name="T122" fmla="*/ 325 w 331"/>
              <a:gd name="T123" fmla="*/ 23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 h="339">
                <a:moveTo>
                  <a:pt x="325" y="204"/>
                </a:moveTo>
                <a:cubicBezTo>
                  <a:pt x="326" y="203"/>
                  <a:pt x="326" y="203"/>
                  <a:pt x="326" y="203"/>
                </a:cubicBezTo>
                <a:cubicBezTo>
                  <a:pt x="326" y="203"/>
                  <a:pt x="325" y="203"/>
                  <a:pt x="325" y="203"/>
                </a:cubicBezTo>
                <a:cubicBezTo>
                  <a:pt x="325" y="201"/>
                  <a:pt x="324" y="200"/>
                  <a:pt x="325" y="198"/>
                </a:cubicBezTo>
                <a:cubicBezTo>
                  <a:pt x="325" y="199"/>
                  <a:pt x="326" y="199"/>
                  <a:pt x="326" y="199"/>
                </a:cubicBezTo>
                <a:cubicBezTo>
                  <a:pt x="327" y="198"/>
                  <a:pt x="327" y="197"/>
                  <a:pt x="327" y="196"/>
                </a:cubicBezTo>
                <a:cubicBezTo>
                  <a:pt x="327" y="195"/>
                  <a:pt x="327" y="193"/>
                  <a:pt x="327" y="192"/>
                </a:cubicBezTo>
                <a:cubicBezTo>
                  <a:pt x="326" y="191"/>
                  <a:pt x="326" y="188"/>
                  <a:pt x="327" y="187"/>
                </a:cubicBezTo>
                <a:cubicBezTo>
                  <a:pt x="326" y="186"/>
                  <a:pt x="326" y="186"/>
                  <a:pt x="326" y="186"/>
                </a:cubicBezTo>
                <a:cubicBezTo>
                  <a:pt x="326" y="186"/>
                  <a:pt x="326" y="186"/>
                  <a:pt x="326" y="186"/>
                </a:cubicBezTo>
                <a:cubicBezTo>
                  <a:pt x="325" y="186"/>
                  <a:pt x="325" y="185"/>
                  <a:pt x="324" y="185"/>
                </a:cubicBezTo>
                <a:cubicBezTo>
                  <a:pt x="324" y="182"/>
                  <a:pt x="320" y="184"/>
                  <a:pt x="320" y="181"/>
                </a:cubicBezTo>
                <a:cubicBezTo>
                  <a:pt x="321" y="181"/>
                  <a:pt x="321" y="181"/>
                  <a:pt x="321" y="181"/>
                </a:cubicBezTo>
                <a:cubicBezTo>
                  <a:pt x="319" y="180"/>
                  <a:pt x="321" y="179"/>
                  <a:pt x="320" y="178"/>
                </a:cubicBezTo>
                <a:cubicBezTo>
                  <a:pt x="320" y="178"/>
                  <a:pt x="321" y="178"/>
                  <a:pt x="321" y="178"/>
                </a:cubicBezTo>
                <a:cubicBezTo>
                  <a:pt x="320" y="177"/>
                  <a:pt x="321" y="176"/>
                  <a:pt x="320" y="176"/>
                </a:cubicBezTo>
                <a:cubicBezTo>
                  <a:pt x="321" y="174"/>
                  <a:pt x="319" y="173"/>
                  <a:pt x="319" y="172"/>
                </a:cubicBezTo>
                <a:cubicBezTo>
                  <a:pt x="319" y="173"/>
                  <a:pt x="319" y="173"/>
                  <a:pt x="319" y="173"/>
                </a:cubicBezTo>
                <a:cubicBezTo>
                  <a:pt x="319" y="172"/>
                  <a:pt x="319" y="172"/>
                  <a:pt x="319" y="172"/>
                </a:cubicBezTo>
                <a:cubicBezTo>
                  <a:pt x="319" y="172"/>
                  <a:pt x="319" y="171"/>
                  <a:pt x="319" y="172"/>
                </a:cubicBezTo>
                <a:cubicBezTo>
                  <a:pt x="319" y="171"/>
                  <a:pt x="319" y="171"/>
                  <a:pt x="319" y="171"/>
                </a:cubicBezTo>
                <a:cubicBezTo>
                  <a:pt x="318" y="170"/>
                  <a:pt x="319" y="169"/>
                  <a:pt x="318" y="168"/>
                </a:cubicBezTo>
                <a:cubicBezTo>
                  <a:pt x="318" y="168"/>
                  <a:pt x="318" y="168"/>
                  <a:pt x="318" y="168"/>
                </a:cubicBezTo>
                <a:cubicBezTo>
                  <a:pt x="317" y="168"/>
                  <a:pt x="317" y="168"/>
                  <a:pt x="317" y="168"/>
                </a:cubicBezTo>
                <a:cubicBezTo>
                  <a:pt x="316" y="170"/>
                  <a:pt x="315" y="168"/>
                  <a:pt x="314" y="168"/>
                </a:cubicBezTo>
                <a:cubicBezTo>
                  <a:pt x="313" y="167"/>
                  <a:pt x="311" y="166"/>
                  <a:pt x="313" y="164"/>
                </a:cubicBezTo>
                <a:cubicBezTo>
                  <a:pt x="314" y="164"/>
                  <a:pt x="316" y="166"/>
                  <a:pt x="318" y="166"/>
                </a:cubicBezTo>
                <a:cubicBezTo>
                  <a:pt x="318" y="166"/>
                  <a:pt x="319" y="166"/>
                  <a:pt x="319" y="165"/>
                </a:cubicBezTo>
                <a:cubicBezTo>
                  <a:pt x="317" y="163"/>
                  <a:pt x="317" y="163"/>
                  <a:pt x="317" y="163"/>
                </a:cubicBezTo>
                <a:cubicBezTo>
                  <a:pt x="318" y="161"/>
                  <a:pt x="319" y="163"/>
                  <a:pt x="320" y="163"/>
                </a:cubicBezTo>
                <a:cubicBezTo>
                  <a:pt x="320" y="163"/>
                  <a:pt x="319" y="162"/>
                  <a:pt x="319" y="162"/>
                </a:cubicBezTo>
                <a:cubicBezTo>
                  <a:pt x="320" y="162"/>
                  <a:pt x="321" y="162"/>
                  <a:pt x="321" y="161"/>
                </a:cubicBezTo>
                <a:cubicBezTo>
                  <a:pt x="321" y="160"/>
                  <a:pt x="321" y="160"/>
                  <a:pt x="321" y="160"/>
                </a:cubicBezTo>
                <a:cubicBezTo>
                  <a:pt x="321" y="160"/>
                  <a:pt x="321" y="159"/>
                  <a:pt x="321" y="159"/>
                </a:cubicBezTo>
                <a:cubicBezTo>
                  <a:pt x="320" y="158"/>
                  <a:pt x="320" y="158"/>
                  <a:pt x="320" y="158"/>
                </a:cubicBezTo>
                <a:cubicBezTo>
                  <a:pt x="321" y="157"/>
                  <a:pt x="320" y="157"/>
                  <a:pt x="321" y="156"/>
                </a:cubicBezTo>
                <a:cubicBezTo>
                  <a:pt x="320" y="156"/>
                  <a:pt x="320" y="156"/>
                  <a:pt x="320" y="156"/>
                </a:cubicBezTo>
                <a:cubicBezTo>
                  <a:pt x="317" y="156"/>
                  <a:pt x="317" y="154"/>
                  <a:pt x="316" y="153"/>
                </a:cubicBezTo>
                <a:cubicBezTo>
                  <a:pt x="317" y="152"/>
                  <a:pt x="314" y="150"/>
                  <a:pt x="316" y="150"/>
                </a:cubicBezTo>
                <a:cubicBezTo>
                  <a:pt x="314" y="149"/>
                  <a:pt x="316" y="147"/>
                  <a:pt x="314" y="146"/>
                </a:cubicBezTo>
                <a:cubicBezTo>
                  <a:pt x="313" y="147"/>
                  <a:pt x="313" y="145"/>
                  <a:pt x="312" y="146"/>
                </a:cubicBezTo>
                <a:cubicBezTo>
                  <a:pt x="310" y="146"/>
                  <a:pt x="310" y="144"/>
                  <a:pt x="308" y="143"/>
                </a:cubicBezTo>
                <a:cubicBezTo>
                  <a:pt x="308" y="142"/>
                  <a:pt x="309" y="143"/>
                  <a:pt x="309" y="142"/>
                </a:cubicBezTo>
                <a:cubicBezTo>
                  <a:pt x="310" y="142"/>
                  <a:pt x="310" y="142"/>
                  <a:pt x="310" y="142"/>
                </a:cubicBezTo>
                <a:cubicBezTo>
                  <a:pt x="310" y="141"/>
                  <a:pt x="311" y="139"/>
                  <a:pt x="312" y="138"/>
                </a:cubicBezTo>
                <a:cubicBezTo>
                  <a:pt x="312" y="136"/>
                  <a:pt x="313" y="135"/>
                  <a:pt x="311" y="134"/>
                </a:cubicBezTo>
                <a:cubicBezTo>
                  <a:pt x="311" y="134"/>
                  <a:pt x="311" y="134"/>
                  <a:pt x="311" y="134"/>
                </a:cubicBezTo>
                <a:cubicBezTo>
                  <a:pt x="310" y="134"/>
                  <a:pt x="310" y="133"/>
                  <a:pt x="309" y="134"/>
                </a:cubicBezTo>
                <a:cubicBezTo>
                  <a:pt x="309" y="133"/>
                  <a:pt x="309" y="133"/>
                  <a:pt x="309" y="133"/>
                </a:cubicBezTo>
                <a:cubicBezTo>
                  <a:pt x="308" y="133"/>
                  <a:pt x="308" y="133"/>
                  <a:pt x="308" y="134"/>
                </a:cubicBezTo>
                <a:cubicBezTo>
                  <a:pt x="308" y="133"/>
                  <a:pt x="307" y="133"/>
                  <a:pt x="308" y="133"/>
                </a:cubicBezTo>
                <a:cubicBezTo>
                  <a:pt x="306" y="132"/>
                  <a:pt x="304" y="133"/>
                  <a:pt x="304" y="131"/>
                </a:cubicBezTo>
                <a:cubicBezTo>
                  <a:pt x="304" y="130"/>
                  <a:pt x="303" y="129"/>
                  <a:pt x="304" y="129"/>
                </a:cubicBezTo>
                <a:cubicBezTo>
                  <a:pt x="305" y="129"/>
                  <a:pt x="306" y="129"/>
                  <a:pt x="306" y="130"/>
                </a:cubicBezTo>
                <a:cubicBezTo>
                  <a:pt x="309" y="128"/>
                  <a:pt x="304" y="126"/>
                  <a:pt x="307" y="125"/>
                </a:cubicBezTo>
                <a:cubicBezTo>
                  <a:pt x="306" y="124"/>
                  <a:pt x="305" y="125"/>
                  <a:pt x="305" y="126"/>
                </a:cubicBezTo>
                <a:cubicBezTo>
                  <a:pt x="304" y="126"/>
                  <a:pt x="304" y="125"/>
                  <a:pt x="304" y="124"/>
                </a:cubicBezTo>
                <a:cubicBezTo>
                  <a:pt x="304" y="124"/>
                  <a:pt x="305" y="124"/>
                  <a:pt x="305" y="124"/>
                </a:cubicBezTo>
                <a:cubicBezTo>
                  <a:pt x="305" y="123"/>
                  <a:pt x="304" y="123"/>
                  <a:pt x="303" y="122"/>
                </a:cubicBezTo>
                <a:cubicBezTo>
                  <a:pt x="304" y="123"/>
                  <a:pt x="304" y="123"/>
                  <a:pt x="304" y="123"/>
                </a:cubicBezTo>
                <a:cubicBezTo>
                  <a:pt x="304" y="124"/>
                  <a:pt x="304" y="124"/>
                  <a:pt x="304" y="124"/>
                </a:cubicBezTo>
                <a:cubicBezTo>
                  <a:pt x="301" y="123"/>
                  <a:pt x="300" y="121"/>
                  <a:pt x="300" y="119"/>
                </a:cubicBezTo>
                <a:cubicBezTo>
                  <a:pt x="299" y="119"/>
                  <a:pt x="299" y="120"/>
                  <a:pt x="299" y="120"/>
                </a:cubicBezTo>
                <a:cubicBezTo>
                  <a:pt x="298" y="119"/>
                  <a:pt x="298" y="118"/>
                  <a:pt x="299" y="118"/>
                </a:cubicBezTo>
                <a:cubicBezTo>
                  <a:pt x="298" y="118"/>
                  <a:pt x="297" y="117"/>
                  <a:pt x="296" y="117"/>
                </a:cubicBezTo>
                <a:cubicBezTo>
                  <a:pt x="296" y="116"/>
                  <a:pt x="297" y="115"/>
                  <a:pt x="297" y="114"/>
                </a:cubicBezTo>
                <a:cubicBezTo>
                  <a:pt x="297" y="114"/>
                  <a:pt x="297" y="114"/>
                  <a:pt x="297" y="114"/>
                </a:cubicBezTo>
                <a:cubicBezTo>
                  <a:pt x="297" y="113"/>
                  <a:pt x="295" y="112"/>
                  <a:pt x="296" y="111"/>
                </a:cubicBezTo>
                <a:cubicBezTo>
                  <a:pt x="296" y="111"/>
                  <a:pt x="296" y="110"/>
                  <a:pt x="296" y="110"/>
                </a:cubicBezTo>
                <a:cubicBezTo>
                  <a:pt x="295" y="110"/>
                  <a:pt x="294" y="110"/>
                  <a:pt x="294" y="110"/>
                </a:cubicBezTo>
                <a:cubicBezTo>
                  <a:pt x="294" y="110"/>
                  <a:pt x="294" y="110"/>
                  <a:pt x="294" y="110"/>
                </a:cubicBezTo>
                <a:cubicBezTo>
                  <a:pt x="294" y="110"/>
                  <a:pt x="294" y="111"/>
                  <a:pt x="294" y="111"/>
                </a:cubicBezTo>
                <a:cubicBezTo>
                  <a:pt x="294" y="111"/>
                  <a:pt x="293" y="111"/>
                  <a:pt x="293" y="111"/>
                </a:cubicBezTo>
                <a:cubicBezTo>
                  <a:pt x="293" y="110"/>
                  <a:pt x="293" y="109"/>
                  <a:pt x="293" y="109"/>
                </a:cubicBezTo>
                <a:cubicBezTo>
                  <a:pt x="293" y="108"/>
                  <a:pt x="292" y="110"/>
                  <a:pt x="291" y="108"/>
                </a:cubicBezTo>
                <a:cubicBezTo>
                  <a:pt x="291" y="108"/>
                  <a:pt x="290" y="106"/>
                  <a:pt x="292" y="106"/>
                </a:cubicBezTo>
                <a:cubicBezTo>
                  <a:pt x="291" y="105"/>
                  <a:pt x="291" y="105"/>
                  <a:pt x="291" y="105"/>
                </a:cubicBezTo>
                <a:cubicBezTo>
                  <a:pt x="292" y="104"/>
                  <a:pt x="290" y="103"/>
                  <a:pt x="290" y="102"/>
                </a:cubicBezTo>
                <a:cubicBezTo>
                  <a:pt x="290" y="102"/>
                  <a:pt x="289" y="102"/>
                  <a:pt x="288" y="103"/>
                </a:cubicBezTo>
                <a:cubicBezTo>
                  <a:pt x="289" y="103"/>
                  <a:pt x="289" y="103"/>
                  <a:pt x="289" y="103"/>
                </a:cubicBezTo>
                <a:cubicBezTo>
                  <a:pt x="289" y="103"/>
                  <a:pt x="289" y="103"/>
                  <a:pt x="288" y="104"/>
                </a:cubicBezTo>
                <a:cubicBezTo>
                  <a:pt x="287" y="103"/>
                  <a:pt x="285" y="101"/>
                  <a:pt x="285" y="99"/>
                </a:cubicBezTo>
                <a:cubicBezTo>
                  <a:pt x="285" y="99"/>
                  <a:pt x="285" y="99"/>
                  <a:pt x="285" y="99"/>
                </a:cubicBezTo>
                <a:cubicBezTo>
                  <a:pt x="284" y="99"/>
                  <a:pt x="284" y="98"/>
                  <a:pt x="284" y="98"/>
                </a:cubicBezTo>
                <a:cubicBezTo>
                  <a:pt x="284" y="99"/>
                  <a:pt x="284" y="99"/>
                  <a:pt x="284" y="99"/>
                </a:cubicBezTo>
                <a:cubicBezTo>
                  <a:pt x="283" y="98"/>
                  <a:pt x="283" y="98"/>
                  <a:pt x="283" y="98"/>
                </a:cubicBezTo>
                <a:cubicBezTo>
                  <a:pt x="283" y="98"/>
                  <a:pt x="283" y="98"/>
                  <a:pt x="283" y="98"/>
                </a:cubicBezTo>
                <a:cubicBezTo>
                  <a:pt x="282" y="98"/>
                  <a:pt x="282" y="97"/>
                  <a:pt x="282" y="97"/>
                </a:cubicBezTo>
                <a:cubicBezTo>
                  <a:pt x="282" y="97"/>
                  <a:pt x="282" y="96"/>
                  <a:pt x="282" y="96"/>
                </a:cubicBezTo>
                <a:cubicBezTo>
                  <a:pt x="280" y="94"/>
                  <a:pt x="278" y="96"/>
                  <a:pt x="276" y="95"/>
                </a:cubicBezTo>
                <a:cubicBezTo>
                  <a:pt x="277" y="95"/>
                  <a:pt x="276" y="95"/>
                  <a:pt x="276" y="96"/>
                </a:cubicBezTo>
                <a:cubicBezTo>
                  <a:pt x="275" y="95"/>
                  <a:pt x="275" y="95"/>
                  <a:pt x="275" y="95"/>
                </a:cubicBezTo>
                <a:cubicBezTo>
                  <a:pt x="276" y="93"/>
                  <a:pt x="274" y="93"/>
                  <a:pt x="274" y="92"/>
                </a:cubicBezTo>
                <a:cubicBezTo>
                  <a:pt x="273" y="92"/>
                  <a:pt x="273" y="92"/>
                  <a:pt x="273" y="92"/>
                </a:cubicBezTo>
                <a:cubicBezTo>
                  <a:pt x="272" y="91"/>
                  <a:pt x="273" y="90"/>
                  <a:pt x="273" y="88"/>
                </a:cubicBezTo>
                <a:cubicBezTo>
                  <a:pt x="273" y="86"/>
                  <a:pt x="276" y="86"/>
                  <a:pt x="275" y="84"/>
                </a:cubicBezTo>
                <a:cubicBezTo>
                  <a:pt x="276" y="82"/>
                  <a:pt x="279" y="85"/>
                  <a:pt x="280" y="83"/>
                </a:cubicBezTo>
                <a:cubicBezTo>
                  <a:pt x="280" y="83"/>
                  <a:pt x="280" y="83"/>
                  <a:pt x="280" y="83"/>
                </a:cubicBezTo>
                <a:cubicBezTo>
                  <a:pt x="281" y="82"/>
                  <a:pt x="281" y="82"/>
                  <a:pt x="281" y="82"/>
                </a:cubicBezTo>
                <a:cubicBezTo>
                  <a:pt x="281" y="82"/>
                  <a:pt x="282" y="82"/>
                  <a:pt x="282" y="82"/>
                </a:cubicBezTo>
                <a:cubicBezTo>
                  <a:pt x="281" y="81"/>
                  <a:pt x="283" y="81"/>
                  <a:pt x="283" y="80"/>
                </a:cubicBezTo>
                <a:cubicBezTo>
                  <a:pt x="284" y="81"/>
                  <a:pt x="284" y="81"/>
                  <a:pt x="284" y="81"/>
                </a:cubicBezTo>
                <a:cubicBezTo>
                  <a:pt x="283" y="81"/>
                  <a:pt x="283" y="81"/>
                  <a:pt x="283" y="81"/>
                </a:cubicBezTo>
                <a:cubicBezTo>
                  <a:pt x="284" y="82"/>
                  <a:pt x="284" y="82"/>
                  <a:pt x="284" y="82"/>
                </a:cubicBezTo>
                <a:cubicBezTo>
                  <a:pt x="284" y="81"/>
                  <a:pt x="284" y="81"/>
                  <a:pt x="284" y="81"/>
                </a:cubicBezTo>
                <a:cubicBezTo>
                  <a:pt x="285" y="82"/>
                  <a:pt x="286" y="81"/>
                  <a:pt x="287" y="82"/>
                </a:cubicBezTo>
                <a:cubicBezTo>
                  <a:pt x="287" y="81"/>
                  <a:pt x="286" y="81"/>
                  <a:pt x="286" y="81"/>
                </a:cubicBezTo>
                <a:cubicBezTo>
                  <a:pt x="286" y="81"/>
                  <a:pt x="286" y="81"/>
                  <a:pt x="286" y="81"/>
                </a:cubicBezTo>
                <a:cubicBezTo>
                  <a:pt x="286" y="79"/>
                  <a:pt x="285" y="78"/>
                  <a:pt x="285" y="77"/>
                </a:cubicBezTo>
                <a:cubicBezTo>
                  <a:pt x="284" y="77"/>
                  <a:pt x="284" y="77"/>
                  <a:pt x="284" y="77"/>
                </a:cubicBezTo>
                <a:cubicBezTo>
                  <a:pt x="284" y="77"/>
                  <a:pt x="284" y="77"/>
                  <a:pt x="284" y="77"/>
                </a:cubicBezTo>
                <a:cubicBezTo>
                  <a:pt x="284" y="77"/>
                  <a:pt x="284" y="77"/>
                  <a:pt x="283" y="77"/>
                </a:cubicBezTo>
                <a:cubicBezTo>
                  <a:pt x="283" y="77"/>
                  <a:pt x="283" y="77"/>
                  <a:pt x="283" y="77"/>
                </a:cubicBezTo>
                <a:cubicBezTo>
                  <a:pt x="283" y="77"/>
                  <a:pt x="283" y="76"/>
                  <a:pt x="283" y="76"/>
                </a:cubicBezTo>
                <a:cubicBezTo>
                  <a:pt x="283" y="76"/>
                  <a:pt x="283" y="76"/>
                  <a:pt x="283" y="76"/>
                </a:cubicBezTo>
                <a:cubicBezTo>
                  <a:pt x="283" y="76"/>
                  <a:pt x="283" y="76"/>
                  <a:pt x="283" y="75"/>
                </a:cubicBezTo>
                <a:cubicBezTo>
                  <a:pt x="283" y="75"/>
                  <a:pt x="283" y="75"/>
                  <a:pt x="283" y="75"/>
                </a:cubicBezTo>
                <a:cubicBezTo>
                  <a:pt x="282" y="71"/>
                  <a:pt x="282" y="71"/>
                  <a:pt x="282" y="71"/>
                </a:cubicBezTo>
                <a:cubicBezTo>
                  <a:pt x="281" y="73"/>
                  <a:pt x="280" y="72"/>
                  <a:pt x="279" y="73"/>
                </a:cubicBezTo>
                <a:cubicBezTo>
                  <a:pt x="279" y="73"/>
                  <a:pt x="279" y="73"/>
                  <a:pt x="279" y="73"/>
                </a:cubicBezTo>
                <a:cubicBezTo>
                  <a:pt x="279" y="72"/>
                  <a:pt x="279" y="72"/>
                  <a:pt x="279" y="72"/>
                </a:cubicBezTo>
                <a:cubicBezTo>
                  <a:pt x="279" y="72"/>
                  <a:pt x="279" y="71"/>
                  <a:pt x="279" y="71"/>
                </a:cubicBezTo>
                <a:cubicBezTo>
                  <a:pt x="279" y="70"/>
                  <a:pt x="279" y="70"/>
                  <a:pt x="279" y="70"/>
                </a:cubicBezTo>
                <a:cubicBezTo>
                  <a:pt x="279" y="70"/>
                  <a:pt x="279" y="70"/>
                  <a:pt x="279" y="70"/>
                </a:cubicBezTo>
                <a:cubicBezTo>
                  <a:pt x="279" y="69"/>
                  <a:pt x="279" y="69"/>
                  <a:pt x="280" y="69"/>
                </a:cubicBezTo>
                <a:cubicBezTo>
                  <a:pt x="280" y="69"/>
                  <a:pt x="280" y="68"/>
                  <a:pt x="281" y="68"/>
                </a:cubicBezTo>
                <a:cubicBezTo>
                  <a:pt x="281" y="68"/>
                  <a:pt x="281" y="68"/>
                  <a:pt x="281" y="69"/>
                </a:cubicBezTo>
                <a:cubicBezTo>
                  <a:pt x="282" y="68"/>
                  <a:pt x="283" y="68"/>
                  <a:pt x="282" y="67"/>
                </a:cubicBezTo>
                <a:cubicBezTo>
                  <a:pt x="282" y="67"/>
                  <a:pt x="282" y="67"/>
                  <a:pt x="282" y="67"/>
                </a:cubicBezTo>
                <a:cubicBezTo>
                  <a:pt x="283" y="66"/>
                  <a:pt x="283" y="65"/>
                  <a:pt x="284" y="64"/>
                </a:cubicBezTo>
                <a:cubicBezTo>
                  <a:pt x="284" y="64"/>
                  <a:pt x="283" y="64"/>
                  <a:pt x="283" y="64"/>
                </a:cubicBezTo>
                <a:cubicBezTo>
                  <a:pt x="283" y="63"/>
                  <a:pt x="283" y="63"/>
                  <a:pt x="284" y="63"/>
                </a:cubicBezTo>
                <a:cubicBezTo>
                  <a:pt x="283" y="63"/>
                  <a:pt x="283" y="63"/>
                  <a:pt x="283" y="63"/>
                </a:cubicBezTo>
                <a:cubicBezTo>
                  <a:pt x="283" y="63"/>
                  <a:pt x="283" y="63"/>
                  <a:pt x="283" y="63"/>
                </a:cubicBezTo>
                <a:cubicBezTo>
                  <a:pt x="279" y="67"/>
                  <a:pt x="280" y="60"/>
                  <a:pt x="277" y="59"/>
                </a:cubicBezTo>
                <a:cubicBezTo>
                  <a:pt x="277" y="58"/>
                  <a:pt x="278" y="58"/>
                  <a:pt x="278" y="58"/>
                </a:cubicBezTo>
                <a:cubicBezTo>
                  <a:pt x="277" y="58"/>
                  <a:pt x="277" y="58"/>
                  <a:pt x="277" y="57"/>
                </a:cubicBezTo>
                <a:cubicBezTo>
                  <a:pt x="277" y="57"/>
                  <a:pt x="277" y="57"/>
                  <a:pt x="278" y="57"/>
                </a:cubicBezTo>
                <a:cubicBezTo>
                  <a:pt x="275" y="55"/>
                  <a:pt x="275" y="55"/>
                  <a:pt x="275" y="55"/>
                </a:cubicBezTo>
                <a:cubicBezTo>
                  <a:pt x="277" y="53"/>
                  <a:pt x="274" y="53"/>
                  <a:pt x="275" y="51"/>
                </a:cubicBezTo>
                <a:cubicBezTo>
                  <a:pt x="274" y="52"/>
                  <a:pt x="273" y="51"/>
                  <a:pt x="273" y="51"/>
                </a:cubicBezTo>
                <a:cubicBezTo>
                  <a:pt x="271" y="50"/>
                  <a:pt x="272" y="48"/>
                  <a:pt x="272" y="48"/>
                </a:cubicBezTo>
                <a:cubicBezTo>
                  <a:pt x="272" y="48"/>
                  <a:pt x="272" y="48"/>
                  <a:pt x="272" y="48"/>
                </a:cubicBezTo>
                <a:cubicBezTo>
                  <a:pt x="271" y="48"/>
                  <a:pt x="271" y="47"/>
                  <a:pt x="271" y="47"/>
                </a:cubicBezTo>
                <a:cubicBezTo>
                  <a:pt x="270" y="47"/>
                  <a:pt x="269" y="47"/>
                  <a:pt x="268" y="45"/>
                </a:cubicBezTo>
                <a:cubicBezTo>
                  <a:pt x="268" y="45"/>
                  <a:pt x="269" y="45"/>
                  <a:pt x="269" y="45"/>
                </a:cubicBezTo>
                <a:cubicBezTo>
                  <a:pt x="269" y="44"/>
                  <a:pt x="269" y="44"/>
                  <a:pt x="269" y="44"/>
                </a:cubicBezTo>
                <a:cubicBezTo>
                  <a:pt x="268" y="45"/>
                  <a:pt x="268" y="45"/>
                  <a:pt x="268" y="45"/>
                </a:cubicBezTo>
                <a:cubicBezTo>
                  <a:pt x="267" y="43"/>
                  <a:pt x="270" y="43"/>
                  <a:pt x="270" y="41"/>
                </a:cubicBezTo>
                <a:cubicBezTo>
                  <a:pt x="270" y="41"/>
                  <a:pt x="269" y="41"/>
                  <a:pt x="269" y="40"/>
                </a:cubicBezTo>
                <a:cubicBezTo>
                  <a:pt x="269" y="40"/>
                  <a:pt x="269" y="40"/>
                  <a:pt x="269" y="40"/>
                </a:cubicBezTo>
                <a:cubicBezTo>
                  <a:pt x="268" y="39"/>
                  <a:pt x="268" y="40"/>
                  <a:pt x="267" y="40"/>
                </a:cubicBezTo>
                <a:cubicBezTo>
                  <a:pt x="266" y="40"/>
                  <a:pt x="266" y="39"/>
                  <a:pt x="266" y="38"/>
                </a:cubicBezTo>
                <a:cubicBezTo>
                  <a:pt x="266" y="38"/>
                  <a:pt x="266" y="38"/>
                  <a:pt x="266" y="38"/>
                </a:cubicBezTo>
                <a:cubicBezTo>
                  <a:pt x="265" y="37"/>
                  <a:pt x="267" y="35"/>
                  <a:pt x="267" y="34"/>
                </a:cubicBezTo>
                <a:cubicBezTo>
                  <a:pt x="266" y="34"/>
                  <a:pt x="265" y="35"/>
                  <a:pt x="264" y="35"/>
                </a:cubicBezTo>
                <a:cubicBezTo>
                  <a:pt x="264" y="34"/>
                  <a:pt x="264" y="33"/>
                  <a:pt x="264" y="33"/>
                </a:cubicBezTo>
                <a:cubicBezTo>
                  <a:pt x="263" y="32"/>
                  <a:pt x="263" y="30"/>
                  <a:pt x="261" y="31"/>
                </a:cubicBezTo>
                <a:cubicBezTo>
                  <a:pt x="259" y="31"/>
                  <a:pt x="260" y="29"/>
                  <a:pt x="259" y="27"/>
                </a:cubicBezTo>
                <a:cubicBezTo>
                  <a:pt x="259" y="27"/>
                  <a:pt x="259" y="27"/>
                  <a:pt x="260" y="27"/>
                </a:cubicBezTo>
                <a:cubicBezTo>
                  <a:pt x="259" y="27"/>
                  <a:pt x="259" y="27"/>
                  <a:pt x="259" y="27"/>
                </a:cubicBezTo>
                <a:cubicBezTo>
                  <a:pt x="259" y="27"/>
                  <a:pt x="258" y="27"/>
                  <a:pt x="258" y="28"/>
                </a:cubicBezTo>
                <a:cubicBezTo>
                  <a:pt x="257" y="29"/>
                  <a:pt x="255" y="27"/>
                  <a:pt x="253" y="27"/>
                </a:cubicBezTo>
                <a:cubicBezTo>
                  <a:pt x="252" y="27"/>
                  <a:pt x="251" y="28"/>
                  <a:pt x="250" y="29"/>
                </a:cubicBezTo>
                <a:cubicBezTo>
                  <a:pt x="248" y="28"/>
                  <a:pt x="249" y="31"/>
                  <a:pt x="247" y="31"/>
                </a:cubicBezTo>
                <a:cubicBezTo>
                  <a:pt x="246" y="31"/>
                  <a:pt x="244" y="30"/>
                  <a:pt x="244" y="31"/>
                </a:cubicBezTo>
                <a:cubicBezTo>
                  <a:pt x="244" y="31"/>
                  <a:pt x="245" y="31"/>
                  <a:pt x="245" y="32"/>
                </a:cubicBezTo>
                <a:cubicBezTo>
                  <a:pt x="244" y="32"/>
                  <a:pt x="244" y="33"/>
                  <a:pt x="243" y="33"/>
                </a:cubicBezTo>
                <a:cubicBezTo>
                  <a:pt x="242" y="33"/>
                  <a:pt x="241" y="31"/>
                  <a:pt x="240" y="30"/>
                </a:cubicBezTo>
                <a:cubicBezTo>
                  <a:pt x="240" y="30"/>
                  <a:pt x="238" y="30"/>
                  <a:pt x="238" y="31"/>
                </a:cubicBezTo>
                <a:cubicBezTo>
                  <a:pt x="236" y="31"/>
                  <a:pt x="236" y="33"/>
                  <a:pt x="236" y="34"/>
                </a:cubicBezTo>
                <a:cubicBezTo>
                  <a:pt x="235" y="33"/>
                  <a:pt x="235" y="33"/>
                  <a:pt x="235" y="33"/>
                </a:cubicBezTo>
                <a:cubicBezTo>
                  <a:pt x="233" y="29"/>
                  <a:pt x="229" y="33"/>
                  <a:pt x="227" y="30"/>
                </a:cubicBezTo>
                <a:cubicBezTo>
                  <a:pt x="227" y="29"/>
                  <a:pt x="227" y="29"/>
                  <a:pt x="228" y="28"/>
                </a:cubicBezTo>
                <a:cubicBezTo>
                  <a:pt x="226" y="27"/>
                  <a:pt x="228" y="22"/>
                  <a:pt x="224" y="23"/>
                </a:cubicBezTo>
                <a:cubicBezTo>
                  <a:pt x="225" y="23"/>
                  <a:pt x="224" y="24"/>
                  <a:pt x="224" y="24"/>
                </a:cubicBezTo>
                <a:cubicBezTo>
                  <a:pt x="222" y="23"/>
                  <a:pt x="220" y="26"/>
                  <a:pt x="219" y="23"/>
                </a:cubicBezTo>
                <a:cubicBezTo>
                  <a:pt x="214" y="25"/>
                  <a:pt x="215" y="18"/>
                  <a:pt x="210" y="19"/>
                </a:cubicBezTo>
                <a:cubicBezTo>
                  <a:pt x="210" y="21"/>
                  <a:pt x="208" y="21"/>
                  <a:pt x="206" y="20"/>
                </a:cubicBezTo>
                <a:cubicBezTo>
                  <a:pt x="204" y="20"/>
                  <a:pt x="206" y="18"/>
                  <a:pt x="204" y="17"/>
                </a:cubicBezTo>
                <a:cubicBezTo>
                  <a:pt x="203" y="16"/>
                  <a:pt x="203" y="18"/>
                  <a:pt x="202" y="18"/>
                </a:cubicBezTo>
                <a:cubicBezTo>
                  <a:pt x="202" y="18"/>
                  <a:pt x="202" y="18"/>
                  <a:pt x="202" y="18"/>
                </a:cubicBezTo>
                <a:cubicBezTo>
                  <a:pt x="203" y="21"/>
                  <a:pt x="202" y="24"/>
                  <a:pt x="205" y="26"/>
                </a:cubicBezTo>
                <a:cubicBezTo>
                  <a:pt x="205" y="25"/>
                  <a:pt x="205" y="25"/>
                  <a:pt x="205" y="25"/>
                </a:cubicBezTo>
                <a:cubicBezTo>
                  <a:pt x="205" y="26"/>
                  <a:pt x="205" y="26"/>
                  <a:pt x="205" y="26"/>
                </a:cubicBezTo>
                <a:cubicBezTo>
                  <a:pt x="206" y="26"/>
                  <a:pt x="206" y="27"/>
                  <a:pt x="206" y="27"/>
                </a:cubicBezTo>
                <a:cubicBezTo>
                  <a:pt x="205" y="28"/>
                  <a:pt x="205" y="27"/>
                  <a:pt x="205" y="27"/>
                </a:cubicBezTo>
                <a:cubicBezTo>
                  <a:pt x="204" y="29"/>
                  <a:pt x="204" y="29"/>
                  <a:pt x="204" y="29"/>
                </a:cubicBezTo>
                <a:cubicBezTo>
                  <a:pt x="206" y="29"/>
                  <a:pt x="203" y="30"/>
                  <a:pt x="205" y="31"/>
                </a:cubicBezTo>
                <a:cubicBezTo>
                  <a:pt x="204" y="31"/>
                  <a:pt x="204" y="31"/>
                  <a:pt x="204" y="31"/>
                </a:cubicBezTo>
                <a:cubicBezTo>
                  <a:pt x="204" y="30"/>
                  <a:pt x="202" y="30"/>
                  <a:pt x="202" y="29"/>
                </a:cubicBezTo>
                <a:cubicBezTo>
                  <a:pt x="201" y="29"/>
                  <a:pt x="201" y="27"/>
                  <a:pt x="200" y="27"/>
                </a:cubicBezTo>
                <a:cubicBezTo>
                  <a:pt x="201" y="25"/>
                  <a:pt x="198" y="24"/>
                  <a:pt x="198" y="22"/>
                </a:cubicBezTo>
                <a:cubicBezTo>
                  <a:pt x="198" y="22"/>
                  <a:pt x="198" y="23"/>
                  <a:pt x="198" y="23"/>
                </a:cubicBezTo>
                <a:cubicBezTo>
                  <a:pt x="197" y="21"/>
                  <a:pt x="194" y="20"/>
                  <a:pt x="195" y="18"/>
                </a:cubicBezTo>
                <a:cubicBezTo>
                  <a:pt x="194" y="17"/>
                  <a:pt x="195" y="16"/>
                  <a:pt x="196" y="14"/>
                </a:cubicBezTo>
                <a:cubicBezTo>
                  <a:pt x="195" y="12"/>
                  <a:pt x="193" y="13"/>
                  <a:pt x="192" y="13"/>
                </a:cubicBezTo>
                <a:cubicBezTo>
                  <a:pt x="192" y="15"/>
                  <a:pt x="191" y="16"/>
                  <a:pt x="191" y="16"/>
                </a:cubicBezTo>
                <a:cubicBezTo>
                  <a:pt x="189" y="16"/>
                  <a:pt x="187" y="15"/>
                  <a:pt x="187" y="13"/>
                </a:cubicBezTo>
                <a:cubicBezTo>
                  <a:pt x="186" y="13"/>
                  <a:pt x="185" y="11"/>
                  <a:pt x="184" y="11"/>
                </a:cubicBezTo>
                <a:cubicBezTo>
                  <a:pt x="184" y="11"/>
                  <a:pt x="184" y="11"/>
                  <a:pt x="184" y="10"/>
                </a:cubicBezTo>
                <a:cubicBezTo>
                  <a:pt x="184" y="10"/>
                  <a:pt x="184" y="10"/>
                  <a:pt x="184" y="10"/>
                </a:cubicBezTo>
                <a:cubicBezTo>
                  <a:pt x="183" y="10"/>
                  <a:pt x="183" y="10"/>
                  <a:pt x="183" y="10"/>
                </a:cubicBezTo>
                <a:cubicBezTo>
                  <a:pt x="183" y="10"/>
                  <a:pt x="183" y="9"/>
                  <a:pt x="184" y="9"/>
                </a:cubicBezTo>
                <a:cubicBezTo>
                  <a:pt x="182" y="7"/>
                  <a:pt x="182" y="7"/>
                  <a:pt x="182" y="7"/>
                </a:cubicBezTo>
                <a:cubicBezTo>
                  <a:pt x="182" y="6"/>
                  <a:pt x="180" y="6"/>
                  <a:pt x="180" y="5"/>
                </a:cubicBezTo>
                <a:cubicBezTo>
                  <a:pt x="180" y="5"/>
                  <a:pt x="180" y="5"/>
                  <a:pt x="180" y="5"/>
                </a:cubicBezTo>
                <a:cubicBezTo>
                  <a:pt x="179" y="5"/>
                  <a:pt x="180" y="4"/>
                  <a:pt x="180" y="4"/>
                </a:cubicBezTo>
                <a:cubicBezTo>
                  <a:pt x="178" y="3"/>
                  <a:pt x="176" y="4"/>
                  <a:pt x="174" y="3"/>
                </a:cubicBezTo>
                <a:cubicBezTo>
                  <a:pt x="174" y="3"/>
                  <a:pt x="175" y="3"/>
                  <a:pt x="175" y="2"/>
                </a:cubicBezTo>
                <a:cubicBezTo>
                  <a:pt x="174" y="2"/>
                  <a:pt x="174" y="2"/>
                  <a:pt x="174" y="2"/>
                </a:cubicBezTo>
                <a:cubicBezTo>
                  <a:pt x="173" y="1"/>
                  <a:pt x="171" y="1"/>
                  <a:pt x="171" y="1"/>
                </a:cubicBezTo>
                <a:cubicBezTo>
                  <a:pt x="170" y="1"/>
                  <a:pt x="170" y="0"/>
                  <a:pt x="170" y="0"/>
                </a:cubicBezTo>
                <a:cubicBezTo>
                  <a:pt x="170" y="1"/>
                  <a:pt x="170" y="1"/>
                  <a:pt x="170" y="1"/>
                </a:cubicBezTo>
                <a:cubicBezTo>
                  <a:pt x="169" y="0"/>
                  <a:pt x="169" y="0"/>
                  <a:pt x="169" y="0"/>
                </a:cubicBezTo>
                <a:cubicBezTo>
                  <a:pt x="168" y="1"/>
                  <a:pt x="168" y="1"/>
                  <a:pt x="168" y="1"/>
                </a:cubicBezTo>
                <a:cubicBezTo>
                  <a:pt x="169" y="1"/>
                  <a:pt x="169" y="1"/>
                  <a:pt x="169" y="1"/>
                </a:cubicBezTo>
                <a:cubicBezTo>
                  <a:pt x="168" y="1"/>
                  <a:pt x="167" y="2"/>
                  <a:pt x="167" y="2"/>
                </a:cubicBezTo>
                <a:cubicBezTo>
                  <a:pt x="167" y="3"/>
                  <a:pt x="167" y="3"/>
                  <a:pt x="167" y="3"/>
                </a:cubicBezTo>
                <a:cubicBezTo>
                  <a:pt x="167" y="3"/>
                  <a:pt x="167" y="3"/>
                  <a:pt x="167" y="3"/>
                </a:cubicBezTo>
                <a:cubicBezTo>
                  <a:pt x="166" y="3"/>
                  <a:pt x="165" y="3"/>
                  <a:pt x="165" y="3"/>
                </a:cubicBezTo>
                <a:cubicBezTo>
                  <a:pt x="165" y="3"/>
                  <a:pt x="165" y="3"/>
                  <a:pt x="165" y="3"/>
                </a:cubicBezTo>
                <a:cubicBezTo>
                  <a:pt x="164" y="3"/>
                  <a:pt x="163" y="4"/>
                  <a:pt x="163" y="3"/>
                </a:cubicBezTo>
                <a:cubicBezTo>
                  <a:pt x="162" y="5"/>
                  <a:pt x="161" y="7"/>
                  <a:pt x="159" y="9"/>
                </a:cubicBezTo>
                <a:cubicBezTo>
                  <a:pt x="159" y="10"/>
                  <a:pt x="160" y="12"/>
                  <a:pt x="158" y="12"/>
                </a:cubicBezTo>
                <a:cubicBezTo>
                  <a:pt x="158" y="13"/>
                  <a:pt x="158" y="13"/>
                  <a:pt x="158" y="13"/>
                </a:cubicBezTo>
                <a:cubicBezTo>
                  <a:pt x="159" y="13"/>
                  <a:pt x="159" y="13"/>
                  <a:pt x="159" y="13"/>
                </a:cubicBezTo>
                <a:cubicBezTo>
                  <a:pt x="156" y="17"/>
                  <a:pt x="156" y="17"/>
                  <a:pt x="156" y="17"/>
                </a:cubicBezTo>
                <a:cubicBezTo>
                  <a:pt x="157" y="18"/>
                  <a:pt x="157" y="18"/>
                  <a:pt x="157" y="18"/>
                </a:cubicBezTo>
                <a:cubicBezTo>
                  <a:pt x="156" y="19"/>
                  <a:pt x="156" y="19"/>
                  <a:pt x="156" y="19"/>
                </a:cubicBezTo>
                <a:cubicBezTo>
                  <a:pt x="157" y="20"/>
                  <a:pt x="157" y="21"/>
                  <a:pt x="157" y="22"/>
                </a:cubicBezTo>
                <a:cubicBezTo>
                  <a:pt x="157" y="22"/>
                  <a:pt x="157" y="22"/>
                  <a:pt x="157" y="22"/>
                </a:cubicBezTo>
                <a:cubicBezTo>
                  <a:pt x="157" y="25"/>
                  <a:pt x="157" y="25"/>
                  <a:pt x="157" y="25"/>
                </a:cubicBezTo>
                <a:cubicBezTo>
                  <a:pt x="154" y="27"/>
                  <a:pt x="157" y="21"/>
                  <a:pt x="153" y="22"/>
                </a:cubicBezTo>
                <a:cubicBezTo>
                  <a:pt x="154" y="23"/>
                  <a:pt x="154" y="23"/>
                  <a:pt x="154" y="23"/>
                </a:cubicBezTo>
                <a:cubicBezTo>
                  <a:pt x="154" y="23"/>
                  <a:pt x="154" y="23"/>
                  <a:pt x="154" y="23"/>
                </a:cubicBezTo>
                <a:cubicBezTo>
                  <a:pt x="153" y="24"/>
                  <a:pt x="153" y="24"/>
                  <a:pt x="153" y="24"/>
                </a:cubicBezTo>
                <a:cubicBezTo>
                  <a:pt x="153" y="25"/>
                  <a:pt x="153" y="25"/>
                  <a:pt x="153" y="25"/>
                </a:cubicBezTo>
                <a:cubicBezTo>
                  <a:pt x="152" y="27"/>
                  <a:pt x="152" y="27"/>
                  <a:pt x="152" y="27"/>
                </a:cubicBezTo>
                <a:cubicBezTo>
                  <a:pt x="152" y="27"/>
                  <a:pt x="152" y="27"/>
                  <a:pt x="152" y="27"/>
                </a:cubicBezTo>
                <a:cubicBezTo>
                  <a:pt x="151" y="27"/>
                  <a:pt x="152" y="29"/>
                  <a:pt x="151" y="29"/>
                </a:cubicBezTo>
                <a:cubicBezTo>
                  <a:pt x="151" y="29"/>
                  <a:pt x="151" y="30"/>
                  <a:pt x="152" y="30"/>
                </a:cubicBezTo>
                <a:cubicBezTo>
                  <a:pt x="151" y="32"/>
                  <a:pt x="150" y="33"/>
                  <a:pt x="149" y="34"/>
                </a:cubicBezTo>
                <a:cubicBezTo>
                  <a:pt x="147" y="34"/>
                  <a:pt x="149" y="30"/>
                  <a:pt x="146" y="30"/>
                </a:cubicBezTo>
                <a:cubicBezTo>
                  <a:pt x="147" y="30"/>
                  <a:pt x="146" y="29"/>
                  <a:pt x="146" y="29"/>
                </a:cubicBezTo>
                <a:cubicBezTo>
                  <a:pt x="146" y="29"/>
                  <a:pt x="146" y="29"/>
                  <a:pt x="145" y="29"/>
                </a:cubicBezTo>
                <a:cubicBezTo>
                  <a:pt x="146" y="27"/>
                  <a:pt x="144" y="25"/>
                  <a:pt x="145" y="24"/>
                </a:cubicBezTo>
                <a:cubicBezTo>
                  <a:pt x="144" y="25"/>
                  <a:pt x="144" y="25"/>
                  <a:pt x="144" y="25"/>
                </a:cubicBezTo>
                <a:cubicBezTo>
                  <a:pt x="144" y="24"/>
                  <a:pt x="144" y="24"/>
                  <a:pt x="144" y="24"/>
                </a:cubicBezTo>
                <a:cubicBezTo>
                  <a:pt x="143" y="27"/>
                  <a:pt x="141" y="24"/>
                  <a:pt x="141" y="26"/>
                </a:cubicBezTo>
                <a:cubicBezTo>
                  <a:pt x="140" y="26"/>
                  <a:pt x="140" y="26"/>
                  <a:pt x="140" y="26"/>
                </a:cubicBezTo>
                <a:cubicBezTo>
                  <a:pt x="141" y="24"/>
                  <a:pt x="141" y="24"/>
                  <a:pt x="141" y="24"/>
                </a:cubicBezTo>
                <a:cubicBezTo>
                  <a:pt x="139" y="25"/>
                  <a:pt x="139" y="25"/>
                  <a:pt x="139" y="25"/>
                </a:cubicBezTo>
                <a:cubicBezTo>
                  <a:pt x="139" y="24"/>
                  <a:pt x="138" y="23"/>
                  <a:pt x="139" y="22"/>
                </a:cubicBezTo>
                <a:cubicBezTo>
                  <a:pt x="139" y="22"/>
                  <a:pt x="139" y="22"/>
                  <a:pt x="139" y="22"/>
                </a:cubicBezTo>
                <a:cubicBezTo>
                  <a:pt x="138" y="22"/>
                  <a:pt x="138" y="22"/>
                  <a:pt x="138" y="22"/>
                </a:cubicBezTo>
                <a:cubicBezTo>
                  <a:pt x="137" y="22"/>
                  <a:pt x="137" y="23"/>
                  <a:pt x="136" y="23"/>
                </a:cubicBezTo>
                <a:cubicBezTo>
                  <a:pt x="137" y="24"/>
                  <a:pt x="137" y="24"/>
                  <a:pt x="137" y="24"/>
                </a:cubicBezTo>
                <a:cubicBezTo>
                  <a:pt x="137" y="27"/>
                  <a:pt x="134" y="25"/>
                  <a:pt x="133" y="26"/>
                </a:cubicBezTo>
                <a:cubicBezTo>
                  <a:pt x="134" y="26"/>
                  <a:pt x="134" y="25"/>
                  <a:pt x="135" y="26"/>
                </a:cubicBezTo>
                <a:cubicBezTo>
                  <a:pt x="134" y="27"/>
                  <a:pt x="134" y="27"/>
                  <a:pt x="134" y="27"/>
                </a:cubicBezTo>
                <a:cubicBezTo>
                  <a:pt x="135" y="28"/>
                  <a:pt x="137" y="28"/>
                  <a:pt x="139" y="29"/>
                </a:cubicBezTo>
                <a:cubicBezTo>
                  <a:pt x="139" y="29"/>
                  <a:pt x="140" y="30"/>
                  <a:pt x="139" y="31"/>
                </a:cubicBezTo>
                <a:cubicBezTo>
                  <a:pt x="139" y="31"/>
                  <a:pt x="138" y="31"/>
                  <a:pt x="138" y="31"/>
                </a:cubicBezTo>
                <a:cubicBezTo>
                  <a:pt x="138" y="31"/>
                  <a:pt x="137" y="32"/>
                  <a:pt x="137" y="32"/>
                </a:cubicBezTo>
                <a:cubicBezTo>
                  <a:pt x="137" y="32"/>
                  <a:pt x="136" y="32"/>
                  <a:pt x="136" y="31"/>
                </a:cubicBezTo>
                <a:cubicBezTo>
                  <a:pt x="136" y="32"/>
                  <a:pt x="136" y="32"/>
                  <a:pt x="136" y="32"/>
                </a:cubicBezTo>
                <a:cubicBezTo>
                  <a:pt x="136" y="32"/>
                  <a:pt x="136" y="32"/>
                  <a:pt x="135" y="31"/>
                </a:cubicBezTo>
                <a:cubicBezTo>
                  <a:pt x="135" y="33"/>
                  <a:pt x="136" y="35"/>
                  <a:pt x="135" y="36"/>
                </a:cubicBezTo>
                <a:cubicBezTo>
                  <a:pt x="134" y="36"/>
                  <a:pt x="133" y="37"/>
                  <a:pt x="132" y="35"/>
                </a:cubicBezTo>
                <a:cubicBezTo>
                  <a:pt x="132" y="35"/>
                  <a:pt x="132" y="35"/>
                  <a:pt x="132" y="35"/>
                </a:cubicBezTo>
                <a:cubicBezTo>
                  <a:pt x="130" y="37"/>
                  <a:pt x="133" y="35"/>
                  <a:pt x="132" y="37"/>
                </a:cubicBezTo>
                <a:cubicBezTo>
                  <a:pt x="132" y="37"/>
                  <a:pt x="132" y="38"/>
                  <a:pt x="131" y="38"/>
                </a:cubicBezTo>
                <a:cubicBezTo>
                  <a:pt x="131" y="37"/>
                  <a:pt x="131" y="37"/>
                  <a:pt x="131" y="37"/>
                </a:cubicBezTo>
                <a:cubicBezTo>
                  <a:pt x="130" y="38"/>
                  <a:pt x="130" y="38"/>
                  <a:pt x="130" y="38"/>
                </a:cubicBezTo>
                <a:cubicBezTo>
                  <a:pt x="130" y="38"/>
                  <a:pt x="130" y="39"/>
                  <a:pt x="130" y="39"/>
                </a:cubicBezTo>
                <a:cubicBezTo>
                  <a:pt x="128" y="40"/>
                  <a:pt x="128" y="43"/>
                  <a:pt x="126" y="42"/>
                </a:cubicBezTo>
                <a:cubicBezTo>
                  <a:pt x="126" y="43"/>
                  <a:pt x="125" y="44"/>
                  <a:pt x="124" y="44"/>
                </a:cubicBezTo>
                <a:cubicBezTo>
                  <a:pt x="124" y="44"/>
                  <a:pt x="125" y="44"/>
                  <a:pt x="125" y="44"/>
                </a:cubicBezTo>
                <a:cubicBezTo>
                  <a:pt x="125" y="45"/>
                  <a:pt x="125" y="46"/>
                  <a:pt x="124" y="46"/>
                </a:cubicBezTo>
                <a:cubicBezTo>
                  <a:pt x="124" y="46"/>
                  <a:pt x="123" y="46"/>
                  <a:pt x="123" y="45"/>
                </a:cubicBezTo>
                <a:cubicBezTo>
                  <a:pt x="122" y="45"/>
                  <a:pt x="122" y="43"/>
                  <a:pt x="123" y="43"/>
                </a:cubicBezTo>
                <a:cubicBezTo>
                  <a:pt x="122" y="43"/>
                  <a:pt x="122" y="43"/>
                  <a:pt x="122" y="43"/>
                </a:cubicBezTo>
                <a:cubicBezTo>
                  <a:pt x="122" y="44"/>
                  <a:pt x="121" y="43"/>
                  <a:pt x="121" y="43"/>
                </a:cubicBezTo>
                <a:cubicBezTo>
                  <a:pt x="121" y="43"/>
                  <a:pt x="121" y="42"/>
                  <a:pt x="121" y="42"/>
                </a:cubicBezTo>
                <a:cubicBezTo>
                  <a:pt x="120" y="43"/>
                  <a:pt x="119" y="45"/>
                  <a:pt x="118" y="46"/>
                </a:cubicBezTo>
                <a:cubicBezTo>
                  <a:pt x="118" y="45"/>
                  <a:pt x="118" y="45"/>
                  <a:pt x="118" y="45"/>
                </a:cubicBezTo>
                <a:cubicBezTo>
                  <a:pt x="117" y="46"/>
                  <a:pt x="117" y="45"/>
                  <a:pt x="117" y="46"/>
                </a:cubicBezTo>
                <a:cubicBezTo>
                  <a:pt x="116" y="45"/>
                  <a:pt x="116" y="44"/>
                  <a:pt x="116" y="44"/>
                </a:cubicBezTo>
                <a:cubicBezTo>
                  <a:pt x="115" y="44"/>
                  <a:pt x="115" y="44"/>
                  <a:pt x="115" y="44"/>
                </a:cubicBezTo>
                <a:cubicBezTo>
                  <a:pt x="114" y="43"/>
                  <a:pt x="115" y="43"/>
                  <a:pt x="115" y="42"/>
                </a:cubicBezTo>
                <a:cubicBezTo>
                  <a:pt x="115" y="42"/>
                  <a:pt x="115" y="40"/>
                  <a:pt x="114" y="41"/>
                </a:cubicBezTo>
                <a:cubicBezTo>
                  <a:pt x="113" y="41"/>
                  <a:pt x="113" y="40"/>
                  <a:pt x="113" y="40"/>
                </a:cubicBezTo>
                <a:cubicBezTo>
                  <a:pt x="113" y="40"/>
                  <a:pt x="113" y="40"/>
                  <a:pt x="113" y="40"/>
                </a:cubicBezTo>
                <a:cubicBezTo>
                  <a:pt x="112" y="40"/>
                  <a:pt x="112" y="39"/>
                  <a:pt x="112" y="39"/>
                </a:cubicBezTo>
                <a:cubicBezTo>
                  <a:pt x="111" y="40"/>
                  <a:pt x="111" y="40"/>
                  <a:pt x="111" y="40"/>
                </a:cubicBezTo>
                <a:cubicBezTo>
                  <a:pt x="111" y="39"/>
                  <a:pt x="110" y="40"/>
                  <a:pt x="110" y="40"/>
                </a:cubicBezTo>
                <a:cubicBezTo>
                  <a:pt x="108" y="41"/>
                  <a:pt x="107" y="39"/>
                  <a:pt x="106" y="41"/>
                </a:cubicBezTo>
                <a:cubicBezTo>
                  <a:pt x="106" y="39"/>
                  <a:pt x="103" y="41"/>
                  <a:pt x="103" y="38"/>
                </a:cubicBezTo>
                <a:cubicBezTo>
                  <a:pt x="103" y="39"/>
                  <a:pt x="103" y="39"/>
                  <a:pt x="103" y="39"/>
                </a:cubicBezTo>
                <a:cubicBezTo>
                  <a:pt x="102" y="39"/>
                  <a:pt x="102" y="38"/>
                  <a:pt x="102" y="38"/>
                </a:cubicBezTo>
                <a:cubicBezTo>
                  <a:pt x="102" y="38"/>
                  <a:pt x="102" y="38"/>
                  <a:pt x="102" y="38"/>
                </a:cubicBezTo>
                <a:cubicBezTo>
                  <a:pt x="101" y="36"/>
                  <a:pt x="101" y="36"/>
                  <a:pt x="101" y="36"/>
                </a:cubicBezTo>
                <a:cubicBezTo>
                  <a:pt x="99" y="37"/>
                  <a:pt x="97" y="35"/>
                  <a:pt x="97" y="35"/>
                </a:cubicBezTo>
                <a:cubicBezTo>
                  <a:pt x="97" y="36"/>
                  <a:pt x="98" y="36"/>
                  <a:pt x="98" y="36"/>
                </a:cubicBezTo>
                <a:cubicBezTo>
                  <a:pt x="96" y="39"/>
                  <a:pt x="94" y="37"/>
                  <a:pt x="92" y="36"/>
                </a:cubicBezTo>
                <a:cubicBezTo>
                  <a:pt x="91" y="36"/>
                  <a:pt x="90" y="37"/>
                  <a:pt x="90" y="36"/>
                </a:cubicBezTo>
                <a:cubicBezTo>
                  <a:pt x="89" y="37"/>
                  <a:pt x="88" y="36"/>
                  <a:pt x="88" y="36"/>
                </a:cubicBezTo>
                <a:cubicBezTo>
                  <a:pt x="86" y="36"/>
                  <a:pt x="85" y="35"/>
                  <a:pt x="83" y="35"/>
                </a:cubicBezTo>
                <a:cubicBezTo>
                  <a:pt x="83" y="37"/>
                  <a:pt x="83" y="37"/>
                  <a:pt x="83" y="37"/>
                </a:cubicBezTo>
                <a:cubicBezTo>
                  <a:pt x="84" y="38"/>
                  <a:pt x="85" y="39"/>
                  <a:pt x="86" y="39"/>
                </a:cubicBezTo>
                <a:cubicBezTo>
                  <a:pt x="86" y="39"/>
                  <a:pt x="86" y="39"/>
                  <a:pt x="86" y="39"/>
                </a:cubicBezTo>
                <a:cubicBezTo>
                  <a:pt x="86" y="41"/>
                  <a:pt x="88" y="41"/>
                  <a:pt x="88" y="42"/>
                </a:cubicBezTo>
                <a:cubicBezTo>
                  <a:pt x="88" y="44"/>
                  <a:pt x="91" y="45"/>
                  <a:pt x="90" y="47"/>
                </a:cubicBezTo>
                <a:cubicBezTo>
                  <a:pt x="89" y="45"/>
                  <a:pt x="86" y="44"/>
                  <a:pt x="86" y="41"/>
                </a:cubicBezTo>
                <a:cubicBezTo>
                  <a:pt x="85" y="42"/>
                  <a:pt x="85" y="42"/>
                  <a:pt x="85" y="42"/>
                </a:cubicBezTo>
                <a:cubicBezTo>
                  <a:pt x="83" y="38"/>
                  <a:pt x="82" y="43"/>
                  <a:pt x="80" y="43"/>
                </a:cubicBezTo>
                <a:cubicBezTo>
                  <a:pt x="82" y="46"/>
                  <a:pt x="76" y="46"/>
                  <a:pt x="79" y="48"/>
                </a:cubicBezTo>
                <a:cubicBezTo>
                  <a:pt x="79" y="48"/>
                  <a:pt x="79" y="49"/>
                  <a:pt x="79" y="48"/>
                </a:cubicBezTo>
                <a:cubicBezTo>
                  <a:pt x="79" y="49"/>
                  <a:pt x="79" y="49"/>
                  <a:pt x="78" y="49"/>
                </a:cubicBezTo>
                <a:cubicBezTo>
                  <a:pt x="79" y="50"/>
                  <a:pt x="79" y="52"/>
                  <a:pt x="80" y="53"/>
                </a:cubicBezTo>
                <a:cubicBezTo>
                  <a:pt x="80" y="53"/>
                  <a:pt x="80" y="53"/>
                  <a:pt x="80" y="53"/>
                </a:cubicBezTo>
                <a:cubicBezTo>
                  <a:pt x="81" y="54"/>
                  <a:pt x="81" y="54"/>
                  <a:pt x="81" y="54"/>
                </a:cubicBezTo>
                <a:cubicBezTo>
                  <a:pt x="81" y="54"/>
                  <a:pt x="80" y="55"/>
                  <a:pt x="80" y="56"/>
                </a:cubicBezTo>
                <a:cubicBezTo>
                  <a:pt x="80" y="57"/>
                  <a:pt x="82" y="57"/>
                  <a:pt x="83" y="57"/>
                </a:cubicBezTo>
                <a:cubicBezTo>
                  <a:pt x="84" y="57"/>
                  <a:pt x="82" y="56"/>
                  <a:pt x="83" y="55"/>
                </a:cubicBezTo>
                <a:cubicBezTo>
                  <a:pt x="84" y="55"/>
                  <a:pt x="85" y="56"/>
                  <a:pt x="85" y="56"/>
                </a:cubicBezTo>
                <a:cubicBezTo>
                  <a:pt x="87" y="59"/>
                  <a:pt x="83" y="59"/>
                  <a:pt x="83" y="61"/>
                </a:cubicBezTo>
                <a:cubicBezTo>
                  <a:pt x="83" y="62"/>
                  <a:pt x="82" y="62"/>
                  <a:pt x="81" y="62"/>
                </a:cubicBezTo>
                <a:cubicBezTo>
                  <a:pt x="82" y="62"/>
                  <a:pt x="82" y="62"/>
                  <a:pt x="82" y="62"/>
                </a:cubicBezTo>
                <a:cubicBezTo>
                  <a:pt x="82" y="62"/>
                  <a:pt x="81" y="63"/>
                  <a:pt x="81" y="62"/>
                </a:cubicBezTo>
                <a:cubicBezTo>
                  <a:pt x="81" y="63"/>
                  <a:pt x="80" y="64"/>
                  <a:pt x="81" y="64"/>
                </a:cubicBezTo>
                <a:cubicBezTo>
                  <a:pt x="81" y="65"/>
                  <a:pt x="81" y="66"/>
                  <a:pt x="81" y="67"/>
                </a:cubicBezTo>
                <a:cubicBezTo>
                  <a:pt x="79" y="67"/>
                  <a:pt x="78" y="70"/>
                  <a:pt x="75" y="70"/>
                </a:cubicBezTo>
                <a:cubicBezTo>
                  <a:pt x="74" y="70"/>
                  <a:pt x="74" y="71"/>
                  <a:pt x="74" y="72"/>
                </a:cubicBezTo>
                <a:cubicBezTo>
                  <a:pt x="75" y="73"/>
                  <a:pt x="75" y="73"/>
                  <a:pt x="76" y="73"/>
                </a:cubicBezTo>
                <a:cubicBezTo>
                  <a:pt x="78" y="75"/>
                  <a:pt x="76" y="78"/>
                  <a:pt x="76" y="80"/>
                </a:cubicBezTo>
                <a:cubicBezTo>
                  <a:pt x="79" y="83"/>
                  <a:pt x="73" y="86"/>
                  <a:pt x="76" y="89"/>
                </a:cubicBezTo>
                <a:cubicBezTo>
                  <a:pt x="74" y="90"/>
                  <a:pt x="72" y="88"/>
                  <a:pt x="70" y="88"/>
                </a:cubicBezTo>
                <a:cubicBezTo>
                  <a:pt x="69" y="91"/>
                  <a:pt x="66" y="90"/>
                  <a:pt x="64" y="91"/>
                </a:cubicBezTo>
                <a:cubicBezTo>
                  <a:pt x="66" y="92"/>
                  <a:pt x="64" y="92"/>
                  <a:pt x="64" y="93"/>
                </a:cubicBezTo>
                <a:cubicBezTo>
                  <a:pt x="65" y="93"/>
                  <a:pt x="65" y="93"/>
                  <a:pt x="65" y="93"/>
                </a:cubicBezTo>
                <a:cubicBezTo>
                  <a:pt x="66" y="94"/>
                  <a:pt x="67" y="95"/>
                  <a:pt x="67" y="96"/>
                </a:cubicBezTo>
                <a:cubicBezTo>
                  <a:pt x="67" y="97"/>
                  <a:pt x="67" y="97"/>
                  <a:pt x="67" y="97"/>
                </a:cubicBezTo>
                <a:cubicBezTo>
                  <a:pt x="66" y="97"/>
                  <a:pt x="65" y="96"/>
                  <a:pt x="65" y="95"/>
                </a:cubicBezTo>
                <a:cubicBezTo>
                  <a:pt x="63" y="97"/>
                  <a:pt x="63" y="97"/>
                  <a:pt x="63" y="97"/>
                </a:cubicBezTo>
                <a:cubicBezTo>
                  <a:pt x="64" y="100"/>
                  <a:pt x="60" y="101"/>
                  <a:pt x="60" y="103"/>
                </a:cubicBezTo>
                <a:cubicBezTo>
                  <a:pt x="59" y="103"/>
                  <a:pt x="57" y="103"/>
                  <a:pt x="56" y="102"/>
                </a:cubicBezTo>
                <a:cubicBezTo>
                  <a:pt x="54" y="102"/>
                  <a:pt x="52" y="104"/>
                  <a:pt x="50" y="103"/>
                </a:cubicBezTo>
                <a:cubicBezTo>
                  <a:pt x="51" y="103"/>
                  <a:pt x="51" y="104"/>
                  <a:pt x="50" y="104"/>
                </a:cubicBezTo>
                <a:cubicBezTo>
                  <a:pt x="49" y="103"/>
                  <a:pt x="48" y="106"/>
                  <a:pt x="47" y="105"/>
                </a:cubicBezTo>
                <a:cubicBezTo>
                  <a:pt x="47" y="107"/>
                  <a:pt x="49" y="107"/>
                  <a:pt x="50" y="109"/>
                </a:cubicBezTo>
                <a:cubicBezTo>
                  <a:pt x="50" y="110"/>
                  <a:pt x="50" y="110"/>
                  <a:pt x="50" y="110"/>
                </a:cubicBezTo>
                <a:cubicBezTo>
                  <a:pt x="50" y="110"/>
                  <a:pt x="50" y="110"/>
                  <a:pt x="50" y="111"/>
                </a:cubicBezTo>
                <a:cubicBezTo>
                  <a:pt x="51" y="110"/>
                  <a:pt x="51" y="110"/>
                  <a:pt x="51" y="110"/>
                </a:cubicBezTo>
                <a:cubicBezTo>
                  <a:pt x="52" y="111"/>
                  <a:pt x="53" y="113"/>
                  <a:pt x="55" y="113"/>
                </a:cubicBezTo>
                <a:cubicBezTo>
                  <a:pt x="56" y="115"/>
                  <a:pt x="58" y="115"/>
                  <a:pt x="59" y="116"/>
                </a:cubicBezTo>
                <a:cubicBezTo>
                  <a:pt x="61" y="119"/>
                  <a:pt x="64" y="120"/>
                  <a:pt x="67" y="121"/>
                </a:cubicBezTo>
                <a:cubicBezTo>
                  <a:pt x="69" y="123"/>
                  <a:pt x="70" y="123"/>
                  <a:pt x="72" y="124"/>
                </a:cubicBezTo>
                <a:cubicBezTo>
                  <a:pt x="74" y="127"/>
                  <a:pt x="76" y="130"/>
                  <a:pt x="79" y="132"/>
                </a:cubicBezTo>
                <a:cubicBezTo>
                  <a:pt x="80" y="134"/>
                  <a:pt x="80" y="135"/>
                  <a:pt x="82" y="137"/>
                </a:cubicBezTo>
                <a:cubicBezTo>
                  <a:pt x="82" y="137"/>
                  <a:pt x="82" y="138"/>
                  <a:pt x="81" y="138"/>
                </a:cubicBezTo>
                <a:cubicBezTo>
                  <a:pt x="81" y="139"/>
                  <a:pt x="82" y="140"/>
                  <a:pt x="82" y="141"/>
                </a:cubicBezTo>
                <a:cubicBezTo>
                  <a:pt x="83" y="143"/>
                  <a:pt x="85" y="140"/>
                  <a:pt x="86" y="141"/>
                </a:cubicBezTo>
                <a:cubicBezTo>
                  <a:pt x="86" y="141"/>
                  <a:pt x="86" y="142"/>
                  <a:pt x="86" y="142"/>
                </a:cubicBezTo>
                <a:cubicBezTo>
                  <a:pt x="86" y="142"/>
                  <a:pt x="86" y="142"/>
                  <a:pt x="86" y="142"/>
                </a:cubicBezTo>
                <a:cubicBezTo>
                  <a:pt x="86" y="143"/>
                  <a:pt x="86" y="143"/>
                  <a:pt x="86" y="143"/>
                </a:cubicBezTo>
                <a:cubicBezTo>
                  <a:pt x="86" y="144"/>
                  <a:pt x="86" y="144"/>
                  <a:pt x="86" y="144"/>
                </a:cubicBezTo>
                <a:cubicBezTo>
                  <a:pt x="86" y="144"/>
                  <a:pt x="86" y="144"/>
                  <a:pt x="86" y="144"/>
                </a:cubicBezTo>
                <a:cubicBezTo>
                  <a:pt x="86" y="145"/>
                  <a:pt x="86" y="145"/>
                  <a:pt x="87" y="146"/>
                </a:cubicBezTo>
                <a:cubicBezTo>
                  <a:pt x="86" y="146"/>
                  <a:pt x="86" y="146"/>
                  <a:pt x="85" y="146"/>
                </a:cubicBezTo>
                <a:cubicBezTo>
                  <a:pt x="85" y="146"/>
                  <a:pt x="86" y="147"/>
                  <a:pt x="85" y="147"/>
                </a:cubicBezTo>
                <a:cubicBezTo>
                  <a:pt x="85" y="147"/>
                  <a:pt x="85" y="147"/>
                  <a:pt x="85" y="147"/>
                </a:cubicBezTo>
                <a:cubicBezTo>
                  <a:pt x="84" y="147"/>
                  <a:pt x="84" y="148"/>
                  <a:pt x="83" y="148"/>
                </a:cubicBezTo>
                <a:cubicBezTo>
                  <a:pt x="83" y="147"/>
                  <a:pt x="81" y="148"/>
                  <a:pt x="82" y="147"/>
                </a:cubicBezTo>
                <a:cubicBezTo>
                  <a:pt x="79" y="145"/>
                  <a:pt x="79" y="145"/>
                  <a:pt x="79" y="145"/>
                </a:cubicBezTo>
                <a:cubicBezTo>
                  <a:pt x="79" y="146"/>
                  <a:pt x="79" y="146"/>
                  <a:pt x="79" y="146"/>
                </a:cubicBezTo>
                <a:cubicBezTo>
                  <a:pt x="77" y="147"/>
                  <a:pt x="80" y="147"/>
                  <a:pt x="80" y="148"/>
                </a:cubicBezTo>
                <a:cubicBezTo>
                  <a:pt x="81" y="149"/>
                  <a:pt x="81" y="150"/>
                  <a:pt x="80" y="150"/>
                </a:cubicBezTo>
                <a:cubicBezTo>
                  <a:pt x="80" y="151"/>
                  <a:pt x="81" y="151"/>
                  <a:pt x="81" y="152"/>
                </a:cubicBezTo>
                <a:cubicBezTo>
                  <a:pt x="81" y="152"/>
                  <a:pt x="80" y="152"/>
                  <a:pt x="80" y="152"/>
                </a:cubicBezTo>
                <a:cubicBezTo>
                  <a:pt x="80" y="152"/>
                  <a:pt x="80" y="153"/>
                  <a:pt x="80" y="153"/>
                </a:cubicBezTo>
                <a:cubicBezTo>
                  <a:pt x="81" y="154"/>
                  <a:pt x="82" y="156"/>
                  <a:pt x="83" y="156"/>
                </a:cubicBezTo>
                <a:cubicBezTo>
                  <a:pt x="83" y="157"/>
                  <a:pt x="82" y="159"/>
                  <a:pt x="80" y="160"/>
                </a:cubicBezTo>
                <a:cubicBezTo>
                  <a:pt x="77" y="161"/>
                  <a:pt x="78" y="157"/>
                  <a:pt x="76" y="156"/>
                </a:cubicBezTo>
                <a:cubicBezTo>
                  <a:pt x="76" y="156"/>
                  <a:pt x="76" y="156"/>
                  <a:pt x="75" y="156"/>
                </a:cubicBezTo>
                <a:cubicBezTo>
                  <a:pt x="75" y="156"/>
                  <a:pt x="74" y="156"/>
                  <a:pt x="75" y="155"/>
                </a:cubicBezTo>
                <a:cubicBezTo>
                  <a:pt x="73" y="155"/>
                  <a:pt x="73" y="155"/>
                  <a:pt x="73" y="155"/>
                </a:cubicBezTo>
                <a:cubicBezTo>
                  <a:pt x="71" y="157"/>
                  <a:pt x="69" y="153"/>
                  <a:pt x="68" y="156"/>
                </a:cubicBezTo>
                <a:cubicBezTo>
                  <a:pt x="69" y="158"/>
                  <a:pt x="66" y="159"/>
                  <a:pt x="65" y="159"/>
                </a:cubicBezTo>
                <a:cubicBezTo>
                  <a:pt x="64" y="160"/>
                  <a:pt x="63" y="160"/>
                  <a:pt x="62" y="160"/>
                </a:cubicBezTo>
                <a:cubicBezTo>
                  <a:pt x="62" y="160"/>
                  <a:pt x="62" y="160"/>
                  <a:pt x="62" y="160"/>
                </a:cubicBezTo>
                <a:cubicBezTo>
                  <a:pt x="61" y="162"/>
                  <a:pt x="60" y="163"/>
                  <a:pt x="58" y="163"/>
                </a:cubicBezTo>
                <a:cubicBezTo>
                  <a:pt x="59" y="163"/>
                  <a:pt x="59" y="164"/>
                  <a:pt x="59" y="165"/>
                </a:cubicBezTo>
                <a:cubicBezTo>
                  <a:pt x="58" y="165"/>
                  <a:pt x="58" y="165"/>
                  <a:pt x="58" y="165"/>
                </a:cubicBezTo>
                <a:cubicBezTo>
                  <a:pt x="58" y="165"/>
                  <a:pt x="58" y="165"/>
                  <a:pt x="58" y="165"/>
                </a:cubicBezTo>
                <a:cubicBezTo>
                  <a:pt x="59" y="165"/>
                  <a:pt x="59" y="166"/>
                  <a:pt x="60" y="166"/>
                </a:cubicBezTo>
                <a:cubicBezTo>
                  <a:pt x="61" y="166"/>
                  <a:pt x="61" y="166"/>
                  <a:pt x="61" y="166"/>
                </a:cubicBezTo>
                <a:cubicBezTo>
                  <a:pt x="61" y="167"/>
                  <a:pt x="61" y="167"/>
                  <a:pt x="61" y="167"/>
                </a:cubicBezTo>
                <a:cubicBezTo>
                  <a:pt x="61" y="168"/>
                  <a:pt x="60" y="167"/>
                  <a:pt x="60" y="167"/>
                </a:cubicBezTo>
                <a:cubicBezTo>
                  <a:pt x="60" y="168"/>
                  <a:pt x="60" y="168"/>
                  <a:pt x="59" y="168"/>
                </a:cubicBezTo>
                <a:cubicBezTo>
                  <a:pt x="58" y="167"/>
                  <a:pt x="58" y="167"/>
                  <a:pt x="58" y="167"/>
                </a:cubicBezTo>
                <a:cubicBezTo>
                  <a:pt x="59" y="167"/>
                  <a:pt x="59" y="167"/>
                  <a:pt x="59" y="167"/>
                </a:cubicBezTo>
                <a:cubicBezTo>
                  <a:pt x="59" y="167"/>
                  <a:pt x="58" y="166"/>
                  <a:pt x="58" y="166"/>
                </a:cubicBezTo>
                <a:cubicBezTo>
                  <a:pt x="58" y="166"/>
                  <a:pt x="57" y="166"/>
                  <a:pt x="57" y="166"/>
                </a:cubicBezTo>
                <a:cubicBezTo>
                  <a:pt x="57" y="166"/>
                  <a:pt x="57" y="165"/>
                  <a:pt x="57" y="165"/>
                </a:cubicBezTo>
                <a:cubicBezTo>
                  <a:pt x="57" y="165"/>
                  <a:pt x="56" y="165"/>
                  <a:pt x="56" y="165"/>
                </a:cubicBezTo>
                <a:cubicBezTo>
                  <a:pt x="56" y="166"/>
                  <a:pt x="56" y="166"/>
                  <a:pt x="57" y="166"/>
                </a:cubicBezTo>
                <a:cubicBezTo>
                  <a:pt x="56" y="167"/>
                  <a:pt x="55" y="166"/>
                  <a:pt x="54" y="168"/>
                </a:cubicBezTo>
                <a:cubicBezTo>
                  <a:pt x="54" y="168"/>
                  <a:pt x="55" y="168"/>
                  <a:pt x="55" y="168"/>
                </a:cubicBezTo>
                <a:cubicBezTo>
                  <a:pt x="54" y="169"/>
                  <a:pt x="54" y="169"/>
                  <a:pt x="54" y="169"/>
                </a:cubicBezTo>
                <a:cubicBezTo>
                  <a:pt x="54" y="169"/>
                  <a:pt x="55" y="169"/>
                  <a:pt x="55" y="169"/>
                </a:cubicBezTo>
                <a:cubicBezTo>
                  <a:pt x="54" y="170"/>
                  <a:pt x="54" y="170"/>
                  <a:pt x="54" y="170"/>
                </a:cubicBezTo>
                <a:cubicBezTo>
                  <a:pt x="54" y="170"/>
                  <a:pt x="54" y="170"/>
                  <a:pt x="53" y="169"/>
                </a:cubicBezTo>
                <a:cubicBezTo>
                  <a:pt x="53" y="170"/>
                  <a:pt x="53" y="170"/>
                  <a:pt x="53" y="170"/>
                </a:cubicBezTo>
                <a:cubicBezTo>
                  <a:pt x="51" y="170"/>
                  <a:pt x="50" y="173"/>
                  <a:pt x="49" y="173"/>
                </a:cubicBezTo>
                <a:cubicBezTo>
                  <a:pt x="50" y="175"/>
                  <a:pt x="48" y="175"/>
                  <a:pt x="48" y="176"/>
                </a:cubicBezTo>
                <a:cubicBezTo>
                  <a:pt x="48" y="176"/>
                  <a:pt x="47" y="176"/>
                  <a:pt x="48" y="177"/>
                </a:cubicBezTo>
                <a:cubicBezTo>
                  <a:pt x="48" y="177"/>
                  <a:pt x="48" y="177"/>
                  <a:pt x="48" y="177"/>
                </a:cubicBezTo>
                <a:cubicBezTo>
                  <a:pt x="47" y="177"/>
                  <a:pt x="47" y="177"/>
                  <a:pt x="47" y="177"/>
                </a:cubicBezTo>
                <a:cubicBezTo>
                  <a:pt x="47" y="177"/>
                  <a:pt x="46" y="177"/>
                  <a:pt x="46" y="177"/>
                </a:cubicBezTo>
                <a:cubicBezTo>
                  <a:pt x="46" y="178"/>
                  <a:pt x="46" y="178"/>
                  <a:pt x="46" y="178"/>
                </a:cubicBezTo>
                <a:cubicBezTo>
                  <a:pt x="46" y="179"/>
                  <a:pt x="45" y="178"/>
                  <a:pt x="44" y="178"/>
                </a:cubicBezTo>
                <a:cubicBezTo>
                  <a:pt x="44" y="179"/>
                  <a:pt x="45" y="179"/>
                  <a:pt x="45" y="179"/>
                </a:cubicBezTo>
                <a:cubicBezTo>
                  <a:pt x="44" y="180"/>
                  <a:pt x="43" y="181"/>
                  <a:pt x="42" y="179"/>
                </a:cubicBezTo>
                <a:cubicBezTo>
                  <a:pt x="40" y="181"/>
                  <a:pt x="39" y="180"/>
                  <a:pt x="38" y="181"/>
                </a:cubicBezTo>
                <a:cubicBezTo>
                  <a:pt x="37" y="181"/>
                  <a:pt x="35" y="181"/>
                  <a:pt x="35" y="180"/>
                </a:cubicBezTo>
                <a:cubicBezTo>
                  <a:pt x="35" y="180"/>
                  <a:pt x="35" y="180"/>
                  <a:pt x="35" y="180"/>
                </a:cubicBezTo>
                <a:cubicBezTo>
                  <a:pt x="34" y="181"/>
                  <a:pt x="34" y="180"/>
                  <a:pt x="33" y="180"/>
                </a:cubicBezTo>
                <a:cubicBezTo>
                  <a:pt x="32" y="181"/>
                  <a:pt x="31" y="179"/>
                  <a:pt x="29" y="181"/>
                </a:cubicBezTo>
                <a:cubicBezTo>
                  <a:pt x="29" y="181"/>
                  <a:pt x="30" y="182"/>
                  <a:pt x="30" y="182"/>
                </a:cubicBezTo>
                <a:cubicBezTo>
                  <a:pt x="29" y="183"/>
                  <a:pt x="29" y="182"/>
                  <a:pt x="28" y="182"/>
                </a:cubicBezTo>
                <a:cubicBezTo>
                  <a:pt x="27" y="184"/>
                  <a:pt x="27" y="181"/>
                  <a:pt x="26" y="181"/>
                </a:cubicBezTo>
                <a:cubicBezTo>
                  <a:pt x="25" y="181"/>
                  <a:pt x="25" y="182"/>
                  <a:pt x="24" y="181"/>
                </a:cubicBezTo>
                <a:cubicBezTo>
                  <a:pt x="24" y="182"/>
                  <a:pt x="23" y="181"/>
                  <a:pt x="23" y="183"/>
                </a:cubicBezTo>
                <a:cubicBezTo>
                  <a:pt x="23" y="182"/>
                  <a:pt x="23" y="182"/>
                  <a:pt x="23" y="182"/>
                </a:cubicBezTo>
                <a:cubicBezTo>
                  <a:pt x="24" y="183"/>
                  <a:pt x="24" y="183"/>
                  <a:pt x="24" y="183"/>
                </a:cubicBezTo>
                <a:cubicBezTo>
                  <a:pt x="25" y="182"/>
                  <a:pt x="25" y="185"/>
                  <a:pt x="27" y="185"/>
                </a:cubicBezTo>
                <a:cubicBezTo>
                  <a:pt x="26" y="186"/>
                  <a:pt x="27" y="187"/>
                  <a:pt x="26" y="188"/>
                </a:cubicBezTo>
                <a:cubicBezTo>
                  <a:pt x="25" y="188"/>
                  <a:pt x="23" y="188"/>
                  <a:pt x="22" y="186"/>
                </a:cubicBezTo>
                <a:cubicBezTo>
                  <a:pt x="22" y="187"/>
                  <a:pt x="21" y="187"/>
                  <a:pt x="21" y="187"/>
                </a:cubicBezTo>
                <a:cubicBezTo>
                  <a:pt x="20" y="186"/>
                  <a:pt x="18" y="187"/>
                  <a:pt x="18" y="185"/>
                </a:cubicBezTo>
                <a:cubicBezTo>
                  <a:pt x="18" y="185"/>
                  <a:pt x="18" y="185"/>
                  <a:pt x="18" y="185"/>
                </a:cubicBezTo>
                <a:cubicBezTo>
                  <a:pt x="17" y="187"/>
                  <a:pt x="15" y="186"/>
                  <a:pt x="14" y="187"/>
                </a:cubicBezTo>
                <a:cubicBezTo>
                  <a:pt x="13" y="186"/>
                  <a:pt x="13" y="186"/>
                  <a:pt x="13" y="186"/>
                </a:cubicBezTo>
                <a:cubicBezTo>
                  <a:pt x="12" y="186"/>
                  <a:pt x="12" y="186"/>
                  <a:pt x="12" y="186"/>
                </a:cubicBezTo>
                <a:cubicBezTo>
                  <a:pt x="12" y="186"/>
                  <a:pt x="11" y="187"/>
                  <a:pt x="11" y="186"/>
                </a:cubicBezTo>
                <a:cubicBezTo>
                  <a:pt x="11" y="186"/>
                  <a:pt x="11" y="186"/>
                  <a:pt x="11" y="186"/>
                </a:cubicBezTo>
                <a:cubicBezTo>
                  <a:pt x="11" y="187"/>
                  <a:pt x="10" y="187"/>
                  <a:pt x="9" y="187"/>
                </a:cubicBezTo>
                <a:cubicBezTo>
                  <a:pt x="10" y="188"/>
                  <a:pt x="10" y="188"/>
                  <a:pt x="10" y="188"/>
                </a:cubicBezTo>
                <a:cubicBezTo>
                  <a:pt x="10" y="188"/>
                  <a:pt x="10" y="189"/>
                  <a:pt x="9" y="189"/>
                </a:cubicBezTo>
                <a:cubicBezTo>
                  <a:pt x="9" y="188"/>
                  <a:pt x="8" y="188"/>
                  <a:pt x="9" y="187"/>
                </a:cubicBezTo>
                <a:cubicBezTo>
                  <a:pt x="8" y="188"/>
                  <a:pt x="8" y="188"/>
                  <a:pt x="8" y="188"/>
                </a:cubicBezTo>
                <a:cubicBezTo>
                  <a:pt x="7" y="188"/>
                  <a:pt x="7" y="188"/>
                  <a:pt x="6" y="187"/>
                </a:cubicBezTo>
                <a:cubicBezTo>
                  <a:pt x="5" y="189"/>
                  <a:pt x="3" y="187"/>
                  <a:pt x="2" y="189"/>
                </a:cubicBezTo>
                <a:cubicBezTo>
                  <a:pt x="2" y="189"/>
                  <a:pt x="4" y="189"/>
                  <a:pt x="3" y="190"/>
                </a:cubicBezTo>
                <a:cubicBezTo>
                  <a:pt x="2" y="190"/>
                  <a:pt x="2" y="189"/>
                  <a:pt x="2" y="189"/>
                </a:cubicBezTo>
                <a:cubicBezTo>
                  <a:pt x="2" y="190"/>
                  <a:pt x="0" y="191"/>
                  <a:pt x="0" y="192"/>
                </a:cubicBezTo>
                <a:cubicBezTo>
                  <a:pt x="0" y="192"/>
                  <a:pt x="1" y="193"/>
                  <a:pt x="1" y="194"/>
                </a:cubicBezTo>
                <a:cubicBezTo>
                  <a:pt x="3" y="194"/>
                  <a:pt x="4" y="194"/>
                  <a:pt x="5" y="193"/>
                </a:cubicBezTo>
                <a:cubicBezTo>
                  <a:pt x="6" y="193"/>
                  <a:pt x="6" y="195"/>
                  <a:pt x="7" y="194"/>
                </a:cubicBezTo>
                <a:cubicBezTo>
                  <a:pt x="8" y="195"/>
                  <a:pt x="9" y="194"/>
                  <a:pt x="9" y="196"/>
                </a:cubicBezTo>
                <a:cubicBezTo>
                  <a:pt x="8" y="196"/>
                  <a:pt x="8" y="198"/>
                  <a:pt x="7" y="198"/>
                </a:cubicBezTo>
                <a:cubicBezTo>
                  <a:pt x="7" y="198"/>
                  <a:pt x="8" y="198"/>
                  <a:pt x="8" y="199"/>
                </a:cubicBezTo>
                <a:cubicBezTo>
                  <a:pt x="8" y="198"/>
                  <a:pt x="8" y="198"/>
                  <a:pt x="8" y="198"/>
                </a:cubicBezTo>
                <a:cubicBezTo>
                  <a:pt x="8" y="200"/>
                  <a:pt x="10" y="200"/>
                  <a:pt x="11" y="201"/>
                </a:cubicBezTo>
                <a:cubicBezTo>
                  <a:pt x="8" y="203"/>
                  <a:pt x="8" y="203"/>
                  <a:pt x="8" y="203"/>
                </a:cubicBezTo>
                <a:cubicBezTo>
                  <a:pt x="10" y="205"/>
                  <a:pt x="11" y="207"/>
                  <a:pt x="13" y="209"/>
                </a:cubicBezTo>
                <a:cubicBezTo>
                  <a:pt x="13" y="210"/>
                  <a:pt x="14" y="210"/>
                  <a:pt x="14" y="211"/>
                </a:cubicBezTo>
                <a:cubicBezTo>
                  <a:pt x="15" y="212"/>
                  <a:pt x="15" y="212"/>
                  <a:pt x="15" y="212"/>
                </a:cubicBezTo>
                <a:cubicBezTo>
                  <a:pt x="15" y="212"/>
                  <a:pt x="15" y="212"/>
                  <a:pt x="15" y="212"/>
                </a:cubicBezTo>
                <a:cubicBezTo>
                  <a:pt x="16" y="212"/>
                  <a:pt x="16" y="212"/>
                  <a:pt x="16" y="212"/>
                </a:cubicBezTo>
                <a:cubicBezTo>
                  <a:pt x="15" y="213"/>
                  <a:pt x="16" y="214"/>
                  <a:pt x="15" y="215"/>
                </a:cubicBezTo>
                <a:cubicBezTo>
                  <a:pt x="15" y="215"/>
                  <a:pt x="15" y="215"/>
                  <a:pt x="15" y="215"/>
                </a:cubicBezTo>
                <a:cubicBezTo>
                  <a:pt x="15" y="215"/>
                  <a:pt x="16" y="215"/>
                  <a:pt x="16" y="215"/>
                </a:cubicBezTo>
                <a:cubicBezTo>
                  <a:pt x="17" y="216"/>
                  <a:pt x="17" y="216"/>
                  <a:pt x="17" y="216"/>
                </a:cubicBezTo>
                <a:cubicBezTo>
                  <a:pt x="17" y="216"/>
                  <a:pt x="17" y="216"/>
                  <a:pt x="16" y="216"/>
                </a:cubicBezTo>
                <a:cubicBezTo>
                  <a:pt x="17" y="216"/>
                  <a:pt x="17" y="216"/>
                  <a:pt x="17" y="216"/>
                </a:cubicBezTo>
                <a:cubicBezTo>
                  <a:pt x="17" y="216"/>
                  <a:pt x="17" y="216"/>
                  <a:pt x="18" y="216"/>
                </a:cubicBezTo>
                <a:cubicBezTo>
                  <a:pt x="18" y="216"/>
                  <a:pt x="18" y="216"/>
                  <a:pt x="18" y="216"/>
                </a:cubicBezTo>
                <a:cubicBezTo>
                  <a:pt x="16" y="220"/>
                  <a:pt x="21" y="219"/>
                  <a:pt x="21" y="222"/>
                </a:cubicBezTo>
                <a:cubicBezTo>
                  <a:pt x="20" y="225"/>
                  <a:pt x="19" y="223"/>
                  <a:pt x="18" y="224"/>
                </a:cubicBezTo>
                <a:cubicBezTo>
                  <a:pt x="18" y="224"/>
                  <a:pt x="19" y="225"/>
                  <a:pt x="19" y="226"/>
                </a:cubicBezTo>
                <a:cubicBezTo>
                  <a:pt x="18" y="226"/>
                  <a:pt x="17" y="227"/>
                  <a:pt x="15" y="228"/>
                </a:cubicBezTo>
                <a:cubicBezTo>
                  <a:pt x="15" y="229"/>
                  <a:pt x="16" y="230"/>
                  <a:pt x="15" y="231"/>
                </a:cubicBezTo>
                <a:cubicBezTo>
                  <a:pt x="16" y="231"/>
                  <a:pt x="16" y="231"/>
                  <a:pt x="16" y="231"/>
                </a:cubicBezTo>
                <a:cubicBezTo>
                  <a:pt x="15" y="232"/>
                  <a:pt x="14" y="232"/>
                  <a:pt x="13" y="233"/>
                </a:cubicBezTo>
                <a:cubicBezTo>
                  <a:pt x="14" y="234"/>
                  <a:pt x="13" y="235"/>
                  <a:pt x="12" y="236"/>
                </a:cubicBezTo>
                <a:cubicBezTo>
                  <a:pt x="15" y="237"/>
                  <a:pt x="15" y="237"/>
                  <a:pt x="15" y="237"/>
                </a:cubicBezTo>
                <a:cubicBezTo>
                  <a:pt x="15" y="238"/>
                  <a:pt x="15" y="239"/>
                  <a:pt x="14" y="240"/>
                </a:cubicBezTo>
                <a:cubicBezTo>
                  <a:pt x="15" y="240"/>
                  <a:pt x="15" y="240"/>
                  <a:pt x="15" y="241"/>
                </a:cubicBezTo>
                <a:cubicBezTo>
                  <a:pt x="16" y="241"/>
                  <a:pt x="17" y="242"/>
                  <a:pt x="15" y="242"/>
                </a:cubicBezTo>
                <a:cubicBezTo>
                  <a:pt x="16" y="244"/>
                  <a:pt x="14" y="246"/>
                  <a:pt x="13" y="247"/>
                </a:cubicBezTo>
                <a:cubicBezTo>
                  <a:pt x="13" y="249"/>
                  <a:pt x="14" y="249"/>
                  <a:pt x="14" y="250"/>
                </a:cubicBezTo>
                <a:cubicBezTo>
                  <a:pt x="15" y="250"/>
                  <a:pt x="15" y="251"/>
                  <a:pt x="16" y="250"/>
                </a:cubicBezTo>
                <a:cubicBezTo>
                  <a:pt x="16" y="250"/>
                  <a:pt x="16" y="250"/>
                  <a:pt x="16" y="250"/>
                </a:cubicBezTo>
                <a:cubicBezTo>
                  <a:pt x="18" y="249"/>
                  <a:pt x="18" y="249"/>
                  <a:pt x="18" y="249"/>
                </a:cubicBezTo>
                <a:cubicBezTo>
                  <a:pt x="18" y="249"/>
                  <a:pt x="19" y="250"/>
                  <a:pt x="19" y="251"/>
                </a:cubicBezTo>
                <a:cubicBezTo>
                  <a:pt x="18" y="251"/>
                  <a:pt x="18" y="252"/>
                  <a:pt x="17" y="252"/>
                </a:cubicBezTo>
                <a:cubicBezTo>
                  <a:pt x="17" y="253"/>
                  <a:pt x="16" y="254"/>
                  <a:pt x="16" y="256"/>
                </a:cubicBezTo>
                <a:cubicBezTo>
                  <a:pt x="16" y="257"/>
                  <a:pt x="17" y="256"/>
                  <a:pt x="18" y="256"/>
                </a:cubicBezTo>
                <a:cubicBezTo>
                  <a:pt x="18" y="256"/>
                  <a:pt x="18" y="256"/>
                  <a:pt x="18" y="256"/>
                </a:cubicBezTo>
                <a:cubicBezTo>
                  <a:pt x="18" y="256"/>
                  <a:pt x="20" y="256"/>
                  <a:pt x="20" y="255"/>
                </a:cubicBezTo>
                <a:cubicBezTo>
                  <a:pt x="21" y="256"/>
                  <a:pt x="20" y="257"/>
                  <a:pt x="20" y="258"/>
                </a:cubicBezTo>
                <a:cubicBezTo>
                  <a:pt x="21" y="259"/>
                  <a:pt x="23" y="259"/>
                  <a:pt x="23" y="260"/>
                </a:cubicBezTo>
                <a:cubicBezTo>
                  <a:pt x="23" y="259"/>
                  <a:pt x="23" y="259"/>
                  <a:pt x="24" y="259"/>
                </a:cubicBezTo>
                <a:cubicBezTo>
                  <a:pt x="24" y="260"/>
                  <a:pt x="24" y="260"/>
                  <a:pt x="24" y="260"/>
                </a:cubicBezTo>
                <a:cubicBezTo>
                  <a:pt x="24" y="260"/>
                  <a:pt x="25" y="259"/>
                  <a:pt x="25" y="259"/>
                </a:cubicBezTo>
                <a:cubicBezTo>
                  <a:pt x="26" y="261"/>
                  <a:pt x="28" y="258"/>
                  <a:pt x="29" y="260"/>
                </a:cubicBezTo>
                <a:cubicBezTo>
                  <a:pt x="29" y="260"/>
                  <a:pt x="29" y="261"/>
                  <a:pt x="29" y="261"/>
                </a:cubicBezTo>
                <a:cubicBezTo>
                  <a:pt x="31" y="262"/>
                  <a:pt x="32" y="264"/>
                  <a:pt x="33" y="265"/>
                </a:cubicBezTo>
                <a:cubicBezTo>
                  <a:pt x="34" y="265"/>
                  <a:pt x="35" y="263"/>
                  <a:pt x="36" y="265"/>
                </a:cubicBezTo>
                <a:cubicBezTo>
                  <a:pt x="36" y="265"/>
                  <a:pt x="36" y="266"/>
                  <a:pt x="36" y="267"/>
                </a:cubicBezTo>
                <a:cubicBezTo>
                  <a:pt x="36" y="268"/>
                  <a:pt x="36" y="269"/>
                  <a:pt x="36" y="271"/>
                </a:cubicBezTo>
                <a:cubicBezTo>
                  <a:pt x="36" y="272"/>
                  <a:pt x="36" y="273"/>
                  <a:pt x="34" y="273"/>
                </a:cubicBezTo>
                <a:cubicBezTo>
                  <a:pt x="35" y="274"/>
                  <a:pt x="35" y="275"/>
                  <a:pt x="36" y="275"/>
                </a:cubicBezTo>
                <a:cubicBezTo>
                  <a:pt x="35" y="279"/>
                  <a:pt x="39" y="279"/>
                  <a:pt x="39" y="282"/>
                </a:cubicBezTo>
                <a:cubicBezTo>
                  <a:pt x="40" y="281"/>
                  <a:pt x="40" y="281"/>
                  <a:pt x="41" y="281"/>
                </a:cubicBezTo>
                <a:cubicBezTo>
                  <a:pt x="40" y="278"/>
                  <a:pt x="43" y="275"/>
                  <a:pt x="45" y="274"/>
                </a:cubicBezTo>
                <a:cubicBezTo>
                  <a:pt x="48" y="274"/>
                  <a:pt x="44" y="275"/>
                  <a:pt x="47" y="275"/>
                </a:cubicBezTo>
                <a:cubicBezTo>
                  <a:pt x="47" y="274"/>
                  <a:pt x="47" y="274"/>
                  <a:pt x="47" y="274"/>
                </a:cubicBezTo>
                <a:cubicBezTo>
                  <a:pt x="48" y="274"/>
                  <a:pt x="48" y="273"/>
                  <a:pt x="49" y="274"/>
                </a:cubicBezTo>
                <a:cubicBezTo>
                  <a:pt x="50" y="272"/>
                  <a:pt x="51" y="274"/>
                  <a:pt x="53" y="274"/>
                </a:cubicBezTo>
                <a:cubicBezTo>
                  <a:pt x="51" y="275"/>
                  <a:pt x="53" y="276"/>
                  <a:pt x="52" y="277"/>
                </a:cubicBezTo>
                <a:cubicBezTo>
                  <a:pt x="53" y="278"/>
                  <a:pt x="54" y="279"/>
                  <a:pt x="54" y="279"/>
                </a:cubicBezTo>
                <a:cubicBezTo>
                  <a:pt x="54" y="280"/>
                  <a:pt x="55" y="282"/>
                  <a:pt x="54" y="282"/>
                </a:cubicBezTo>
                <a:cubicBezTo>
                  <a:pt x="55" y="283"/>
                  <a:pt x="55" y="283"/>
                  <a:pt x="55" y="283"/>
                </a:cubicBezTo>
                <a:cubicBezTo>
                  <a:pt x="55" y="284"/>
                  <a:pt x="54" y="285"/>
                  <a:pt x="54" y="285"/>
                </a:cubicBezTo>
                <a:cubicBezTo>
                  <a:pt x="54" y="287"/>
                  <a:pt x="54" y="288"/>
                  <a:pt x="55" y="289"/>
                </a:cubicBezTo>
                <a:cubicBezTo>
                  <a:pt x="55" y="289"/>
                  <a:pt x="55" y="289"/>
                  <a:pt x="55" y="289"/>
                </a:cubicBezTo>
                <a:cubicBezTo>
                  <a:pt x="56" y="289"/>
                  <a:pt x="56" y="290"/>
                  <a:pt x="56" y="290"/>
                </a:cubicBezTo>
                <a:cubicBezTo>
                  <a:pt x="56" y="292"/>
                  <a:pt x="54" y="291"/>
                  <a:pt x="54" y="293"/>
                </a:cubicBezTo>
                <a:cubicBezTo>
                  <a:pt x="53" y="293"/>
                  <a:pt x="53" y="293"/>
                  <a:pt x="53" y="293"/>
                </a:cubicBezTo>
                <a:cubicBezTo>
                  <a:pt x="53" y="294"/>
                  <a:pt x="53" y="294"/>
                  <a:pt x="53" y="294"/>
                </a:cubicBezTo>
                <a:cubicBezTo>
                  <a:pt x="53" y="294"/>
                  <a:pt x="53" y="294"/>
                  <a:pt x="52" y="294"/>
                </a:cubicBezTo>
                <a:cubicBezTo>
                  <a:pt x="52" y="295"/>
                  <a:pt x="52" y="295"/>
                  <a:pt x="52" y="295"/>
                </a:cubicBezTo>
                <a:cubicBezTo>
                  <a:pt x="53" y="295"/>
                  <a:pt x="53" y="295"/>
                  <a:pt x="53" y="295"/>
                </a:cubicBezTo>
                <a:cubicBezTo>
                  <a:pt x="52" y="296"/>
                  <a:pt x="53" y="298"/>
                  <a:pt x="53" y="299"/>
                </a:cubicBezTo>
                <a:cubicBezTo>
                  <a:pt x="53" y="299"/>
                  <a:pt x="54" y="298"/>
                  <a:pt x="54" y="299"/>
                </a:cubicBezTo>
                <a:cubicBezTo>
                  <a:pt x="57" y="296"/>
                  <a:pt x="57" y="296"/>
                  <a:pt x="57" y="296"/>
                </a:cubicBezTo>
                <a:cubicBezTo>
                  <a:pt x="57" y="296"/>
                  <a:pt x="57" y="296"/>
                  <a:pt x="57" y="297"/>
                </a:cubicBezTo>
                <a:cubicBezTo>
                  <a:pt x="58" y="297"/>
                  <a:pt x="58" y="297"/>
                  <a:pt x="58" y="297"/>
                </a:cubicBezTo>
                <a:cubicBezTo>
                  <a:pt x="59" y="299"/>
                  <a:pt x="58" y="301"/>
                  <a:pt x="58" y="302"/>
                </a:cubicBezTo>
                <a:cubicBezTo>
                  <a:pt x="58" y="302"/>
                  <a:pt x="58" y="302"/>
                  <a:pt x="58" y="302"/>
                </a:cubicBezTo>
                <a:cubicBezTo>
                  <a:pt x="59" y="301"/>
                  <a:pt x="59" y="302"/>
                  <a:pt x="60" y="302"/>
                </a:cubicBezTo>
                <a:cubicBezTo>
                  <a:pt x="60" y="303"/>
                  <a:pt x="62" y="303"/>
                  <a:pt x="61" y="304"/>
                </a:cubicBezTo>
                <a:cubicBezTo>
                  <a:pt x="61" y="305"/>
                  <a:pt x="61" y="305"/>
                  <a:pt x="61" y="305"/>
                </a:cubicBezTo>
                <a:cubicBezTo>
                  <a:pt x="61" y="306"/>
                  <a:pt x="61" y="306"/>
                  <a:pt x="61" y="306"/>
                </a:cubicBezTo>
                <a:cubicBezTo>
                  <a:pt x="61" y="306"/>
                  <a:pt x="61" y="305"/>
                  <a:pt x="61" y="305"/>
                </a:cubicBezTo>
                <a:cubicBezTo>
                  <a:pt x="63" y="303"/>
                  <a:pt x="63" y="307"/>
                  <a:pt x="64" y="307"/>
                </a:cubicBezTo>
                <a:cubicBezTo>
                  <a:pt x="64" y="306"/>
                  <a:pt x="64" y="306"/>
                  <a:pt x="64" y="306"/>
                </a:cubicBezTo>
                <a:cubicBezTo>
                  <a:pt x="66" y="306"/>
                  <a:pt x="68" y="306"/>
                  <a:pt x="69" y="304"/>
                </a:cubicBezTo>
                <a:cubicBezTo>
                  <a:pt x="71" y="304"/>
                  <a:pt x="73" y="304"/>
                  <a:pt x="73" y="306"/>
                </a:cubicBezTo>
                <a:cubicBezTo>
                  <a:pt x="74" y="306"/>
                  <a:pt x="74" y="306"/>
                  <a:pt x="74" y="306"/>
                </a:cubicBezTo>
                <a:cubicBezTo>
                  <a:pt x="75" y="305"/>
                  <a:pt x="74" y="307"/>
                  <a:pt x="75" y="307"/>
                </a:cubicBezTo>
                <a:cubicBezTo>
                  <a:pt x="75" y="307"/>
                  <a:pt x="74" y="307"/>
                  <a:pt x="75" y="308"/>
                </a:cubicBezTo>
                <a:cubicBezTo>
                  <a:pt x="76" y="308"/>
                  <a:pt x="76" y="310"/>
                  <a:pt x="77" y="309"/>
                </a:cubicBezTo>
                <a:cubicBezTo>
                  <a:pt x="78" y="310"/>
                  <a:pt x="79" y="309"/>
                  <a:pt x="79" y="310"/>
                </a:cubicBezTo>
                <a:cubicBezTo>
                  <a:pt x="80" y="308"/>
                  <a:pt x="82" y="307"/>
                  <a:pt x="84" y="308"/>
                </a:cubicBezTo>
                <a:cubicBezTo>
                  <a:pt x="86" y="307"/>
                  <a:pt x="87" y="310"/>
                  <a:pt x="89" y="310"/>
                </a:cubicBezTo>
                <a:cubicBezTo>
                  <a:pt x="90" y="309"/>
                  <a:pt x="91" y="307"/>
                  <a:pt x="91" y="306"/>
                </a:cubicBezTo>
                <a:cubicBezTo>
                  <a:pt x="92" y="307"/>
                  <a:pt x="93" y="308"/>
                  <a:pt x="94" y="308"/>
                </a:cubicBezTo>
                <a:cubicBezTo>
                  <a:pt x="94" y="307"/>
                  <a:pt x="94" y="307"/>
                  <a:pt x="94" y="307"/>
                </a:cubicBezTo>
                <a:cubicBezTo>
                  <a:pt x="94" y="307"/>
                  <a:pt x="94" y="307"/>
                  <a:pt x="94" y="307"/>
                </a:cubicBezTo>
                <a:cubicBezTo>
                  <a:pt x="95" y="306"/>
                  <a:pt x="94" y="306"/>
                  <a:pt x="95" y="306"/>
                </a:cubicBezTo>
                <a:cubicBezTo>
                  <a:pt x="96" y="307"/>
                  <a:pt x="98" y="305"/>
                  <a:pt x="100" y="306"/>
                </a:cubicBezTo>
                <a:cubicBezTo>
                  <a:pt x="100" y="305"/>
                  <a:pt x="100" y="305"/>
                  <a:pt x="101" y="305"/>
                </a:cubicBezTo>
                <a:cubicBezTo>
                  <a:pt x="101" y="303"/>
                  <a:pt x="103" y="301"/>
                  <a:pt x="105" y="300"/>
                </a:cubicBezTo>
                <a:cubicBezTo>
                  <a:pt x="105" y="299"/>
                  <a:pt x="105" y="299"/>
                  <a:pt x="105" y="299"/>
                </a:cubicBezTo>
                <a:cubicBezTo>
                  <a:pt x="105" y="299"/>
                  <a:pt x="105" y="299"/>
                  <a:pt x="105" y="299"/>
                </a:cubicBezTo>
                <a:cubicBezTo>
                  <a:pt x="105" y="298"/>
                  <a:pt x="105" y="298"/>
                  <a:pt x="105" y="298"/>
                </a:cubicBezTo>
                <a:cubicBezTo>
                  <a:pt x="105" y="297"/>
                  <a:pt x="105" y="297"/>
                  <a:pt x="105" y="297"/>
                </a:cubicBezTo>
                <a:cubicBezTo>
                  <a:pt x="105" y="296"/>
                  <a:pt x="102" y="295"/>
                  <a:pt x="104" y="294"/>
                </a:cubicBezTo>
                <a:cubicBezTo>
                  <a:pt x="105" y="294"/>
                  <a:pt x="105" y="294"/>
                  <a:pt x="106" y="294"/>
                </a:cubicBezTo>
                <a:cubicBezTo>
                  <a:pt x="106" y="294"/>
                  <a:pt x="106" y="293"/>
                  <a:pt x="106" y="293"/>
                </a:cubicBezTo>
                <a:cubicBezTo>
                  <a:pt x="107" y="293"/>
                  <a:pt x="108" y="295"/>
                  <a:pt x="109" y="294"/>
                </a:cubicBezTo>
                <a:cubicBezTo>
                  <a:pt x="110" y="295"/>
                  <a:pt x="110" y="295"/>
                  <a:pt x="110" y="295"/>
                </a:cubicBezTo>
                <a:cubicBezTo>
                  <a:pt x="110" y="296"/>
                  <a:pt x="111" y="297"/>
                  <a:pt x="110" y="297"/>
                </a:cubicBezTo>
                <a:cubicBezTo>
                  <a:pt x="110" y="296"/>
                  <a:pt x="109" y="296"/>
                  <a:pt x="109" y="296"/>
                </a:cubicBezTo>
                <a:cubicBezTo>
                  <a:pt x="109" y="297"/>
                  <a:pt x="108" y="297"/>
                  <a:pt x="109" y="298"/>
                </a:cubicBezTo>
                <a:cubicBezTo>
                  <a:pt x="109" y="298"/>
                  <a:pt x="109" y="298"/>
                  <a:pt x="109" y="298"/>
                </a:cubicBezTo>
                <a:cubicBezTo>
                  <a:pt x="108" y="298"/>
                  <a:pt x="108" y="298"/>
                  <a:pt x="108" y="298"/>
                </a:cubicBezTo>
                <a:cubicBezTo>
                  <a:pt x="108" y="298"/>
                  <a:pt x="108" y="298"/>
                  <a:pt x="108" y="298"/>
                </a:cubicBezTo>
                <a:cubicBezTo>
                  <a:pt x="108" y="298"/>
                  <a:pt x="108" y="299"/>
                  <a:pt x="107" y="299"/>
                </a:cubicBezTo>
                <a:cubicBezTo>
                  <a:pt x="108" y="299"/>
                  <a:pt x="108" y="299"/>
                  <a:pt x="108" y="299"/>
                </a:cubicBezTo>
                <a:cubicBezTo>
                  <a:pt x="108" y="299"/>
                  <a:pt x="109" y="299"/>
                  <a:pt x="109" y="300"/>
                </a:cubicBezTo>
                <a:cubicBezTo>
                  <a:pt x="109" y="300"/>
                  <a:pt x="109" y="300"/>
                  <a:pt x="110" y="300"/>
                </a:cubicBezTo>
                <a:cubicBezTo>
                  <a:pt x="110" y="300"/>
                  <a:pt x="109" y="301"/>
                  <a:pt x="109" y="301"/>
                </a:cubicBezTo>
                <a:cubicBezTo>
                  <a:pt x="109" y="302"/>
                  <a:pt x="109" y="303"/>
                  <a:pt x="110" y="303"/>
                </a:cubicBezTo>
                <a:cubicBezTo>
                  <a:pt x="111" y="303"/>
                  <a:pt x="111" y="303"/>
                  <a:pt x="111" y="304"/>
                </a:cubicBezTo>
                <a:cubicBezTo>
                  <a:pt x="111" y="304"/>
                  <a:pt x="111" y="304"/>
                  <a:pt x="111" y="304"/>
                </a:cubicBezTo>
                <a:cubicBezTo>
                  <a:pt x="111" y="303"/>
                  <a:pt x="111" y="303"/>
                  <a:pt x="111" y="303"/>
                </a:cubicBezTo>
                <a:cubicBezTo>
                  <a:pt x="111" y="303"/>
                  <a:pt x="111" y="302"/>
                  <a:pt x="112" y="302"/>
                </a:cubicBezTo>
                <a:cubicBezTo>
                  <a:pt x="114" y="301"/>
                  <a:pt x="111" y="298"/>
                  <a:pt x="113" y="297"/>
                </a:cubicBezTo>
                <a:cubicBezTo>
                  <a:pt x="113" y="296"/>
                  <a:pt x="113" y="297"/>
                  <a:pt x="113" y="297"/>
                </a:cubicBezTo>
                <a:cubicBezTo>
                  <a:pt x="116" y="296"/>
                  <a:pt x="116" y="293"/>
                  <a:pt x="117" y="290"/>
                </a:cubicBezTo>
                <a:cubicBezTo>
                  <a:pt x="119" y="290"/>
                  <a:pt x="119" y="287"/>
                  <a:pt x="122" y="288"/>
                </a:cubicBezTo>
                <a:cubicBezTo>
                  <a:pt x="124" y="290"/>
                  <a:pt x="121" y="292"/>
                  <a:pt x="122" y="294"/>
                </a:cubicBezTo>
                <a:cubicBezTo>
                  <a:pt x="122" y="296"/>
                  <a:pt x="121" y="297"/>
                  <a:pt x="120" y="299"/>
                </a:cubicBezTo>
                <a:cubicBezTo>
                  <a:pt x="122" y="300"/>
                  <a:pt x="118" y="301"/>
                  <a:pt x="119" y="303"/>
                </a:cubicBezTo>
                <a:cubicBezTo>
                  <a:pt x="119" y="305"/>
                  <a:pt x="119" y="308"/>
                  <a:pt x="117" y="309"/>
                </a:cubicBezTo>
                <a:cubicBezTo>
                  <a:pt x="115" y="311"/>
                  <a:pt x="120" y="313"/>
                  <a:pt x="116" y="315"/>
                </a:cubicBezTo>
                <a:cubicBezTo>
                  <a:pt x="117" y="315"/>
                  <a:pt x="117" y="315"/>
                  <a:pt x="117" y="315"/>
                </a:cubicBezTo>
                <a:cubicBezTo>
                  <a:pt x="116" y="315"/>
                  <a:pt x="117" y="316"/>
                  <a:pt x="116" y="316"/>
                </a:cubicBezTo>
                <a:cubicBezTo>
                  <a:pt x="118" y="317"/>
                  <a:pt x="118" y="317"/>
                  <a:pt x="118" y="317"/>
                </a:cubicBezTo>
                <a:cubicBezTo>
                  <a:pt x="117" y="318"/>
                  <a:pt x="117" y="318"/>
                  <a:pt x="117" y="318"/>
                </a:cubicBezTo>
                <a:cubicBezTo>
                  <a:pt x="118" y="319"/>
                  <a:pt x="118" y="319"/>
                  <a:pt x="118" y="319"/>
                </a:cubicBezTo>
                <a:cubicBezTo>
                  <a:pt x="117" y="319"/>
                  <a:pt x="117" y="319"/>
                  <a:pt x="117" y="319"/>
                </a:cubicBezTo>
                <a:cubicBezTo>
                  <a:pt x="118" y="319"/>
                  <a:pt x="118" y="319"/>
                  <a:pt x="118" y="320"/>
                </a:cubicBezTo>
                <a:cubicBezTo>
                  <a:pt x="118" y="319"/>
                  <a:pt x="118" y="319"/>
                  <a:pt x="118" y="319"/>
                </a:cubicBezTo>
                <a:cubicBezTo>
                  <a:pt x="119" y="319"/>
                  <a:pt x="121" y="319"/>
                  <a:pt x="122" y="320"/>
                </a:cubicBezTo>
                <a:cubicBezTo>
                  <a:pt x="122" y="321"/>
                  <a:pt x="123" y="322"/>
                  <a:pt x="122" y="323"/>
                </a:cubicBezTo>
                <a:cubicBezTo>
                  <a:pt x="122" y="323"/>
                  <a:pt x="122" y="323"/>
                  <a:pt x="122" y="323"/>
                </a:cubicBezTo>
                <a:cubicBezTo>
                  <a:pt x="123" y="323"/>
                  <a:pt x="123" y="323"/>
                  <a:pt x="123" y="323"/>
                </a:cubicBezTo>
                <a:cubicBezTo>
                  <a:pt x="123" y="323"/>
                  <a:pt x="123" y="322"/>
                  <a:pt x="122" y="322"/>
                </a:cubicBezTo>
                <a:cubicBezTo>
                  <a:pt x="123" y="321"/>
                  <a:pt x="124" y="323"/>
                  <a:pt x="124" y="321"/>
                </a:cubicBezTo>
                <a:cubicBezTo>
                  <a:pt x="127" y="323"/>
                  <a:pt x="127" y="323"/>
                  <a:pt x="127" y="323"/>
                </a:cubicBezTo>
                <a:cubicBezTo>
                  <a:pt x="127" y="322"/>
                  <a:pt x="128" y="322"/>
                  <a:pt x="129" y="321"/>
                </a:cubicBezTo>
                <a:cubicBezTo>
                  <a:pt x="128" y="321"/>
                  <a:pt x="128" y="321"/>
                  <a:pt x="128" y="321"/>
                </a:cubicBezTo>
                <a:cubicBezTo>
                  <a:pt x="129" y="321"/>
                  <a:pt x="129" y="321"/>
                  <a:pt x="130" y="321"/>
                </a:cubicBezTo>
                <a:cubicBezTo>
                  <a:pt x="130" y="320"/>
                  <a:pt x="130" y="320"/>
                  <a:pt x="130" y="320"/>
                </a:cubicBezTo>
                <a:cubicBezTo>
                  <a:pt x="130" y="320"/>
                  <a:pt x="130" y="320"/>
                  <a:pt x="130" y="320"/>
                </a:cubicBezTo>
                <a:cubicBezTo>
                  <a:pt x="130" y="319"/>
                  <a:pt x="130" y="319"/>
                  <a:pt x="130" y="319"/>
                </a:cubicBezTo>
                <a:cubicBezTo>
                  <a:pt x="130" y="319"/>
                  <a:pt x="130" y="319"/>
                  <a:pt x="131" y="318"/>
                </a:cubicBezTo>
                <a:cubicBezTo>
                  <a:pt x="133" y="319"/>
                  <a:pt x="134" y="316"/>
                  <a:pt x="137" y="317"/>
                </a:cubicBezTo>
                <a:cubicBezTo>
                  <a:pt x="138" y="315"/>
                  <a:pt x="140" y="315"/>
                  <a:pt x="142" y="315"/>
                </a:cubicBezTo>
                <a:cubicBezTo>
                  <a:pt x="142" y="315"/>
                  <a:pt x="142" y="315"/>
                  <a:pt x="142" y="315"/>
                </a:cubicBezTo>
                <a:cubicBezTo>
                  <a:pt x="142" y="315"/>
                  <a:pt x="142" y="315"/>
                  <a:pt x="142" y="315"/>
                </a:cubicBezTo>
                <a:cubicBezTo>
                  <a:pt x="143" y="315"/>
                  <a:pt x="143" y="316"/>
                  <a:pt x="144" y="316"/>
                </a:cubicBezTo>
                <a:cubicBezTo>
                  <a:pt x="144" y="316"/>
                  <a:pt x="144" y="317"/>
                  <a:pt x="144" y="317"/>
                </a:cubicBezTo>
                <a:cubicBezTo>
                  <a:pt x="142" y="318"/>
                  <a:pt x="140" y="320"/>
                  <a:pt x="140" y="322"/>
                </a:cubicBezTo>
                <a:cubicBezTo>
                  <a:pt x="138" y="322"/>
                  <a:pt x="138" y="324"/>
                  <a:pt x="136" y="324"/>
                </a:cubicBezTo>
                <a:cubicBezTo>
                  <a:pt x="136" y="325"/>
                  <a:pt x="135" y="325"/>
                  <a:pt x="135" y="325"/>
                </a:cubicBezTo>
                <a:cubicBezTo>
                  <a:pt x="136" y="325"/>
                  <a:pt x="136" y="325"/>
                  <a:pt x="136" y="325"/>
                </a:cubicBezTo>
                <a:cubicBezTo>
                  <a:pt x="137" y="325"/>
                  <a:pt x="136" y="326"/>
                  <a:pt x="136" y="326"/>
                </a:cubicBezTo>
                <a:cubicBezTo>
                  <a:pt x="136" y="326"/>
                  <a:pt x="136" y="326"/>
                  <a:pt x="136" y="326"/>
                </a:cubicBezTo>
                <a:cubicBezTo>
                  <a:pt x="138" y="327"/>
                  <a:pt x="139" y="324"/>
                  <a:pt x="140" y="323"/>
                </a:cubicBezTo>
                <a:cubicBezTo>
                  <a:pt x="143" y="327"/>
                  <a:pt x="143" y="327"/>
                  <a:pt x="143" y="327"/>
                </a:cubicBezTo>
                <a:cubicBezTo>
                  <a:pt x="143" y="326"/>
                  <a:pt x="143" y="326"/>
                  <a:pt x="143" y="326"/>
                </a:cubicBezTo>
                <a:cubicBezTo>
                  <a:pt x="143" y="327"/>
                  <a:pt x="143" y="327"/>
                  <a:pt x="143" y="327"/>
                </a:cubicBezTo>
                <a:cubicBezTo>
                  <a:pt x="143" y="327"/>
                  <a:pt x="143" y="328"/>
                  <a:pt x="143" y="328"/>
                </a:cubicBezTo>
                <a:cubicBezTo>
                  <a:pt x="144" y="329"/>
                  <a:pt x="144" y="329"/>
                  <a:pt x="144" y="329"/>
                </a:cubicBezTo>
                <a:cubicBezTo>
                  <a:pt x="144" y="330"/>
                  <a:pt x="144" y="330"/>
                  <a:pt x="144" y="330"/>
                </a:cubicBezTo>
                <a:cubicBezTo>
                  <a:pt x="143" y="330"/>
                  <a:pt x="143" y="329"/>
                  <a:pt x="143" y="329"/>
                </a:cubicBezTo>
                <a:cubicBezTo>
                  <a:pt x="144" y="330"/>
                  <a:pt x="144" y="330"/>
                  <a:pt x="144" y="330"/>
                </a:cubicBezTo>
                <a:cubicBezTo>
                  <a:pt x="143" y="331"/>
                  <a:pt x="143" y="331"/>
                  <a:pt x="143" y="331"/>
                </a:cubicBezTo>
                <a:cubicBezTo>
                  <a:pt x="143" y="331"/>
                  <a:pt x="143" y="331"/>
                  <a:pt x="143" y="331"/>
                </a:cubicBezTo>
                <a:cubicBezTo>
                  <a:pt x="143" y="332"/>
                  <a:pt x="142" y="332"/>
                  <a:pt x="142" y="333"/>
                </a:cubicBezTo>
                <a:cubicBezTo>
                  <a:pt x="143" y="333"/>
                  <a:pt x="144" y="333"/>
                  <a:pt x="144" y="332"/>
                </a:cubicBezTo>
                <a:cubicBezTo>
                  <a:pt x="144" y="331"/>
                  <a:pt x="145" y="330"/>
                  <a:pt x="144" y="330"/>
                </a:cubicBezTo>
                <a:cubicBezTo>
                  <a:pt x="144" y="330"/>
                  <a:pt x="144" y="330"/>
                  <a:pt x="145" y="329"/>
                </a:cubicBezTo>
                <a:cubicBezTo>
                  <a:pt x="145" y="330"/>
                  <a:pt x="145" y="330"/>
                  <a:pt x="145" y="330"/>
                </a:cubicBezTo>
                <a:cubicBezTo>
                  <a:pt x="145" y="329"/>
                  <a:pt x="145" y="329"/>
                  <a:pt x="144" y="329"/>
                </a:cubicBezTo>
                <a:cubicBezTo>
                  <a:pt x="145" y="327"/>
                  <a:pt x="147" y="326"/>
                  <a:pt x="146" y="325"/>
                </a:cubicBezTo>
                <a:cubicBezTo>
                  <a:pt x="146" y="324"/>
                  <a:pt x="147" y="323"/>
                  <a:pt x="148" y="323"/>
                </a:cubicBezTo>
                <a:cubicBezTo>
                  <a:pt x="147" y="323"/>
                  <a:pt x="147" y="323"/>
                  <a:pt x="147" y="323"/>
                </a:cubicBezTo>
                <a:cubicBezTo>
                  <a:pt x="147" y="322"/>
                  <a:pt x="148" y="322"/>
                  <a:pt x="148" y="322"/>
                </a:cubicBezTo>
                <a:cubicBezTo>
                  <a:pt x="148" y="321"/>
                  <a:pt x="148" y="321"/>
                  <a:pt x="149" y="321"/>
                </a:cubicBezTo>
                <a:cubicBezTo>
                  <a:pt x="149" y="321"/>
                  <a:pt x="149" y="321"/>
                  <a:pt x="149" y="321"/>
                </a:cubicBezTo>
                <a:cubicBezTo>
                  <a:pt x="150" y="321"/>
                  <a:pt x="150" y="321"/>
                  <a:pt x="150" y="321"/>
                </a:cubicBezTo>
                <a:cubicBezTo>
                  <a:pt x="149" y="321"/>
                  <a:pt x="149" y="321"/>
                  <a:pt x="149" y="321"/>
                </a:cubicBezTo>
                <a:cubicBezTo>
                  <a:pt x="152" y="320"/>
                  <a:pt x="149" y="317"/>
                  <a:pt x="152" y="316"/>
                </a:cubicBezTo>
                <a:cubicBezTo>
                  <a:pt x="153" y="317"/>
                  <a:pt x="153" y="317"/>
                  <a:pt x="153" y="317"/>
                </a:cubicBezTo>
                <a:cubicBezTo>
                  <a:pt x="153" y="317"/>
                  <a:pt x="153" y="317"/>
                  <a:pt x="154" y="316"/>
                </a:cubicBezTo>
                <a:cubicBezTo>
                  <a:pt x="155" y="317"/>
                  <a:pt x="154" y="317"/>
                  <a:pt x="154" y="318"/>
                </a:cubicBezTo>
                <a:cubicBezTo>
                  <a:pt x="155" y="317"/>
                  <a:pt x="154" y="316"/>
                  <a:pt x="156" y="315"/>
                </a:cubicBezTo>
                <a:cubicBezTo>
                  <a:pt x="158" y="316"/>
                  <a:pt x="157" y="317"/>
                  <a:pt x="157" y="319"/>
                </a:cubicBezTo>
                <a:cubicBezTo>
                  <a:pt x="158" y="318"/>
                  <a:pt x="159" y="318"/>
                  <a:pt x="159" y="316"/>
                </a:cubicBezTo>
                <a:cubicBezTo>
                  <a:pt x="160" y="316"/>
                  <a:pt x="160" y="317"/>
                  <a:pt x="160" y="317"/>
                </a:cubicBezTo>
                <a:cubicBezTo>
                  <a:pt x="161" y="316"/>
                  <a:pt x="161" y="316"/>
                  <a:pt x="161" y="316"/>
                </a:cubicBezTo>
                <a:cubicBezTo>
                  <a:pt x="161" y="316"/>
                  <a:pt x="162" y="316"/>
                  <a:pt x="162" y="316"/>
                </a:cubicBezTo>
                <a:cubicBezTo>
                  <a:pt x="162" y="317"/>
                  <a:pt x="162" y="317"/>
                  <a:pt x="161" y="317"/>
                </a:cubicBezTo>
                <a:cubicBezTo>
                  <a:pt x="162" y="317"/>
                  <a:pt x="162" y="317"/>
                  <a:pt x="162" y="317"/>
                </a:cubicBezTo>
                <a:cubicBezTo>
                  <a:pt x="160" y="320"/>
                  <a:pt x="163" y="322"/>
                  <a:pt x="163" y="324"/>
                </a:cubicBezTo>
                <a:cubicBezTo>
                  <a:pt x="163" y="325"/>
                  <a:pt x="162" y="326"/>
                  <a:pt x="161" y="326"/>
                </a:cubicBezTo>
                <a:cubicBezTo>
                  <a:pt x="161" y="326"/>
                  <a:pt x="161" y="326"/>
                  <a:pt x="162" y="326"/>
                </a:cubicBezTo>
                <a:cubicBezTo>
                  <a:pt x="161" y="327"/>
                  <a:pt x="161" y="327"/>
                  <a:pt x="161" y="327"/>
                </a:cubicBezTo>
                <a:cubicBezTo>
                  <a:pt x="161" y="328"/>
                  <a:pt x="161" y="329"/>
                  <a:pt x="162" y="328"/>
                </a:cubicBezTo>
                <a:cubicBezTo>
                  <a:pt x="162" y="330"/>
                  <a:pt x="165" y="329"/>
                  <a:pt x="166" y="330"/>
                </a:cubicBezTo>
                <a:cubicBezTo>
                  <a:pt x="167" y="332"/>
                  <a:pt x="169" y="331"/>
                  <a:pt x="171" y="331"/>
                </a:cubicBezTo>
                <a:cubicBezTo>
                  <a:pt x="170" y="332"/>
                  <a:pt x="170" y="332"/>
                  <a:pt x="170" y="332"/>
                </a:cubicBezTo>
                <a:cubicBezTo>
                  <a:pt x="172" y="332"/>
                  <a:pt x="172" y="332"/>
                  <a:pt x="172" y="332"/>
                </a:cubicBezTo>
                <a:cubicBezTo>
                  <a:pt x="172" y="331"/>
                  <a:pt x="173" y="332"/>
                  <a:pt x="172" y="332"/>
                </a:cubicBezTo>
                <a:cubicBezTo>
                  <a:pt x="173" y="332"/>
                  <a:pt x="173" y="332"/>
                  <a:pt x="173" y="332"/>
                </a:cubicBezTo>
                <a:cubicBezTo>
                  <a:pt x="174" y="332"/>
                  <a:pt x="174" y="333"/>
                  <a:pt x="174" y="333"/>
                </a:cubicBezTo>
                <a:cubicBezTo>
                  <a:pt x="175" y="334"/>
                  <a:pt x="175" y="333"/>
                  <a:pt x="176" y="332"/>
                </a:cubicBezTo>
                <a:cubicBezTo>
                  <a:pt x="176" y="333"/>
                  <a:pt x="176" y="333"/>
                  <a:pt x="176" y="333"/>
                </a:cubicBezTo>
                <a:cubicBezTo>
                  <a:pt x="177" y="332"/>
                  <a:pt x="177" y="332"/>
                  <a:pt x="177" y="332"/>
                </a:cubicBezTo>
                <a:cubicBezTo>
                  <a:pt x="178" y="332"/>
                  <a:pt x="180" y="329"/>
                  <a:pt x="181" y="332"/>
                </a:cubicBezTo>
                <a:cubicBezTo>
                  <a:pt x="182" y="331"/>
                  <a:pt x="182" y="331"/>
                  <a:pt x="182" y="331"/>
                </a:cubicBezTo>
                <a:cubicBezTo>
                  <a:pt x="182" y="333"/>
                  <a:pt x="185" y="331"/>
                  <a:pt x="186" y="332"/>
                </a:cubicBezTo>
                <a:cubicBezTo>
                  <a:pt x="185" y="331"/>
                  <a:pt x="185" y="331"/>
                  <a:pt x="185" y="331"/>
                </a:cubicBezTo>
                <a:cubicBezTo>
                  <a:pt x="186" y="330"/>
                  <a:pt x="185" y="329"/>
                  <a:pt x="187" y="329"/>
                </a:cubicBezTo>
                <a:cubicBezTo>
                  <a:pt x="187" y="330"/>
                  <a:pt x="187" y="330"/>
                  <a:pt x="187" y="330"/>
                </a:cubicBezTo>
                <a:cubicBezTo>
                  <a:pt x="188" y="329"/>
                  <a:pt x="189" y="329"/>
                  <a:pt x="190" y="329"/>
                </a:cubicBezTo>
                <a:cubicBezTo>
                  <a:pt x="192" y="329"/>
                  <a:pt x="193" y="331"/>
                  <a:pt x="194" y="332"/>
                </a:cubicBezTo>
                <a:cubicBezTo>
                  <a:pt x="197" y="329"/>
                  <a:pt x="197" y="329"/>
                  <a:pt x="197" y="329"/>
                </a:cubicBezTo>
                <a:cubicBezTo>
                  <a:pt x="197" y="329"/>
                  <a:pt x="197" y="329"/>
                  <a:pt x="197" y="329"/>
                </a:cubicBezTo>
                <a:cubicBezTo>
                  <a:pt x="197" y="329"/>
                  <a:pt x="197" y="329"/>
                  <a:pt x="198" y="329"/>
                </a:cubicBezTo>
                <a:cubicBezTo>
                  <a:pt x="198" y="329"/>
                  <a:pt x="198" y="329"/>
                  <a:pt x="198" y="329"/>
                </a:cubicBezTo>
                <a:cubicBezTo>
                  <a:pt x="203" y="325"/>
                  <a:pt x="203" y="325"/>
                  <a:pt x="203" y="325"/>
                </a:cubicBezTo>
                <a:cubicBezTo>
                  <a:pt x="203" y="325"/>
                  <a:pt x="203" y="325"/>
                  <a:pt x="203" y="325"/>
                </a:cubicBezTo>
                <a:cubicBezTo>
                  <a:pt x="204" y="325"/>
                  <a:pt x="204" y="324"/>
                  <a:pt x="204" y="324"/>
                </a:cubicBezTo>
                <a:cubicBezTo>
                  <a:pt x="205" y="325"/>
                  <a:pt x="205" y="326"/>
                  <a:pt x="205" y="326"/>
                </a:cubicBezTo>
                <a:cubicBezTo>
                  <a:pt x="206" y="328"/>
                  <a:pt x="204" y="328"/>
                  <a:pt x="204" y="329"/>
                </a:cubicBezTo>
                <a:cubicBezTo>
                  <a:pt x="203" y="328"/>
                  <a:pt x="202" y="330"/>
                  <a:pt x="201" y="330"/>
                </a:cubicBezTo>
                <a:cubicBezTo>
                  <a:pt x="202" y="330"/>
                  <a:pt x="202" y="330"/>
                  <a:pt x="202" y="330"/>
                </a:cubicBezTo>
                <a:cubicBezTo>
                  <a:pt x="201" y="331"/>
                  <a:pt x="201" y="331"/>
                  <a:pt x="201" y="331"/>
                </a:cubicBezTo>
                <a:cubicBezTo>
                  <a:pt x="201" y="333"/>
                  <a:pt x="198" y="335"/>
                  <a:pt x="198" y="336"/>
                </a:cubicBezTo>
                <a:cubicBezTo>
                  <a:pt x="199" y="337"/>
                  <a:pt x="198" y="337"/>
                  <a:pt x="198" y="337"/>
                </a:cubicBezTo>
                <a:cubicBezTo>
                  <a:pt x="200" y="339"/>
                  <a:pt x="201" y="336"/>
                  <a:pt x="203" y="335"/>
                </a:cubicBezTo>
                <a:cubicBezTo>
                  <a:pt x="204" y="335"/>
                  <a:pt x="204" y="335"/>
                  <a:pt x="204" y="335"/>
                </a:cubicBezTo>
                <a:cubicBezTo>
                  <a:pt x="204" y="335"/>
                  <a:pt x="204" y="335"/>
                  <a:pt x="204" y="335"/>
                </a:cubicBezTo>
                <a:cubicBezTo>
                  <a:pt x="205" y="336"/>
                  <a:pt x="205" y="336"/>
                  <a:pt x="205" y="336"/>
                </a:cubicBezTo>
                <a:cubicBezTo>
                  <a:pt x="205" y="335"/>
                  <a:pt x="205" y="336"/>
                  <a:pt x="206" y="335"/>
                </a:cubicBezTo>
                <a:cubicBezTo>
                  <a:pt x="206" y="336"/>
                  <a:pt x="206" y="336"/>
                  <a:pt x="206" y="336"/>
                </a:cubicBezTo>
                <a:cubicBezTo>
                  <a:pt x="206" y="336"/>
                  <a:pt x="207" y="335"/>
                  <a:pt x="207" y="335"/>
                </a:cubicBezTo>
                <a:cubicBezTo>
                  <a:pt x="206" y="335"/>
                  <a:pt x="206" y="334"/>
                  <a:pt x="206" y="334"/>
                </a:cubicBezTo>
                <a:cubicBezTo>
                  <a:pt x="207" y="334"/>
                  <a:pt x="207" y="333"/>
                  <a:pt x="208" y="333"/>
                </a:cubicBezTo>
                <a:cubicBezTo>
                  <a:pt x="207" y="333"/>
                  <a:pt x="207" y="333"/>
                  <a:pt x="207" y="333"/>
                </a:cubicBezTo>
                <a:cubicBezTo>
                  <a:pt x="208" y="333"/>
                  <a:pt x="209" y="332"/>
                  <a:pt x="210" y="332"/>
                </a:cubicBezTo>
                <a:cubicBezTo>
                  <a:pt x="209" y="332"/>
                  <a:pt x="209" y="332"/>
                  <a:pt x="209" y="332"/>
                </a:cubicBezTo>
                <a:cubicBezTo>
                  <a:pt x="209" y="331"/>
                  <a:pt x="209" y="331"/>
                  <a:pt x="210" y="330"/>
                </a:cubicBezTo>
                <a:cubicBezTo>
                  <a:pt x="210" y="330"/>
                  <a:pt x="211" y="330"/>
                  <a:pt x="212" y="331"/>
                </a:cubicBezTo>
                <a:cubicBezTo>
                  <a:pt x="212" y="331"/>
                  <a:pt x="212" y="331"/>
                  <a:pt x="211" y="332"/>
                </a:cubicBezTo>
                <a:cubicBezTo>
                  <a:pt x="212" y="332"/>
                  <a:pt x="212" y="334"/>
                  <a:pt x="213" y="334"/>
                </a:cubicBezTo>
                <a:cubicBezTo>
                  <a:pt x="213" y="334"/>
                  <a:pt x="213" y="334"/>
                  <a:pt x="213" y="335"/>
                </a:cubicBezTo>
                <a:cubicBezTo>
                  <a:pt x="214" y="335"/>
                  <a:pt x="215" y="334"/>
                  <a:pt x="215" y="333"/>
                </a:cubicBezTo>
                <a:cubicBezTo>
                  <a:pt x="214" y="332"/>
                  <a:pt x="217" y="331"/>
                  <a:pt x="216" y="330"/>
                </a:cubicBezTo>
                <a:cubicBezTo>
                  <a:pt x="217" y="330"/>
                  <a:pt x="219" y="328"/>
                  <a:pt x="220" y="330"/>
                </a:cubicBezTo>
                <a:cubicBezTo>
                  <a:pt x="221" y="330"/>
                  <a:pt x="221" y="330"/>
                  <a:pt x="221" y="330"/>
                </a:cubicBezTo>
                <a:cubicBezTo>
                  <a:pt x="222" y="330"/>
                  <a:pt x="223" y="331"/>
                  <a:pt x="223" y="333"/>
                </a:cubicBezTo>
                <a:cubicBezTo>
                  <a:pt x="223" y="333"/>
                  <a:pt x="224" y="333"/>
                  <a:pt x="224" y="333"/>
                </a:cubicBezTo>
                <a:cubicBezTo>
                  <a:pt x="224" y="333"/>
                  <a:pt x="224" y="333"/>
                  <a:pt x="224" y="333"/>
                </a:cubicBezTo>
                <a:cubicBezTo>
                  <a:pt x="224" y="334"/>
                  <a:pt x="225" y="336"/>
                  <a:pt x="223" y="336"/>
                </a:cubicBezTo>
                <a:cubicBezTo>
                  <a:pt x="224" y="336"/>
                  <a:pt x="224" y="336"/>
                  <a:pt x="224" y="336"/>
                </a:cubicBezTo>
                <a:cubicBezTo>
                  <a:pt x="225" y="336"/>
                  <a:pt x="225" y="337"/>
                  <a:pt x="225" y="337"/>
                </a:cubicBezTo>
                <a:cubicBezTo>
                  <a:pt x="226" y="337"/>
                  <a:pt x="226" y="337"/>
                  <a:pt x="226" y="337"/>
                </a:cubicBezTo>
                <a:cubicBezTo>
                  <a:pt x="226" y="337"/>
                  <a:pt x="226" y="337"/>
                  <a:pt x="226" y="337"/>
                </a:cubicBezTo>
                <a:cubicBezTo>
                  <a:pt x="225" y="338"/>
                  <a:pt x="225" y="338"/>
                  <a:pt x="225" y="338"/>
                </a:cubicBezTo>
                <a:cubicBezTo>
                  <a:pt x="227" y="339"/>
                  <a:pt x="226" y="337"/>
                  <a:pt x="227" y="337"/>
                </a:cubicBezTo>
                <a:cubicBezTo>
                  <a:pt x="227" y="337"/>
                  <a:pt x="227" y="337"/>
                  <a:pt x="227" y="337"/>
                </a:cubicBezTo>
                <a:cubicBezTo>
                  <a:pt x="227" y="336"/>
                  <a:pt x="228" y="336"/>
                  <a:pt x="228" y="336"/>
                </a:cubicBezTo>
                <a:cubicBezTo>
                  <a:pt x="228" y="336"/>
                  <a:pt x="227" y="335"/>
                  <a:pt x="228" y="335"/>
                </a:cubicBezTo>
                <a:cubicBezTo>
                  <a:pt x="227" y="334"/>
                  <a:pt x="228" y="334"/>
                  <a:pt x="228" y="333"/>
                </a:cubicBezTo>
                <a:cubicBezTo>
                  <a:pt x="230" y="332"/>
                  <a:pt x="227" y="329"/>
                  <a:pt x="228" y="328"/>
                </a:cubicBezTo>
                <a:cubicBezTo>
                  <a:pt x="229" y="327"/>
                  <a:pt x="230" y="327"/>
                  <a:pt x="231" y="328"/>
                </a:cubicBezTo>
                <a:cubicBezTo>
                  <a:pt x="231" y="327"/>
                  <a:pt x="231" y="327"/>
                  <a:pt x="231" y="327"/>
                </a:cubicBezTo>
                <a:cubicBezTo>
                  <a:pt x="232" y="327"/>
                  <a:pt x="232" y="328"/>
                  <a:pt x="232" y="328"/>
                </a:cubicBezTo>
                <a:cubicBezTo>
                  <a:pt x="233" y="328"/>
                  <a:pt x="233" y="328"/>
                  <a:pt x="233" y="328"/>
                </a:cubicBezTo>
                <a:cubicBezTo>
                  <a:pt x="233" y="328"/>
                  <a:pt x="233" y="328"/>
                  <a:pt x="233" y="328"/>
                </a:cubicBezTo>
                <a:cubicBezTo>
                  <a:pt x="232" y="327"/>
                  <a:pt x="233" y="326"/>
                  <a:pt x="233" y="326"/>
                </a:cubicBezTo>
                <a:cubicBezTo>
                  <a:pt x="235" y="327"/>
                  <a:pt x="237" y="328"/>
                  <a:pt x="236" y="330"/>
                </a:cubicBezTo>
                <a:cubicBezTo>
                  <a:pt x="237" y="331"/>
                  <a:pt x="237" y="332"/>
                  <a:pt x="238" y="333"/>
                </a:cubicBezTo>
                <a:cubicBezTo>
                  <a:pt x="237" y="334"/>
                  <a:pt x="239" y="336"/>
                  <a:pt x="239" y="338"/>
                </a:cubicBezTo>
                <a:cubicBezTo>
                  <a:pt x="239" y="338"/>
                  <a:pt x="239" y="338"/>
                  <a:pt x="239" y="338"/>
                </a:cubicBezTo>
                <a:cubicBezTo>
                  <a:pt x="241" y="339"/>
                  <a:pt x="241" y="339"/>
                  <a:pt x="241" y="339"/>
                </a:cubicBezTo>
                <a:cubicBezTo>
                  <a:pt x="241" y="338"/>
                  <a:pt x="242" y="338"/>
                  <a:pt x="241" y="338"/>
                </a:cubicBezTo>
                <a:cubicBezTo>
                  <a:pt x="241" y="338"/>
                  <a:pt x="241" y="338"/>
                  <a:pt x="241" y="337"/>
                </a:cubicBezTo>
                <a:cubicBezTo>
                  <a:pt x="241" y="337"/>
                  <a:pt x="241" y="336"/>
                  <a:pt x="241" y="336"/>
                </a:cubicBezTo>
                <a:cubicBezTo>
                  <a:pt x="243" y="338"/>
                  <a:pt x="244" y="335"/>
                  <a:pt x="246" y="336"/>
                </a:cubicBezTo>
                <a:cubicBezTo>
                  <a:pt x="246" y="336"/>
                  <a:pt x="246" y="336"/>
                  <a:pt x="247" y="336"/>
                </a:cubicBezTo>
                <a:cubicBezTo>
                  <a:pt x="247" y="336"/>
                  <a:pt x="247" y="336"/>
                  <a:pt x="247" y="336"/>
                </a:cubicBezTo>
                <a:cubicBezTo>
                  <a:pt x="247" y="337"/>
                  <a:pt x="247" y="337"/>
                  <a:pt x="247" y="337"/>
                </a:cubicBezTo>
                <a:cubicBezTo>
                  <a:pt x="248" y="338"/>
                  <a:pt x="250" y="338"/>
                  <a:pt x="251" y="337"/>
                </a:cubicBezTo>
                <a:cubicBezTo>
                  <a:pt x="250" y="336"/>
                  <a:pt x="250" y="336"/>
                  <a:pt x="250" y="336"/>
                </a:cubicBezTo>
                <a:cubicBezTo>
                  <a:pt x="251" y="336"/>
                  <a:pt x="252" y="335"/>
                  <a:pt x="251" y="334"/>
                </a:cubicBezTo>
                <a:cubicBezTo>
                  <a:pt x="250" y="333"/>
                  <a:pt x="250" y="331"/>
                  <a:pt x="248" y="330"/>
                </a:cubicBezTo>
                <a:cubicBezTo>
                  <a:pt x="250" y="329"/>
                  <a:pt x="247" y="328"/>
                  <a:pt x="249" y="327"/>
                </a:cubicBezTo>
                <a:cubicBezTo>
                  <a:pt x="250" y="327"/>
                  <a:pt x="251" y="327"/>
                  <a:pt x="252" y="328"/>
                </a:cubicBezTo>
                <a:cubicBezTo>
                  <a:pt x="251" y="328"/>
                  <a:pt x="251" y="328"/>
                  <a:pt x="251" y="328"/>
                </a:cubicBezTo>
                <a:cubicBezTo>
                  <a:pt x="254" y="328"/>
                  <a:pt x="253" y="332"/>
                  <a:pt x="255" y="333"/>
                </a:cubicBezTo>
                <a:cubicBezTo>
                  <a:pt x="255" y="333"/>
                  <a:pt x="256" y="333"/>
                  <a:pt x="256" y="333"/>
                </a:cubicBezTo>
                <a:cubicBezTo>
                  <a:pt x="256" y="333"/>
                  <a:pt x="256" y="333"/>
                  <a:pt x="256" y="334"/>
                </a:cubicBezTo>
                <a:cubicBezTo>
                  <a:pt x="257" y="334"/>
                  <a:pt x="258" y="333"/>
                  <a:pt x="258" y="333"/>
                </a:cubicBezTo>
                <a:cubicBezTo>
                  <a:pt x="258" y="333"/>
                  <a:pt x="258" y="332"/>
                  <a:pt x="258" y="332"/>
                </a:cubicBezTo>
                <a:cubicBezTo>
                  <a:pt x="260" y="332"/>
                  <a:pt x="257" y="330"/>
                  <a:pt x="257" y="329"/>
                </a:cubicBezTo>
                <a:cubicBezTo>
                  <a:pt x="258" y="327"/>
                  <a:pt x="256" y="324"/>
                  <a:pt x="257" y="322"/>
                </a:cubicBezTo>
                <a:cubicBezTo>
                  <a:pt x="259" y="321"/>
                  <a:pt x="256" y="320"/>
                  <a:pt x="258" y="318"/>
                </a:cubicBezTo>
                <a:cubicBezTo>
                  <a:pt x="257" y="317"/>
                  <a:pt x="258" y="316"/>
                  <a:pt x="257" y="315"/>
                </a:cubicBezTo>
                <a:cubicBezTo>
                  <a:pt x="257" y="315"/>
                  <a:pt x="257" y="315"/>
                  <a:pt x="257" y="315"/>
                </a:cubicBezTo>
                <a:cubicBezTo>
                  <a:pt x="257" y="314"/>
                  <a:pt x="257" y="314"/>
                  <a:pt x="257" y="314"/>
                </a:cubicBezTo>
                <a:cubicBezTo>
                  <a:pt x="255" y="314"/>
                  <a:pt x="256" y="313"/>
                  <a:pt x="257" y="312"/>
                </a:cubicBezTo>
                <a:cubicBezTo>
                  <a:pt x="257" y="312"/>
                  <a:pt x="257" y="312"/>
                  <a:pt x="257" y="312"/>
                </a:cubicBezTo>
                <a:cubicBezTo>
                  <a:pt x="258" y="313"/>
                  <a:pt x="259" y="311"/>
                  <a:pt x="260" y="313"/>
                </a:cubicBezTo>
                <a:cubicBezTo>
                  <a:pt x="259" y="314"/>
                  <a:pt x="262" y="314"/>
                  <a:pt x="260" y="316"/>
                </a:cubicBezTo>
                <a:cubicBezTo>
                  <a:pt x="261" y="317"/>
                  <a:pt x="261" y="317"/>
                  <a:pt x="261" y="317"/>
                </a:cubicBezTo>
                <a:cubicBezTo>
                  <a:pt x="261" y="317"/>
                  <a:pt x="261" y="317"/>
                  <a:pt x="261" y="317"/>
                </a:cubicBezTo>
                <a:cubicBezTo>
                  <a:pt x="261" y="318"/>
                  <a:pt x="261" y="318"/>
                  <a:pt x="261" y="318"/>
                </a:cubicBezTo>
                <a:cubicBezTo>
                  <a:pt x="261" y="318"/>
                  <a:pt x="261" y="318"/>
                  <a:pt x="261" y="319"/>
                </a:cubicBezTo>
                <a:cubicBezTo>
                  <a:pt x="261" y="318"/>
                  <a:pt x="261" y="319"/>
                  <a:pt x="261" y="319"/>
                </a:cubicBezTo>
                <a:cubicBezTo>
                  <a:pt x="261" y="319"/>
                  <a:pt x="261" y="320"/>
                  <a:pt x="261" y="320"/>
                </a:cubicBezTo>
                <a:cubicBezTo>
                  <a:pt x="261" y="321"/>
                  <a:pt x="262" y="321"/>
                  <a:pt x="261" y="322"/>
                </a:cubicBezTo>
                <a:cubicBezTo>
                  <a:pt x="261" y="321"/>
                  <a:pt x="261" y="321"/>
                  <a:pt x="261" y="321"/>
                </a:cubicBezTo>
                <a:cubicBezTo>
                  <a:pt x="259" y="322"/>
                  <a:pt x="261" y="323"/>
                  <a:pt x="261" y="325"/>
                </a:cubicBezTo>
                <a:cubicBezTo>
                  <a:pt x="264" y="326"/>
                  <a:pt x="264" y="329"/>
                  <a:pt x="266" y="331"/>
                </a:cubicBezTo>
                <a:cubicBezTo>
                  <a:pt x="266" y="331"/>
                  <a:pt x="267" y="332"/>
                  <a:pt x="268" y="332"/>
                </a:cubicBezTo>
                <a:cubicBezTo>
                  <a:pt x="269" y="333"/>
                  <a:pt x="270" y="331"/>
                  <a:pt x="271" y="330"/>
                </a:cubicBezTo>
                <a:cubicBezTo>
                  <a:pt x="274" y="328"/>
                  <a:pt x="271" y="324"/>
                  <a:pt x="275" y="323"/>
                </a:cubicBezTo>
                <a:cubicBezTo>
                  <a:pt x="276" y="320"/>
                  <a:pt x="274" y="319"/>
                  <a:pt x="274" y="317"/>
                </a:cubicBezTo>
                <a:cubicBezTo>
                  <a:pt x="274" y="317"/>
                  <a:pt x="274" y="317"/>
                  <a:pt x="274" y="317"/>
                </a:cubicBezTo>
                <a:cubicBezTo>
                  <a:pt x="274" y="316"/>
                  <a:pt x="274" y="316"/>
                  <a:pt x="274" y="316"/>
                </a:cubicBezTo>
                <a:cubicBezTo>
                  <a:pt x="275" y="316"/>
                  <a:pt x="276" y="315"/>
                  <a:pt x="276" y="316"/>
                </a:cubicBezTo>
                <a:cubicBezTo>
                  <a:pt x="277" y="316"/>
                  <a:pt x="277" y="316"/>
                  <a:pt x="277" y="316"/>
                </a:cubicBezTo>
                <a:cubicBezTo>
                  <a:pt x="277" y="316"/>
                  <a:pt x="277" y="316"/>
                  <a:pt x="277" y="316"/>
                </a:cubicBezTo>
                <a:cubicBezTo>
                  <a:pt x="277" y="314"/>
                  <a:pt x="277" y="314"/>
                  <a:pt x="277" y="314"/>
                </a:cubicBezTo>
                <a:cubicBezTo>
                  <a:pt x="277" y="314"/>
                  <a:pt x="277" y="314"/>
                  <a:pt x="277" y="314"/>
                </a:cubicBezTo>
                <a:cubicBezTo>
                  <a:pt x="277" y="312"/>
                  <a:pt x="278" y="313"/>
                  <a:pt x="278" y="313"/>
                </a:cubicBezTo>
                <a:cubicBezTo>
                  <a:pt x="280" y="311"/>
                  <a:pt x="283" y="312"/>
                  <a:pt x="284" y="309"/>
                </a:cubicBezTo>
                <a:cubicBezTo>
                  <a:pt x="283" y="309"/>
                  <a:pt x="283" y="309"/>
                  <a:pt x="283" y="309"/>
                </a:cubicBezTo>
                <a:cubicBezTo>
                  <a:pt x="283" y="309"/>
                  <a:pt x="283" y="309"/>
                  <a:pt x="283" y="308"/>
                </a:cubicBezTo>
                <a:cubicBezTo>
                  <a:pt x="284" y="309"/>
                  <a:pt x="285" y="308"/>
                  <a:pt x="286" y="308"/>
                </a:cubicBezTo>
                <a:cubicBezTo>
                  <a:pt x="287" y="307"/>
                  <a:pt x="288" y="310"/>
                  <a:pt x="290" y="309"/>
                </a:cubicBezTo>
                <a:cubicBezTo>
                  <a:pt x="290" y="308"/>
                  <a:pt x="293" y="309"/>
                  <a:pt x="292" y="307"/>
                </a:cubicBezTo>
                <a:cubicBezTo>
                  <a:pt x="293" y="307"/>
                  <a:pt x="294" y="306"/>
                  <a:pt x="295" y="306"/>
                </a:cubicBezTo>
                <a:cubicBezTo>
                  <a:pt x="295" y="306"/>
                  <a:pt x="294" y="306"/>
                  <a:pt x="294" y="306"/>
                </a:cubicBezTo>
                <a:cubicBezTo>
                  <a:pt x="295" y="304"/>
                  <a:pt x="294" y="303"/>
                  <a:pt x="294" y="302"/>
                </a:cubicBezTo>
                <a:cubicBezTo>
                  <a:pt x="295" y="299"/>
                  <a:pt x="292" y="298"/>
                  <a:pt x="291" y="297"/>
                </a:cubicBezTo>
                <a:cubicBezTo>
                  <a:pt x="291" y="297"/>
                  <a:pt x="291" y="297"/>
                  <a:pt x="291" y="297"/>
                </a:cubicBezTo>
                <a:cubicBezTo>
                  <a:pt x="290" y="297"/>
                  <a:pt x="290" y="297"/>
                  <a:pt x="290" y="296"/>
                </a:cubicBezTo>
                <a:cubicBezTo>
                  <a:pt x="290" y="297"/>
                  <a:pt x="290" y="297"/>
                  <a:pt x="290" y="297"/>
                </a:cubicBezTo>
                <a:cubicBezTo>
                  <a:pt x="290" y="296"/>
                  <a:pt x="289" y="296"/>
                  <a:pt x="290" y="296"/>
                </a:cubicBezTo>
                <a:cubicBezTo>
                  <a:pt x="290" y="296"/>
                  <a:pt x="290" y="295"/>
                  <a:pt x="290" y="295"/>
                </a:cubicBezTo>
                <a:cubicBezTo>
                  <a:pt x="290" y="295"/>
                  <a:pt x="290" y="295"/>
                  <a:pt x="290" y="294"/>
                </a:cubicBezTo>
                <a:cubicBezTo>
                  <a:pt x="290" y="294"/>
                  <a:pt x="290" y="294"/>
                  <a:pt x="290" y="294"/>
                </a:cubicBezTo>
                <a:cubicBezTo>
                  <a:pt x="290" y="294"/>
                  <a:pt x="290" y="293"/>
                  <a:pt x="290" y="293"/>
                </a:cubicBezTo>
                <a:cubicBezTo>
                  <a:pt x="290" y="293"/>
                  <a:pt x="290" y="293"/>
                  <a:pt x="290" y="293"/>
                </a:cubicBezTo>
                <a:cubicBezTo>
                  <a:pt x="290" y="292"/>
                  <a:pt x="290" y="291"/>
                  <a:pt x="289" y="291"/>
                </a:cubicBezTo>
                <a:cubicBezTo>
                  <a:pt x="289" y="290"/>
                  <a:pt x="290" y="289"/>
                  <a:pt x="290" y="289"/>
                </a:cubicBezTo>
                <a:cubicBezTo>
                  <a:pt x="290" y="287"/>
                  <a:pt x="292" y="288"/>
                  <a:pt x="292" y="286"/>
                </a:cubicBezTo>
                <a:cubicBezTo>
                  <a:pt x="292" y="286"/>
                  <a:pt x="293" y="286"/>
                  <a:pt x="293" y="286"/>
                </a:cubicBezTo>
                <a:cubicBezTo>
                  <a:pt x="293" y="286"/>
                  <a:pt x="293" y="286"/>
                  <a:pt x="293" y="286"/>
                </a:cubicBezTo>
                <a:cubicBezTo>
                  <a:pt x="294" y="286"/>
                  <a:pt x="294" y="287"/>
                  <a:pt x="294" y="286"/>
                </a:cubicBezTo>
                <a:cubicBezTo>
                  <a:pt x="294" y="286"/>
                  <a:pt x="294" y="286"/>
                  <a:pt x="294" y="286"/>
                </a:cubicBezTo>
                <a:cubicBezTo>
                  <a:pt x="294" y="286"/>
                  <a:pt x="294" y="286"/>
                  <a:pt x="294" y="285"/>
                </a:cubicBezTo>
                <a:cubicBezTo>
                  <a:pt x="295" y="286"/>
                  <a:pt x="295" y="286"/>
                  <a:pt x="295" y="286"/>
                </a:cubicBezTo>
                <a:cubicBezTo>
                  <a:pt x="295" y="285"/>
                  <a:pt x="295" y="285"/>
                  <a:pt x="295" y="285"/>
                </a:cubicBezTo>
                <a:cubicBezTo>
                  <a:pt x="294" y="284"/>
                  <a:pt x="294" y="284"/>
                  <a:pt x="294" y="284"/>
                </a:cubicBezTo>
                <a:cubicBezTo>
                  <a:pt x="295" y="284"/>
                  <a:pt x="295" y="284"/>
                  <a:pt x="295" y="284"/>
                </a:cubicBezTo>
                <a:cubicBezTo>
                  <a:pt x="294" y="284"/>
                  <a:pt x="294" y="283"/>
                  <a:pt x="294" y="283"/>
                </a:cubicBezTo>
                <a:cubicBezTo>
                  <a:pt x="294" y="283"/>
                  <a:pt x="294" y="282"/>
                  <a:pt x="295" y="282"/>
                </a:cubicBezTo>
                <a:cubicBezTo>
                  <a:pt x="295" y="282"/>
                  <a:pt x="295" y="282"/>
                  <a:pt x="295" y="282"/>
                </a:cubicBezTo>
                <a:cubicBezTo>
                  <a:pt x="294" y="281"/>
                  <a:pt x="295" y="279"/>
                  <a:pt x="296" y="278"/>
                </a:cubicBezTo>
                <a:cubicBezTo>
                  <a:pt x="295" y="277"/>
                  <a:pt x="295" y="277"/>
                  <a:pt x="295" y="277"/>
                </a:cubicBezTo>
                <a:cubicBezTo>
                  <a:pt x="296" y="276"/>
                  <a:pt x="296" y="276"/>
                  <a:pt x="296" y="276"/>
                </a:cubicBezTo>
                <a:cubicBezTo>
                  <a:pt x="296" y="276"/>
                  <a:pt x="295" y="275"/>
                  <a:pt x="296" y="275"/>
                </a:cubicBezTo>
                <a:cubicBezTo>
                  <a:pt x="296" y="275"/>
                  <a:pt x="295" y="274"/>
                  <a:pt x="295" y="274"/>
                </a:cubicBezTo>
                <a:cubicBezTo>
                  <a:pt x="295" y="274"/>
                  <a:pt x="296" y="274"/>
                  <a:pt x="296" y="273"/>
                </a:cubicBezTo>
                <a:cubicBezTo>
                  <a:pt x="295" y="273"/>
                  <a:pt x="295" y="274"/>
                  <a:pt x="295" y="274"/>
                </a:cubicBezTo>
                <a:cubicBezTo>
                  <a:pt x="294" y="273"/>
                  <a:pt x="296" y="272"/>
                  <a:pt x="295" y="271"/>
                </a:cubicBezTo>
                <a:cubicBezTo>
                  <a:pt x="296" y="271"/>
                  <a:pt x="296" y="271"/>
                  <a:pt x="296" y="271"/>
                </a:cubicBezTo>
                <a:cubicBezTo>
                  <a:pt x="296" y="271"/>
                  <a:pt x="296" y="271"/>
                  <a:pt x="296" y="271"/>
                </a:cubicBezTo>
                <a:cubicBezTo>
                  <a:pt x="298" y="270"/>
                  <a:pt x="299" y="271"/>
                  <a:pt x="301" y="271"/>
                </a:cubicBezTo>
                <a:cubicBezTo>
                  <a:pt x="302" y="269"/>
                  <a:pt x="303" y="271"/>
                  <a:pt x="304" y="271"/>
                </a:cubicBezTo>
                <a:cubicBezTo>
                  <a:pt x="303" y="271"/>
                  <a:pt x="303" y="271"/>
                  <a:pt x="303" y="271"/>
                </a:cubicBezTo>
                <a:cubicBezTo>
                  <a:pt x="303" y="270"/>
                  <a:pt x="303" y="270"/>
                  <a:pt x="303" y="270"/>
                </a:cubicBezTo>
                <a:cubicBezTo>
                  <a:pt x="303" y="270"/>
                  <a:pt x="303" y="269"/>
                  <a:pt x="304" y="269"/>
                </a:cubicBezTo>
                <a:cubicBezTo>
                  <a:pt x="304" y="269"/>
                  <a:pt x="304" y="268"/>
                  <a:pt x="304" y="268"/>
                </a:cubicBezTo>
                <a:cubicBezTo>
                  <a:pt x="305" y="268"/>
                  <a:pt x="305" y="268"/>
                  <a:pt x="305" y="268"/>
                </a:cubicBezTo>
                <a:cubicBezTo>
                  <a:pt x="305" y="268"/>
                  <a:pt x="305" y="267"/>
                  <a:pt x="305" y="267"/>
                </a:cubicBezTo>
                <a:cubicBezTo>
                  <a:pt x="306" y="267"/>
                  <a:pt x="307" y="268"/>
                  <a:pt x="307" y="268"/>
                </a:cubicBezTo>
                <a:cubicBezTo>
                  <a:pt x="307" y="267"/>
                  <a:pt x="306" y="265"/>
                  <a:pt x="308" y="265"/>
                </a:cubicBezTo>
                <a:cubicBezTo>
                  <a:pt x="308" y="264"/>
                  <a:pt x="309" y="264"/>
                  <a:pt x="310" y="263"/>
                </a:cubicBezTo>
                <a:cubicBezTo>
                  <a:pt x="309" y="263"/>
                  <a:pt x="309" y="263"/>
                  <a:pt x="309" y="262"/>
                </a:cubicBezTo>
                <a:cubicBezTo>
                  <a:pt x="309" y="262"/>
                  <a:pt x="309" y="262"/>
                  <a:pt x="309" y="262"/>
                </a:cubicBezTo>
                <a:cubicBezTo>
                  <a:pt x="309" y="263"/>
                  <a:pt x="309" y="263"/>
                  <a:pt x="309" y="263"/>
                </a:cubicBezTo>
                <a:cubicBezTo>
                  <a:pt x="309" y="263"/>
                  <a:pt x="309" y="263"/>
                  <a:pt x="309" y="263"/>
                </a:cubicBezTo>
                <a:cubicBezTo>
                  <a:pt x="308" y="264"/>
                  <a:pt x="307" y="262"/>
                  <a:pt x="306" y="262"/>
                </a:cubicBezTo>
                <a:cubicBezTo>
                  <a:pt x="305" y="262"/>
                  <a:pt x="304" y="261"/>
                  <a:pt x="305" y="260"/>
                </a:cubicBezTo>
                <a:cubicBezTo>
                  <a:pt x="305" y="259"/>
                  <a:pt x="306" y="259"/>
                  <a:pt x="307" y="259"/>
                </a:cubicBezTo>
                <a:cubicBezTo>
                  <a:pt x="308" y="260"/>
                  <a:pt x="309" y="260"/>
                  <a:pt x="310" y="261"/>
                </a:cubicBezTo>
                <a:cubicBezTo>
                  <a:pt x="311" y="262"/>
                  <a:pt x="312" y="262"/>
                  <a:pt x="313" y="261"/>
                </a:cubicBezTo>
                <a:cubicBezTo>
                  <a:pt x="313" y="261"/>
                  <a:pt x="312" y="262"/>
                  <a:pt x="312" y="261"/>
                </a:cubicBezTo>
                <a:cubicBezTo>
                  <a:pt x="312" y="261"/>
                  <a:pt x="312" y="261"/>
                  <a:pt x="312" y="261"/>
                </a:cubicBezTo>
                <a:cubicBezTo>
                  <a:pt x="315" y="260"/>
                  <a:pt x="318" y="260"/>
                  <a:pt x="321" y="263"/>
                </a:cubicBezTo>
                <a:cubicBezTo>
                  <a:pt x="320" y="264"/>
                  <a:pt x="322" y="263"/>
                  <a:pt x="322" y="265"/>
                </a:cubicBezTo>
                <a:cubicBezTo>
                  <a:pt x="323" y="265"/>
                  <a:pt x="323" y="265"/>
                  <a:pt x="323" y="264"/>
                </a:cubicBezTo>
                <a:cubicBezTo>
                  <a:pt x="324" y="264"/>
                  <a:pt x="323" y="264"/>
                  <a:pt x="323" y="264"/>
                </a:cubicBezTo>
                <a:cubicBezTo>
                  <a:pt x="323" y="263"/>
                  <a:pt x="323" y="263"/>
                  <a:pt x="323" y="263"/>
                </a:cubicBezTo>
                <a:cubicBezTo>
                  <a:pt x="322" y="262"/>
                  <a:pt x="322" y="262"/>
                  <a:pt x="322" y="262"/>
                </a:cubicBezTo>
                <a:cubicBezTo>
                  <a:pt x="323" y="261"/>
                  <a:pt x="323" y="261"/>
                  <a:pt x="323" y="260"/>
                </a:cubicBezTo>
                <a:cubicBezTo>
                  <a:pt x="323" y="260"/>
                  <a:pt x="323" y="260"/>
                  <a:pt x="322" y="260"/>
                </a:cubicBezTo>
                <a:cubicBezTo>
                  <a:pt x="322" y="259"/>
                  <a:pt x="323" y="260"/>
                  <a:pt x="323" y="259"/>
                </a:cubicBezTo>
                <a:cubicBezTo>
                  <a:pt x="322" y="259"/>
                  <a:pt x="324" y="256"/>
                  <a:pt x="322" y="256"/>
                </a:cubicBezTo>
                <a:cubicBezTo>
                  <a:pt x="321" y="255"/>
                  <a:pt x="321" y="254"/>
                  <a:pt x="322" y="252"/>
                </a:cubicBezTo>
                <a:cubicBezTo>
                  <a:pt x="323" y="252"/>
                  <a:pt x="323" y="252"/>
                  <a:pt x="323" y="252"/>
                </a:cubicBezTo>
                <a:cubicBezTo>
                  <a:pt x="324" y="252"/>
                  <a:pt x="324" y="252"/>
                  <a:pt x="324" y="253"/>
                </a:cubicBezTo>
                <a:cubicBezTo>
                  <a:pt x="324" y="253"/>
                  <a:pt x="324" y="252"/>
                  <a:pt x="324" y="252"/>
                </a:cubicBezTo>
                <a:cubicBezTo>
                  <a:pt x="324" y="252"/>
                  <a:pt x="324" y="252"/>
                  <a:pt x="324" y="252"/>
                </a:cubicBezTo>
                <a:cubicBezTo>
                  <a:pt x="324" y="249"/>
                  <a:pt x="320" y="248"/>
                  <a:pt x="323" y="246"/>
                </a:cubicBezTo>
                <a:cubicBezTo>
                  <a:pt x="323" y="246"/>
                  <a:pt x="324" y="246"/>
                  <a:pt x="323" y="246"/>
                </a:cubicBezTo>
                <a:cubicBezTo>
                  <a:pt x="325" y="246"/>
                  <a:pt x="325" y="246"/>
                  <a:pt x="325" y="246"/>
                </a:cubicBezTo>
                <a:cubicBezTo>
                  <a:pt x="326" y="246"/>
                  <a:pt x="326" y="246"/>
                  <a:pt x="326" y="245"/>
                </a:cubicBezTo>
                <a:cubicBezTo>
                  <a:pt x="325" y="244"/>
                  <a:pt x="325" y="244"/>
                  <a:pt x="324" y="244"/>
                </a:cubicBezTo>
                <a:cubicBezTo>
                  <a:pt x="325" y="243"/>
                  <a:pt x="325" y="243"/>
                  <a:pt x="325" y="243"/>
                </a:cubicBezTo>
                <a:cubicBezTo>
                  <a:pt x="325" y="243"/>
                  <a:pt x="325" y="243"/>
                  <a:pt x="325" y="243"/>
                </a:cubicBezTo>
                <a:cubicBezTo>
                  <a:pt x="324" y="243"/>
                  <a:pt x="324" y="243"/>
                  <a:pt x="324" y="243"/>
                </a:cubicBezTo>
                <a:cubicBezTo>
                  <a:pt x="321" y="241"/>
                  <a:pt x="321" y="241"/>
                  <a:pt x="321" y="241"/>
                </a:cubicBezTo>
                <a:cubicBezTo>
                  <a:pt x="321" y="238"/>
                  <a:pt x="324" y="238"/>
                  <a:pt x="325" y="235"/>
                </a:cubicBezTo>
                <a:cubicBezTo>
                  <a:pt x="326" y="236"/>
                  <a:pt x="327" y="234"/>
                  <a:pt x="328" y="235"/>
                </a:cubicBezTo>
                <a:cubicBezTo>
                  <a:pt x="328" y="234"/>
                  <a:pt x="328" y="234"/>
                  <a:pt x="328" y="234"/>
                </a:cubicBezTo>
                <a:cubicBezTo>
                  <a:pt x="327" y="234"/>
                  <a:pt x="328" y="233"/>
                  <a:pt x="328" y="232"/>
                </a:cubicBezTo>
                <a:cubicBezTo>
                  <a:pt x="328" y="232"/>
                  <a:pt x="329" y="232"/>
                  <a:pt x="329" y="233"/>
                </a:cubicBezTo>
                <a:cubicBezTo>
                  <a:pt x="329" y="232"/>
                  <a:pt x="329" y="232"/>
                  <a:pt x="329" y="232"/>
                </a:cubicBezTo>
                <a:cubicBezTo>
                  <a:pt x="329" y="231"/>
                  <a:pt x="328" y="231"/>
                  <a:pt x="327" y="231"/>
                </a:cubicBezTo>
                <a:cubicBezTo>
                  <a:pt x="329" y="230"/>
                  <a:pt x="328" y="229"/>
                  <a:pt x="329" y="228"/>
                </a:cubicBezTo>
                <a:cubicBezTo>
                  <a:pt x="329" y="228"/>
                  <a:pt x="328" y="228"/>
                  <a:pt x="328" y="228"/>
                </a:cubicBezTo>
                <a:cubicBezTo>
                  <a:pt x="328" y="228"/>
                  <a:pt x="328" y="228"/>
                  <a:pt x="328" y="227"/>
                </a:cubicBezTo>
                <a:cubicBezTo>
                  <a:pt x="327" y="228"/>
                  <a:pt x="327" y="228"/>
                  <a:pt x="327" y="228"/>
                </a:cubicBezTo>
                <a:cubicBezTo>
                  <a:pt x="327" y="227"/>
                  <a:pt x="327" y="227"/>
                  <a:pt x="327" y="227"/>
                </a:cubicBezTo>
                <a:cubicBezTo>
                  <a:pt x="327" y="227"/>
                  <a:pt x="327" y="227"/>
                  <a:pt x="326" y="228"/>
                </a:cubicBezTo>
                <a:cubicBezTo>
                  <a:pt x="326" y="227"/>
                  <a:pt x="325" y="227"/>
                  <a:pt x="325" y="226"/>
                </a:cubicBezTo>
                <a:cubicBezTo>
                  <a:pt x="324" y="226"/>
                  <a:pt x="324" y="226"/>
                  <a:pt x="324" y="226"/>
                </a:cubicBezTo>
                <a:cubicBezTo>
                  <a:pt x="323" y="224"/>
                  <a:pt x="320" y="222"/>
                  <a:pt x="318" y="220"/>
                </a:cubicBezTo>
                <a:cubicBezTo>
                  <a:pt x="320" y="220"/>
                  <a:pt x="317" y="218"/>
                  <a:pt x="319" y="217"/>
                </a:cubicBezTo>
                <a:cubicBezTo>
                  <a:pt x="318" y="217"/>
                  <a:pt x="318" y="216"/>
                  <a:pt x="318" y="216"/>
                </a:cubicBezTo>
                <a:cubicBezTo>
                  <a:pt x="318" y="215"/>
                  <a:pt x="318" y="215"/>
                  <a:pt x="318" y="215"/>
                </a:cubicBezTo>
                <a:cubicBezTo>
                  <a:pt x="317" y="214"/>
                  <a:pt x="317" y="214"/>
                  <a:pt x="317" y="214"/>
                </a:cubicBezTo>
                <a:cubicBezTo>
                  <a:pt x="318" y="214"/>
                  <a:pt x="319" y="214"/>
                  <a:pt x="319" y="213"/>
                </a:cubicBezTo>
                <a:cubicBezTo>
                  <a:pt x="319" y="214"/>
                  <a:pt x="320" y="214"/>
                  <a:pt x="320" y="215"/>
                </a:cubicBezTo>
                <a:cubicBezTo>
                  <a:pt x="321" y="215"/>
                  <a:pt x="322" y="215"/>
                  <a:pt x="322" y="215"/>
                </a:cubicBezTo>
                <a:cubicBezTo>
                  <a:pt x="324" y="215"/>
                  <a:pt x="325" y="216"/>
                  <a:pt x="327" y="216"/>
                </a:cubicBezTo>
                <a:cubicBezTo>
                  <a:pt x="328" y="216"/>
                  <a:pt x="330" y="217"/>
                  <a:pt x="331" y="216"/>
                </a:cubicBezTo>
                <a:cubicBezTo>
                  <a:pt x="327" y="212"/>
                  <a:pt x="329" y="207"/>
                  <a:pt x="325" y="204"/>
                </a:cubicBezTo>
                <a:close/>
                <a:moveTo>
                  <a:pt x="60" y="261"/>
                </a:moveTo>
                <a:cubicBezTo>
                  <a:pt x="59" y="259"/>
                  <a:pt x="59" y="259"/>
                  <a:pt x="59" y="259"/>
                </a:cubicBezTo>
                <a:cubicBezTo>
                  <a:pt x="60" y="259"/>
                  <a:pt x="60" y="260"/>
                  <a:pt x="62" y="260"/>
                </a:cubicBezTo>
                <a:cubicBezTo>
                  <a:pt x="61" y="261"/>
                  <a:pt x="60" y="261"/>
                  <a:pt x="60" y="261"/>
                </a:cubicBezTo>
                <a:close/>
                <a:moveTo>
                  <a:pt x="93" y="40"/>
                </a:moveTo>
                <a:cubicBezTo>
                  <a:pt x="92" y="39"/>
                  <a:pt x="92" y="39"/>
                  <a:pt x="92" y="39"/>
                </a:cubicBezTo>
                <a:cubicBezTo>
                  <a:pt x="93" y="39"/>
                  <a:pt x="93" y="39"/>
                  <a:pt x="93" y="39"/>
                </a:cubicBezTo>
                <a:lnTo>
                  <a:pt x="93" y="40"/>
                </a:lnTo>
                <a:close/>
                <a:moveTo>
                  <a:pt x="131" y="47"/>
                </a:moveTo>
                <a:cubicBezTo>
                  <a:pt x="131" y="49"/>
                  <a:pt x="131" y="49"/>
                  <a:pt x="131" y="49"/>
                </a:cubicBezTo>
                <a:cubicBezTo>
                  <a:pt x="131" y="49"/>
                  <a:pt x="131" y="49"/>
                  <a:pt x="131" y="49"/>
                </a:cubicBezTo>
                <a:lnTo>
                  <a:pt x="131" y="47"/>
                </a:lnTo>
                <a:close/>
                <a:moveTo>
                  <a:pt x="130" y="52"/>
                </a:moveTo>
                <a:cubicBezTo>
                  <a:pt x="130" y="52"/>
                  <a:pt x="130" y="51"/>
                  <a:pt x="131" y="51"/>
                </a:cubicBezTo>
                <a:cubicBezTo>
                  <a:pt x="130" y="51"/>
                  <a:pt x="130" y="50"/>
                  <a:pt x="131" y="50"/>
                </a:cubicBezTo>
                <a:cubicBezTo>
                  <a:pt x="131" y="51"/>
                  <a:pt x="131" y="51"/>
                  <a:pt x="131" y="51"/>
                </a:cubicBezTo>
                <a:cubicBezTo>
                  <a:pt x="132" y="50"/>
                  <a:pt x="132" y="50"/>
                  <a:pt x="132" y="50"/>
                </a:cubicBezTo>
                <a:cubicBezTo>
                  <a:pt x="131" y="51"/>
                  <a:pt x="133" y="51"/>
                  <a:pt x="133" y="52"/>
                </a:cubicBezTo>
                <a:cubicBezTo>
                  <a:pt x="132" y="51"/>
                  <a:pt x="131" y="53"/>
                  <a:pt x="130" y="52"/>
                </a:cubicBezTo>
                <a:close/>
                <a:moveTo>
                  <a:pt x="134" y="42"/>
                </a:moveTo>
                <a:cubicBezTo>
                  <a:pt x="134" y="42"/>
                  <a:pt x="135" y="42"/>
                  <a:pt x="135" y="42"/>
                </a:cubicBezTo>
                <a:cubicBezTo>
                  <a:pt x="134" y="43"/>
                  <a:pt x="134" y="43"/>
                  <a:pt x="134" y="43"/>
                </a:cubicBezTo>
                <a:cubicBezTo>
                  <a:pt x="135" y="43"/>
                  <a:pt x="134" y="44"/>
                  <a:pt x="135" y="44"/>
                </a:cubicBezTo>
                <a:cubicBezTo>
                  <a:pt x="133" y="45"/>
                  <a:pt x="133" y="43"/>
                  <a:pt x="132" y="43"/>
                </a:cubicBezTo>
                <a:cubicBezTo>
                  <a:pt x="135" y="40"/>
                  <a:pt x="135" y="40"/>
                  <a:pt x="135" y="40"/>
                </a:cubicBezTo>
                <a:cubicBezTo>
                  <a:pt x="135" y="40"/>
                  <a:pt x="135" y="40"/>
                  <a:pt x="135" y="40"/>
                </a:cubicBezTo>
                <a:cubicBezTo>
                  <a:pt x="136" y="41"/>
                  <a:pt x="135" y="41"/>
                  <a:pt x="134" y="42"/>
                </a:cubicBezTo>
                <a:close/>
                <a:moveTo>
                  <a:pt x="140" y="36"/>
                </a:moveTo>
                <a:cubicBezTo>
                  <a:pt x="140" y="35"/>
                  <a:pt x="140" y="35"/>
                  <a:pt x="140" y="35"/>
                </a:cubicBezTo>
                <a:cubicBezTo>
                  <a:pt x="139" y="36"/>
                  <a:pt x="138" y="35"/>
                  <a:pt x="137" y="35"/>
                </a:cubicBezTo>
                <a:cubicBezTo>
                  <a:pt x="137" y="35"/>
                  <a:pt x="137" y="34"/>
                  <a:pt x="136" y="34"/>
                </a:cubicBezTo>
                <a:cubicBezTo>
                  <a:pt x="136" y="33"/>
                  <a:pt x="136" y="33"/>
                  <a:pt x="136" y="33"/>
                </a:cubicBezTo>
                <a:cubicBezTo>
                  <a:pt x="136" y="33"/>
                  <a:pt x="136" y="33"/>
                  <a:pt x="136" y="33"/>
                </a:cubicBezTo>
                <a:cubicBezTo>
                  <a:pt x="136" y="33"/>
                  <a:pt x="136" y="33"/>
                  <a:pt x="136" y="33"/>
                </a:cubicBezTo>
                <a:cubicBezTo>
                  <a:pt x="136" y="33"/>
                  <a:pt x="136" y="33"/>
                  <a:pt x="136" y="34"/>
                </a:cubicBezTo>
                <a:cubicBezTo>
                  <a:pt x="136" y="34"/>
                  <a:pt x="137" y="33"/>
                  <a:pt x="137" y="33"/>
                </a:cubicBezTo>
                <a:cubicBezTo>
                  <a:pt x="137" y="33"/>
                  <a:pt x="137" y="33"/>
                  <a:pt x="137" y="33"/>
                </a:cubicBezTo>
                <a:cubicBezTo>
                  <a:pt x="138" y="33"/>
                  <a:pt x="138" y="34"/>
                  <a:pt x="139" y="34"/>
                </a:cubicBezTo>
                <a:cubicBezTo>
                  <a:pt x="139" y="34"/>
                  <a:pt x="139" y="34"/>
                  <a:pt x="139" y="33"/>
                </a:cubicBezTo>
                <a:cubicBezTo>
                  <a:pt x="139" y="34"/>
                  <a:pt x="140" y="34"/>
                  <a:pt x="141" y="34"/>
                </a:cubicBezTo>
                <a:lnTo>
                  <a:pt x="140" y="36"/>
                </a:lnTo>
                <a:close/>
                <a:moveTo>
                  <a:pt x="145" y="325"/>
                </a:moveTo>
                <a:cubicBezTo>
                  <a:pt x="145" y="325"/>
                  <a:pt x="144" y="325"/>
                  <a:pt x="144" y="325"/>
                </a:cubicBezTo>
                <a:cubicBezTo>
                  <a:pt x="144" y="323"/>
                  <a:pt x="144" y="323"/>
                  <a:pt x="144" y="323"/>
                </a:cubicBezTo>
                <a:cubicBezTo>
                  <a:pt x="145" y="323"/>
                  <a:pt x="145" y="324"/>
                  <a:pt x="146" y="324"/>
                </a:cubicBezTo>
                <a:cubicBezTo>
                  <a:pt x="146" y="325"/>
                  <a:pt x="146" y="325"/>
                  <a:pt x="145" y="325"/>
                </a:cubicBezTo>
                <a:close/>
                <a:moveTo>
                  <a:pt x="160" y="310"/>
                </a:moveTo>
                <a:cubicBezTo>
                  <a:pt x="160" y="310"/>
                  <a:pt x="160" y="309"/>
                  <a:pt x="161" y="309"/>
                </a:cubicBezTo>
                <a:cubicBezTo>
                  <a:pt x="161" y="310"/>
                  <a:pt x="161" y="310"/>
                  <a:pt x="160" y="310"/>
                </a:cubicBezTo>
                <a:close/>
                <a:moveTo>
                  <a:pt x="162" y="271"/>
                </a:moveTo>
                <a:cubicBezTo>
                  <a:pt x="160" y="269"/>
                  <a:pt x="160" y="269"/>
                  <a:pt x="160" y="269"/>
                </a:cubicBezTo>
                <a:cubicBezTo>
                  <a:pt x="162" y="271"/>
                  <a:pt x="162" y="271"/>
                  <a:pt x="162" y="271"/>
                </a:cubicBezTo>
                <a:close/>
                <a:moveTo>
                  <a:pt x="208" y="321"/>
                </a:moveTo>
                <a:cubicBezTo>
                  <a:pt x="207" y="322"/>
                  <a:pt x="207" y="322"/>
                  <a:pt x="206" y="322"/>
                </a:cubicBezTo>
                <a:cubicBezTo>
                  <a:pt x="207" y="323"/>
                  <a:pt x="207" y="323"/>
                  <a:pt x="207" y="323"/>
                </a:cubicBezTo>
                <a:cubicBezTo>
                  <a:pt x="206" y="322"/>
                  <a:pt x="205" y="323"/>
                  <a:pt x="205" y="323"/>
                </a:cubicBezTo>
                <a:cubicBezTo>
                  <a:pt x="204" y="321"/>
                  <a:pt x="207" y="322"/>
                  <a:pt x="206" y="320"/>
                </a:cubicBezTo>
                <a:cubicBezTo>
                  <a:pt x="207" y="319"/>
                  <a:pt x="207" y="319"/>
                  <a:pt x="207" y="319"/>
                </a:cubicBezTo>
                <a:cubicBezTo>
                  <a:pt x="206" y="319"/>
                  <a:pt x="206" y="319"/>
                  <a:pt x="206" y="319"/>
                </a:cubicBezTo>
                <a:cubicBezTo>
                  <a:pt x="208" y="317"/>
                  <a:pt x="208" y="317"/>
                  <a:pt x="208" y="317"/>
                </a:cubicBezTo>
                <a:cubicBezTo>
                  <a:pt x="210" y="318"/>
                  <a:pt x="207" y="320"/>
                  <a:pt x="208" y="321"/>
                </a:cubicBezTo>
                <a:close/>
                <a:moveTo>
                  <a:pt x="211" y="328"/>
                </a:moveTo>
                <a:cubicBezTo>
                  <a:pt x="210" y="328"/>
                  <a:pt x="210" y="328"/>
                  <a:pt x="210" y="328"/>
                </a:cubicBezTo>
                <a:cubicBezTo>
                  <a:pt x="210" y="327"/>
                  <a:pt x="211" y="327"/>
                  <a:pt x="210" y="327"/>
                </a:cubicBezTo>
                <a:cubicBezTo>
                  <a:pt x="210" y="327"/>
                  <a:pt x="210" y="326"/>
                  <a:pt x="210" y="326"/>
                </a:cubicBezTo>
                <a:cubicBezTo>
                  <a:pt x="209" y="327"/>
                  <a:pt x="209" y="327"/>
                  <a:pt x="209" y="327"/>
                </a:cubicBezTo>
                <a:cubicBezTo>
                  <a:pt x="209" y="326"/>
                  <a:pt x="209" y="326"/>
                  <a:pt x="209" y="326"/>
                </a:cubicBezTo>
                <a:cubicBezTo>
                  <a:pt x="210" y="326"/>
                  <a:pt x="210" y="326"/>
                  <a:pt x="210" y="326"/>
                </a:cubicBezTo>
                <a:cubicBezTo>
                  <a:pt x="210" y="326"/>
                  <a:pt x="210" y="326"/>
                  <a:pt x="210" y="326"/>
                </a:cubicBezTo>
                <a:cubicBezTo>
                  <a:pt x="210" y="327"/>
                  <a:pt x="212" y="327"/>
                  <a:pt x="211" y="328"/>
                </a:cubicBezTo>
                <a:close/>
                <a:moveTo>
                  <a:pt x="236" y="36"/>
                </a:moveTo>
                <a:cubicBezTo>
                  <a:pt x="236" y="35"/>
                  <a:pt x="236" y="35"/>
                  <a:pt x="236" y="35"/>
                </a:cubicBezTo>
                <a:cubicBezTo>
                  <a:pt x="237" y="35"/>
                  <a:pt x="237" y="36"/>
                  <a:pt x="237" y="36"/>
                </a:cubicBezTo>
                <a:lnTo>
                  <a:pt x="236" y="36"/>
                </a:lnTo>
                <a:close/>
                <a:moveTo>
                  <a:pt x="239" y="325"/>
                </a:moveTo>
                <a:cubicBezTo>
                  <a:pt x="238" y="324"/>
                  <a:pt x="237" y="324"/>
                  <a:pt x="237" y="323"/>
                </a:cubicBezTo>
                <a:cubicBezTo>
                  <a:pt x="237" y="323"/>
                  <a:pt x="237" y="323"/>
                  <a:pt x="237" y="323"/>
                </a:cubicBezTo>
                <a:cubicBezTo>
                  <a:pt x="237" y="322"/>
                  <a:pt x="237" y="322"/>
                  <a:pt x="237" y="322"/>
                </a:cubicBezTo>
                <a:cubicBezTo>
                  <a:pt x="237" y="322"/>
                  <a:pt x="237" y="322"/>
                  <a:pt x="237" y="322"/>
                </a:cubicBezTo>
                <a:cubicBezTo>
                  <a:pt x="237" y="321"/>
                  <a:pt x="237" y="321"/>
                  <a:pt x="237" y="321"/>
                </a:cubicBezTo>
                <a:cubicBezTo>
                  <a:pt x="237" y="321"/>
                  <a:pt x="237" y="322"/>
                  <a:pt x="237" y="322"/>
                </a:cubicBezTo>
                <a:cubicBezTo>
                  <a:pt x="238" y="322"/>
                  <a:pt x="238" y="322"/>
                  <a:pt x="237" y="322"/>
                </a:cubicBezTo>
                <a:cubicBezTo>
                  <a:pt x="237" y="322"/>
                  <a:pt x="237" y="322"/>
                  <a:pt x="237" y="322"/>
                </a:cubicBezTo>
                <a:cubicBezTo>
                  <a:pt x="237" y="322"/>
                  <a:pt x="237" y="322"/>
                  <a:pt x="237" y="322"/>
                </a:cubicBezTo>
                <a:cubicBezTo>
                  <a:pt x="237" y="322"/>
                  <a:pt x="237" y="322"/>
                  <a:pt x="237" y="323"/>
                </a:cubicBezTo>
                <a:cubicBezTo>
                  <a:pt x="239" y="323"/>
                  <a:pt x="238" y="324"/>
                  <a:pt x="239" y="325"/>
                </a:cubicBezTo>
                <a:cubicBezTo>
                  <a:pt x="239" y="325"/>
                  <a:pt x="239" y="325"/>
                  <a:pt x="239" y="325"/>
                </a:cubicBezTo>
                <a:cubicBezTo>
                  <a:pt x="239" y="325"/>
                  <a:pt x="239" y="325"/>
                  <a:pt x="239" y="325"/>
                </a:cubicBezTo>
                <a:close/>
                <a:moveTo>
                  <a:pt x="248" y="324"/>
                </a:moveTo>
                <a:cubicBezTo>
                  <a:pt x="248" y="324"/>
                  <a:pt x="248" y="324"/>
                  <a:pt x="248" y="324"/>
                </a:cubicBezTo>
                <a:cubicBezTo>
                  <a:pt x="248" y="324"/>
                  <a:pt x="247" y="324"/>
                  <a:pt x="247" y="325"/>
                </a:cubicBezTo>
                <a:cubicBezTo>
                  <a:pt x="246" y="323"/>
                  <a:pt x="246" y="323"/>
                  <a:pt x="246" y="323"/>
                </a:cubicBezTo>
                <a:cubicBezTo>
                  <a:pt x="244" y="325"/>
                  <a:pt x="244" y="322"/>
                  <a:pt x="243" y="321"/>
                </a:cubicBezTo>
                <a:cubicBezTo>
                  <a:pt x="244" y="320"/>
                  <a:pt x="244" y="320"/>
                  <a:pt x="244" y="320"/>
                </a:cubicBezTo>
                <a:cubicBezTo>
                  <a:pt x="246" y="321"/>
                  <a:pt x="247" y="322"/>
                  <a:pt x="248" y="324"/>
                </a:cubicBezTo>
                <a:cubicBezTo>
                  <a:pt x="248" y="324"/>
                  <a:pt x="248" y="324"/>
                  <a:pt x="248" y="324"/>
                </a:cubicBezTo>
                <a:close/>
                <a:moveTo>
                  <a:pt x="269" y="51"/>
                </a:moveTo>
                <a:cubicBezTo>
                  <a:pt x="267" y="51"/>
                  <a:pt x="267" y="51"/>
                  <a:pt x="267" y="51"/>
                </a:cubicBezTo>
                <a:cubicBezTo>
                  <a:pt x="268" y="50"/>
                  <a:pt x="268" y="50"/>
                  <a:pt x="268" y="50"/>
                </a:cubicBezTo>
                <a:cubicBezTo>
                  <a:pt x="268" y="49"/>
                  <a:pt x="268" y="49"/>
                  <a:pt x="268" y="49"/>
                </a:cubicBezTo>
                <a:cubicBezTo>
                  <a:pt x="268" y="49"/>
                  <a:pt x="269" y="50"/>
                  <a:pt x="269" y="50"/>
                </a:cubicBezTo>
                <a:lnTo>
                  <a:pt x="269" y="51"/>
                </a:lnTo>
                <a:close/>
                <a:moveTo>
                  <a:pt x="288" y="305"/>
                </a:moveTo>
                <a:cubicBezTo>
                  <a:pt x="288" y="305"/>
                  <a:pt x="288" y="305"/>
                  <a:pt x="287" y="305"/>
                </a:cubicBezTo>
                <a:cubicBezTo>
                  <a:pt x="287" y="303"/>
                  <a:pt x="287" y="303"/>
                  <a:pt x="287" y="303"/>
                </a:cubicBezTo>
                <a:cubicBezTo>
                  <a:pt x="288" y="304"/>
                  <a:pt x="288" y="304"/>
                  <a:pt x="288" y="304"/>
                </a:cubicBezTo>
                <a:lnTo>
                  <a:pt x="288" y="305"/>
                </a:lnTo>
                <a:close/>
                <a:moveTo>
                  <a:pt x="303" y="259"/>
                </a:moveTo>
                <a:cubicBezTo>
                  <a:pt x="302" y="258"/>
                  <a:pt x="300" y="258"/>
                  <a:pt x="301" y="256"/>
                </a:cubicBezTo>
                <a:cubicBezTo>
                  <a:pt x="302" y="256"/>
                  <a:pt x="302" y="258"/>
                  <a:pt x="303" y="258"/>
                </a:cubicBezTo>
                <a:lnTo>
                  <a:pt x="303" y="259"/>
                </a:lnTo>
                <a:close/>
                <a:moveTo>
                  <a:pt x="303" y="137"/>
                </a:moveTo>
                <a:cubicBezTo>
                  <a:pt x="303" y="137"/>
                  <a:pt x="302" y="137"/>
                  <a:pt x="302" y="136"/>
                </a:cubicBezTo>
                <a:cubicBezTo>
                  <a:pt x="303" y="135"/>
                  <a:pt x="303" y="135"/>
                  <a:pt x="303" y="135"/>
                </a:cubicBezTo>
                <a:cubicBezTo>
                  <a:pt x="304" y="136"/>
                  <a:pt x="303" y="137"/>
                  <a:pt x="304" y="137"/>
                </a:cubicBezTo>
                <a:cubicBezTo>
                  <a:pt x="304" y="138"/>
                  <a:pt x="303" y="137"/>
                  <a:pt x="303" y="137"/>
                </a:cubicBezTo>
                <a:close/>
                <a:moveTo>
                  <a:pt x="305" y="192"/>
                </a:moveTo>
                <a:cubicBezTo>
                  <a:pt x="304" y="193"/>
                  <a:pt x="303" y="191"/>
                  <a:pt x="303" y="190"/>
                </a:cubicBezTo>
                <a:cubicBezTo>
                  <a:pt x="304" y="190"/>
                  <a:pt x="305" y="191"/>
                  <a:pt x="305" y="192"/>
                </a:cubicBezTo>
                <a:close/>
                <a:moveTo>
                  <a:pt x="312" y="254"/>
                </a:moveTo>
                <a:cubicBezTo>
                  <a:pt x="312" y="254"/>
                  <a:pt x="312" y="254"/>
                  <a:pt x="312" y="254"/>
                </a:cubicBezTo>
                <a:cubicBezTo>
                  <a:pt x="311" y="253"/>
                  <a:pt x="310" y="253"/>
                  <a:pt x="310" y="251"/>
                </a:cubicBezTo>
                <a:cubicBezTo>
                  <a:pt x="310" y="251"/>
                  <a:pt x="311" y="251"/>
                  <a:pt x="311" y="252"/>
                </a:cubicBezTo>
                <a:cubicBezTo>
                  <a:pt x="310" y="253"/>
                  <a:pt x="312" y="252"/>
                  <a:pt x="312" y="254"/>
                </a:cubicBezTo>
                <a:close/>
                <a:moveTo>
                  <a:pt x="325" y="230"/>
                </a:moveTo>
                <a:cubicBezTo>
                  <a:pt x="325" y="230"/>
                  <a:pt x="325" y="230"/>
                  <a:pt x="325" y="230"/>
                </a:cubicBezTo>
                <a:cubicBezTo>
                  <a:pt x="326" y="230"/>
                  <a:pt x="326" y="230"/>
                  <a:pt x="326" y="230"/>
                </a:cubicBezTo>
                <a:cubicBezTo>
                  <a:pt x="326" y="230"/>
                  <a:pt x="327" y="231"/>
                  <a:pt x="327" y="232"/>
                </a:cubicBezTo>
                <a:cubicBezTo>
                  <a:pt x="326" y="233"/>
                  <a:pt x="325" y="231"/>
                  <a:pt x="324" y="231"/>
                </a:cubicBezTo>
                <a:lnTo>
                  <a:pt x="325" y="230"/>
                </a:lnTo>
                <a:close/>
              </a:path>
            </a:pathLst>
          </a:custGeom>
          <a:blipFill dpi="0" rotWithShape="1">
            <a:blip r:embed="rId4"/>
            <a:srcRect/>
            <a:tile tx="0" ty="1524000" sx="100000" sy="100000" flip="none" algn="r"/>
          </a:blipFill>
          <a:ln>
            <a:noFill/>
          </a:ln>
        </p:spPr>
        <p:txBody>
          <a:bodyPr vert="horz" wrap="square" lIns="91440" tIns="45720" rIns="91440" bIns="45720" numCol="1" anchor="t" anchorCtr="0" compatLnSpc="1"/>
          <a:lstStyle/>
          <a:p>
            <a:endParaRPr lang="zh-CN" altLang="en-US">
              <a:cs typeface="+mn-ea"/>
              <a:sym typeface="+mn-lt"/>
            </a:endParaRPr>
          </a:p>
        </p:txBody>
      </p:sp>
      <p:sp>
        <p:nvSpPr>
          <p:cNvPr id="9" name="Freeform 24"/>
          <p:cNvSpPr>
            <a:spLocks noEditPoints="1"/>
          </p:cNvSpPr>
          <p:nvPr/>
        </p:nvSpPr>
        <p:spPr bwMode="auto">
          <a:xfrm>
            <a:off x="4438652" y="1573504"/>
            <a:ext cx="2435566" cy="2495574"/>
          </a:xfrm>
          <a:custGeom>
            <a:avLst/>
            <a:gdLst>
              <a:gd name="T0" fmla="*/ 319 w 331"/>
              <a:gd name="T1" fmla="*/ 172 h 339"/>
              <a:gd name="T2" fmla="*/ 321 w 331"/>
              <a:gd name="T3" fmla="*/ 159 h 339"/>
              <a:gd name="T4" fmla="*/ 308 w 331"/>
              <a:gd name="T5" fmla="*/ 133 h 339"/>
              <a:gd name="T6" fmla="*/ 296 w 331"/>
              <a:gd name="T7" fmla="*/ 111 h 339"/>
              <a:gd name="T8" fmla="*/ 284 w 331"/>
              <a:gd name="T9" fmla="*/ 99 h 339"/>
              <a:gd name="T10" fmla="*/ 284 w 331"/>
              <a:gd name="T11" fmla="*/ 81 h 339"/>
              <a:gd name="T12" fmla="*/ 279 w 331"/>
              <a:gd name="T13" fmla="*/ 73 h 339"/>
              <a:gd name="T14" fmla="*/ 278 w 331"/>
              <a:gd name="T15" fmla="*/ 58 h 339"/>
              <a:gd name="T16" fmla="*/ 266 w 331"/>
              <a:gd name="T17" fmla="*/ 38 h 339"/>
              <a:gd name="T18" fmla="*/ 238 w 331"/>
              <a:gd name="T19" fmla="*/ 31 h 339"/>
              <a:gd name="T20" fmla="*/ 205 w 331"/>
              <a:gd name="T21" fmla="*/ 27 h 339"/>
              <a:gd name="T22" fmla="*/ 184 w 331"/>
              <a:gd name="T23" fmla="*/ 9 h 339"/>
              <a:gd name="T24" fmla="*/ 165 w 331"/>
              <a:gd name="T25" fmla="*/ 3 h 339"/>
              <a:gd name="T26" fmla="*/ 153 w 331"/>
              <a:gd name="T27" fmla="*/ 25 h 339"/>
              <a:gd name="T28" fmla="*/ 139 w 331"/>
              <a:gd name="T29" fmla="*/ 22 h 339"/>
              <a:gd name="T30" fmla="*/ 132 w 331"/>
              <a:gd name="T31" fmla="*/ 37 h 339"/>
              <a:gd name="T32" fmla="*/ 116 w 331"/>
              <a:gd name="T33" fmla="*/ 44 h 339"/>
              <a:gd name="T34" fmla="*/ 92 w 331"/>
              <a:gd name="T35" fmla="*/ 36 h 339"/>
              <a:gd name="T36" fmla="*/ 81 w 331"/>
              <a:gd name="T37" fmla="*/ 54 h 339"/>
              <a:gd name="T38" fmla="*/ 64 w 331"/>
              <a:gd name="T39" fmla="*/ 91 h 339"/>
              <a:gd name="T40" fmla="*/ 59 w 331"/>
              <a:gd name="T41" fmla="*/ 116 h 339"/>
              <a:gd name="T42" fmla="*/ 83 w 331"/>
              <a:gd name="T43" fmla="*/ 148 h 339"/>
              <a:gd name="T44" fmla="*/ 62 w 331"/>
              <a:gd name="T45" fmla="*/ 160 h 339"/>
              <a:gd name="T46" fmla="*/ 57 w 331"/>
              <a:gd name="T47" fmla="*/ 166 h 339"/>
              <a:gd name="T48" fmla="*/ 42 w 331"/>
              <a:gd name="T49" fmla="*/ 179 h 339"/>
              <a:gd name="T50" fmla="*/ 18 w 331"/>
              <a:gd name="T51" fmla="*/ 185 h 339"/>
              <a:gd name="T52" fmla="*/ 1 w 331"/>
              <a:gd name="T53" fmla="*/ 194 h 339"/>
              <a:gd name="T54" fmla="*/ 17 w 331"/>
              <a:gd name="T55" fmla="*/ 216 h 339"/>
              <a:gd name="T56" fmla="*/ 13 w 331"/>
              <a:gd name="T57" fmla="*/ 247 h 339"/>
              <a:gd name="T58" fmla="*/ 29 w 331"/>
              <a:gd name="T59" fmla="*/ 261 h 339"/>
              <a:gd name="T60" fmla="*/ 55 w 331"/>
              <a:gd name="T61" fmla="*/ 283 h 339"/>
              <a:gd name="T62" fmla="*/ 58 w 331"/>
              <a:gd name="T63" fmla="*/ 302 h 339"/>
              <a:gd name="T64" fmla="*/ 91 w 331"/>
              <a:gd name="T65" fmla="*/ 306 h 339"/>
              <a:gd name="T66" fmla="*/ 110 w 331"/>
              <a:gd name="T67" fmla="*/ 297 h 339"/>
              <a:gd name="T68" fmla="*/ 113 w 331"/>
              <a:gd name="T69" fmla="*/ 297 h 339"/>
              <a:gd name="T70" fmla="*/ 122 w 331"/>
              <a:gd name="T71" fmla="*/ 323 h 339"/>
              <a:gd name="T72" fmla="*/ 144 w 331"/>
              <a:gd name="T73" fmla="*/ 316 h 339"/>
              <a:gd name="T74" fmla="*/ 143 w 331"/>
              <a:gd name="T75" fmla="*/ 331 h 339"/>
              <a:gd name="T76" fmla="*/ 153 w 331"/>
              <a:gd name="T77" fmla="*/ 317 h 339"/>
              <a:gd name="T78" fmla="*/ 171 w 331"/>
              <a:gd name="T79" fmla="*/ 331 h 339"/>
              <a:gd name="T80" fmla="*/ 197 w 331"/>
              <a:gd name="T81" fmla="*/ 329 h 339"/>
              <a:gd name="T82" fmla="*/ 205 w 331"/>
              <a:gd name="T83" fmla="*/ 336 h 339"/>
              <a:gd name="T84" fmla="*/ 221 w 331"/>
              <a:gd name="T85" fmla="*/ 330 h 339"/>
              <a:gd name="T86" fmla="*/ 231 w 331"/>
              <a:gd name="T87" fmla="*/ 327 h 339"/>
              <a:gd name="T88" fmla="*/ 251 w 331"/>
              <a:gd name="T89" fmla="*/ 337 h 339"/>
              <a:gd name="T90" fmla="*/ 257 w 331"/>
              <a:gd name="T91" fmla="*/ 314 h 339"/>
              <a:gd name="T92" fmla="*/ 275 w 331"/>
              <a:gd name="T93" fmla="*/ 323 h 339"/>
              <a:gd name="T94" fmla="*/ 294 w 331"/>
              <a:gd name="T95" fmla="*/ 306 h 339"/>
              <a:gd name="T96" fmla="*/ 294 w 331"/>
              <a:gd name="T97" fmla="*/ 286 h 339"/>
              <a:gd name="T98" fmla="*/ 295 w 331"/>
              <a:gd name="T99" fmla="*/ 271 h 339"/>
              <a:gd name="T100" fmla="*/ 309 w 331"/>
              <a:gd name="T101" fmla="*/ 263 h 339"/>
              <a:gd name="T102" fmla="*/ 322 w 331"/>
              <a:gd name="T103" fmla="*/ 256 h 339"/>
              <a:gd name="T104" fmla="*/ 328 w 331"/>
              <a:gd name="T105" fmla="*/ 234 h 339"/>
              <a:gd name="T106" fmla="*/ 317 w 331"/>
              <a:gd name="T107" fmla="*/ 214 h 339"/>
              <a:gd name="T108" fmla="*/ 131 w 331"/>
              <a:gd name="T109" fmla="*/ 49 h 339"/>
              <a:gd name="T110" fmla="*/ 140 w 331"/>
              <a:gd name="T111" fmla="*/ 36 h 339"/>
              <a:gd name="T112" fmla="*/ 146 w 331"/>
              <a:gd name="T113" fmla="*/ 324 h 339"/>
              <a:gd name="T114" fmla="*/ 211 w 331"/>
              <a:gd name="T115" fmla="*/ 328 h 339"/>
              <a:gd name="T116" fmla="*/ 237 w 331"/>
              <a:gd name="T117" fmla="*/ 322 h 339"/>
              <a:gd name="T118" fmla="*/ 248 w 331"/>
              <a:gd name="T119" fmla="*/ 324 h 339"/>
              <a:gd name="T120" fmla="*/ 302 w 331"/>
              <a:gd name="T121" fmla="*/ 136 h 339"/>
              <a:gd name="T122" fmla="*/ 325 w 331"/>
              <a:gd name="T123" fmla="*/ 23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 h="339">
                <a:moveTo>
                  <a:pt x="325" y="204"/>
                </a:moveTo>
                <a:cubicBezTo>
                  <a:pt x="326" y="203"/>
                  <a:pt x="326" y="203"/>
                  <a:pt x="326" y="203"/>
                </a:cubicBezTo>
                <a:cubicBezTo>
                  <a:pt x="326" y="203"/>
                  <a:pt x="325" y="203"/>
                  <a:pt x="325" y="203"/>
                </a:cubicBezTo>
                <a:cubicBezTo>
                  <a:pt x="325" y="201"/>
                  <a:pt x="324" y="200"/>
                  <a:pt x="325" y="198"/>
                </a:cubicBezTo>
                <a:cubicBezTo>
                  <a:pt x="325" y="199"/>
                  <a:pt x="326" y="199"/>
                  <a:pt x="326" y="199"/>
                </a:cubicBezTo>
                <a:cubicBezTo>
                  <a:pt x="327" y="198"/>
                  <a:pt x="327" y="197"/>
                  <a:pt x="327" y="196"/>
                </a:cubicBezTo>
                <a:cubicBezTo>
                  <a:pt x="327" y="195"/>
                  <a:pt x="327" y="193"/>
                  <a:pt x="327" y="192"/>
                </a:cubicBezTo>
                <a:cubicBezTo>
                  <a:pt x="326" y="191"/>
                  <a:pt x="326" y="188"/>
                  <a:pt x="327" y="187"/>
                </a:cubicBezTo>
                <a:cubicBezTo>
                  <a:pt x="326" y="186"/>
                  <a:pt x="326" y="186"/>
                  <a:pt x="326" y="186"/>
                </a:cubicBezTo>
                <a:cubicBezTo>
                  <a:pt x="326" y="186"/>
                  <a:pt x="326" y="186"/>
                  <a:pt x="326" y="186"/>
                </a:cubicBezTo>
                <a:cubicBezTo>
                  <a:pt x="325" y="186"/>
                  <a:pt x="325" y="185"/>
                  <a:pt x="324" y="185"/>
                </a:cubicBezTo>
                <a:cubicBezTo>
                  <a:pt x="324" y="182"/>
                  <a:pt x="320" y="184"/>
                  <a:pt x="320" y="181"/>
                </a:cubicBezTo>
                <a:cubicBezTo>
                  <a:pt x="321" y="181"/>
                  <a:pt x="321" y="181"/>
                  <a:pt x="321" y="181"/>
                </a:cubicBezTo>
                <a:cubicBezTo>
                  <a:pt x="319" y="180"/>
                  <a:pt x="321" y="179"/>
                  <a:pt x="320" y="178"/>
                </a:cubicBezTo>
                <a:cubicBezTo>
                  <a:pt x="320" y="178"/>
                  <a:pt x="321" y="178"/>
                  <a:pt x="321" y="178"/>
                </a:cubicBezTo>
                <a:cubicBezTo>
                  <a:pt x="320" y="177"/>
                  <a:pt x="321" y="176"/>
                  <a:pt x="320" y="176"/>
                </a:cubicBezTo>
                <a:cubicBezTo>
                  <a:pt x="321" y="174"/>
                  <a:pt x="319" y="173"/>
                  <a:pt x="319" y="172"/>
                </a:cubicBezTo>
                <a:cubicBezTo>
                  <a:pt x="319" y="173"/>
                  <a:pt x="319" y="173"/>
                  <a:pt x="319" y="173"/>
                </a:cubicBezTo>
                <a:cubicBezTo>
                  <a:pt x="319" y="172"/>
                  <a:pt x="319" y="172"/>
                  <a:pt x="319" y="172"/>
                </a:cubicBezTo>
                <a:cubicBezTo>
                  <a:pt x="319" y="172"/>
                  <a:pt x="319" y="171"/>
                  <a:pt x="319" y="172"/>
                </a:cubicBezTo>
                <a:cubicBezTo>
                  <a:pt x="319" y="171"/>
                  <a:pt x="319" y="171"/>
                  <a:pt x="319" y="171"/>
                </a:cubicBezTo>
                <a:cubicBezTo>
                  <a:pt x="318" y="170"/>
                  <a:pt x="319" y="169"/>
                  <a:pt x="318" y="168"/>
                </a:cubicBezTo>
                <a:cubicBezTo>
                  <a:pt x="318" y="168"/>
                  <a:pt x="318" y="168"/>
                  <a:pt x="318" y="168"/>
                </a:cubicBezTo>
                <a:cubicBezTo>
                  <a:pt x="317" y="168"/>
                  <a:pt x="317" y="168"/>
                  <a:pt x="317" y="168"/>
                </a:cubicBezTo>
                <a:cubicBezTo>
                  <a:pt x="316" y="170"/>
                  <a:pt x="315" y="168"/>
                  <a:pt x="314" y="168"/>
                </a:cubicBezTo>
                <a:cubicBezTo>
                  <a:pt x="313" y="167"/>
                  <a:pt x="311" y="166"/>
                  <a:pt x="313" y="164"/>
                </a:cubicBezTo>
                <a:cubicBezTo>
                  <a:pt x="314" y="164"/>
                  <a:pt x="316" y="166"/>
                  <a:pt x="318" y="166"/>
                </a:cubicBezTo>
                <a:cubicBezTo>
                  <a:pt x="318" y="166"/>
                  <a:pt x="319" y="166"/>
                  <a:pt x="319" y="165"/>
                </a:cubicBezTo>
                <a:cubicBezTo>
                  <a:pt x="317" y="163"/>
                  <a:pt x="317" y="163"/>
                  <a:pt x="317" y="163"/>
                </a:cubicBezTo>
                <a:cubicBezTo>
                  <a:pt x="318" y="161"/>
                  <a:pt x="319" y="163"/>
                  <a:pt x="320" y="163"/>
                </a:cubicBezTo>
                <a:cubicBezTo>
                  <a:pt x="320" y="163"/>
                  <a:pt x="319" y="162"/>
                  <a:pt x="319" y="162"/>
                </a:cubicBezTo>
                <a:cubicBezTo>
                  <a:pt x="320" y="162"/>
                  <a:pt x="321" y="162"/>
                  <a:pt x="321" y="161"/>
                </a:cubicBezTo>
                <a:cubicBezTo>
                  <a:pt x="321" y="160"/>
                  <a:pt x="321" y="160"/>
                  <a:pt x="321" y="160"/>
                </a:cubicBezTo>
                <a:cubicBezTo>
                  <a:pt x="321" y="160"/>
                  <a:pt x="321" y="159"/>
                  <a:pt x="321" y="159"/>
                </a:cubicBezTo>
                <a:cubicBezTo>
                  <a:pt x="320" y="158"/>
                  <a:pt x="320" y="158"/>
                  <a:pt x="320" y="158"/>
                </a:cubicBezTo>
                <a:cubicBezTo>
                  <a:pt x="321" y="157"/>
                  <a:pt x="320" y="157"/>
                  <a:pt x="321" y="156"/>
                </a:cubicBezTo>
                <a:cubicBezTo>
                  <a:pt x="320" y="156"/>
                  <a:pt x="320" y="156"/>
                  <a:pt x="320" y="156"/>
                </a:cubicBezTo>
                <a:cubicBezTo>
                  <a:pt x="317" y="156"/>
                  <a:pt x="317" y="154"/>
                  <a:pt x="316" y="153"/>
                </a:cubicBezTo>
                <a:cubicBezTo>
                  <a:pt x="317" y="152"/>
                  <a:pt x="314" y="150"/>
                  <a:pt x="316" y="150"/>
                </a:cubicBezTo>
                <a:cubicBezTo>
                  <a:pt x="314" y="149"/>
                  <a:pt x="316" y="147"/>
                  <a:pt x="314" y="146"/>
                </a:cubicBezTo>
                <a:cubicBezTo>
                  <a:pt x="313" y="147"/>
                  <a:pt x="313" y="145"/>
                  <a:pt x="312" y="146"/>
                </a:cubicBezTo>
                <a:cubicBezTo>
                  <a:pt x="310" y="146"/>
                  <a:pt x="310" y="144"/>
                  <a:pt x="308" y="143"/>
                </a:cubicBezTo>
                <a:cubicBezTo>
                  <a:pt x="308" y="142"/>
                  <a:pt x="309" y="143"/>
                  <a:pt x="309" y="142"/>
                </a:cubicBezTo>
                <a:cubicBezTo>
                  <a:pt x="310" y="142"/>
                  <a:pt x="310" y="142"/>
                  <a:pt x="310" y="142"/>
                </a:cubicBezTo>
                <a:cubicBezTo>
                  <a:pt x="310" y="141"/>
                  <a:pt x="311" y="139"/>
                  <a:pt x="312" y="138"/>
                </a:cubicBezTo>
                <a:cubicBezTo>
                  <a:pt x="312" y="136"/>
                  <a:pt x="313" y="135"/>
                  <a:pt x="311" y="134"/>
                </a:cubicBezTo>
                <a:cubicBezTo>
                  <a:pt x="311" y="134"/>
                  <a:pt x="311" y="134"/>
                  <a:pt x="311" y="134"/>
                </a:cubicBezTo>
                <a:cubicBezTo>
                  <a:pt x="310" y="134"/>
                  <a:pt x="310" y="133"/>
                  <a:pt x="309" y="134"/>
                </a:cubicBezTo>
                <a:cubicBezTo>
                  <a:pt x="309" y="133"/>
                  <a:pt x="309" y="133"/>
                  <a:pt x="309" y="133"/>
                </a:cubicBezTo>
                <a:cubicBezTo>
                  <a:pt x="308" y="133"/>
                  <a:pt x="308" y="133"/>
                  <a:pt x="308" y="134"/>
                </a:cubicBezTo>
                <a:cubicBezTo>
                  <a:pt x="308" y="133"/>
                  <a:pt x="307" y="133"/>
                  <a:pt x="308" y="133"/>
                </a:cubicBezTo>
                <a:cubicBezTo>
                  <a:pt x="306" y="132"/>
                  <a:pt x="304" y="133"/>
                  <a:pt x="304" y="131"/>
                </a:cubicBezTo>
                <a:cubicBezTo>
                  <a:pt x="304" y="130"/>
                  <a:pt x="303" y="129"/>
                  <a:pt x="304" y="129"/>
                </a:cubicBezTo>
                <a:cubicBezTo>
                  <a:pt x="305" y="129"/>
                  <a:pt x="306" y="129"/>
                  <a:pt x="306" y="130"/>
                </a:cubicBezTo>
                <a:cubicBezTo>
                  <a:pt x="309" y="128"/>
                  <a:pt x="304" y="126"/>
                  <a:pt x="307" y="125"/>
                </a:cubicBezTo>
                <a:cubicBezTo>
                  <a:pt x="306" y="124"/>
                  <a:pt x="305" y="125"/>
                  <a:pt x="305" y="126"/>
                </a:cubicBezTo>
                <a:cubicBezTo>
                  <a:pt x="304" y="126"/>
                  <a:pt x="304" y="125"/>
                  <a:pt x="304" y="124"/>
                </a:cubicBezTo>
                <a:cubicBezTo>
                  <a:pt x="304" y="124"/>
                  <a:pt x="305" y="124"/>
                  <a:pt x="305" y="124"/>
                </a:cubicBezTo>
                <a:cubicBezTo>
                  <a:pt x="305" y="123"/>
                  <a:pt x="304" y="123"/>
                  <a:pt x="303" y="122"/>
                </a:cubicBezTo>
                <a:cubicBezTo>
                  <a:pt x="304" y="123"/>
                  <a:pt x="304" y="123"/>
                  <a:pt x="304" y="123"/>
                </a:cubicBezTo>
                <a:cubicBezTo>
                  <a:pt x="304" y="124"/>
                  <a:pt x="304" y="124"/>
                  <a:pt x="304" y="124"/>
                </a:cubicBezTo>
                <a:cubicBezTo>
                  <a:pt x="301" y="123"/>
                  <a:pt x="300" y="121"/>
                  <a:pt x="300" y="119"/>
                </a:cubicBezTo>
                <a:cubicBezTo>
                  <a:pt x="299" y="119"/>
                  <a:pt x="299" y="120"/>
                  <a:pt x="299" y="120"/>
                </a:cubicBezTo>
                <a:cubicBezTo>
                  <a:pt x="298" y="119"/>
                  <a:pt x="298" y="118"/>
                  <a:pt x="299" y="118"/>
                </a:cubicBezTo>
                <a:cubicBezTo>
                  <a:pt x="298" y="118"/>
                  <a:pt x="297" y="117"/>
                  <a:pt x="296" y="117"/>
                </a:cubicBezTo>
                <a:cubicBezTo>
                  <a:pt x="296" y="116"/>
                  <a:pt x="297" y="115"/>
                  <a:pt x="297" y="114"/>
                </a:cubicBezTo>
                <a:cubicBezTo>
                  <a:pt x="297" y="114"/>
                  <a:pt x="297" y="114"/>
                  <a:pt x="297" y="114"/>
                </a:cubicBezTo>
                <a:cubicBezTo>
                  <a:pt x="297" y="113"/>
                  <a:pt x="295" y="112"/>
                  <a:pt x="296" y="111"/>
                </a:cubicBezTo>
                <a:cubicBezTo>
                  <a:pt x="296" y="111"/>
                  <a:pt x="296" y="110"/>
                  <a:pt x="296" y="110"/>
                </a:cubicBezTo>
                <a:cubicBezTo>
                  <a:pt x="295" y="110"/>
                  <a:pt x="294" y="110"/>
                  <a:pt x="294" y="110"/>
                </a:cubicBezTo>
                <a:cubicBezTo>
                  <a:pt x="294" y="110"/>
                  <a:pt x="294" y="110"/>
                  <a:pt x="294" y="110"/>
                </a:cubicBezTo>
                <a:cubicBezTo>
                  <a:pt x="294" y="110"/>
                  <a:pt x="294" y="111"/>
                  <a:pt x="294" y="111"/>
                </a:cubicBezTo>
                <a:cubicBezTo>
                  <a:pt x="294" y="111"/>
                  <a:pt x="293" y="111"/>
                  <a:pt x="293" y="111"/>
                </a:cubicBezTo>
                <a:cubicBezTo>
                  <a:pt x="293" y="110"/>
                  <a:pt x="293" y="109"/>
                  <a:pt x="293" y="109"/>
                </a:cubicBezTo>
                <a:cubicBezTo>
                  <a:pt x="293" y="108"/>
                  <a:pt x="292" y="110"/>
                  <a:pt x="291" y="108"/>
                </a:cubicBezTo>
                <a:cubicBezTo>
                  <a:pt x="291" y="108"/>
                  <a:pt x="290" y="106"/>
                  <a:pt x="292" y="106"/>
                </a:cubicBezTo>
                <a:cubicBezTo>
                  <a:pt x="291" y="105"/>
                  <a:pt x="291" y="105"/>
                  <a:pt x="291" y="105"/>
                </a:cubicBezTo>
                <a:cubicBezTo>
                  <a:pt x="292" y="104"/>
                  <a:pt x="290" y="103"/>
                  <a:pt x="290" y="102"/>
                </a:cubicBezTo>
                <a:cubicBezTo>
                  <a:pt x="290" y="102"/>
                  <a:pt x="289" y="102"/>
                  <a:pt x="288" y="103"/>
                </a:cubicBezTo>
                <a:cubicBezTo>
                  <a:pt x="289" y="103"/>
                  <a:pt x="289" y="103"/>
                  <a:pt x="289" y="103"/>
                </a:cubicBezTo>
                <a:cubicBezTo>
                  <a:pt x="289" y="103"/>
                  <a:pt x="289" y="103"/>
                  <a:pt x="288" y="104"/>
                </a:cubicBezTo>
                <a:cubicBezTo>
                  <a:pt x="287" y="103"/>
                  <a:pt x="285" y="101"/>
                  <a:pt x="285" y="99"/>
                </a:cubicBezTo>
                <a:cubicBezTo>
                  <a:pt x="285" y="99"/>
                  <a:pt x="285" y="99"/>
                  <a:pt x="285" y="99"/>
                </a:cubicBezTo>
                <a:cubicBezTo>
                  <a:pt x="284" y="99"/>
                  <a:pt x="284" y="98"/>
                  <a:pt x="284" y="98"/>
                </a:cubicBezTo>
                <a:cubicBezTo>
                  <a:pt x="284" y="99"/>
                  <a:pt x="284" y="99"/>
                  <a:pt x="284" y="99"/>
                </a:cubicBezTo>
                <a:cubicBezTo>
                  <a:pt x="283" y="98"/>
                  <a:pt x="283" y="98"/>
                  <a:pt x="283" y="98"/>
                </a:cubicBezTo>
                <a:cubicBezTo>
                  <a:pt x="283" y="98"/>
                  <a:pt x="283" y="98"/>
                  <a:pt x="283" y="98"/>
                </a:cubicBezTo>
                <a:cubicBezTo>
                  <a:pt x="282" y="98"/>
                  <a:pt x="282" y="97"/>
                  <a:pt x="282" y="97"/>
                </a:cubicBezTo>
                <a:cubicBezTo>
                  <a:pt x="282" y="97"/>
                  <a:pt x="282" y="96"/>
                  <a:pt x="282" y="96"/>
                </a:cubicBezTo>
                <a:cubicBezTo>
                  <a:pt x="280" y="94"/>
                  <a:pt x="278" y="96"/>
                  <a:pt x="276" y="95"/>
                </a:cubicBezTo>
                <a:cubicBezTo>
                  <a:pt x="277" y="95"/>
                  <a:pt x="276" y="95"/>
                  <a:pt x="276" y="96"/>
                </a:cubicBezTo>
                <a:cubicBezTo>
                  <a:pt x="275" y="95"/>
                  <a:pt x="275" y="95"/>
                  <a:pt x="275" y="95"/>
                </a:cubicBezTo>
                <a:cubicBezTo>
                  <a:pt x="276" y="93"/>
                  <a:pt x="274" y="93"/>
                  <a:pt x="274" y="92"/>
                </a:cubicBezTo>
                <a:cubicBezTo>
                  <a:pt x="273" y="92"/>
                  <a:pt x="273" y="92"/>
                  <a:pt x="273" y="92"/>
                </a:cubicBezTo>
                <a:cubicBezTo>
                  <a:pt x="272" y="91"/>
                  <a:pt x="273" y="90"/>
                  <a:pt x="273" y="88"/>
                </a:cubicBezTo>
                <a:cubicBezTo>
                  <a:pt x="273" y="86"/>
                  <a:pt x="276" y="86"/>
                  <a:pt x="275" y="84"/>
                </a:cubicBezTo>
                <a:cubicBezTo>
                  <a:pt x="276" y="82"/>
                  <a:pt x="279" y="85"/>
                  <a:pt x="280" y="83"/>
                </a:cubicBezTo>
                <a:cubicBezTo>
                  <a:pt x="280" y="83"/>
                  <a:pt x="280" y="83"/>
                  <a:pt x="280" y="83"/>
                </a:cubicBezTo>
                <a:cubicBezTo>
                  <a:pt x="281" y="82"/>
                  <a:pt x="281" y="82"/>
                  <a:pt x="281" y="82"/>
                </a:cubicBezTo>
                <a:cubicBezTo>
                  <a:pt x="281" y="82"/>
                  <a:pt x="282" y="82"/>
                  <a:pt x="282" y="82"/>
                </a:cubicBezTo>
                <a:cubicBezTo>
                  <a:pt x="281" y="81"/>
                  <a:pt x="283" y="81"/>
                  <a:pt x="283" y="80"/>
                </a:cubicBezTo>
                <a:cubicBezTo>
                  <a:pt x="284" y="81"/>
                  <a:pt x="284" y="81"/>
                  <a:pt x="284" y="81"/>
                </a:cubicBezTo>
                <a:cubicBezTo>
                  <a:pt x="283" y="81"/>
                  <a:pt x="283" y="81"/>
                  <a:pt x="283" y="81"/>
                </a:cubicBezTo>
                <a:cubicBezTo>
                  <a:pt x="284" y="82"/>
                  <a:pt x="284" y="82"/>
                  <a:pt x="284" y="82"/>
                </a:cubicBezTo>
                <a:cubicBezTo>
                  <a:pt x="284" y="81"/>
                  <a:pt x="284" y="81"/>
                  <a:pt x="284" y="81"/>
                </a:cubicBezTo>
                <a:cubicBezTo>
                  <a:pt x="285" y="82"/>
                  <a:pt x="286" y="81"/>
                  <a:pt x="287" y="82"/>
                </a:cubicBezTo>
                <a:cubicBezTo>
                  <a:pt x="287" y="81"/>
                  <a:pt x="286" y="81"/>
                  <a:pt x="286" y="81"/>
                </a:cubicBezTo>
                <a:cubicBezTo>
                  <a:pt x="286" y="81"/>
                  <a:pt x="286" y="81"/>
                  <a:pt x="286" y="81"/>
                </a:cubicBezTo>
                <a:cubicBezTo>
                  <a:pt x="286" y="79"/>
                  <a:pt x="285" y="78"/>
                  <a:pt x="285" y="77"/>
                </a:cubicBezTo>
                <a:cubicBezTo>
                  <a:pt x="284" y="77"/>
                  <a:pt x="284" y="77"/>
                  <a:pt x="284" y="77"/>
                </a:cubicBezTo>
                <a:cubicBezTo>
                  <a:pt x="284" y="77"/>
                  <a:pt x="284" y="77"/>
                  <a:pt x="284" y="77"/>
                </a:cubicBezTo>
                <a:cubicBezTo>
                  <a:pt x="284" y="77"/>
                  <a:pt x="284" y="77"/>
                  <a:pt x="283" y="77"/>
                </a:cubicBezTo>
                <a:cubicBezTo>
                  <a:pt x="283" y="77"/>
                  <a:pt x="283" y="77"/>
                  <a:pt x="283" y="77"/>
                </a:cubicBezTo>
                <a:cubicBezTo>
                  <a:pt x="283" y="77"/>
                  <a:pt x="283" y="76"/>
                  <a:pt x="283" y="76"/>
                </a:cubicBezTo>
                <a:cubicBezTo>
                  <a:pt x="283" y="76"/>
                  <a:pt x="283" y="76"/>
                  <a:pt x="283" y="76"/>
                </a:cubicBezTo>
                <a:cubicBezTo>
                  <a:pt x="283" y="76"/>
                  <a:pt x="283" y="76"/>
                  <a:pt x="283" y="75"/>
                </a:cubicBezTo>
                <a:cubicBezTo>
                  <a:pt x="283" y="75"/>
                  <a:pt x="283" y="75"/>
                  <a:pt x="283" y="75"/>
                </a:cubicBezTo>
                <a:cubicBezTo>
                  <a:pt x="282" y="71"/>
                  <a:pt x="282" y="71"/>
                  <a:pt x="282" y="71"/>
                </a:cubicBezTo>
                <a:cubicBezTo>
                  <a:pt x="281" y="73"/>
                  <a:pt x="280" y="72"/>
                  <a:pt x="279" y="73"/>
                </a:cubicBezTo>
                <a:cubicBezTo>
                  <a:pt x="279" y="73"/>
                  <a:pt x="279" y="73"/>
                  <a:pt x="279" y="73"/>
                </a:cubicBezTo>
                <a:cubicBezTo>
                  <a:pt x="279" y="72"/>
                  <a:pt x="279" y="72"/>
                  <a:pt x="279" y="72"/>
                </a:cubicBezTo>
                <a:cubicBezTo>
                  <a:pt x="279" y="72"/>
                  <a:pt x="279" y="71"/>
                  <a:pt x="279" y="71"/>
                </a:cubicBezTo>
                <a:cubicBezTo>
                  <a:pt x="279" y="70"/>
                  <a:pt x="279" y="70"/>
                  <a:pt x="279" y="70"/>
                </a:cubicBezTo>
                <a:cubicBezTo>
                  <a:pt x="279" y="70"/>
                  <a:pt x="279" y="70"/>
                  <a:pt x="279" y="70"/>
                </a:cubicBezTo>
                <a:cubicBezTo>
                  <a:pt x="279" y="69"/>
                  <a:pt x="279" y="69"/>
                  <a:pt x="280" y="69"/>
                </a:cubicBezTo>
                <a:cubicBezTo>
                  <a:pt x="280" y="69"/>
                  <a:pt x="280" y="68"/>
                  <a:pt x="281" y="68"/>
                </a:cubicBezTo>
                <a:cubicBezTo>
                  <a:pt x="281" y="68"/>
                  <a:pt x="281" y="68"/>
                  <a:pt x="281" y="69"/>
                </a:cubicBezTo>
                <a:cubicBezTo>
                  <a:pt x="282" y="68"/>
                  <a:pt x="283" y="68"/>
                  <a:pt x="282" y="67"/>
                </a:cubicBezTo>
                <a:cubicBezTo>
                  <a:pt x="282" y="67"/>
                  <a:pt x="282" y="67"/>
                  <a:pt x="282" y="67"/>
                </a:cubicBezTo>
                <a:cubicBezTo>
                  <a:pt x="283" y="66"/>
                  <a:pt x="283" y="65"/>
                  <a:pt x="284" y="64"/>
                </a:cubicBezTo>
                <a:cubicBezTo>
                  <a:pt x="284" y="64"/>
                  <a:pt x="283" y="64"/>
                  <a:pt x="283" y="64"/>
                </a:cubicBezTo>
                <a:cubicBezTo>
                  <a:pt x="283" y="63"/>
                  <a:pt x="283" y="63"/>
                  <a:pt x="284" y="63"/>
                </a:cubicBezTo>
                <a:cubicBezTo>
                  <a:pt x="283" y="63"/>
                  <a:pt x="283" y="63"/>
                  <a:pt x="283" y="63"/>
                </a:cubicBezTo>
                <a:cubicBezTo>
                  <a:pt x="283" y="63"/>
                  <a:pt x="283" y="63"/>
                  <a:pt x="283" y="63"/>
                </a:cubicBezTo>
                <a:cubicBezTo>
                  <a:pt x="279" y="67"/>
                  <a:pt x="280" y="60"/>
                  <a:pt x="277" y="59"/>
                </a:cubicBezTo>
                <a:cubicBezTo>
                  <a:pt x="277" y="58"/>
                  <a:pt x="278" y="58"/>
                  <a:pt x="278" y="58"/>
                </a:cubicBezTo>
                <a:cubicBezTo>
                  <a:pt x="277" y="58"/>
                  <a:pt x="277" y="58"/>
                  <a:pt x="277" y="57"/>
                </a:cubicBezTo>
                <a:cubicBezTo>
                  <a:pt x="277" y="57"/>
                  <a:pt x="277" y="57"/>
                  <a:pt x="278" y="57"/>
                </a:cubicBezTo>
                <a:cubicBezTo>
                  <a:pt x="275" y="55"/>
                  <a:pt x="275" y="55"/>
                  <a:pt x="275" y="55"/>
                </a:cubicBezTo>
                <a:cubicBezTo>
                  <a:pt x="277" y="53"/>
                  <a:pt x="274" y="53"/>
                  <a:pt x="275" y="51"/>
                </a:cubicBezTo>
                <a:cubicBezTo>
                  <a:pt x="274" y="52"/>
                  <a:pt x="273" y="51"/>
                  <a:pt x="273" y="51"/>
                </a:cubicBezTo>
                <a:cubicBezTo>
                  <a:pt x="271" y="50"/>
                  <a:pt x="272" y="48"/>
                  <a:pt x="272" y="48"/>
                </a:cubicBezTo>
                <a:cubicBezTo>
                  <a:pt x="272" y="48"/>
                  <a:pt x="272" y="48"/>
                  <a:pt x="272" y="48"/>
                </a:cubicBezTo>
                <a:cubicBezTo>
                  <a:pt x="271" y="48"/>
                  <a:pt x="271" y="47"/>
                  <a:pt x="271" y="47"/>
                </a:cubicBezTo>
                <a:cubicBezTo>
                  <a:pt x="270" y="47"/>
                  <a:pt x="269" y="47"/>
                  <a:pt x="268" y="45"/>
                </a:cubicBezTo>
                <a:cubicBezTo>
                  <a:pt x="268" y="45"/>
                  <a:pt x="269" y="45"/>
                  <a:pt x="269" y="45"/>
                </a:cubicBezTo>
                <a:cubicBezTo>
                  <a:pt x="269" y="44"/>
                  <a:pt x="269" y="44"/>
                  <a:pt x="269" y="44"/>
                </a:cubicBezTo>
                <a:cubicBezTo>
                  <a:pt x="268" y="45"/>
                  <a:pt x="268" y="45"/>
                  <a:pt x="268" y="45"/>
                </a:cubicBezTo>
                <a:cubicBezTo>
                  <a:pt x="267" y="43"/>
                  <a:pt x="270" y="43"/>
                  <a:pt x="270" y="41"/>
                </a:cubicBezTo>
                <a:cubicBezTo>
                  <a:pt x="270" y="41"/>
                  <a:pt x="269" y="41"/>
                  <a:pt x="269" y="40"/>
                </a:cubicBezTo>
                <a:cubicBezTo>
                  <a:pt x="269" y="40"/>
                  <a:pt x="269" y="40"/>
                  <a:pt x="269" y="40"/>
                </a:cubicBezTo>
                <a:cubicBezTo>
                  <a:pt x="268" y="39"/>
                  <a:pt x="268" y="40"/>
                  <a:pt x="267" y="40"/>
                </a:cubicBezTo>
                <a:cubicBezTo>
                  <a:pt x="266" y="40"/>
                  <a:pt x="266" y="39"/>
                  <a:pt x="266" y="38"/>
                </a:cubicBezTo>
                <a:cubicBezTo>
                  <a:pt x="266" y="38"/>
                  <a:pt x="266" y="38"/>
                  <a:pt x="266" y="38"/>
                </a:cubicBezTo>
                <a:cubicBezTo>
                  <a:pt x="265" y="37"/>
                  <a:pt x="267" y="35"/>
                  <a:pt x="267" y="34"/>
                </a:cubicBezTo>
                <a:cubicBezTo>
                  <a:pt x="266" y="34"/>
                  <a:pt x="265" y="35"/>
                  <a:pt x="264" y="35"/>
                </a:cubicBezTo>
                <a:cubicBezTo>
                  <a:pt x="264" y="34"/>
                  <a:pt x="264" y="33"/>
                  <a:pt x="264" y="33"/>
                </a:cubicBezTo>
                <a:cubicBezTo>
                  <a:pt x="263" y="32"/>
                  <a:pt x="263" y="30"/>
                  <a:pt x="261" y="31"/>
                </a:cubicBezTo>
                <a:cubicBezTo>
                  <a:pt x="259" y="31"/>
                  <a:pt x="260" y="29"/>
                  <a:pt x="259" y="27"/>
                </a:cubicBezTo>
                <a:cubicBezTo>
                  <a:pt x="259" y="27"/>
                  <a:pt x="259" y="27"/>
                  <a:pt x="260" y="27"/>
                </a:cubicBezTo>
                <a:cubicBezTo>
                  <a:pt x="259" y="27"/>
                  <a:pt x="259" y="27"/>
                  <a:pt x="259" y="27"/>
                </a:cubicBezTo>
                <a:cubicBezTo>
                  <a:pt x="259" y="27"/>
                  <a:pt x="258" y="27"/>
                  <a:pt x="258" y="28"/>
                </a:cubicBezTo>
                <a:cubicBezTo>
                  <a:pt x="257" y="29"/>
                  <a:pt x="255" y="27"/>
                  <a:pt x="253" y="27"/>
                </a:cubicBezTo>
                <a:cubicBezTo>
                  <a:pt x="252" y="27"/>
                  <a:pt x="251" y="28"/>
                  <a:pt x="250" y="29"/>
                </a:cubicBezTo>
                <a:cubicBezTo>
                  <a:pt x="248" y="28"/>
                  <a:pt x="249" y="31"/>
                  <a:pt x="247" y="31"/>
                </a:cubicBezTo>
                <a:cubicBezTo>
                  <a:pt x="246" y="31"/>
                  <a:pt x="244" y="30"/>
                  <a:pt x="244" y="31"/>
                </a:cubicBezTo>
                <a:cubicBezTo>
                  <a:pt x="244" y="31"/>
                  <a:pt x="245" y="31"/>
                  <a:pt x="245" y="32"/>
                </a:cubicBezTo>
                <a:cubicBezTo>
                  <a:pt x="244" y="32"/>
                  <a:pt x="244" y="33"/>
                  <a:pt x="243" y="33"/>
                </a:cubicBezTo>
                <a:cubicBezTo>
                  <a:pt x="242" y="33"/>
                  <a:pt x="241" y="31"/>
                  <a:pt x="240" y="30"/>
                </a:cubicBezTo>
                <a:cubicBezTo>
                  <a:pt x="240" y="30"/>
                  <a:pt x="238" y="30"/>
                  <a:pt x="238" y="31"/>
                </a:cubicBezTo>
                <a:cubicBezTo>
                  <a:pt x="236" y="31"/>
                  <a:pt x="236" y="33"/>
                  <a:pt x="236" y="34"/>
                </a:cubicBezTo>
                <a:cubicBezTo>
                  <a:pt x="235" y="33"/>
                  <a:pt x="235" y="33"/>
                  <a:pt x="235" y="33"/>
                </a:cubicBezTo>
                <a:cubicBezTo>
                  <a:pt x="233" y="29"/>
                  <a:pt x="229" y="33"/>
                  <a:pt x="227" y="30"/>
                </a:cubicBezTo>
                <a:cubicBezTo>
                  <a:pt x="227" y="29"/>
                  <a:pt x="227" y="29"/>
                  <a:pt x="228" y="28"/>
                </a:cubicBezTo>
                <a:cubicBezTo>
                  <a:pt x="226" y="27"/>
                  <a:pt x="228" y="22"/>
                  <a:pt x="224" y="23"/>
                </a:cubicBezTo>
                <a:cubicBezTo>
                  <a:pt x="225" y="23"/>
                  <a:pt x="224" y="24"/>
                  <a:pt x="224" y="24"/>
                </a:cubicBezTo>
                <a:cubicBezTo>
                  <a:pt x="222" y="23"/>
                  <a:pt x="220" y="26"/>
                  <a:pt x="219" y="23"/>
                </a:cubicBezTo>
                <a:cubicBezTo>
                  <a:pt x="214" y="25"/>
                  <a:pt x="215" y="18"/>
                  <a:pt x="210" y="19"/>
                </a:cubicBezTo>
                <a:cubicBezTo>
                  <a:pt x="210" y="21"/>
                  <a:pt x="208" y="21"/>
                  <a:pt x="206" y="20"/>
                </a:cubicBezTo>
                <a:cubicBezTo>
                  <a:pt x="204" y="20"/>
                  <a:pt x="206" y="18"/>
                  <a:pt x="204" y="17"/>
                </a:cubicBezTo>
                <a:cubicBezTo>
                  <a:pt x="203" y="16"/>
                  <a:pt x="203" y="18"/>
                  <a:pt x="202" y="18"/>
                </a:cubicBezTo>
                <a:cubicBezTo>
                  <a:pt x="202" y="18"/>
                  <a:pt x="202" y="18"/>
                  <a:pt x="202" y="18"/>
                </a:cubicBezTo>
                <a:cubicBezTo>
                  <a:pt x="203" y="21"/>
                  <a:pt x="202" y="24"/>
                  <a:pt x="205" y="26"/>
                </a:cubicBezTo>
                <a:cubicBezTo>
                  <a:pt x="205" y="25"/>
                  <a:pt x="205" y="25"/>
                  <a:pt x="205" y="25"/>
                </a:cubicBezTo>
                <a:cubicBezTo>
                  <a:pt x="205" y="26"/>
                  <a:pt x="205" y="26"/>
                  <a:pt x="205" y="26"/>
                </a:cubicBezTo>
                <a:cubicBezTo>
                  <a:pt x="206" y="26"/>
                  <a:pt x="206" y="27"/>
                  <a:pt x="206" y="27"/>
                </a:cubicBezTo>
                <a:cubicBezTo>
                  <a:pt x="205" y="28"/>
                  <a:pt x="205" y="27"/>
                  <a:pt x="205" y="27"/>
                </a:cubicBezTo>
                <a:cubicBezTo>
                  <a:pt x="204" y="29"/>
                  <a:pt x="204" y="29"/>
                  <a:pt x="204" y="29"/>
                </a:cubicBezTo>
                <a:cubicBezTo>
                  <a:pt x="206" y="29"/>
                  <a:pt x="203" y="30"/>
                  <a:pt x="205" y="31"/>
                </a:cubicBezTo>
                <a:cubicBezTo>
                  <a:pt x="204" y="31"/>
                  <a:pt x="204" y="31"/>
                  <a:pt x="204" y="31"/>
                </a:cubicBezTo>
                <a:cubicBezTo>
                  <a:pt x="204" y="30"/>
                  <a:pt x="202" y="30"/>
                  <a:pt x="202" y="29"/>
                </a:cubicBezTo>
                <a:cubicBezTo>
                  <a:pt x="201" y="29"/>
                  <a:pt x="201" y="27"/>
                  <a:pt x="200" y="27"/>
                </a:cubicBezTo>
                <a:cubicBezTo>
                  <a:pt x="201" y="25"/>
                  <a:pt x="198" y="24"/>
                  <a:pt x="198" y="22"/>
                </a:cubicBezTo>
                <a:cubicBezTo>
                  <a:pt x="198" y="22"/>
                  <a:pt x="198" y="23"/>
                  <a:pt x="198" y="23"/>
                </a:cubicBezTo>
                <a:cubicBezTo>
                  <a:pt x="197" y="21"/>
                  <a:pt x="194" y="20"/>
                  <a:pt x="195" y="18"/>
                </a:cubicBezTo>
                <a:cubicBezTo>
                  <a:pt x="194" y="17"/>
                  <a:pt x="195" y="16"/>
                  <a:pt x="196" y="14"/>
                </a:cubicBezTo>
                <a:cubicBezTo>
                  <a:pt x="195" y="12"/>
                  <a:pt x="193" y="13"/>
                  <a:pt x="192" y="13"/>
                </a:cubicBezTo>
                <a:cubicBezTo>
                  <a:pt x="192" y="15"/>
                  <a:pt x="191" y="16"/>
                  <a:pt x="191" y="16"/>
                </a:cubicBezTo>
                <a:cubicBezTo>
                  <a:pt x="189" y="16"/>
                  <a:pt x="187" y="15"/>
                  <a:pt x="187" y="13"/>
                </a:cubicBezTo>
                <a:cubicBezTo>
                  <a:pt x="186" y="13"/>
                  <a:pt x="185" y="11"/>
                  <a:pt x="184" y="11"/>
                </a:cubicBezTo>
                <a:cubicBezTo>
                  <a:pt x="184" y="11"/>
                  <a:pt x="184" y="11"/>
                  <a:pt x="184" y="10"/>
                </a:cubicBezTo>
                <a:cubicBezTo>
                  <a:pt x="184" y="10"/>
                  <a:pt x="184" y="10"/>
                  <a:pt x="184" y="10"/>
                </a:cubicBezTo>
                <a:cubicBezTo>
                  <a:pt x="183" y="10"/>
                  <a:pt x="183" y="10"/>
                  <a:pt x="183" y="10"/>
                </a:cubicBezTo>
                <a:cubicBezTo>
                  <a:pt x="183" y="10"/>
                  <a:pt x="183" y="9"/>
                  <a:pt x="184" y="9"/>
                </a:cubicBezTo>
                <a:cubicBezTo>
                  <a:pt x="182" y="7"/>
                  <a:pt x="182" y="7"/>
                  <a:pt x="182" y="7"/>
                </a:cubicBezTo>
                <a:cubicBezTo>
                  <a:pt x="182" y="6"/>
                  <a:pt x="180" y="6"/>
                  <a:pt x="180" y="5"/>
                </a:cubicBezTo>
                <a:cubicBezTo>
                  <a:pt x="180" y="5"/>
                  <a:pt x="180" y="5"/>
                  <a:pt x="180" y="5"/>
                </a:cubicBezTo>
                <a:cubicBezTo>
                  <a:pt x="179" y="5"/>
                  <a:pt x="180" y="4"/>
                  <a:pt x="180" y="4"/>
                </a:cubicBezTo>
                <a:cubicBezTo>
                  <a:pt x="178" y="3"/>
                  <a:pt x="176" y="4"/>
                  <a:pt x="174" y="3"/>
                </a:cubicBezTo>
                <a:cubicBezTo>
                  <a:pt x="174" y="3"/>
                  <a:pt x="175" y="3"/>
                  <a:pt x="175" y="2"/>
                </a:cubicBezTo>
                <a:cubicBezTo>
                  <a:pt x="174" y="2"/>
                  <a:pt x="174" y="2"/>
                  <a:pt x="174" y="2"/>
                </a:cubicBezTo>
                <a:cubicBezTo>
                  <a:pt x="173" y="1"/>
                  <a:pt x="171" y="1"/>
                  <a:pt x="171" y="1"/>
                </a:cubicBezTo>
                <a:cubicBezTo>
                  <a:pt x="170" y="1"/>
                  <a:pt x="170" y="0"/>
                  <a:pt x="170" y="0"/>
                </a:cubicBezTo>
                <a:cubicBezTo>
                  <a:pt x="170" y="1"/>
                  <a:pt x="170" y="1"/>
                  <a:pt x="170" y="1"/>
                </a:cubicBezTo>
                <a:cubicBezTo>
                  <a:pt x="169" y="0"/>
                  <a:pt x="169" y="0"/>
                  <a:pt x="169" y="0"/>
                </a:cubicBezTo>
                <a:cubicBezTo>
                  <a:pt x="168" y="1"/>
                  <a:pt x="168" y="1"/>
                  <a:pt x="168" y="1"/>
                </a:cubicBezTo>
                <a:cubicBezTo>
                  <a:pt x="169" y="1"/>
                  <a:pt x="169" y="1"/>
                  <a:pt x="169" y="1"/>
                </a:cubicBezTo>
                <a:cubicBezTo>
                  <a:pt x="168" y="1"/>
                  <a:pt x="167" y="2"/>
                  <a:pt x="167" y="2"/>
                </a:cubicBezTo>
                <a:cubicBezTo>
                  <a:pt x="167" y="3"/>
                  <a:pt x="167" y="3"/>
                  <a:pt x="167" y="3"/>
                </a:cubicBezTo>
                <a:cubicBezTo>
                  <a:pt x="167" y="3"/>
                  <a:pt x="167" y="3"/>
                  <a:pt x="167" y="3"/>
                </a:cubicBezTo>
                <a:cubicBezTo>
                  <a:pt x="166" y="3"/>
                  <a:pt x="165" y="3"/>
                  <a:pt x="165" y="3"/>
                </a:cubicBezTo>
                <a:cubicBezTo>
                  <a:pt x="165" y="3"/>
                  <a:pt x="165" y="3"/>
                  <a:pt x="165" y="3"/>
                </a:cubicBezTo>
                <a:cubicBezTo>
                  <a:pt x="164" y="3"/>
                  <a:pt x="163" y="4"/>
                  <a:pt x="163" y="3"/>
                </a:cubicBezTo>
                <a:cubicBezTo>
                  <a:pt x="162" y="5"/>
                  <a:pt x="161" y="7"/>
                  <a:pt x="159" y="9"/>
                </a:cubicBezTo>
                <a:cubicBezTo>
                  <a:pt x="159" y="10"/>
                  <a:pt x="160" y="12"/>
                  <a:pt x="158" y="12"/>
                </a:cubicBezTo>
                <a:cubicBezTo>
                  <a:pt x="158" y="13"/>
                  <a:pt x="158" y="13"/>
                  <a:pt x="158" y="13"/>
                </a:cubicBezTo>
                <a:cubicBezTo>
                  <a:pt x="159" y="13"/>
                  <a:pt x="159" y="13"/>
                  <a:pt x="159" y="13"/>
                </a:cubicBezTo>
                <a:cubicBezTo>
                  <a:pt x="156" y="17"/>
                  <a:pt x="156" y="17"/>
                  <a:pt x="156" y="17"/>
                </a:cubicBezTo>
                <a:cubicBezTo>
                  <a:pt x="157" y="18"/>
                  <a:pt x="157" y="18"/>
                  <a:pt x="157" y="18"/>
                </a:cubicBezTo>
                <a:cubicBezTo>
                  <a:pt x="156" y="19"/>
                  <a:pt x="156" y="19"/>
                  <a:pt x="156" y="19"/>
                </a:cubicBezTo>
                <a:cubicBezTo>
                  <a:pt x="157" y="20"/>
                  <a:pt x="157" y="21"/>
                  <a:pt x="157" y="22"/>
                </a:cubicBezTo>
                <a:cubicBezTo>
                  <a:pt x="157" y="22"/>
                  <a:pt x="157" y="22"/>
                  <a:pt x="157" y="22"/>
                </a:cubicBezTo>
                <a:cubicBezTo>
                  <a:pt x="157" y="25"/>
                  <a:pt x="157" y="25"/>
                  <a:pt x="157" y="25"/>
                </a:cubicBezTo>
                <a:cubicBezTo>
                  <a:pt x="154" y="27"/>
                  <a:pt x="157" y="21"/>
                  <a:pt x="153" y="22"/>
                </a:cubicBezTo>
                <a:cubicBezTo>
                  <a:pt x="154" y="23"/>
                  <a:pt x="154" y="23"/>
                  <a:pt x="154" y="23"/>
                </a:cubicBezTo>
                <a:cubicBezTo>
                  <a:pt x="154" y="23"/>
                  <a:pt x="154" y="23"/>
                  <a:pt x="154" y="23"/>
                </a:cubicBezTo>
                <a:cubicBezTo>
                  <a:pt x="153" y="24"/>
                  <a:pt x="153" y="24"/>
                  <a:pt x="153" y="24"/>
                </a:cubicBezTo>
                <a:cubicBezTo>
                  <a:pt x="153" y="25"/>
                  <a:pt x="153" y="25"/>
                  <a:pt x="153" y="25"/>
                </a:cubicBezTo>
                <a:cubicBezTo>
                  <a:pt x="152" y="27"/>
                  <a:pt x="152" y="27"/>
                  <a:pt x="152" y="27"/>
                </a:cubicBezTo>
                <a:cubicBezTo>
                  <a:pt x="152" y="27"/>
                  <a:pt x="152" y="27"/>
                  <a:pt x="152" y="27"/>
                </a:cubicBezTo>
                <a:cubicBezTo>
                  <a:pt x="151" y="27"/>
                  <a:pt x="152" y="29"/>
                  <a:pt x="151" y="29"/>
                </a:cubicBezTo>
                <a:cubicBezTo>
                  <a:pt x="151" y="29"/>
                  <a:pt x="151" y="30"/>
                  <a:pt x="152" y="30"/>
                </a:cubicBezTo>
                <a:cubicBezTo>
                  <a:pt x="151" y="32"/>
                  <a:pt x="150" y="33"/>
                  <a:pt x="149" y="34"/>
                </a:cubicBezTo>
                <a:cubicBezTo>
                  <a:pt x="147" y="34"/>
                  <a:pt x="149" y="30"/>
                  <a:pt x="146" y="30"/>
                </a:cubicBezTo>
                <a:cubicBezTo>
                  <a:pt x="147" y="30"/>
                  <a:pt x="146" y="29"/>
                  <a:pt x="146" y="29"/>
                </a:cubicBezTo>
                <a:cubicBezTo>
                  <a:pt x="146" y="29"/>
                  <a:pt x="146" y="29"/>
                  <a:pt x="145" y="29"/>
                </a:cubicBezTo>
                <a:cubicBezTo>
                  <a:pt x="146" y="27"/>
                  <a:pt x="144" y="25"/>
                  <a:pt x="145" y="24"/>
                </a:cubicBezTo>
                <a:cubicBezTo>
                  <a:pt x="144" y="25"/>
                  <a:pt x="144" y="25"/>
                  <a:pt x="144" y="25"/>
                </a:cubicBezTo>
                <a:cubicBezTo>
                  <a:pt x="144" y="24"/>
                  <a:pt x="144" y="24"/>
                  <a:pt x="144" y="24"/>
                </a:cubicBezTo>
                <a:cubicBezTo>
                  <a:pt x="143" y="27"/>
                  <a:pt x="141" y="24"/>
                  <a:pt x="141" y="26"/>
                </a:cubicBezTo>
                <a:cubicBezTo>
                  <a:pt x="140" y="26"/>
                  <a:pt x="140" y="26"/>
                  <a:pt x="140" y="26"/>
                </a:cubicBezTo>
                <a:cubicBezTo>
                  <a:pt x="141" y="24"/>
                  <a:pt x="141" y="24"/>
                  <a:pt x="141" y="24"/>
                </a:cubicBezTo>
                <a:cubicBezTo>
                  <a:pt x="139" y="25"/>
                  <a:pt x="139" y="25"/>
                  <a:pt x="139" y="25"/>
                </a:cubicBezTo>
                <a:cubicBezTo>
                  <a:pt x="139" y="24"/>
                  <a:pt x="138" y="23"/>
                  <a:pt x="139" y="22"/>
                </a:cubicBezTo>
                <a:cubicBezTo>
                  <a:pt x="139" y="22"/>
                  <a:pt x="139" y="22"/>
                  <a:pt x="139" y="22"/>
                </a:cubicBezTo>
                <a:cubicBezTo>
                  <a:pt x="138" y="22"/>
                  <a:pt x="138" y="22"/>
                  <a:pt x="138" y="22"/>
                </a:cubicBezTo>
                <a:cubicBezTo>
                  <a:pt x="137" y="22"/>
                  <a:pt x="137" y="23"/>
                  <a:pt x="136" y="23"/>
                </a:cubicBezTo>
                <a:cubicBezTo>
                  <a:pt x="137" y="24"/>
                  <a:pt x="137" y="24"/>
                  <a:pt x="137" y="24"/>
                </a:cubicBezTo>
                <a:cubicBezTo>
                  <a:pt x="137" y="27"/>
                  <a:pt x="134" y="25"/>
                  <a:pt x="133" y="26"/>
                </a:cubicBezTo>
                <a:cubicBezTo>
                  <a:pt x="134" y="26"/>
                  <a:pt x="134" y="25"/>
                  <a:pt x="135" y="26"/>
                </a:cubicBezTo>
                <a:cubicBezTo>
                  <a:pt x="134" y="27"/>
                  <a:pt x="134" y="27"/>
                  <a:pt x="134" y="27"/>
                </a:cubicBezTo>
                <a:cubicBezTo>
                  <a:pt x="135" y="28"/>
                  <a:pt x="137" y="28"/>
                  <a:pt x="139" y="29"/>
                </a:cubicBezTo>
                <a:cubicBezTo>
                  <a:pt x="139" y="29"/>
                  <a:pt x="140" y="30"/>
                  <a:pt x="139" y="31"/>
                </a:cubicBezTo>
                <a:cubicBezTo>
                  <a:pt x="139" y="31"/>
                  <a:pt x="138" y="31"/>
                  <a:pt x="138" y="31"/>
                </a:cubicBezTo>
                <a:cubicBezTo>
                  <a:pt x="138" y="31"/>
                  <a:pt x="137" y="32"/>
                  <a:pt x="137" y="32"/>
                </a:cubicBezTo>
                <a:cubicBezTo>
                  <a:pt x="137" y="32"/>
                  <a:pt x="136" y="32"/>
                  <a:pt x="136" y="31"/>
                </a:cubicBezTo>
                <a:cubicBezTo>
                  <a:pt x="136" y="32"/>
                  <a:pt x="136" y="32"/>
                  <a:pt x="136" y="32"/>
                </a:cubicBezTo>
                <a:cubicBezTo>
                  <a:pt x="136" y="32"/>
                  <a:pt x="136" y="32"/>
                  <a:pt x="135" y="31"/>
                </a:cubicBezTo>
                <a:cubicBezTo>
                  <a:pt x="135" y="33"/>
                  <a:pt x="136" y="35"/>
                  <a:pt x="135" y="36"/>
                </a:cubicBezTo>
                <a:cubicBezTo>
                  <a:pt x="134" y="36"/>
                  <a:pt x="133" y="37"/>
                  <a:pt x="132" y="35"/>
                </a:cubicBezTo>
                <a:cubicBezTo>
                  <a:pt x="132" y="35"/>
                  <a:pt x="132" y="35"/>
                  <a:pt x="132" y="35"/>
                </a:cubicBezTo>
                <a:cubicBezTo>
                  <a:pt x="130" y="37"/>
                  <a:pt x="133" y="35"/>
                  <a:pt x="132" y="37"/>
                </a:cubicBezTo>
                <a:cubicBezTo>
                  <a:pt x="132" y="37"/>
                  <a:pt x="132" y="38"/>
                  <a:pt x="131" y="38"/>
                </a:cubicBezTo>
                <a:cubicBezTo>
                  <a:pt x="131" y="37"/>
                  <a:pt x="131" y="37"/>
                  <a:pt x="131" y="37"/>
                </a:cubicBezTo>
                <a:cubicBezTo>
                  <a:pt x="130" y="38"/>
                  <a:pt x="130" y="38"/>
                  <a:pt x="130" y="38"/>
                </a:cubicBezTo>
                <a:cubicBezTo>
                  <a:pt x="130" y="38"/>
                  <a:pt x="130" y="39"/>
                  <a:pt x="130" y="39"/>
                </a:cubicBezTo>
                <a:cubicBezTo>
                  <a:pt x="128" y="40"/>
                  <a:pt x="128" y="43"/>
                  <a:pt x="126" y="42"/>
                </a:cubicBezTo>
                <a:cubicBezTo>
                  <a:pt x="126" y="43"/>
                  <a:pt x="125" y="44"/>
                  <a:pt x="124" y="44"/>
                </a:cubicBezTo>
                <a:cubicBezTo>
                  <a:pt x="124" y="44"/>
                  <a:pt x="125" y="44"/>
                  <a:pt x="125" y="44"/>
                </a:cubicBezTo>
                <a:cubicBezTo>
                  <a:pt x="125" y="45"/>
                  <a:pt x="125" y="46"/>
                  <a:pt x="124" y="46"/>
                </a:cubicBezTo>
                <a:cubicBezTo>
                  <a:pt x="124" y="46"/>
                  <a:pt x="123" y="46"/>
                  <a:pt x="123" y="45"/>
                </a:cubicBezTo>
                <a:cubicBezTo>
                  <a:pt x="122" y="45"/>
                  <a:pt x="122" y="43"/>
                  <a:pt x="123" y="43"/>
                </a:cubicBezTo>
                <a:cubicBezTo>
                  <a:pt x="122" y="43"/>
                  <a:pt x="122" y="43"/>
                  <a:pt x="122" y="43"/>
                </a:cubicBezTo>
                <a:cubicBezTo>
                  <a:pt x="122" y="44"/>
                  <a:pt x="121" y="43"/>
                  <a:pt x="121" y="43"/>
                </a:cubicBezTo>
                <a:cubicBezTo>
                  <a:pt x="121" y="43"/>
                  <a:pt x="121" y="42"/>
                  <a:pt x="121" y="42"/>
                </a:cubicBezTo>
                <a:cubicBezTo>
                  <a:pt x="120" y="43"/>
                  <a:pt x="119" y="45"/>
                  <a:pt x="118" y="46"/>
                </a:cubicBezTo>
                <a:cubicBezTo>
                  <a:pt x="118" y="45"/>
                  <a:pt x="118" y="45"/>
                  <a:pt x="118" y="45"/>
                </a:cubicBezTo>
                <a:cubicBezTo>
                  <a:pt x="117" y="46"/>
                  <a:pt x="117" y="45"/>
                  <a:pt x="117" y="46"/>
                </a:cubicBezTo>
                <a:cubicBezTo>
                  <a:pt x="116" y="45"/>
                  <a:pt x="116" y="44"/>
                  <a:pt x="116" y="44"/>
                </a:cubicBezTo>
                <a:cubicBezTo>
                  <a:pt x="115" y="44"/>
                  <a:pt x="115" y="44"/>
                  <a:pt x="115" y="44"/>
                </a:cubicBezTo>
                <a:cubicBezTo>
                  <a:pt x="114" y="43"/>
                  <a:pt x="115" y="43"/>
                  <a:pt x="115" y="42"/>
                </a:cubicBezTo>
                <a:cubicBezTo>
                  <a:pt x="115" y="42"/>
                  <a:pt x="115" y="40"/>
                  <a:pt x="114" y="41"/>
                </a:cubicBezTo>
                <a:cubicBezTo>
                  <a:pt x="113" y="41"/>
                  <a:pt x="113" y="40"/>
                  <a:pt x="113" y="40"/>
                </a:cubicBezTo>
                <a:cubicBezTo>
                  <a:pt x="113" y="40"/>
                  <a:pt x="113" y="40"/>
                  <a:pt x="113" y="40"/>
                </a:cubicBezTo>
                <a:cubicBezTo>
                  <a:pt x="112" y="40"/>
                  <a:pt x="112" y="39"/>
                  <a:pt x="112" y="39"/>
                </a:cubicBezTo>
                <a:cubicBezTo>
                  <a:pt x="111" y="40"/>
                  <a:pt x="111" y="40"/>
                  <a:pt x="111" y="40"/>
                </a:cubicBezTo>
                <a:cubicBezTo>
                  <a:pt x="111" y="39"/>
                  <a:pt x="110" y="40"/>
                  <a:pt x="110" y="40"/>
                </a:cubicBezTo>
                <a:cubicBezTo>
                  <a:pt x="108" y="41"/>
                  <a:pt x="107" y="39"/>
                  <a:pt x="106" y="41"/>
                </a:cubicBezTo>
                <a:cubicBezTo>
                  <a:pt x="106" y="39"/>
                  <a:pt x="103" y="41"/>
                  <a:pt x="103" y="38"/>
                </a:cubicBezTo>
                <a:cubicBezTo>
                  <a:pt x="103" y="39"/>
                  <a:pt x="103" y="39"/>
                  <a:pt x="103" y="39"/>
                </a:cubicBezTo>
                <a:cubicBezTo>
                  <a:pt x="102" y="39"/>
                  <a:pt x="102" y="38"/>
                  <a:pt x="102" y="38"/>
                </a:cubicBezTo>
                <a:cubicBezTo>
                  <a:pt x="102" y="38"/>
                  <a:pt x="102" y="38"/>
                  <a:pt x="102" y="38"/>
                </a:cubicBezTo>
                <a:cubicBezTo>
                  <a:pt x="101" y="36"/>
                  <a:pt x="101" y="36"/>
                  <a:pt x="101" y="36"/>
                </a:cubicBezTo>
                <a:cubicBezTo>
                  <a:pt x="99" y="37"/>
                  <a:pt x="97" y="35"/>
                  <a:pt x="97" y="35"/>
                </a:cubicBezTo>
                <a:cubicBezTo>
                  <a:pt x="97" y="36"/>
                  <a:pt x="98" y="36"/>
                  <a:pt x="98" y="36"/>
                </a:cubicBezTo>
                <a:cubicBezTo>
                  <a:pt x="96" y="39"/>
                  <a:pt x="94" y="37"/>
                  <a:pt x="92" y="36"/>
                </a:cubicBezTo>
                <a:cubicBezTo>
                  <a:pt x="91" y="36"/>
                  <a:pt x="90" y="37"/>
                  <a:pt x="90" y="36"/>
                </a:cubicBezTo>
                <a:cubicBezTo>
                  <a:pt x="89" y="37"/>
                  <a:pt x="88" y="36"/>
                  <a:pt x="88" y="36"/>
                </a:cubicBezTo>
                <a:cubicBezTo>
                  <a:pt x="86" y="36"/>
                  <a:pt x="85" y="35"/>
                  <a:pt x="83" y="35"/>
                </a:cubicBezTo>
                <a:cubicBezTo>
                  <a:pt x="83" y="37"/>
                  <a:pt x="83" y="37"/>
                  <a:pt x="83" y="37"/>
                </a:cubicBezTo>
                <a:cubicBezTo>
                  <a:pt x="84" y="38"/>
                  <a:pt x="85" y="39"/>
                  <a:pt x="86" y="39"/>
                </a:cubicBezTo>
                <a:cubicBezTo>
                  <a:pt x="86" y="39"/>
                  <a:pt x="86" y="39"/>
                  <a:pt x="86" y="39"/>
                </a:cubicBezTo>
                <a:cubicBezTo>
                  <a:pt x="86" y="41"/>
                  <a:pt x="88" y="41"/>
                  <a:pt x="88" y="42"/>
                </a:cubicBezTo>
                <a:cubicBezTo>
                  <a:pt x="88" y="44"/>
                  <a:pt x="91" y="45"/>
                  <a:pt x="90" y="47"/>
                </a:cubicBezTo>
                <a:cubicBezTo>
                  <a:pt x="89" y="45"/>
                  <a:pt x="86" y="44"/>
                  <a:pt x="86" y="41"/>
                </a:cubicBezTo>
                <a:cubicBezTo>
                  <a:pt x="85" y="42"/>
                  <a:pt x="85" y="42"/>
                  <a:pt x="85" y="42"/>
                </a:cubicBezTo>
                <a:cubicBezTo>
                  <a:pt x="83" y="38"/>
                  <a:pt x="82" y="43"/>
                  <a:pt x="80" y="43"/>
                </a:cubicBezTo>
                <a:cubicBezTo>
                  <a:pt x="82" y="46"/>
                  <a:pt x="76" y="46"/>
                  <a:pt x="79" y="48"/>
                </a:cubicBezTo>
                <a:cubicBezTo>
                  <a:pt x="79" y="48"/>
                  <a:pt x="79" y="49"/>
                  <a:pt x="79" y="48"/>
                </a:cubicBezTo>
                <a:cubicBezTo>
                  <a:pt x="79" y="49"/>
                  <a:pt x="79" y="49"/>
                  <a:pt x="78" y="49"/>
                </a:cubicBezTo>
                <a:cubicBezTo>
                  <a:pt x="79" y="50"/>
                  <a:pt x="79" y="52"/>
                  <a:pt x="80" y="53"/>
                </a:cubicBezTo>
                <a:cubicBezTo>
                  <a:pt x="80" y="53"/>
                  <a:pt x="80" y="53"/>
                  <a:pt x="80" y="53"/>
                </a:cubicBezTo>
                <a:cubicBezTo>
                  <a:pt x="81" y="54"/>
                  <a:pt x="81" y="54"/>
                  <a:pt x="81" y="54"/>
                </a:cubicBezTo>
                <a:cubicBezTo>
                  <a:pt x="81" y="54"/>
                  <a:pt x="80" y="55"/>
                  <a:pt x="80" y="56"/>
                </a:cubicBezTo>
                <a:cubicBezTo>
                  <a:pt x="80" y="57"/>
                  <a:pt x="82" y="57"/>
                  <a:pt x="83" y="57"/>
                </a:cubicBezTo>
                <a:cubicBezTo>
                  <a:pt x="84" y="57"/>
                  <a:pt x="82" y="56"/>
                  <a:pt x="83" y="55"/>
                </a:cubicBezTo>
                <a:cubicBezTo>
                  <a:pt x="84" y="55"/>
                  <a:pt x="85" y="56"/>
                  <a:pt x="85" y="56"/>
                </a:cubicBezTo>
                <a:cubicBezTo>
                  <a:pt x="87" y="59"/>
                  <a:pt x="83" y="59"/>
                  <a:pt x="83" y="61"/>
                </a:cubicBezTo>
                <a:cubicBezTo>
                  <a:pt x="83" y="62"/>
                  <a:pt x="82" y="62"/>
                  <a:pt x="81" y="62"/>
                </a:cubicBezTo>
                <a:cubicBezTo>
                  <a:pt x="82" y="62"/>
                  <a:pt x="82" y="62"/>
                  <a:pt x="82" y="62"/>
                </a:cubicBezTo>
                <a:cubicBezTo>
                  <a:pt x="82" y="62"/>
                  <a:pt x="81" y="63"/>
                  <a:pt x="81" y="62"/>
                </a:cubicBezTo>
                <a:cubicBezTo>
                  <a:pt x="81" y="63"/>
                  <a:pt x="80" y="64"/>
                  <a:pt x="81" y="64"/>
                </a:cubicBezTo>
                <a:cubicBezTo>
                  <a:pt x="81" y="65"/>
                  <a:pt x="81" y="66"/>
                  <a:pt x="81" y="67"/>
                </a:cubicBezTo>
                <a:cubicBezTo>
                  <a:pt x="79" y="67"/>
                  <a:pt x="78" y="70"/>
                  <a:pt x="75" y="70"/>
                </a:cubicBezTo>
                <a:cubicBezTo>
                  <a:pt x="74" y="70"/>
                  <a:pt x="74" y="71"/>
                  <a:pt x="74" y="72"/>
                </a:cubicBezTo>
                <a:cubicBezTo>
                  <a:pt x="75" y="73"/>
                  <a:pt x="75" y="73"/>
                  <a:pt x="76" y="73"/>
                </a:cubicBezTo>
                <a:cubicBezTo>
                  <a:pt x="78" y="75"/>
                  <a:pt x="76" y="78"/>
                  <a:pt x="76" y="80"/>
                </a:cubicBezTo>
                <a:cubicBezTo>
                  <a:pt x="79" y="83"/>
                  <a:pt x="73" y="86"/>
                  <a:pt x="76" y="89"/>
                </a:cubicBezTo>
                <a:cubicBezTo>
                  <a:pt x="74" y="90"/>
                  <a:pt x="72" y="88"/>
                  <a:pt x="70" y="88"/>
                </a:cubicBezTo>
                <a:cubicBezTo>
                  <a:pt x="69" y="91"/>
                  <a:pt x="66" y="90"/>
                  <a:pt x="64" y="91"/>
                </a:cubicBezTo>
                <a:cubicBezTo>
                  <a:pt x="66" y="92"/>
                  <a:pt x="64" y="92"/>
                  <a:pt x="64" y="93"/>
                </a:cubicBezTo>
                <a:cubicBezTo>
                  <a:pt x="65" y="93"/>
                  <a:pt x="65" y="93"/>
                  <a:pt x="65" y="93"/>
                </a:cubicBezTo>
                <a:cubicBezTo>
                  <a:pt x="66" y="94"/>
                  <a:pt x="67" y="95"/>
                  <a:pt x="67" y="96"/>
                </a:cubicBezTo>
                <a:cubicBezTo>
                  <a:pt x="67" y="97"/>
                  <a:pt x="67" y="97"/>
                  <a:pt x="67" y="97"/>
                </a:cubicBezTo>
                <a:cubicBezTo>
                  <a:pt x="66" y="97"/>
                  <a:pt x="65" y="96"/>
                  <a:pt x="65" y="95"/>
                </a:cubicBezTo>
                <a:cubicBezTo>
                  <a:pt x="63" y="97"/>
                  <a:pt x="63" y="97"/>
                  <a:pt x="63" y="97"/>
                </a:cubicBezTo>
                <a:cubicBezTo>
                  <a:pt x="64" y="100"/>
                  <a:pt x="60" y="101"/>
                  <a:pt x="60" y="103"/>
                </a:cubicBezTo>
                <a:cubicBezTo>
                  <a:pt x="59" y="103"/>
                  <a:pt x="57" y="103"/>
                  <a:pt x="56" y="102"/>
                </a:cubicBezTo>
                <a:cubicBezTo>
                  <a:pt x="54" y="102"/>
                  <a:pt x="52" y="104"/>
                  <a:pt x="50" y="103"/>
                </a:cubicBezTo>
                <a:cubicBezTo>
                  <a:pt x="51" y="103"/>
                  <a:pt x="51" y="104"/>
                  <a:pt x="50" y="104"/>
                </a:cubicBezTo>
                <a:cubicBezTo>
                  <a:pt x="49" y="103"/>
                  <a:pt x="48" y="106"/>
                  <a:pt x="47" y="105"/>
                </a:cubicBezTo>
                <a:cubicBezTo>
                  <a:pt x="47" y="107"/>
                  <a:pt x="49" y="107"/>
                  <a:pt x="50" y="109"/>
                </a:cubicBezTo>
                <a:cubicBezTo>
                  <a:pt x="50" y="110"/>
                  <a:pt x="50" y="110"/>
                  <a:pt x="50" y="110"/>
                </a:cubicBezTo>
                <a:cubicBezTo>
                  <a:pt x="50" y="110"/>
                  <a:pt x="50" y="110"/>
                  <a:pt x="50" y="111"/>
                </a:cubicBezTo>
                <a:cubicBezTo>
                  <a:pt x="51" y="110"/>
                  <a:pt x="51" y="110"/>
                  <a:pt x="51" y="110"/>
                </a:cubicBezTo>
                <a:cubicBezTo>
                  <a:pt x="52" y="111"/>
                  <a:pt x="53" y="113"/>
                  <a:pt x="55" y="113"/>
                </a:cubicBezTo>
                <a:cubicBezTo>
                  <a:pt x="56" y="115"/>
                  <a:pt x="58" y="115"/>
                  <a:pt x="59" y="116"/>
                </a:cubicBezTo>
                <a:cubicBezTo>
                  <a:pt x="61" y="119"/>
                  <a:pt x="64" y="120"/>
                  <a:pt x="67" y="121"/>
                </a:cubicBezTo>
                <a:cubicBezTo>
                  <a:pt x="69" y="123"/>
                  <a:pt x="70" y="123"/>
                  <a:pt x="72" y="124"/>
                </a:cubicBezTo>
                <a:cubicBezTo>
                  <a:pt x="74" y="127"/>
                  <a:pt x="76" y="130"/>
                  <a:pt x="79" y="132"/>
                </a:cubicBezTo>
                <a:cubicBezTo>
                  <a:pt x="80" y="134"/>
                  <a:pt x="80" y="135"/>
                  <a:pt x="82" y="137"/>
                </a:cubicBezTo>
                <a:cubicBezTo>
                  <a:pt x="82" y="137"/>
                  <a:pt x="82" y="138"/>
                  <a:pt x="81" y="138"/>
                </a:cubicBezTo>
                <a:cubicBezTo>
                  <a:pt x="81" y="139"/>
                  <a:pt x="82" y="140"/>
                  <a:pt x="82" y="141"/>
                </a:cubicBezTo>
                <a:cubicBezTo>
                  <a:pt x="83" y="143"/>
                  <a:pt x="85" y="140"/>
                  <a:pt x="86" y="141"/>
                </a:cubicBezTo>
                <a:cubicBezTo>
                  <a:pt x="86" y="141"/>
                  <a:pt x="86" y="142"/>
                  <a:pt x="86" y="142"/>
                </a:cubicBezTo>
                <a:cubicBezTo>
                  <a:pt x="86" y="142"/>
                  <a:pt x="86" y="142"/>
                  <a:pt x="86" y="142"/>
                </a:cubicBezTo>
                <a:cubicBezTo>
                  <a:pt x="86" y="143"/>
                  <a:pt x="86" y="143"/>
                  <a:pt x="86" y="143"/>
                </a:cubicBezTo>
                <a:cubicBezTo>
                  <a:pt x="86" y="144"/>
                  <a:pt x="86" y="144"/>
                  <a:pt x="86" y="144"/>
                </a:cubicBezTo>
                <a:cubicBezTo>
                  <a:pt x="86" y="144"/>
                  <a:pt x="86" y="144"/>
                  <a:pt x="86" y="144"/>
                </a:cubicBezTo>
                <a:cubicBezTo>
                  <a:pt x="86" y="145"/>
                  <a:pt x="86" y="145"/>
                  <a:pt x="87" y="146"/>
                </a:cubicBezTo>
                <a:cubicBezTo>
                  <a:pt x="86" y="146"/>
                  <a:pt x="86" y="146"/>
                  <a:pt x="85" y="146"/>
                </a:cubicBezTo>
                <a:cubicBezTo>
                  <a:pt x="85" y="146"/>
                  <a:pt x="86" y="147"/>
                  <a:pt x="85" y="147"/>
                </a:cubicBezTo>
                <a:cubicBezTo>
                  <a:pt x="85" y="147"/>
                  <a:pt x="85" y="147"/>
                  <a:pt x="85" y="147"/>
                </a:cubicBezTo>
                <a:cubicBezTo>
                  <a:pt x="84" y="147"/>
                  <a:pt x="84" y="148"/>
                  <a:pt x="83" y="148"/>
                </a:cubicBezTo>
                <a:cubicBezTo>
                  <a:pt x="83" y="147"/>
                  <a:pt x="81" y="148"/>
                  <a:pt x="82" y="147"/>
                </a:cubicBezTo>
                <a:cubicBezTo>
                  <a:pt x="79" y="145"/>
                  <a:pt x="79" y="145"/>
                  <a:pt x="79" y="145"/>
                </a:cubicBezTo>
                <a:cubicBezTo>
                  <a:pt x="79" y="146"/>
                  <a:pt x="79" y="146"/>
                  <a:pt x="79" y="146"/>
                </a:cubicBezTo>
                <a:cubicBezTo>
                  <a:pt x="77" y="147"/>
                  <a:pt x="80" y="147"/>
                  <a:pt x="80" y="148"/>
                </a:cubicBezTo>
                <a:cubicBezTo>
                  <a:pt x="81" y="149"/>
                  <a:pt x="81" y="150"/>
                  <a:pt x="80" y="150"/>
                </a:cubicBezTo>
                <a:cubicBezTo>
                  <a:pt x="80" y="151"/>
                  <a:pt x="81" y="151"/>
                  <a:pt x="81" y="152"/>
                </a:cubicBezTo>
                <a:cubicBezTo>
                  <a:pt x="81" y="152"/>
                  <a:pt x="80" y="152"/>
                  <a:pt x="80" y="152"/>
                </a:cubicBezTo>
                <a:cubicBezTo>
                  <a:pt x="80" y="152"/>
                  <a:pt x="80" y="153"/>
                  <a:pt x="80" y="153"/>
                </a:cubicBezTo>
                <a:cubicBezTo>
                  <a:pt x="81" y="154"/>
                  <a:pt x="82" y="156"/>
                  <a:pt x="83" y="156"/>
                </a:cubicBezTo>
                <a:cubicBezTo>
                  <a:pt x="83" y="157"/>
                  <a:pt x="82" y="159"/>
                  <a:pt x="80" y="160"/>
                </a:cubicBezTo>
                <a:cubicBezTo>
                  <a:pt x="77" y="161"/>
                  <a:pt x="78" y="157"/>
                  <a:pt x="76" y="156"/>
                </a:cubicBezTo>
                <a:cubicBezTo>
                  <a:pt x="76" y="156"/>
                  <a:pt x="76" y="156"/>
                  <a:pt x="75" y="156"/>
                </a:cubicBezTo>
                <a:cubicBezTo>
                  <a:pt x="75" y="156"/>
                  <a:pt x="74" y="156"/>
                  <a:pt x="75" y="155"/>
                </a:cubicBezTo>
                <a:cubicBezTo>
                  <a:pt x="73" y="155"/>
                  <a:pt x="73" y="155"/>
                  <a:pt x="73" y="155"/>
                </a:cubicBezTo>
                <a:cubicBezTo>
                  <a:pt x="71" y="157"/>
                  <a:pt x="69" y="153"/>
                  <a:pt x="68" y="156"/>
                </a:cubicBezTo>
                <a:cubicBezTo>
                  <a:pt x="69" y="158"/>
                  <a:pt x="66" y="159"/>
                  <a:pt x="65" y="159"/>
                </a:cubicBezTo>
                <a:cubicBezTo>
                  <a:pt x="64" y="160"/>
                  <a:pt x="63" y="160"/>
                  <a:pt x="62" y="160"/>
                </a:cubicBezTo>
                <a:cubicBezTo>
                  <a:pt x="62" y="160"/>
                  <a:pt x="62" y="160"/>
                  <a:pt x="62" y="160"/>
                </a:cubicBezTo>
                <a:cubicBezTo>
                  <a:pt x="61" y="162"/>
                  <a:pt x="60" y="163"/>
                  <a:pt x="58" y="163"/>
                </a:cubicBezTo>
                <a:cubicBezTo>
                  <a:pt x="59" y="163"/>
                  <a:pt x="59" y="164"/>
                  <a:pt x="59" y="165"/>
                </a:cubicBezTo>
                <a:cubicBezTo>
                  <a:pt x="58" y="165"/>
                  <a:pt x="58" y="165"/>
                  <a:pt x="58" y="165"/>
                </a:cubicBezTo>
                <a:cubicBezTo>
                  <a:pt x="58" y="165"/>
                  <a:pt x="58" y="165"/>
                  <a:pt x="58" y="165"/>
                </a:cubicBezTo>
                <a:cubicBezTo>
                  <a:pt x="59" y="165"/>
                  <a:pt x="59" y="166"/>
                  <a:pt x="60" y="166"/>
                </a:cubicBezTo>
                <a:cubicBezTo>
                  <a:pt x="61" y="166"/>
                  <a:pt x="61" y="166"/>
                  <a:pt x="61" y="166"/>
                </a:cubicBezTo>
                <a:cubicBezTo>
                  <a:pt x="61" y="167"/>
                  <a:pt x="61" y="167"/>
                  <a:pt x="61" y="167"/>
                </a:cubicBezTo>
                <a:cubicBezTo>
                  <a:pt x="61" y="168"/>
                  <a:pt x="60" y="167"/>
                  <a:pt x="60" y="167"/>
                </a:cubicBezTo>
                <a:cubicBezTo>
                  <a:pt x="60" y="168"/>
                  <a:pt x="60" y="168"/>
                  <a:pt x="59" y="168"/>
                </a:cubicBezTo>
                <a:cubicBezTo>
                  <a:pt x="58" y="167"/>
                  <a:pt x="58" y="167"/>
                  <a:pt x="58" y="167"/>
                </a:cubicBezTo>
                <a:cubicBezTo>
                  <a:pt x="59" y="167"/>
                  <a:pt x="59" y="167"/>
                  <a:pt x="59" y="167"/>
                </a:cubicBezTo>
                <a:cubicBezTo>
                  <a:pt x="59" y="167"/>
                  <a:pt x="58" y="166"/>
                  <a:pt x="58" y="166"/>
                </a:cubicBezTo>
                <a:cubicBezTo>
                  <a:pt x="58" y="166"/>
                  <a:pt x="57" y="166"/>
                  <a:pt x="57" y="166"/>
                </a:cubicBezTo>
                <a:cubicBezTo>
                  <a:pt x="57" y="166"/>
                  <a:pt x="57" y="165"/>
                  <a:pt x="57" y="165"/>
                </a:cubicBezTo>
                <a:cubicBezTo>
                  <a:pt x="57" y="165"/>
                  <a:pt x="56" y="165"/>
                  <a:pt x="56" y="165"/>
                </a:cubicBezTo>
                <a:cubicBezTo>
                  <a:pt x="56" y="166"/>
                  <a:pt x="56" y="166"/>
                  <a:pt x="57" y="166"/>
                </a:cubicBezTo>
                <a:cubicBezTo>
                  <a:pt x="56" y="167"/>
                  <a:pt x="55" y="166"/>
                  <a:pt x="54" y="168"/>
                </a:cubicBezTo>
                <a:cubicBezTo>
                  <a:pt x="54" y="168"/>
                  <a:pt x="55" y="168"/>
                  <a:pt x="55" y="168"/>
                </a:cubicBezTo>
                <a:cubicBezTo>
                  <a:pt x="54" y="169"/>
                  <a:pt x="54" y="169"/>
                  <a:pt x="54" y="169"/>
                </a:cubicBezTo>
                <a:cubicBezTo>
                  <a:pt x="54" y="169"/>
                  <a:pt x="55" y="169"/>
                  <a:pt x="55" y="169"/>
                </a:cubicBezTo>
                <a:cubicBezTo>
                  <a:pt x="54" y="170"/>
                  <a:pt x="54" y="170"/>
                  <a:pt x="54" y="170"/>
                </a:cubicBezTo>
                <a:cubicBezTo>
                  <a:pt x="54" y="170"/>
                  <a:pt x="54" y="170"/>
                  <a:pt x="53" y="169"/>
                </a:cubicBezTo>
                <a:cubicBezTo>
                  <a:pt x="53" y="170"/>
                  <a:pt x="53" y="170"/>
                  <a:pt x="53" y="170"/>
                </a:cubicBezTo>
                <a:cubicBezTo>
                  <a:pt x="51" y="170"/>
                  <a:pt x="50" y="173"/>
                  <a:pt x="49" y="173"/>
                </a:cubicBezTo>
                <a:cubicBezTo>
                  <a:pt x="50" y="175"/>
                  <a:pt x="48" y="175"/>
                  <a:pt x="48" y="176"/>
                </a:cubicBezTo>
                <a:cubicBezTo>
                  <a:pt x="48" y="176"/>
                  <a:pt x="47" y="176"/>
                  <a:pt x="48" y="177"/>
                </a:cubicBezTo>
                <a:cubicBezTo>
                  <a:pt x="48" y="177"/>
                  <a:pt x="48" y="177"/>
                  <a:pt x="48" y="177"/>
                </a:cubicBezTo>
                <a:cubicBezTo>
                  <a:pt x="47" y="177"/>
                  <a:pt x="47" y="177"/>
                  <a:pt x="47" y="177"/>
                </a:cubicBezTo>
                <a:cubicBezTo>
                  <a:pt x="47" y="177"/>
                  <a:pt x="46" y="177"/>
                  <a:pt x="46" y="177"/>
                </a:cubicBezTo>
                <a:cubicBezTo>
                  <a:pt x="46" y="178"/>
                  <a:pt x="46" y="178"/>
                  <a:pt x="46" y="178"/>
                </a:cubicBezTo>
                <a:cubicBezTo>
                  <a:pt x="46" y="179"/>
                  <a:pt x="45" y="178"/>
                  <a:pt x="44" y="178"/>
                </a:cubicBezTo>
                <a:cubicBezTo>
                  <a:pt x="44" y="179"/>
                  <a:pt x="45" y="179"/>
                  <a:pt x="45" y="179"/>
                </a:cubicBezTo>
                <a:cubicBezTo>
                  <a:pt x="44" y="180"/>
                  <a:pt x="43" y="181"/>
                  <a:pt x="42" y="179"/>
                </a:cubicBezTo>
                <a:cubicBezTo>
                  <a:pt x="40" y="181"/>
                  <a:pt x="39" y="180"/>
                  <a:pt x="38" y="181"/>
                </a:cubicBezTo>
                <a:cubicBezTo>
                  <a:pt x="37" y="181"/>
                  <a:pt x="35" y="181"/>
                  <a:pt x="35" y="180"/>
                </a:cubicBezTo>
                <a:cubicBezTo>
                  <a:pt x="35" y="180"/>
                  <a:pt x="35" y="180"/>
                  <a:pt x="35" y="180"/>
                </a:cubicBezTo>
                <a:cubicBezTo>
                  <a:pt x="34" y="181"/>
                  <a:pt x="34" y="180"/>
                  <a:pt x="33" y="180"/>
                </a:cubicBezTo>
                <a:cubicBezTo>
                  <a:pt x="32" y="181"/>
                  <a:pt x="31" y="179"/>
                  <a:pt x="29" y="181"/>
                </a:cubicBezTo>
                <a:cubicBezTo>
                  <a:pt x="29" y="181"/>
                  <a:pt x="30" y="182"/>
                  <a:pt x="30" y="182"/>
                </a:cubicBezTo>
                <a:cubicBezTo>
                  <a:pt x="29" y="183"/>
                  <a:pt x="29" y="182"/>
                  <a:pt x="28" y="182"/>
                </a:cubicBezTo>
                <a:cubicBezTo>
                  <a:pt x="27" y="184"/>
                  <a:pt x="27" y="181"/>
                  <a:pt x="26" y="181"/>
                </a:cubicBezTo>
                <a:cubicBezTo>
                  <a:pt x="25" y="181"/>
                  <a:pt x="25" y="182"/>
                  <a:pt x="24" y="181"/>
                </a:cubicBezTo>
                <a:cubicBezTo>
                  <a:pt x="24" y="182"/>
                  <a:pt x="23" y="181"/>
                  <a:pt x="23" y="183"/>
                </a:cubicBezTo>
                <a:cubicBezTo>
                  <a:pt x="23" y="182"/>
                  <a:pt x="23" y="182"/>
                  <a:pt x="23" y="182"/>
                </a:cubicBezTo>
                <a:cubicBezTo>
                  <a:pt x="24" y="183"/>
                  <a:pt x="24" y="183"/>
                  <a:pt x="24" y="183"/>
                </a:cubicBezTo>
                <a:cubicBezTo>
                  <a:pt x="25" y="182"/>
                  <a:pt x="25" y="185"/>
                  <a:pt x="27" y="185"/>
                </a:cubicBezTo>
                <a:cubicBezTo>
                  <a:pt x="26" y="186"/>
                  <a:pt x="27" y="187"/>
                  <a:pt x="26" y="188"/>
                </a:cubicBezTo>
                <a:cubicBezTo>
                  <a:pt x="25" y="188"/>
                  <a:pt x="23" y="188"/>
                  <a:pt x="22" y="186"/>
                </a:cubicBezTo>
                <a:cubicBezTo>
                  <a:pt x="22" y="187"/>
                  <a:pt x="21" y="187"/>
                  <a:pt x="21" y="187"/>
                </a:cubicBezTo>
                <a:cubicBezTo>
                  <a:pt x="20" y="186"/>
                  <a:pt x="18" y="187"/>
                  <a:pt x="18" y="185"/>
                </a:cubicBezTo>
                <a:cubicBezTo>
                  <a:pt x="18" y="185"/>
                  <a:pt x="18" y="185"/>
                  <a:pt x="18" y="185"/>
                </a:cubicBezTo>
                <a:cubicBezTo>
                  <a:pt x="17" y="187"/>
                  <a:pt x="15" y="186"/>
                  <a:pt x="14" y="187"/>
                </a:cubicBezTo>
                <a:cubicBezTo>
                  <a:pt x="13" y="186"/>
                  <a:pt x="13" y="186"/>
                  <a:pt x="13" y="186"/>
                </a:cubicBezTo>
                <a:cubicBezTo>
                  <a:pt x="12" y="186"/>
                  <a:pt x="12" y="186"/>
                  <a:pt x="12" y="186"/>
                </a:cubicBezTo>
                <a:cubicBezTo>
                  <a:pt x="12" y="186"/>
                  <a:pt x="11" y="187"/>
                  <a:pt x="11" y="186"/>
                </a:cubicBezTo>
                <a:cubicBezTo>
                  <a:pt x="11" y="186"/>
                  <a:pt x="11" y="186"/>
                  <a:pt x="11" y="186"/>
                </a:cubicBezTo>
                <a:cubicBezTo>
                  <a:pt x="11" y="187"/>
                  <a:pt x="10" y="187"/>
                  <a:pt x="9" y="187"/>
                </a:cubicBezTo>
                <a:cubicBezTo>
                  <a:pt x="10" y="188"/>
                  <a:pt x="10" y="188"/>
                  <a:pt x="10" y="188"/>
                </a:cubicBezTo>
                <a:cubicBezTo>
                  <a:pt x="10" y="188"/>
                  <a:pt x="10" y="189"/>
                  <a:pt x="9" y="189"/>
                </a:cubicBezTo>
                <a:cubicBezTo>
                  <a:pt x="9" y="188"/>
                  <a:pt x="8" y="188"/>
                  <a:pt x="9" y="187"/>
                </a:cubicBezTo>
                <a:cubicBezTo>
                  <a:pt x="8" y="188"/>
                  <a:pt x="8" y="188"/>
                  <a:pt x="8" y="188"/>
                </a:cubicBezTo>
                <a:cubicBezTo>
                  <a:pt x="7" y="188"/>
                  <a:pt x="7" y="188"/>
                  <a:pt x="6" y="187"/>
                </a:cubicBezTo>
                <a:cubicBezTo>
                  <a:pt x="5" y="189"/>
                  <a:pt x="3" y="187"/>
                  <a:pt x="2" y="189"/>
                </a:cubicBezTo>
                <a:cubicBezTo>
                  <a:pt x="2" y="189"/>
                  <a:pt x="4" y="189"/>
                  <a:pt x="3" y="190"/>
                </a:cubicBezTo>
                <a:cubicBezTo>
                  <a:pt x="2" y="190"/>
                  <a:pt x="2" y="189"/>
                  <a:pt x="2" y="189"/>
                </a:cubicBezTo>
                <a:cubicBezTo>
                  <a:pt x="2" y="190"/>
                  <a:pt x="0" y="191"/>
                  <a:pt x="0" y="192"/>
                </a:cubicBezTo>
                <a:cubicBezTo>
                  <a:pt x="0" y="192"/>
                  <a:pt x="1" y="193"/>
                  <a:pt x="1" y="194"/>
                </a:cubicBezTo>
                <a:cubicBezTo>
                  <a:pt x="3" y="194"/>
                  <a:pt x="4" y="194"/>
                  <a:pt x="5" y="193"/>
                </a:cubicBezTo>
                <a:cubicBezTo>
                  <a:pt x="6" y="193"/>
                  <a:pt x="6" y="195"/>
                  <a:pt x="7" y="194"/>
                </a:cubicBezTo>
                <a:cubicBezTo>
                  <a:pt x="8" y="195"/>
                  <a:pt x="9" y="194"/>
                  <a:pt x="9" y="196"/>
                </a:cubicBezTo>
                <a:cubicBezTo>
                  <a:pt x="8" y="196"/>
                  <a:pt x="8" y="198"/>
                  <a:pt x="7" y="198"/>
                </a:cubicBezTo>
                <a:cubicBezTo>
                  <a:pt x="7" y="198"/>
                  <a:pt x="8" y="198"/>
                  <a:pt x="8" y="199"/>
                </a:cubicBezTo>
                <a:cubicBezTo>
                  <a:pt x="8" y="198"/>
                  <a:pt x="8" y="198"/>
                  <a:pt x="8" y="198"/>
                </a:cubicBezTo>
                <a:cubicBezTo>
                  <a:pt x="8" y="200"/>
                  <a:pt x="10" y="200"/>
                  <a:pt x="11" y="201"/>
                </a:cubicBezTo>
                <a:cubicBezTo>
                  <a:pt x="8" y="203"/>
                  <a:pt x="8" y="203"/>
                  <a:pt x="8" y="203"/>
                </a:cubicBezTo>
                <a:cubicBezTo>
                  <a:pt x="10" y="205"/>
                  <a:pt x="11" y="207"/>
                  <a:pt x="13" y="209"/>
                </a:cubicBezTo>
                <a:cubicBezTo>
                  <a:pt x="13" y="210"/>
                  <a:pt x="14" y="210"/>
                  <a:pt x="14" y="211"/>
                </a:cubicBezTo>
                <a:cubicBezTo>
                  <a:pt x="15" y="212"/>
                  <a:pt x="15" y="212"/>
                  <a:pt x="15" y="212"/>
                </a:cubicBezTo>
                <a:cubicBezTo>
                  <a:pt x="15" y="212"/>
                  <a:pt x="15" y="212"/>
                  <a:pt x="15" y="212"/>
                </a:cubicBezTo>
                <a:cubicBezTo>
                  <a:pt x="16" y="212"/>
                  <a:pt x="16" y="212"/>
                  <a:pt x="16" y="212"/>
                </a:cubicBezTo>
                <a:cubicBezTo>
                  <a:pt x="15" y="213"/>
                  <a:pt x="16" y="214"/>
                  <a:pt x="15" y="215"/>
                </a:cubicBezTo>
                <a:cubicBezTo>
                  <a:pt x="15" y="215"/>
                  <a:pt x="15" y="215"/>
                  <a:pt x="15" y="215"/>
                </a:cubicBezTo>
                <a:cubicBezTo>
                  <a:pt x="15" y="215"/>
                  <a:pt x="16" y="215"/>
                  <a:pt x="16" y="215"/>
                </a:cubicBezTo>
                <a:cubicBezTo>
                  <a:pt x="17" y="216"/>
                  <a:pt x="17" y="216"/>
                  <a:pt x="17" y="216"/>
                </a:cubicBezTo>
                <a:cubicBezTo>
                  <a:pt x="17" y="216"/>
                  <a:pt x="17" y="216"/>
                  <a:pt x="16" y="216"/>
                </a:cubicBezTo>
                <a:cubicBezTo>
                  <a:pt x="17" y="216"/>
                  <a:pt x="17" y="216"/>
                  <a:pt x="17" y="216"/>
                </a:cubicBezTo>
                <a:cubicBezTo>
                  <a:pt x="17" y="216"/>
                  <a:pt x="17" y="216"/>
                  <a:pt x="18" y="216"/>
                </a:cubicBezTo>
                <a:cubicBezTo>
                  <a:pt x="18" y="216"/>
                  <a:pt x="18" y="216"/>
                  <a:pt x="18" y="216"/>
                </a:cubicBezTo>
                <a:cubicBezTo>
                  <a:pt x="16" y="220"/>
                  <a:pt x="21" y="219"/>
                  <a:pt x="21" y="222"/>
                </a:cubicBezTo>
                <a:cubicBezTo>
                  <a:pt x="20" y="225"/>
                  <a:pt x="19" y="223"/>
                  <a:pt x="18" y="224"/>
                </a:cubicBezTo>
                <a:cubicBezTo>
                  <a:pt x="18" y="224"/>
                  <a:pt x="19" y="225"/>
                  <a:pt x="19" y="226"/>
                </a:cubicBezTo>
                <a:cubicBezTo>
                  <a:pt x="18" y="226"/>
                  <a:pt x="17" y="227"/>
                  <a:pt x="15" y="228"/>
                </a:cubicBezTo>
                <a:cubicBezTo>
                  <a:pt x="15" y="229"/>
                  <a:pt x="16" y="230"/>
                  <a:pt x="15" y="231"/>
                </a:cubicBezTo>
                <a:cubicBezTo>
                  <a:pt x="16" y="231"/>
                  <a:pt x="16" y="231"/>
                  <a:pt x="16" y="231"/>
                </a:cubicBezTo>
                <a:cubicBezTo>
                  <a:pt x="15" y="232"/>
                  <a:pt x="14" y="232"/>
                  <a:pt x="13" y="233"/>
                </a:cubicBezTo>
                <a:cubicBezTo>
                  <a:pt x="14" y="234"/>
                  <a:pt x="13" y="235"/>
                  <a:pt x="12" y="236"/>
                </a:cubicBezTo>
                <a:cubicBezTo>
                  <a:pt x="15" y="237"/>
                  <a:pt x="15" y="237"/>
                  <a:pt x="15" y="237"/>
                </a:cubicBezTo>
                <a:cubicBezTo>
                  <a:pt x="15" y="238"/>
                  <a:pt x="15" y="239"/>
                  <a:pt x="14" y="240"/>
                </a:cubicBezTo>
                <a:cubicBezTo>
                  <a:pt x="15" y="240"/>
                  <a:pt x="15" y="240"/>
                  <a:pt x="15" y="241"/>
                </a:cubicBezTo>
                <a:cubicBezTo>
                  <a:pt x="16" y="241"/>
                  <a:pt x="17" y="242"/>
                  <a:pt x="15" y="242"/>
                </a:cubicBezTo>
                <a:cubicBezTo>
                  <a:pt x="16" y="244"/>
                  <a:pt x="14" y="246"/>
                  <a:pt x="13" y="247"/>
                </a:cubicBezTo>
                <a:cubicBezTo>
                  <a:pt x="13" y="249"/>
                  <a:pt x="14" y="249"/>
                  <a:pt x="14" y="250"/>
                </a:cubicBezTo>
                <a:cubicBezTo>
                  <a:pt x="15" y="250"/>
                  <a:pt x="15" y="251"/>
                  <a:pt x="16" y="250"/>
                </a:cubicBezTo>
                <a:cubicBezTo>
                  <a:pt x="16" y="250"/>
                  <a:pt x="16" y="250"/>
                  <a:pt x="16" y="250"/>
                </a:cubicBezTo>
                <a:cubicBezTo>
                  <a:pt x="18" y="249"/>
                  <a:pt x="18" y="249"/>
                  <a:pt x="18" y="249"/>
                </a:cubicBezTo>
                <a:cubicBezTo>
                  <a:pt x="18" y="249"/>
                  <a:pt x="19" y="250"/>
                  <a:pt x="19" y="251"/>
                </a:cubicBezTo>
                <a:cubicBezTo>
                  <a:pt x="18" y="251"/>
                  <a:pt x="18" y="252"/>
                  <a:pt x="17" y="252"/>
                </a:cubicBezTo>
                <a:cubicBezTo>
                  <a:pt x="17" y="253"/>
                  <a:pt x="16" y="254"/>
                  <a:pt x="16" y="256"/>
                </a:cubicBezTo>
                <a:cubicBezTo>
                  <a:pt x="16" y="257"/>
                  <a:pt x="17" y="256"/>
                  <a:pt x="18" y="256"/>
                </a:cubicBezTo>
                <a:cubicBezTo>
                  <a:pt x="18" y="256"/>
                  <a:pt x="18" y="256"/>
                  <a:pt x="18" y="256"/>
                </a:cubicBezTo>
                <a:cubicBezTo>
                  <a:pt x="18" y="256"/>
                  <a:pt x="20" y="256"/>
                  <a:pt x="20" y="255"/>
                </a:cubicBezTo>
                <a:cubicBezTo>
                  <a:pt x="21" y="256"/>
                  <a:pt x="20" y="257"/>
                  <a:pt x="20" y="258"/>
                </a:cubicBezTo>
                <a:cubicBezTo>
                  <a:pt x="21" y="259"/>
                  <a:pt x="23" y="259"/>
                  <a:pt x="23" y="260"/>
                </a:cubicBezTo>
                <a:cubicBezTo>
                  <a:pt x="23" y="259"/>
                  <a:pt x="23" y="259"/>
                  <a:pt x="24" y="259"/>
                </a:cubicBezTo>
                <a:cubicBezTo>
                  <a:pt x="24" y="260"/>
                  <a:pt x="24" y="260"/>
                  <a:pt x="24" y="260"/>
                </a:cubicBezTo>
                <a:cubicBezTo>
                  <a:pt x="24" y="260"/>
                  <a:pt x="25" y="259"/>
                  <a:pt x="25" y="259"/>
                </a:cubicBezTo>
                <a:cubicBezTo>
                  <a:pt x="26" y="261"/>
                  <a:pt x="28" y="258"/>
                  <a:pt x="29" y="260"/>
                </a:cubicBezTo>
                <a:cubicBezTo>
                  <a:pt x="29" y="260"/>
                  <a:pt x="29" y="261"/>
                  <a:pt x="29" y="261"/>
                </a:cubicBezTo>
                <a:cubicBezTo>
                  <a:pt x="31" y="262"/>
                  <a:pt x="32" y="264"/>
                  <a:pt x="33" y="265"/>
                </a:cubicBezTo>
                <a:cubicBezTo>
                  <a:pt x="34" y="265"/>
                  <a:pt x="35" y="263"/>
                  <a:pt x="36" y="265"/>
                </a:cubicBezTo>
                <a:cubicBezTo>
                  <a:pt x="36" y="265"/>
                  <a:pt x="36" y="266"/>
                  <a:pt x="36" y="267"/>
                </a:cubicBezTo>
                <a:cubicBezTo>
                  <a:pt x="36" y="268"/>
                  <a:pt x="36" y="269"/>
                  <a:pt x="36" y="271"/>
                </a:cubicBezTo>
                <a:cubicBezTo>
                  <a:pt x="36" y="272"/>
                  <a:pt x="36" y="273"/>
                  <a:pt x="34" y="273"/>
                </a:cubicBezTo>
                <a:cubicBezTo>
                  <a:pt x="35" y="274"/>
                  <a:pt x="35" y="275"/>
                  <a:pt x="36" y="275"/>
                </a:cubicBezTo>
                <a:cubicBezTo>
                  <a:pt x="35" y="279"/>
                  <a:pt x="39" y="279"/>
                  <a:pt x="39" y="282"/>
                </a:cubicBezTo>
                <a:cubicBezTo>
                  <a:pt x="40" y="281"/>
                  <a:pt x="40" y="281"/>
                  <a:pt x="41" y="281"/>
                </a:cubicBezTo>
                <a:cubicBezTo>
                  <a:pt x="40" y="278"/>
                  <a:pt x="43" y="275"/>
                  <a:pt x="45" y="274"/>
                </a:cubicBezTo>
                <a:cubicBezTo>
                  <a:pt x="48" y="274"/>
                  <a:pt x="44" y="275"/>
                  <a:pt x="47" y="275"/>
                </a:cubicBezTo>
                <a:cubicBezTo>
                  <a:pt x="47" y="274"/>
                  <a:pt x="47" y="274"/>
                  <a:pt x="47" y="274"/>
                </a:cubicBezTo>
                <a:cubicBezTo>
                  <a:pt x="48" y="274"/>
                  <a:pt x="48" y="273"/>
                  <a:pt x="49" y="274"/>
                </a:cubicBezTo>
                <a:cubicBezTo>
                  <a:pt x="50" y="272"/>
                  <a:pt x="51" y="274"/>
                  <a:pt x="53" y="274"/>
                </a:cubicBezTo>
                <a:cubicBezTo>
                  <a:pt x="51" y="275"/>
                  <a:pt x="53" y="276"/>
                  <a:pt x="52" y="277"/>
                </a:cubicBezTo>
                <a:cubicBezTo>
                  <a:pt x="53" y="278"/>
                  <a:pt x="54" y="279"/>
                  <a:pt x="54" y="279"/>
                </a:cubicBezTo>
                <a:cubicBezTo>
                  <a:pt x="54" y="280"/>
                  <a:pt x="55" y="282"/>
                  <a:pt x="54" y="282"/>
                </a:cubicBezTo>
                <a:cubicBezTo>
                  <a:pt x="55" y="283"/>
                  <a:pt x="55" y="283"/>
                  <a:pt x="55" y="283"/>
                </a:cubicBezTo>
                <a:cubicBezTo>
                  <a:pt x="55" y="284"/>
                  <a:pt x="54" y="285"/>
                  <a:pt x="54" y="285"/>
                </a:cubicBezTo>
                <a:cubicBezTo>
                  <a:pt x="54" y="287"/>
                  <a:pt x="54" y="288"/>
                  <a:pt x="55" y="289"/>
                </a:cubicBezTo>
                <a:cubicBezTo>
                  <a:pt x="55" y="289"/>
                  <a:pt x="55" y="289"/>
                  <a:pt x="55" y="289"/>
                </a:cubicBezTo>
                <a:cubicBezTo>
                  <a:pt x="56" y="289"/>
                  <a:pt x="56" y="290"/>
                  <a:pt x="56" y="290"/>
                </a:cubicBezTo>
                <a:cubicBezTo>
                  <a:pt x="56" y="292"/>
                  <a:pt x="54" y="291"/>
                  <a:pt x="54" y="293"/>
                </a:cubicBezTo>
                <a:cubicBezTo>
                  <a:pt x="53" y="293"/>
                  <a:pt x="53" y="293"/>
                  <a:pt x="53" y="293"/>
                </a:cubicBezTo>
                <a:cubicBezTo>
                  <a:pt x="53" y="294"/>
                  <a:pt x="53" y="294"/>
                  <a:pt x="53" y="294"/>
                </a:cubicBezTo>
                <a:cubicBezTo>
                  <a:pt x="53" y="294"/>
                  <a:pt x="53" y="294"/>
                  <a:pt x="52" y="294"/>
                </a:cubicBezTo>
                <a:cubicBezTo>
                  <a:pt x="52" y="295"/>
                  <a:pt x="52" y="295"/>
                  <a:pt x="52" y="295"/>
                </a:cubicBezTo>
                <a:cubicBezTo>
                  <a:pt x="53" y="295"/>
                  <a:pt x="53" y="295"/>
                  <a:pt x="53" y="295"/>
                </a:cubicBezTo>
                <a:cubicBezTo>
                  <a:pt x="52" y="296"/>
                  <a:pt x="53" y="298"/>
                  <a:pt x="53" y="299"/>
                </a:cubicBezTo>
                <a:cubicBezTo>
                  <a:pt x="53" y="299"/>
                  <a:pt x="54" y="298"/>
                  <a:pt x="54" y="299"/>
                </a:cubicBezTo>
                <a:cubicBezTo>
                  <a:pt x="57" y="296"/>
                  <a:pt x="57" y="296"/>
                  <a:pt x="57" y="296"/>
                </a:cubicBezTo>
                <a:cubicBezTo>
                  <a:pt x="57" y="296"/>
                  <a:pt x="57" y="296"/>
                  <a:pt x="57" y="297"/>
                </a:cubicBezTo>
                <a:cubicBezTo>
                  <a:pt x="58" y="297"/>
                  <a:pt x="58" y="297"/>
                  <a:pt x="58" y="297"/>
                </a:cubicBezTo>
                <a:cubicBezTo>
                  <a:pt x="59" y="299"/>
                  <a:pt x="58" y="301"/>
                  <a:pt x="58" y="302"/>
                </a:cubicBezTo>
                <a:cubicBezTo>
                  <a:pt x="58" y="302"/>
                  <a:pt x="58" y="302"/>
                  <a:pt x="58" y="302"/>
                </a:cubicBezTo>
                <a:cubicBezTo>
                  <a:pt x="59" y="301"/>
                  <a:pt x="59" y="302"/>
                  <a:pt x="60" y="302"/>
                </a:cubicBezTo>
                <a:cubicBezTo>
                  <a:pt x="60" y="303"/>
                  <a:pt x="62" y="303"/>
                  <a:pt x="61" y="304"/>
                </a:cubicBezTo>
                <a:cubicBezTo>
                  <a:pt x="61" y="305"/>
                  <a:pt x="61" y="305"/>
                  <a:pt x="61" y="305"/>
                </a:cubicBezTo>
                <a:cubicBezTo>
                  <a:pt x="61" y="306"/>
                  <a:pt x="61" y="306"/>
                  <a:pt x="61" y="306"/>
                </a:cubicBezTo>
                <a:cubicBezTo>
                  <a:pt x="61" y="306"/>
                  <a:pt x="61" y="305"/>
                  <a:pt x="61" y="305"/>
                </a:cubicBezTo>
                <a:cubicBezTo>
                  <a:pt x="63" y="303"/>
                  <a:pt x="63" y="307"/>
                  <a:pt x="64" y="307"/>
                </a:cubicBezTo>
                <a:cubicBezTo>
                  <a:pt x="64" y="306"/>
                  <a:pt x="64" y="306"/>
                  <a:pt x="64" y="306"/>
                </a:cubicBezTo>
                <a:cubicBezTo>
                  <a:pt x="66" y="306"/>
                  <a:pt x="68" y="306"/>
                  <a:pt x="69" y="304"/>
                </a:cubicBezTo>
                <a:cubicBezTo>
                  <a:pt x="71" y="304"/>
                  <a:pt x="73" y="304"/>
                  <a:pt x="73" y="306"/>
                </a:cubicBezTo>
                <a:cubicBezTo>
                  <a:pt x="74" y="306"/>
                  <a:pt x="74" y="306"/>
                  <a:pt x="74" y="306"/>
                </a:cubicBezTo>
                <a:cubicBezTo>
                  <a:pt x="75" y="305"/>
                  <a:pt x="74" y="307"/>
                  <a:pt x="75" y="307"/>
                </a:cubicBezTo>
                <a:cubicBezTo>
                  <a:pt x="75" y="307"/>
                  <a:pt x="74" y="307"/>
                  <a:pt x="75" y="308"/>
                </a:cubicBezTo>
                <a:cubicBezTo>
                  <a:pt x="76" y="308"/>
                  <a:pt x="76" y="310"/>
                  <a:pt x="77" y="309"/>
                </a:cubicBezTo>
                <a:cubicBezTo>
                  <a:pt x="78" y="310"/>
                  <a:pt x="79" y="309"/>
                  <a:pt x="79" y="310"/>
                </a:cubicBezTo>
                <a:cubicBezTo>
                  <a:pt x="80" y="308"/>
                  <a:pt x="82" y="307"/>
                  <a:pt x="84" y="308"/>
                </a:cubicBezTo>
                <a:cubicBezTo>
                  <a:pt x="86" y="307"/>
                  <a:pt x="87" y="310"/>
                  <a:pt x="89" y="310"/>
                </a:cubicBezTo>
                <a:cubicBezTo>
                  <a:pt x="90" y="309"/>
                  <a:pt x="91" y="307"/>
                  <a:pt x="91" y="306"/>
                </a:cubicBezTo>
                <a:cubicBezTo>
                  <a:pt x="92" y="307"/>
                  <a:pt x="93" y="308"/>
                  <a:pt x="94" y="308"/>
                </a:cubicBezTo>
                <a:cubicBezTo>
                  <a:pt x="94" y="307"/>
                  <a:pt x="94" y="307"/>
                  <a:pt x="94" y="307"/>
                </a:cubicBezTo>
                <a:cubicBezTo>
                  <a:pt x="94" y="307"/>
                  <a:pt x="94" y="307"/>
                  <a:pt x="94" y="307"/>
                </a:cubicBezTo>
                <a:cubicBezTo>
                  <a:pt x="95" y="306"/>
                  <a:pt x="94" y="306"/>
                  <a:pt x="95" y="306"/>
                </a:cubicBezTo>
                <a:cubicBezTo>
                  <a:pt x="96" y="307"/>
                  <a:pt x="98" y="305"/>
                  <a:pt x="100" y="306"/>
                </a:cubicBezTo>
                <a:cubicBezTo>
                  <a:pt x="100" y="305"/>
                  <a:pt x="100" y="305"/>
                  <a:pt x="101" y="305"/>
                </a:cubicBezTo>
                <a:cubicBezTo>
                  <a:pt x="101" y="303"/>
                  <a:pt x="103" y="301"/>
                  <a:pt x="105" y="300"/>
                </a:cubicBezTo>
                <a:cubicBezTo>
                  <a:pt x="105" y="299"/>
                  <a:pt x="105" y="299"/>
                  <a:pt x="105" y="299"/>
                </a:cubicBezTo>
                <a:cubicBezTo>
                  <a:pt x="105" y="299"/>
                  <a:pt x="105" y="299"/>
                  <a:pt x="105" y="299"/>
                </a:cubicBezTo>
                <a:cubicBezTo>
                  <a:pt x="105" y="298"/>
                  <a:pt x="105" y="298"/>
                  <a:pt x="105" y="298"/>
                </a:cubicBezTo>
                <a:cubicBezTo>
                  <a:pt x="105" y="297"/>
                  <a:pt x="105" y="297"/>
                  <a:pt x="105" y="297"/>
                </a:cubicBezTo>
                <a:cubicBezTo>
                  <a:pt x="105" y="296"/>
                  <a:pt x="102" y="295"/>
                  <a:pt x="104" y="294"/>
                </a:cubicBezTo>
                <a:cubicBezTo>
                  <a:pt x="105" y="294"/>
                  <a:pt x="105" y="294"/>
                  <a:pt x="106" y="294"/>
                </a:cubicBezTo>
                <a:cubicBezTo>
                  <a:pt x="106" y="294"/>
                  <a:pt x="106" y="293"/>
                  <a:pt x="106" y="293"/>
                </a:cubicBezTo>
                <a:cubicBezTo>
                  <a:pt x="107" y="293"/>
                  <a:pt x="108" y="295"/>
                  <a:pt x="109" y="294"/>
                </a:cubicBezTo>
                <a:cubicBezTo>
                  <a:pt x="110" y="295"/>
                  <a:pt x="110" y="295"/>
                  <a:pt x="110" y="295"/>
                </a:cubicBezTo>
                <a:cubicBezTo>
                  <a:pt x="110" y="296"/>
                  <a:pt x="111" y="297"/>
                  <a:pt x="110" y="297"/>
                </a:cubicBezTo>
                <a:cubicBezTo>
                  <a:pt x="110" y="296"/>
                  <a:pt x="109" y="296"/>
                  <a:pt x="109" y="296"/>
                </a:cubicBezTo>
                <a:cubicBezTo>
                  <a:pt x="109" y="297"/>
                  <a:pt x="108" y="297"/>
                  <a:pt x="109" y="298"/>
                </a:cubicBezTo>
                <a:cubicBezTo>
                  <a:pt x="109" y="298"/>
                  <a:pt x="109" y="298"/>
                  <a:pt x="109" y="298"/>
                </a:cubicBezTo>
                <a:cubicBezTo>
                  <a:pt x="108" y="298"/>
                  <a:pt x="108" y="298"/>
                  <a:pt x="108" y="298"/>
                </a:cubicBezTo>
                <a:cubicBezTo>
                  <a:pt x="108" y="298"/>
                  <a:pt x="108" y="298"/>
                  <a:pt x="108" y="298"/>
                </a:cubicBezTo>
                <a:cubicBezTo>
                  <a:pt x="108" y="298"/>
                  <a:pt x="108" y="299"/>
                  <a:pt x="107" y="299"/>
                </a:cubicBezTo>
                <a:cubicBezTo>
                  <a:pt x="108" y="299"/>
                  <a:pt x="108" y="299"/>
                  <a:pt x="108" y="299"/>
                </a:cubicBezTo>
                <a:cubicBezTo>
                  <a:pt x="108" y="299"/>
                  <a:pt x="109" y="299"/>
                  <a:pt x="109" y="300"/>
                </a:cubicBezTo>
                <a:cubicBezTo>
                  <a:pt x="109" y="300"/>
                  <a:pt x="109" y="300"/>
                  <a:pt x="110" y="300"/>
                </a:cubicBezTo>
                <a:cubicBezTo>
                  <a:pt x="110" y="300"/>
                  <a:pt x="109" y="301"/>
                  <a:pt x="109" y="301"/>
                </a:cubicBezTo>
                <a:cubicBezTo>
                  <a:pt x="109" y="302"/>
                  <a:pt x="109" y="303"/>
                  <a:pt x="110" y="303"/>
                </a:cubicBezTo>
                <a:cubicBezTo>
                  <a:pt x="111" y="303"/>
                  <a:pt x="111" y="303"/>
                  <a:pt x="111" y="304"/>
                </a:cubicBezTo>
                <a:cubicBezTo>
                  <a:pt x="111" y="304"/>
                  <a:pt x="111" y="304"/>
                  <a:pt x="111" y="304"/>
                </a:cubicBezTo>
                <a:cubicBezTo>
                  <a:pt x="111" y="303"/>
                  <a:pt x="111" y="303"/>
                  <a:pt x="111" y="303"/>
                </a:cubicBezTo>
                <a:cubicBezTo>
                  <a:pt x="111" y="303"/>
                  <a:pt x="111" y="302"/>
                  <a:pt x="112" y="302"/>
                </a:cubicBezTo>
                <a:cubicBezTo>
                  <a:pt x="114" y="301"/>
                  <a:pt x="111" y="298"/>
                  <a:pt x="113" y="297"/>
                </a:cubicBezTo>
                <a:cubicBezTo>
                  <a:pt x="113" y="296"/>
                  <a:pt x="113" y="297"/>
                  <a:pt x="113" y="297"/>
                </a:cubicBezTo>
                <a:cubicBezTo>
                  <a:pt x="116" y="296"/>
                  <a:pt x="116" y="293"/>
                  <a:pt x="117" y="290"/>
                </a:cubicBezTo>
                <a:cubicBezTo>
                  <a:pt x="119" y="290"/>
                  <a:pt x="119" y="287"/>
                  <a:pt x="122" y="288"/>
                </a:cubicBezTo>
                <a:cubicBezTo>
                  <a:pt x="124" y="290"/>
                  <a:pt x="121" y="292"/>
                  <a:pt x="122" y="294"/>
                </a:cubicBezTo>
                <a:cubicBezTo>
                  <a:pt x="122" y="296"/>
                  <a:pt x="121" y="297"/>
                  <a:pt x="120" y="299"/>
                </a:cubicBezTo>
                <a:cubicBezTo>
                  <a:pt x="122" y="300"/>
                  <a:pt x="118" y="301"/>
                  <a:pt x="119" y="303"/>
                </a:cubicBezTo>
                <a:cubicBezTo>
                  <a:pt x="119" y="305"/>
                  <a:pt x="119" y="308"/>
                  <a:pt x="117" y="309"/>
                </a:cubicBezTo>
                <a:cubicBezTo>
                  <a:pt x="115" y="311"/>
                  <a:pt x="120" y="313"/>
                  <a:pt x="116" y="315"/>
                </a:cubicBezTo>
                <a:cubicBezTo>
                  <a:pt x="117" y="315"/>
                  <a:pt x="117" y="315"/>
                  <a:pt x="117" y="315"/>
                </a:cubicBezTo>
                <a:cubicBezTo>
                  <a:pt x="116" y="315"/>
                  <a:pt x="117" y="316"/>
                  <a:pt x="116" y="316"/>
                </a:cubicBezTo>
                <a:cubicBezTo>
                  <a:pt x="118" y="317"/>
                  <a:pt x="118" y="317"/>
                  <a:pt x="118" y="317"/>
                </a:cubicBezTo>
                <a:cubicBezTo>
                  <a:pt x="117" y="318"/>
                  <a:pt x="117" y="318"/>
                  <a:pt x="117" y="318"/>
                </a:cubicBezTo>
                <a:cubicBezTo>
                  <a:pt x="118" y="319"/>
                  <a:pt x="118" y="319"/>
                  <a:pt x="118" y="319"/>
                </a:cubicBezTo>
                <a:cubicBezTo>
                  <a:pt x="117" y="319"/>
                  <a:pt x="117" y="319"/>
                  <a:pt x="117" y="319"/>
                </a:cubicBezTo>
                <a:cubicBezTo>
                  <a:pt x="118" y="319"/>
                  <a:pt x="118" y="319"/>
                  <a:pt x="118" y="320"/>
                </a:cubicBezTo>
                <a:cubicBezTo>
                  <a:pt x="118" y="319"/>
                  <a:pt x="118" y="319"/>
                  <a:pt x="118" y="319"/>
                </a:cubicBezTo>
                <a:cubicBezTo>
                  <a:pt x="119" y="319"/>
                  <a:pt x="121" y="319"/>
                  <a:pt x="122" y="320"/>
                </a:cubicBezTo>
                <a:cubicBezTo>
                  <a:pt x="122" y="321"/>
                  <a:pt x="123" y="322"/>
                  <a:pt x="122" y="323"/>
                </a:cubicBezTo>
                <a:cubicBezTo>
                  <a:pt x="122" y="323"/>
                  <a:pt x="122" y="323"/>
                  <a:pt x="122" y="323"/>
                </a:cubicBezTo>
                <a:cubicBezTo>
                  <a:pt x="123" y="323"/>
                  <a:pt x="123" y="323"/>
                  <a:pt x="123" y="323"/>
                </a:cubicBezTo>
                <a:cubicBezTo>
                  <a:pt x="123" y="323"/>
                  <a:pt x="123" y="322"/>
                  <a:pt x="122" y="322"/>
                </a:cubicBezTo>
                <a:cubicBezTo>
                  <a:pt x="123" y="321"/>
                  <a:pt x="124" y="323"/>
                  <a:pt x="124" y="321"/>
                </a:cubicBezTo>
                <a:cubicBezTo>
                  <a:pt x="127" y="323"/>
                  <a:pt x="127" y="323"/>
                  <a:pt x="127" y="323"/>
                </a:cubicBezTo>
                <a:cubicBezTo>
                  <a:pt x="127" y="322"/>
                  <a:pt x="128" y="322"/>
                  <a:pt x="129" y="321"/>
                </a:cubicBezTo>
                <a:cubicBezTo>
                  <a:pt x="128" y="321"/>
                  <a:pt x="128" y="321"/>
                  <a:pt x="128" y="321"/>
                </a:cubicBezTo>
                <a:cubicBezTo>
                  <a:pt x="129" y="321"/>
                  <a:pt x="129" y="321"/>
                  <a:pt x="130" y="321"/>
                </a:cubicBezTo>
                <a:cubicBezTo>
                  <a:pt x="130" y="320"/>
                  <a:pt x="130" y="320"/>
                  <a:pt x="130" y="320"/>
                </a:cubicBezTo>
                <a:cubicBezTo>
                  <a:pt x="130" y="320"/>
                  <a:pt x="130" y="320"/>
                  <a:pt x="130" y="320"/>
                </a:cubicBezTo>
                <a:cubicBezTo>
                  <a:pt x="130" y="319"/>
                  <a:pt x="130" y="319"/>
                  <a:pt x="130" y="319"/>
                </a:cubicBezTo>
                <a:cubicBezTo>
                  <a:pt x="130" y="319"/>
                  <a:pt x="130" y="319"/>
                  <a:pt x="131" y="318"/>
                </a:cubicBezTo>
                <a:cubicBezTo>
                  <a:pt x="133" y="319"/>
                  <a:pt x="134" y="316"/>
                  <a:pt x="137" y="317"/>
                </a:cubicBezTo>
                <a:cubicBezTo>
                  <a:pt x="138" y="315"/>
                  <a:pt x="140" y="315"/>
                  <a:pt x="142" y="315"/>
                </a:cubicBezTo>
                <a:cubicBezTo>
                  <a:pt x="142" y="315"/>
                  <a:pt x="142" y="315"/>
                  <a:pt x="142" y="315"/>
                </a:cubicBezTo>
                <a:cubicBezTo>
                  <a:pt x="142" y="315"/>
                  <a:pt x="142" y="315"/>
                  <a:pt x="142" y="315"/>
                </a:cubicBezTo>
                <a:cubicBezTo>
                  <a:pt x="143" y="315"/>
                  <a:pt x="143" y="316"/>
                  <a:pt x="144" y="316"/>
                </a:cubicBezTo>
                <a:cubicBezTo>
                  <a:pt x="144" y="316"/>
                  <a:pt x="144" y="317"/>
                  <a:pt x="144" y="317"/>
                </a:cubicBezTo>
                <a:cubicBezTo>
                  <a:pt x="142" y="318"/>
                  <a:pt x="140" y="320"/>
                  <a:pt x="140" y="322"/>
                </a:cubicBezTo>
                <a:cubicBezTo>
                  <a:pt x="138" y="322"/>
                  <a:pt x="138" y="324"/>
                  <a:pt x="136" y="324"/>
                </a:cubicBezTo>
                <a:cubicBezTo>
                  <a:pt x="136" y="325"/>
                  <a:pt x="135" y="325"/>
                  <a:pt x="135" y="325"/>
                </a:cubicBezTo>
                <a:cubicBezTo>
                  <a:pt x="136" y="325"/>
                  <a:pt x="136" y="325"/>
                  <a:pt x="136" y="325"/>
                </a:cubicBezTo>
                <a:cubicBezTo>
                  <a:pt x="137" y="325"/>
                  <a:pt x="136" y="326"/>
                  <a:pt x="136" y="326"/>
                </a:cubicBezTo>
                <a:cubicBezTo>
                  <a:pt x="136" y="326"/>
                  <a:pt x="136" y="326"/>
                  <a:pt x="136" y="326"/>
                </a:cubicBezTo>
                <a:cubicBezTo>
                  <a:pt x="138" y="327"/>
                  <a:pt x="139" y="324"/>
                  <a:pt x="140" y="323"/>
                </a:cubicBezTo>
                <a:cubicBezTo>
                  <a:pt x="143" y="327"/>
                  <a:pt x="143" y="327"/>
                  <a:pt x="143" y="327"/>
                </a:cubicBezTo>
                <a:cubicBezTo>
                  <a:pt x="143" y="326"/>
                  <a:pt x="143" y="326"/>
                  <a:pt x="143" y="326"/>
                </a:cubicBezTo>
                <a:cubicBezTo>
                  <a:pt x="143" y="327"/>
                  <a:pt x="143" y="327"/>
                  <a:pt x="143" y="327"/>
                </a:cubicBezTo>
                <a:cubicBezTo>
                  <a:pt x="143" y="327"/>
                  <a:pt x="143" y="328"/>
                  <a:pt x="143" y="328"/>
                </a:cubicBezTo>
                <a:cubicBezTo>
                  <a:pt x="144" y="329"/>
                  <a:pt x="144" y="329"/>
                  <a:pt x="144" y="329"/>
                </a:cubicBezTo>
                <a:cubicBezTo>
                  <a:pt x="144" y="330"/>
                  <a:pt x="144" y="330"/>
                  <a:pt x="144" y="330"/>
                </a:cubicBezTo>
                <a:cubicBezTo>
                  <a:pt x="143" y="330"/>
                  <a:pt x="143" y="329"/>
                  <a:pt x="143" y="329"/>
                </a:cubicBezTo>
                <a:cubicBezTo>
                  <a:pt x="144" y="330"/>
                  <a:pt x="144" y="330"/>
                  <a:pt x="144" y="330"/>
                </a:cubicBezTo>
                <a:cubicBezTo>
                  <a:pt x="143" y="331"/>
                  <a:pt x="143" y="331"/>
                  <a:pt x="143" y="331"/>
                </a:cubicBezTo>
                <a:cubicBezTo>
                  <a:pt x="143" y="331"/>
                  <a:pt x="143" y="331"/>
                  <a:pt x="143" y="331"/>
                </a:cubicBezTo>
                <a:cubicBezTo>
                  <a:pt x="143" y="332"/>
                  <a:pt x="142" y="332"/>
                  <a:pt x="142" y="333"/>
                </a:cubicBezTo>
                <a:cubicBezTo>
                  <a:pt x="143" y="333"/>
                  <a:pt x="144" y="333"/>
                  <a:pt x="144" y="332"/>
                </a:cubicBezTo>
                <a:cubicBezTo>
                  <a:pt x="144" y="331"/>
                  <a:pt x="145" y="330"/>
                  <a:pt x="144" y="330"/>
                </a:cubicBezTo>
                <a:cubicBezTo>
                  <a:pt x="144" y="330"/>
                  <a:pt x="144" y="330"/>
                  <a:pt x="145" y="329"/>
                </a:cubicBezTo>
                <a:cubicBezTo>
                  <a:pt x="145" y="330"/>
                  <a:pt x="145" y="330"/>
                  <a:pt x="145" y="330"/>
                </a:cubicBezTo>
                <a:cubicBezTo>
                  <a:pt x="145" y="329"/>
                  <a:pt x="145" y="329"/>
                  <a:pt x="144" y="329"/>
                </a:cubicBezTo>
                <a:cubicBezTo>
                  <a:pt x="145" y="327"/>
                  <a:pt x="147" y="326"/>
                  <a:pt x="146" y="325"/>
                </a:cubicBezTo>
                <a:cubicBezTo>
                  <a:pt x="146" y="324"/>
                  <a:pt x="147" y="323"/>
                  <a:pt x="148" y="323"/>
                </a:cubicBezTo>
                <a:cubicBezTo>
                  <a:pt x="147" y="323"/>
                  <a:pt x="147" y="323"/>
                  <a:pt x="147" y="323"/>
                </a:cubicBezTo>
                <a:cubicBezTo>
                  <a:pt x="147" y="322"/>
                  <a:pt x="148" y="322"/>
                  <a:pt x="148" y="322"/>
                </a:cubicBezTo>
                <a:cubicBezTo>
                  <a:pt x="148" y="321"/>
                  <a:pt x="148" y="321"/>
                  <a:pt x="149" y="321"/>
                </a:cubicBezTo>
                <a:cubicBezTo>
                  <a:pt x="149" y="321"/>
                  <a:pt x="149" y="321"/>
                  <a:pt x="149" y="321"/>
                </a:cubicBezTo>
                <a:cubicBezTo>
                  <a:pt x="150" y="321"/>
                  <a:pt x="150" y="321"/>
                  <a:pt x="150" y="321"/>
                </a:cubicBezTo>
                <a:cubicBezTo>
                  <a:pt x="149" y="321"/>
                  <a:pt x="149" y="321"/>
                  <a:pt x="149" y="321"/>
                </a:cubicBezTo>
                <a:cubicBezTo>
                  <a:pt x="152" y="320"/>
                  <a:pt x="149" y="317"/>
                  <a:pt x="152" y="316"/>
                </a:cubicBezTo>
                <a:cubicBezTo>
                  <a:pt x="153" y="317"/>
                  <a:pt x="153" y="317"/>
                  <a:pt x="153" y="317"/>
                </a:cubicBezTo>
                <a:cubicBezTo>
                  <a:pt x="153" y="317"/>
                  <a:pt x="153" y="317"/>
                  <a:pt x="154" y="316"/>
                </a:cubicBezTo>
                <a:cubicBezTo>
                  <a:pt x="155" y="317"/>
                  <a:pt x="154" y="317"/>
                  <a:pt x="154" y="318"/>
                </a:cubicBezTo>
                <a:cubicBezTo>
                  <a:pt x="155" y="317"/>
                  <a:pt x="154" y="316"/>
                  <a:pt x="156" y="315"/>
                </a:cubicBezTo>
                <a:cubicBezTo>
                  <a:pt x="158" y="316"/>
                  <a:pt x="157" y="317"/>
                  <a:pt x="157" y="319"/>
                </a:cubicBezTo>
                <a:cubicBezTo>
                  <a:pt x="158" y="318"/>
                  <a:pt x="159" y="318"/>
                  <a:pt x="159" y="316"/>
                </a:cubicBezTo>
                <a:cubicBezTo>
                  <a:pt x="160" y="316"/>
                  <a:pt x="160" y="317"/>
                  <a:pt x="160" y="317"/>
                </a:cubicBezTo>
                <a:cubicBezTo>
                  <a:pt x="161" y="316"/>
                  <a:pt x="161" y="316"/>
                  <a:pt x="161" y="316"/>
                </a:cubicBezTo>
                <a:cubicBezTo>
                  <a:pt x="161" y="316"/>
                  <a:pt x="162" y="316"/>
                  <a:pt x="162" y="316"/>
                </a:cubicBezTo>
                <a:cubicBezTo>
                  <a:pt x="162" y="317"/>
                  <a:pt x="162" y="317"/>
                  <a:pt x="161" y="317"/>
                </a:cubicBezTo>
                <a:cubicBezTo>
                  <a:pt x="162" y="317"/>
                  <a:pt x="162" y="317"/>
                  <a:pt x="162" y="317"/>
                </a:cubicBezTo>
                <a:cubicBezTo>
                  <a:pt x="160" y="320"/>
                  <a:pt x="163" y="322"/>
                  <a:pt x="163" y="324"/>
                </a:cubicBezTo>
                <a:cubicBezTo>
                  <a:pt x="163" y="325"/>
                  <a:pt x="162" y="326"/>
                  <a:pt x="161" y="326"/>
                </a:cubicBezTo>
                <a:cubicBezTo>
                  <a:pt x="161" y="326"/>
                  <a:pt x="161" y="326"/>
                  <a:pt x="162" y="326"/>
                </a:cubicBezTo>
                <a:cubicBezTo>
                  <a:pt x="161" y="327"/>
                  <a:pt x="161" y="327"/>
                  <a:pt x="161" y="327"/>
                </a:cubicBezTo>
                <a:cubicBezTo>
                  <a:pt x="161" y="328"/>
                  <a:pt x="161" y="329"/>
                  <a:pt x="162" y="328"/>
                </a:cubicBezTo>
                <a:cubicBezTo>
                  <a:pt x="162" y="330"/>
                  <a:pt x="165" y="329"/>
                  <a:pt x="166" y="330"/>
                </a:cubicBezTo>
                <a:cubicBezTo>
                  <a:pt x="167" y="332"/>
                  <a:pt x="169" y="331"/>
                  <a:pt x="171" y="331"/>
                </a:cubicBezTo>
                <a:cubicBezTo>
                  <a:pt x="170" y="332"/>
                  <a:pt x="170" y="332"/>
                  <a:pt x="170" y="332"/>
                </a:cubicBezTo>
                <a:cubicBezTo>
                  <a:pt x="172" y="332"/>
                  <a:pt x="172" y="332"/>
                  <a:pt x="172" y="332"/>
                </a:cubicBezTo>
                <a:cubicBezTo>
                  <a:pt x="172" y="331"/>
                  <a:pt x="173" y="332"/>
                  <a:pt x="172" y="332"/>
                </a:cubicBezTo>
                <a:cubicBezTo>
                  <a:pt x="173" y="332"/>
                  <a:pt x="173" y="332"/>
                  <a:pt x="173" y="332"/>
                </a:cubicBezTo>
                <a:cubicBezTo>
                  <a:pt x="174" y="332"/>
                  <a:pt x="174" y="333"/>
                  <a:pt x="174" y="333"/>
                </a:cubicBezTo>
                <a:cubicBezTo>
                  <a:pt x="175" y="334"/>
                  <a:pt x="175" y="333"/>
                  <a:pt x="176" y="332"/>
                </a:cubicBezTo>
                <a:cubicBezTo>
                  <a:pt x="176" y="333"/>
                  <a:pt x="176" y="333"/>
                  <a:pt x="176" y="333"/>
                </a:cubicBezTo>
                <a:cubicBezTo>
                  <a:pt x="177" y="332"/>
                  <a:pt x="177" y="332"/>
                  <a:pt x="177" y="332"/>
                </a:cubicBezTo>
                <a:cubicBezTo>
                  <a:pt x="178" y="332"/>
                  <a:pt x="180" y="329"/>
                  <a:pt x="181" y="332"/>
                </a:cubicBezTo>
                <a:cubicBezTo>
                  <a:pt x="182" y="331"/>
                  <a:pt x="182" y="331"/>
                  <a:pt x="182" y="331"/>
                </a:cubicBezTo>
                <a:cubicBezTo>
                  <a:pt x="182" y="333"/>
                  <a:pt x="185" y="331"/>
                  <a:pt x="186" y="332"/>
                </a:cubicBezTo>
                <a:cubicBezTo>
                  <a:pt x="185" y="331"/>
                  <a:pt x="185" y="331"/>
                  <a:pt x="185" y="331"/>
                </a:cubicBezTo>
                <a:cubicBezTo>
                  <a:pt x="186" y="330"/>
                  <a:pt x="185" y="329"/>
                  <a:pt x="187" y="329"/>
                </a:cubicBezTo>
                <a:cubicBezTo>
                  <a:pt x="187" y="330"/>
                  <a:pt x="187" y="330"/>
                  <a:pt x="187" y="330"/>
                </a:cubicBezTo>
                <a:cubicBezTo>
                  <a:pt x="188" y="329"/>
                  <a:pt x="189" y="329"/>
                  <a:pt x="190" y="329"/>
                </a:cubicBezTo>
                <a:cubicBezTo>
                  <a:pt x="192" y="329"/>
                  <a:pt x="193" y="331"/>
                  <a:pt x="194" y="332"/>
                </a:cubicBezTo>
                <a:cubicBezTo>
                  <a:pt x="197" y="329"/>
                  <a:pt x="197" y="329"/>
                  <a:pt x="197" y="329"/>
                </a:cubicBezTo>
                <a:cubicBezTo>
                  <a:pt x="197" y="329"/>
                  <a:pt x="197" y="329"/>
                  <a:pt x="197" y="329"/>
                </a:cubicBezTo>
                <a:cubicBezTo>
                  <a:pt x="197" y="329"/>
                  <a:pt x="197" y="329"/>
                  <a:pt x="198" y="329"/>
                </a:cubicBezTo>
                <a:cubicBezTo>
                  <a:pt x="198" y="329"/>
                  <a:pt x="198" y="329"/>
                  <a:pt x="198" y="329"/>
                </a:cubicBezTo>
                <a:cubicBezTo>
                  <a:pt x="203" y="325"/>
                  <a:pt x="203" y="325"/>
                  <a:pt x="203" y="325"/>
                </a:cubicBezTo>
                <a:cubicBezTo>
                  <a:pt x="203" y="325"/>
                  <a:pt x="203" y="325"/>
                  <a:pt x="203" y="325"/>
                </a:cubicBezTo>
                <a:cubicBezTo>
                  <a:pt x="204" y="325"/>
                  <a:pt x="204" y="324"/>
                  <a:pt x="204" y="324"/>
                </a:cubicBezTo>
                <a:cubicBezTo>
                  <a:pt x="205" y="325"/>
                  <a:pt x="205" y="326"/>
                  <a:pt x="205" y="326"/>
                </a:cubicBezTo>
                <a:cubicBezTo>
                  <a:pt x="206" y="328"/>
                  <a:pt x="204" y="328"/>
                  <a:pt x="204" y="329"/>
                </a:cubicBezTo>
                <a:cubicBezTo>
                  <a:pt x="203" y="328"/>
                  <a:pt x="202" y="330"/>
                  <a:pt x="201" y="330"/>
                </a:cubicBezTo>
                <a:cubicBezTo>
                  <a:pt x="202" y="330"/>
                  <a:pt x="202" y="330"/>
                  <a:pt x="202" y="330"/>
                </a:cubicBezTo>
                <a:cubicBezTo>
                  <a:pt x="201" y="331"/>
                  <a:pt x="201" y="331"/>
                  <a:pt x="201" y="331"/>
                </a:cubicBezTo>
                <a:cubicBezTo>
                  <a:pt x="201" y="333"/>
                  <a:pt x="198" y="335"/>
                  <a:pt x="198" y="336"/>
                </a:cubicBezTo>
                <a:cubicBezTo>
                  <a:pt x="199" y="337"/>
                  <a:pt x="198" y="337"/>
                  <a:pt x="198" y="337"/>
                </a:cubicBezTo>
                <a:cubicBezTo>
                  <a:pt x="200" y="339"/>
                  <a:pt x="201" y="336"/>
                  <a:pt x="203" y="335"/>
                </a:cubicBezTo>
                <a:cubicBezTo>
                  <a:pt x="204" y="335"/>
                  <a:pt x="204" y="335"/>
                  <a:pt x="204" y="335"/>
                </a:cubicBezTo>
                <a:cubicBezTo>
                  <a:pt x="204" y="335"/>
                  <a:pt x="204" y="335"/>
                  <a:pt x="204" y="335"/>
                </a:cubicBezTo>
                <a:cubicBezTo>
                  <a:pt x="205" y="336"/>
                  <a:pt x="205" y="336"/>
                  <a:pt x="205" y="336"/>
                </a:cubicBezTo>
                <a:cubicBezTo>
                  <a:pt x="205" y="335"/>
                  <a:pt x="205" y="336"/>
                  <a:pt x="206" y="335"/>
                </a:cubicBezTo>
                <a:cubicBezTo>
                  <a:pt x="206" y="336"/>
                  <a:pt x="206" y="336"/>
                  <a:pt x="206" y="336"/>
                </a:cubicBezTo>
                <a:cubicBezTo>
                  <a:pt x="206" y="336"/>
                  <a:pt x="207" y="335"/>
                  <a:pt x="207" y="335"/>
                </a:cubicBezTo>
                <a:cubicBezTo>
                  <a:pt x="206" y="335"/>
                  <a:pt x="206" y="334"/>
                  <a:pt x="206" y="334"/>
                </a:cubicBezTo>
                <a:cubicBezTo>
                  <a:pt x="207" y="334"/>
                  <a:pt x="207" y="333"/>
                  <a:pt x="208" y="333"/>
                </a:cubicBezTo>
                <a:cubicBezTo>
                  <a:pt x="207" y="333"/>
                  <a:pt x="207" y="333"/>
                  <a:pt x="207" y="333"/>
                </a:cubicBezTo>
                <a:cubicBezTo>
                  <a:pt x="208" y="333"/>
                  <a:pt x="209" y="332"/>
                  <a:pt x="210" y="332"/>
                </a:cubicBezTo>
                <a:cubicBezTo>
                  <a:pt x="209" y="332"/>
                  <a:pt x="209" y="332"/>
                  <a:pt x="209" y="332"/>
                </a:cubicBezTo>
                <a:cubicBezTo>
                  <a:pt x="209" y="331"/>
                  <a:pt x="209" y="331"/>
                  <a:pt x="210" y="330"/>
                </a:cubicBezTo>
                <a:cubicBezTo>
                  <a:pt x="210" y="330"/>
                  <a:pt x="211" y="330"/>
                  <a:pt x="212" y="331"/>
                </a:cubicBezTo>
                <a:cubicBezTo>
                  <a:pt x="212" y="331"/>
                  <a:pt x="212" y="331"/>
                  <a:pt x="211" y="332"/>
                </a:cubicBezTo>
                <a:cubicBezTo>
                  <a:pt x="212" y="332"/>
                  <a:pt x="212" y="334"/>
                  <a:pt x="213" y="334"/>
                </a:cubicBezTo>
                <a:cubicBezTo>
                  <a:pt x="213" y="334"/>
                  <a:pt x="213" y="334"/>
                  <a:pt x="213" y="335"/>
                </a:cubicBezTo>
                <a:cubicBezTo>
                  <a:pt x="214" y="335"/>
                  <a:pt x="215" y="334"/>
                  <a:pt x="215" y="333"/>
                </a:cubicBezTo>
                <a:cubicBezTo>
                  <a:pt x="214" y="332"/>
                  <a:pt x="217" y="331"/>
                  <a:pt x="216" y="330"/>
                </a:cubicBezTo>
                <a:cubicBezTo>
                  <a:pt x="217" y="330"/>
                  <a:pt x="219" y="328"/>
                  <a:pt x="220" y="330"/>
                </a:cubicBezTo>
                <a:cubicBezTo>
                  <a:pt x="221" y="330"/>
                  <a:pt x="221" y="330"/>
                  <a:pt x="221" y="330"/>
                </a:cubicBezTo>
                <a:cubicBezTo>
                  <a:pt x="222" y="330"/>
                  <a:pt x="223" y="331"/>
                  <a:pt x="223" y="333"/>
                </a:cubicBezTo>
                <a:cubicBezTo>
                  <a:pt x="223" y="333"/>
                  <a:pt x="224" y="333"/>
                  <a:pt x="224" y="333"/>
                </a:cubicBezTo>
                <a:cubicBezTo>
                  <a:pt x="224" y="333"/>
                  <a:pt x="224" y="333"/>
                  <a:pt x="224" y="333"/>
                </a:cubicBezTo>
                <a:cubicBezTo>
                  <a:pt x="224" y="334"/>
                  <a:pt x="225" y="336"/>
                  <a:pt x="223" y="336"/>
                </a:cubicBezTo>
                <a:cubicBezTo>
                  <a:pt x="224" y="336"/>
                  <a:pt x="224" y="336"/>
                  <a:pt x="224" y="336"/>
                </a:cubicBezTo>
                <a:cubicBezTo>
                  <a:pt x="225" y="336"/>
                  <a:pt x="225" y="337"/>
                  <a:pt x="225" y="337"/>
                </a:cubicBezTo>
                <a:cubicBezTo>
                  <a:pt x="226" y="337"/>
                  <a:pt x="226" y="337"/>
                  <a:pt x="226" y="337"/>
                </a:cubicBezTo>
                <a:cubicBezTo>
                  <a:pt x="226" y="337"/>
                  <a:pt x="226" y="337"/>
                  <a:pt x="226" y="337"/>
                </a:cubicBezTo>
                <a:cubicBezTo>
                  <a:pt x="225" y="338"/>
                  <a:pt x="225" y="338"/>
                  <a:pt x="225" y="338"/>
                </a:cubicBezTo>
                <a:cubicBezTo>
                  <a:pt x="227" y="339"/>
                  <a:pt x="226" y="337"/>
                  <a:pt x="227" y="337"/>
                </a:cubicBezTo>
                <a:cubicBezTo>
                  <a:pt x="227" y="337"/>
                  <a:pt x="227" y="337"/>
                  <a:pt x="227" y="337"/>
                </a:cubicBezTo>
                <a:cubicBezTo>
                  <a:pt x="227" y="336"/>
                  <a:pt x="228" y="336"/>
                  <a:pt x="228" y="336"/>
                </a:cubicBezTo>
                <a:cubicBezTo>
                  <a:pt x="228" y="336"/>
                  <a:pt x="227" y="335"/>
                  <a:pt x="228" y="335"/>
                </a:cubicBezTo>
                <a:cubicBezTo>
                  <a:pt x="227" y="334"/>
                  <a:pt x="228" y="334"/>
                  <a:pt x="228" y="333"/>
                </a:cubicBezTo>
                <a:cubicBezTo>
                  <a:pt x="230" y="332"/>
                  <a:pt x="227" y="329"/>
                  <a:pt x="228" y="328"/>
                </a:cubicBezTo>
                <a:cubicBezTo>
                  <a:pt x="229" y="327"/>
                  <a:pt x="230" y="327"/>
                  <a:pt x="231" y="328"/>
                </a:cubicBezTo>
                <a:cubicBezTo>
                  <a:pt x="231" y="327"/>
                  <a:pt x="231" y="327"/>
                  <a:pt x="231" y="327"/>
                </a:cubicBezTo>
                <a:cubicBezTo>
                  <a:pt x="232" y="327"/>
                  <a:pt x="232" y="328"/>
                  <a:pt x="232" y="328"/>
                </a:cubicBezTo>
                <a:cubicBezTo>
                  <a:pt x="233" y="328"/>
                  <a:pt x="233" y="328"/>
                  <a:pt x="233" y="328"/>
                </a:cubicBezTo>
                <a:cubicBezTo>
                  <a:pt x="233" y="328"/>
                  <a:pt x="233" y="328"/>
                  <a:pt x="233" y="328"/>
                </a:cubicBezTo>
                <a:cubicBezTo>
                  <a:pt x="232" y="327"/>
                  <a:pt x="233" y="326"/>
                  <a:pt x="233" y="326"/>
                </a:cubicBezTo>
                <a:cubicBezTo>
                  <a:pt x="235" y="327"/>
                  <a:pt x="237" y="328"/>
                  <a:pt x="236" y="330"/>
                </a:cubicBezTo>
                <a:cubicBezTo>
                  <a:pt x="237" y="331"/>
                  <a:pt x="237" y="332"/>
                  <a:pt x="238" y="333"/>
                </a:cubicBezTo>
                <a:cubicBezTo>
                  <a:pt x="237" y="334"/>
                  <a:pt x="239" y="336"/>
                  <a:pt x="239" y="338"/>
                </a:cubicBezTo>
                <a:cubicBezTo>
                  <a:pt x="239" y="338"/>
                  <a:pt x="239" y="338"/>
                  <a:pt x="239" y="338"/>
                </a:cubicBezTo>
                <a:cubicBezTo>
                  <a:pt x="241" y="339"/>
                  <a:pt x="241" y="339"/>
                  <a:pt x="241" y="339"/>
                </a:cubicBezTo>
                <a:cubicBezTo>
                  <a:pt x="241" y="338"/>
                  <a:pt x="242" y="338"/>
                  <a:pt x="241" y="338"/>
                </a:cubicBezTo>
                <a:cubicBezTo>
                  <a:pt x="241" y="338"/>
                  <a:pt x="241" y="338"/>
                  <a:pt x="241" y="337"/>
                </a:cubicBezTo>
                <a:cubicBezTo>
                  <a:pt x="241" y="337"/>
                  <a:pt x="241" y="336"/>
                  <a:pt x="241" y="336"/>
                </a:cubicBezTo>
                <a:cubicBezTo>
                  <a:pt x="243" y="338"/>
                  <a:pt x="244" y="335"/>
                  <a:pt x="246" y="336"/>
                </a:cubicBezTo>
                <a:cubicBezTo>
                  <a:pt x="246" y="336"/>
                  <a:pt x="246" y="336"/>
                  <a:pt x="247" y="336"/>
                </a:cubicBezTo>
                <a:cubicBezTo>
                  <a:pt x="247" y="336"/>
                  <a:pt x="247" y="336"/>
                  <a:pt x="247" y="336"/>
                </a:cubicBezTo>
                <a:cubicBezTo>
                  <a:pt x="247" y="337"/>
                  <a:pt x="247" y="337"/>
                  <a:pt x="247" y="337"/>
                </a:cubicBezTo>
                <a:cubicBezTo>
                  <a:pt x="248" y="338"/>
                  <a:pt x="250" y="338"/>
                  <a:pt x="251" y="337"/>
                </a:cubicBezTo>
                <a:cubicBezTo>
                  <a:pt x="250" y="336"/>
                  <a:pt x="250" y="336"/>
                  <a:pt x="250" y="336"/>
                </a:cubicBezTo>
                <a:cubicBezTo>
                  <a:pt x="251" y="336"/>
                  <a:pt x="252" y="335"/>
                  <a:pt x="251" y="334"/>
                </a:cubicBezTo>
                <a:cubicBezTo>
                  <a:pt x="250" y="333"/>
                  <a:pt x="250" y="331"/>
                  <a:pt x="248" y="330"/>
                </a:cubicBezTo>
                <a:cubicBezTo>
                  <a:pt x="250" y="329"/>
                  <a:pt x="247" y="328"/>
                  <a:pt x="249" y="327"/>
                </a:cubicBezTo>
                <a:cubicBezTo>
                  <a:pt x="250" y="327"/>
                  <a:pt x="251" y="327"/>
                  <a:pt x="252" y="328"/>
                </a:cubicBezTo>
                <a:cubicBezTo>
                  <a:pt x="251" y="328"/>
                  <a:pt x="251" y="328"/>
                  <a:pt x="251" y="328"/>
                </a:cubicBezTo>
                <a:cubicBezTo>
                  <a:pt x="254" y="328"/>
                  <a:pt x="253" y="332"/>
                  <a:pt x="255" y="333"/>
                </a:cubicBezTo>
                <a:cubicBezTo>
                  <a:pt x="255" y="333"/>
                  <a:pt x="256" y="333"/>
                  <a:pt x="256" y="333"/>
                </a:cubicBezTo>
                <a:cubicBezTo>
                  <a:pt x="256" y="333"/>
                  <a:pt x="256" y="333"/>
                  <a:pt x="256" y="334"/>
                </a:cubicBezTo>
                <a:cubicBezTo>
                  <a:pt x="257" y="334"/>
                  <a:pt x="258" y="333"/>
                  <a:pt x="258" y="333"/>
                </a:cubicBezTo>
                <a:cubicBezTo>
                  <a:pt x="258" y="333"/>
                  <a:pt x="258" y="332"/>
                  <a:pt x="258" y="332"/>
                </a:cubicBezTo>
                <a:cubicBezTo>
                  <a:pt x="260" y="332"/>
                  <a:pt x="257" y="330"/>
                  <a:pt x="257" y="329"/>
                </a:cubicBezTo>
                <a:cubicBezTo>
                  <a:pt x="258" y="327"/>
                  <a:pt x="256" y="324"/>
                  <a:pt x="257" y="322"/>
                </a:cubicBezTo>
                <a:cubicBezTo>
                  <a:pt x="259" y="321"/>
                  <a:pt x="256" y="320"/>
                  <a:pt x="258" y="318"/>
                </a:cubicBezTo>
                <a:cubicBezTo>
                  <a:pt x="257" y="317"/>
                  <a:pt x="258" y="316"/>
                  <a:pt x="257" y="315"/>
                </a:cubicBezTo>
                <a:cubicBezTo>
                  <a:pt x="257" y="315"/>
                  <a:pt x="257" y="315"/>
                  <a:pt x="257" y="315"/>
                </a:cubicBezTo>
                <a:cubicBezTo>
                  <a:pt x="257" y="314"/>
                  <a:pt x="257" y="314"/>
                  <a:pt x="257" y="314"/>
                </a:cubicBezTo>
                <a:cubicBezTo>
                  <a:pt x="255" y="314"/>
                  <a:pt x="256" y="313"/>
                  <a:pt x="257" y="312"/>
                </a:cubicBezTo>
                <a:cubicBezTo>
                  <a:pt x="257" y="312"/>
                  <a:pt x="257" y="312"/>
                  <a:pt x="257" y="312"/>
                </a:cubicBezTo>
                <a:cubicBezTo>
                  <a:pt x="258" y="313"/>
                  <a:pt x="259" y="311"/>
                  <a:pt x="260" y="313"/>
                </a:cubicBezTo>
                <a:cubicBezTo>
                  <a:pt x="259" y="314"/>
                  <a:pt x="262" y="314"/>
                  <a:pt x="260" y="316"/>
                </a:cubicBezTo>
                <a:cubicBezTo>
                  <a:pt x="261" y="317"/>
                  <a:pt x="261" y="317"/>
                  <a:pt x="261" y="317"/>
                </a:cubicBezTo>
                <a:cubicBezTo>
                  <a:pt x="261" y="317"/>
                  <a:pt x="261" y="317"/>
                  <a:pt x="261" y="317"/>
                </a:cubicBezTo>
                <a:cubicBezTo>
                  <a:pt x="261" y="318"/>
                  <a:pt x="261" y="318"/>
                  <a:pt x="261" y="318"/>
                </a:cubicBezTo>
                <a:cubicBezTo>
                  <a:pt x="261" y="318"/>
                  <a:pt x="261" y="318"/>
                  <a:pt x="261" y="319"/>
                </a:cubicBezTo>
                <a:cubicBezTo>
                  <a:pt x="261" y="318"/>
                  <a:pt x="261" y="319"/>
                  <a:pt x="261" y="319"/>
                </a:cubicBezTo>
                <a:cubicBezTo>
                  <a:pt x="261" y="319"/>
                  <a:pt x="261" y="320"/>
                  <a:pt x="261" y="320"/>
                </a:cubicBezTo>
                <a:cubicBezTo>
                  <a:pt x="261" y="321"/>
                  <a:pt x="262" y="321"/>
                  <a:pt x="261" y="322"/>
                </a:cubicBezTo>
                <a:cubicBezTo>
                  <a:pt x="261" y="321"/>
                  <a:pt x="261" y="321"/>
                  <a:pt x="261" y="321"/>
                </a:cubicBezTo>
                <a:cubicBezTo>
                  <a:pt x="259" y="322"/>
                  <a:pt x="261" y="323"/>
                  <a:pt x="261" y="325"/>
                </a:cubicBezTo>
                <a:cubicBezTo>
                  <a:pt x="264" y="326"/>
                  <a:pt x="264" y="329"/>
                  <a:pt x="266" y="331"/>
                </a:cubicBezTo>
                <a:cubicBezTo>
                  <a:pt x="266" y="331"/>
                  <a:pt x="267" y="332"/>
                  <a:pt x="268" y="332"/>
                </a:cubicBezTo>
                <a:cubicBezTo>
                  <a:pt x="269" y="333"/>
                  <a:pt x="270" y="331"/>
                  <a:pt x="271" y="330"/>
                </a:cubicBezTo>
                <a:cubicBezTo>
                  <a:pt x="274" y="328"/>
                  <a:pt x="271" y="324"/>
                  <a:pt x="275" y="323"/>
                </a:cubicBezTo>
                <a:cubicBezTo>
                  <a:pt x="276" y="320"/>
                  <a:pt x="274" y="319"/>
                  <a:pt x="274" y="317"/>
                </a:cubicBezTo>
                <a:cubicBezTo>
                  <a:pt x="274" y="317"/>
                  <a:pt x="274" y="317"/>
                  <a:pt x="274" y="317"/>
                </a:cubicBezTo>
                <a:cubicBezTo>
                  <a:pt x="274" y="316"/>
                  <a:pt x="274" y="316"/>
                  <a:pt x="274" y="316"/>
                </a:cubicBezTo>
                <a:cubicBezTo>
                  <a:pt x="275" y="316"/>
                  <a:pt x="276" y="315"/>
                  <a:pt x="276" y="316"/>
                </a:cubicBezTo>
                <a:cubicBezTo>
                  <a:pt x="277" y="316"/>
                  <a:pt x="277" y="316"/>
                  <a:pt x="277" y="316"/>
                </a:cubicBezTo>
                <a:cubicBezTo>
                  <a:pt x="277" y="316"/>
                  <a:pt x="277" y="316"/>
                  <a:pt x="277" y="316"/>
                </a:cubicBezTo>
                <a:cubicBezTo>
                  <a:pt x="277" y="314"/>
                  <a:pt x="277" y="314"/>
                  <a:pt x="277" y="314"/>
                </a:cubicBezTo>
                <a:cubicBezTo>
                  <a:pt x="277" y="314"/>
                  <a:pt x="277" y="314"/>
                  <a:pt x="277" y="314"/>
                </a:cubicBezTo>
                <a:cubicBezTo>
                  <a:pt x="277" y="312"/>
                  <a:pt x="278" y="313"/>
                  <a:pt x="278" y="313"/>
                </a:cubicBezTo>
                <a:cubicBezTo>
                  <a:pt x="280" y="311"/>
                  <a:pt x="283" y="312"/>
                  <a:pt x="284" y="309"/>
                </a:cubicBezTo>
                <a:cubicBezTo>
                  <a:pt x="283" y="309"/>
                  <a:pt x="283" y="309"/>
                  <a:pt x="283" y="309"/>
                </a:cubicBezTo>
                <a:cubicBezTo>
                  <a:pt x="283" y="309"/>
                  <a:pt x="283" y="309"/>
                  <a:pt x="283" y="308"/>
                </a:cubicBezTo>
                <a:cubicBezTo>
                  <a:pt x="284" y="309"/>
                  <a:pt x="285" y="308"/>
                  <a:pt x="286" y="308"/>
                </a:cubicBezTo>
                <a:cubicBezTo>
                  <a:pt x="287" y="307"/>
                  <a:pt x="288" y="310"/>
                  <a:pt x="290" y="309"/>
                </a:cubicBezTo>
                <a:cubicBezTo>
                  <a:pt x="290" y="308"/>
                  <a:pt x="293" y="309"/>
                  <a:pt x="292" y="307"/>
                </a:cubicBezTo>
                <a:cubicBezTo>
                  <a:pt x="293" y="307"/>
                  <a:pt x="294" y="306"/>
                  <a:pt x="295" y="306"/>
                </a:cubicBezTo>
                <a:cubicBezTo>
                  <a:pt x="295" y="306"/>
                  <a:pt x="294" y="306"/>
                  <a:pt x="294" y="306"/>
                </a:cubicBezTo>
                <a:cubicBezTo>
                  <a:pt x="295" y="304"/>
                  <a:pt x="294" y="303"/>
                  <a:pt x="294" y="302"/>
                </a:cubicBezTo>
                <a:cubicBezTo>
                  <a:pt x="295" y="299"/>
                  <a:pt x="292" y="298"/>
                  <a:pt x="291" y="297"/>
                </a:cubicBezTo>
                <a:cubicBezTo>
                  <a:pt x="291" y="297"/>
                  <a:pt x="291" y="297"/>
                  <a:pt x="291" y="297"/>
                </a:cubicBezTo>
                <a:cubicBezTo>
                  <a:pt x="290" y="297"/>
                  <a:pt x="290" y="297"/>
                  <a:pt x="290" y="296"/>
                </a:cubicBezTo>
                <a:cubicBezTo>
                  <a:pt x="290" y="297"/>
                  <a:pt x="290" y="297"/>
                  <a:pt x="290" y="297"/>
                </a:cubicBezTo>
                <a:cubicBezTo>
                  <a:pt x="290" y="296"/>
                  <a:pt x="289" y="296"/>
                  <a:pt x="290" y="296"/>
                </a:cubicBezTo>
                <a:cubicBezTo>
                  <a:pt x="290" y="296"/>
                  <a:pt x="290" y="295"/>
                  <a:pt x="290" y="295"/>
                </a:cubicBezTo>
                <a:cubicBezTo>
                  <a:pt x="290" y="295"/>
                  <a:pt x="290" y="295"/>
                  <a:pt x="290" y="294"/>
                </a:cubicBezTo>
                <a:cubicBezTo>
                  <a:pt x="290" y="294"/>
                  <a:pt x="290" y="294"/>
                  <a:pt x="290" y="294"/>
                </a:cubicBezTo>
                <a:cubicBezTo>
                  <a:pt x="290" y="294"/>
                  <a:pt x="290" y="293"/>
                  <a:pt x="290" y="293"/>
                </a:cubicBezTo>
                <a:cubicBezTo>
                  <a:pt x="290" y="293"/>
                  <a:pt x="290" y="293"/>
                  <a:pt x="290" y="293"/>
                </a:cubicBezTo>
                <a:cubicBezTo>
                  <a:pt x="290" y="292"/>
                  <a:pt x="290" y="291"/>
                  <a:pt x="289" y="291"/>
                </a:cubicBezTo>
                <a:cubicBezTo>
                  <a:pt x="289" y="290"/>
                  <a:pt x="290" y="289"/>
                  <a:pt x="290" y="289"/>
                </a:cubicBezTo>
                <a:cubicBezTo>
                  <a:pt x="290" y="287"/>
                  <a:pt x="292" y="288"/>
                  <a:pt x="292" y="286"/>
                </a:cubicBezTo>
                <a:cubicBezTo>
                  <a:pt x="292" y="286"/>
                  <a:pt x="293" y="286"/>
                  <a:pt x="293" y="286"/>
                </a:cubicBezTo>
                <a:cubicBezTo>
                  <a:pt x="293" y="286"/>
                  <a:pt x="293" y="286"/>
                  <a:pt x="293" y="286"/>
                </a:cubicBezTo>
                <a:cubicBezTo>
                  <a:pt x="294" y="286"/>
                  <a:pt x="294" y="287"/>
                  <a:pt x="294" y="286"/>
                </a:cubicBezTo>
                <a:cubicBezTo>
                  <a:pt x="294" y="286"/>
                  <a:pt x="294" y="286"/>
                  <a:pt x="294" y="286"/>
                </a:cubicBezTo>
                <a:cubicBezTo>
                  <a:pt x="294" y="286"/>
                  <a:pt x="294" y="286"/>
                  <a:pt x="294" y="285"/>
                </a:cubicBezTo>
                <a:cubicBezTo>
                  <a:pt x="295" y="286"/>
                  <a:pt x="295" y="286"/>
                  <a:pt x="295" y="286"/>
                </a:cubicBezTo>
                <a:cubicBezTo>
                  <a:pt x="295" y="285"/>
                  <a:pt x="295" y="285"/>
                  <a:pt x="295" y="285"/>
                </a:cubicBezTo>
                <a:cubicBezTo>
                  <a:pt x="294" y="284"/>
                  <a:pt x="294" y="284"/>
                  <a:pt x="294" y="284"/>
                </a:cubicBezTo>
                <a:cubicBezTo>
                  <a:pt x="295" y="284"/>
                  <a:pt x="295" y="284"/>
                  <a:pt x="295" y="284"/>
                </a:cubicBezTo>
                <a:cubicBezTo>
                  <a:pt x="294" y="284"/>
                  <a:pt x="294" y="283"/>
                  <a:pt x="294" y="283"/>
                </a:cubicBezTo>
                <a:cubicBezTo>
                  <a:pt x="294" y="283"/>
                  <a:pt x="294" y="282"/>
                  <a:pt x="295" y="282"/>
                </a:cubicBezTo>
                <a:cubicBezTo>
                  <a:pt x="295" y="282"/>
                  <a:pt x="295" y="282"/>
                  <a:pt x="295" y="282"/>
                </a:cubicBezTo>
                <a:cubicBezTo>
                  <a:pt x="294" y="281"/>
                  <a:pt x="295" y="279"/>
                  <a:pt x="296" y="278"/>
                </a:cubicBezTo>
                <a:cubicBezTo>
                  <a:pt x="295" y="277"/>
                  <a:pt x="295" y="277"/>
                  <a:pt x="295" y="277"/>
                </a:cubicBezTo>
                <a:cubicBezTo>
                  <a:pt x="296" y="276"/>
                  <a:pt x="296" y="276"/>
                  <a:pt x="296" y="276"/>
                </a:cubicBezTo>
                <a:cubicBezTo>
                  <a:pt x="296" y="276"/>
                  <a:pt x="295" y="275"/>
                  <a:pt x="296" y="275"/>
                </a:cubicBezTo>
                <a:cubicBezTo>
                  <a:pt x="296" y="275"/>
                  <a:pt x="295" y="274"/>
                  <a:pt x="295" y="274"/>
                </a:cubicBezTo>
                <a:cubicBezTo>
                  <a:pt x="295" y="274"/>
                  <a:pt x="296" y="274"/>
                  <a:pt x="296" y="273"/>
                </a:cubicBezTo>
                <a:cubicBezTo>
                  <a:pt x="295" y="273"/>
                  <a:pt x="295" y="274"/>
                  <a:pt x="295" y="274"/>
                </a:cubicBezTo>
                <a:cubicBezTo>
                  <a:pt x="294" y="273"/>
                  <a:pt x="296" y="272"/>
                  <a:pt x="295" y="271"/>
                </a:cubicBezTo>
                <a:cubicBezTo>
                  <a:pt x="296" y="271"/>
                  <a:pt x="296" y="271"/>
                  <a:pt x="296" y="271"/>
                </a:cubicBezTo>
                <a:cubicBezTo>
                  <a:pt x="296" y="271"/>
                  <a:pt x="296" y="271"/>
                  <a:pt x="296" y="271"/>
                </a:cubicBezTo>
                <a:cubicBezTo>
                  <a:pt x="298" y="270"/>
                  <a:pt x="299" y="271"/>
                  <a:pt x="301" y="271"/>
                </a:cubicBezTo>
                <a:cubicBezTo>
                  <a:pt x="302" y="269"/>
                  <a:pt x="303" y="271"/>
                  <a:pt x="304" y="271"/>
                </a:cubicBezTo>
                <a:cubicBezTo>
                  <a:pt x="303" y="271"/>
                  <a:pt x="303" y="271"/>
                  <a:pt x="303" y="271"/>
                </a:cubicBezTo>
                <a:cubicBezTo>
                  <a:pt x="303" y="270"/>
                  <a:pt x="303" y="270"/>
                  <a:pt x="303" y="270"/>
                </a:cubicBezTo>
                <a:cubicBezTo>
                  <a:pt x="303" y="270"/>
                  <a:pt x="303" y="269"/>
                  <a:pt x="304" y="269"/>
                </a:cubicBezTo>
                <a:cubicBezTo>
                  <a:pt x="304" y="269"/>
                  <a:pt x="304" y="268"/>
                  <a:pt x="304" y="268"/>
                </a:cubicBezTo>
                <a:cubicBezTo>
                  <a:pt x="305" y="268"/>
                  <a:pt x="305" y="268"/>
                  <a:pt x="305" y="268"/>
                </a:cubicBezTo>
                <a:cubicBezTo>
                  <a:pt x="305" y="268"/>
                  <a:pt x="305" y="267"/>
                  <a:pt x="305" y="267"/>
                </a:cubicBezTo>
                <a:cubicBezTo>
                  <a:pt x="306" y="267"/>
                  <a:pt x="307" y="268"/>
                  <a:pt x="307" y="268"/>
                </a:cubicBezTo>
                <a:cubicBezTo>
                  <a:pt x="307" y="267"/>
                  <a:pt x="306" y="265"/>
                  <a:pt x="308" y="265"/>
                </a:cubicBezTo>
                <a:cubicBezTo>
                  <a:pt x="308" y="264"/>
                  <a:pt x="309" y="264"/>
                  <a:pt x="310" y="263"/>
                </a:cubicBezTo>
                <a:cubicBezTo>
                  <a:pt x="309" y="263"/>
                  <a:pt x="309" y="263"/>
                  <a:pt x="309" y="262"/>
                </a:cubicBezTo>
                <a:cubicBezTo>
                  <a:pt x="309" y="262"/>
                  <a:pt x="309" y="262"/>
                  <a:pt x="309" y="262"/>
                </a:cubicBezTo>
                <a:cubicBezTo>
                  <a:pt x="309" y="263"/>
                  <a:pt x="309" y="263"/>
                  <a:pt x="309" y="263"/>
                </a:cubicBezTo>
                <a:cubicBezTo>
                  <a:pt x="309" y="263"/>
                  <a:pt x="309" y="263"/>
                  <a:pt x="309" y="263"/>
                </a:cubicBezTo>
                <a:cubicBezTo>
                  <a:pt x="308" y="264"/>
                  <a:pt x="307" y="262"/>
                  <a:pt x="306" y="262"/>
                </a:cubicBezTo>
                <a:cubicBezTo>
                  <a:pt x="305" y="262"/>
                  <a:pt x="304" y="261"/>
                  <a:pt x="305" y="260"/>
                </a:cubicBezTo>
                <a:cubicBezTo>
                  <a:pt x="305" y="259"/>
                  <a:pt x="306" y="259"/>
                  <a:pt x="307" y="259"/>
                </a:cubicBezTo>
                <a:cubicBezTo>
                  <a:pt x="308" y="260"/>
                  <a:pt x="309" y="260"/>
                  <a:pt x="310" y="261"/>
                </a:cubicBezTo>
                <a:cubicBezTo>
                  <a:pt x="311" y="262"/>
                  <a:pt x="312" y="262"/>
                  <a:pt x="313" y="261"/>
                </a:cubicBezTo>
                <a:cubicBezTo>
                  <a:pt x="313" y="261"/>
                  <a:pt x="312" y="262"/>
                  <a:pt x="312" y="261"/>
                </a:cubicBezTo>
                <a:cubicBezTo>
                  <a:pt x="312" y="261"/>
                  <a:pt x="312" y="261"/>
                  <a:pt x="312" y="261"/>
                </a:cubicBezTo>
                <a:cubicBezTo>
                  <a:pt x="315" y="260"/>
                  <a:pt x="318" y="260"/>
                  <a:pt x="321" y="263"/>
                </a:cubicBezTo>
                <a:cubicBezTo>
                  <a:pt x="320" y="264"/>
                  <a:pt x="322" y="263"/>
                  <a:pt x="322" y="265"/>
                </a:cubicBezTo>
                <a:cubicBezTo>
                  <a:pt x="323" y="265"/>
                  <a:pt x="323" y="265"/>
                  <a:pt x="323" y="264"/>
                </a:cubicBezTo>
                <a:cubicBezTo>
                  <a:pt x="324" y="264"/>
                  <a:pt x="323" y="264"/>
                  <a:pt x="323" y="264"/>
                </a:cubicBezTo>
                <a:cubicBezTo>
                  <a:pt x="323" y="263"/>
                  <a:pt x="323" y="263"/>
                  <a:pt x="323" y="263"/>
                </a:cubicBezTo>
                <a:cubicBezTo>
                  <a:pt x="322" y="262"/>
                  <a:pt x="322" y="262"/>
                  <a:pt x="322" y="262"/>
                </a:cubicBezTo>
                <a:cubicBezTo>
                  <a:pt x="323" y="261"/>
                  <a:pt x="323" y="261"/>
                  <a:pt x="323" y="260"/>
                </a:cubicBezTo>
                <a:cubicBezTo>
                  <a:pt x="323" y="260"/>
                  <a:pt x="323" y="260"/>
                  <a:pt x="322" y="260"/>
                </a:cubicBezTo>
                <a:cubicBezTo>
                  <a:pt x="322" y="259"/>
                  <a:pt x="323" y="260"/>
                  <a:pt x="323" y="259"/>
                </a:cubicBezTo>
                <a:cubicBezTo>
                  <a:pt x="322" y="259"/>
                  <a:pt x="324" y="256"/>
                  <a:pt x="322" y="256"/>
                </a:cubicBezTo>
                <a:cubicBezTo>
                  <a:pt x="321" y="255"/>
                  <a:pt x="321" y="254"/>
                  <a:pt x="322" y="252"/>
                </a:cubicBezTo>
                <a:cubicBezTo>
                  <a:pt x="323" y="252"/>
                  <a:pt x="323" y="252"/>
                  <a:pt x="323" y="252"/>
                </a:cubicBezTo>
                <a:cubicBezTo>
                  <a:pt x="324" y="252"/>
                  <a:pt x="324" y="252"/>
                  <a:pt x="324" y="253"/>
                </a:cubicBezTo>
                <a:cubicBezTo>
                  <a:pt x="324" y="253"/>
                  <a:pt x="324" y="252"/>
                  <a:pt x="324" y="252"/>
                </a:cubicBezTo>
                <a:cubicBezTo>
                  <a:pt x="324" y="252"/>
                  <a:pt x="324" y="252"/>
                  <a:pt x="324" y="252"/>
                </a:cubicBezTo>
                <a:cubicBezTo>
                  <a:pt x="324" y="249"/>
                  <a:pt x="320" y="248"/>
                  <a:pt x="323" y="246"/>
                </a:cubicBezTo>
                <a:cubicBezTo>
                  <a:pt x="323" y="246"/>
                  <a:pt x="324" y="246"/>
                  <a:pt x="323" y="246"/>
                </a:cubicBezTo>
                <a:cubicBezTo>
                  <a:pt x="325" y="246"/>
                  <a:pt x="325" y="246"/>
                  <a:pt x="325" y="246"/>
                </a:cubicBezTo>
                <a:cubicBezTo>
                  <a:pt x="326" y="246"/>
                  <a:pt x="326" y="246"/>
                  <a:pt x="326" y="245"/>
                </a:cubicBezTo>
                <a:cubicBezTo>
                  <a:pt x="325" y="244"/>
                  <a:pt x="325" y="244"/>
                  <a:pt x="324" y="244"/>
                </a:cubicBezTo>
                <a:cubicBezTo>
                  <a:pt x="325" y="243"/>
                  <a:pt x="325" y="243"/>
                  <a:pt x="325" y="243"/>
                </a:cubicBezTo>
                <a:cubicBezTo>
                  <a:pt x="325" y="243"/>
                  <a:pt x="325" y="243"/>
                  <a:pt x="325" y="243"/>
                </a:cubicBezTo>
                <a:cubicBezTo>
                  <a:pt x="324" y="243"/>
                  <a:pt x="324" y="243"/>
                  <a:pt x="324" y="243"/>
                </a:cubicBezTo>
                <a:cubicBezTo>
                  <a:pt x="321" y="241"/>
                  <a:pt x="321" y="241"/>
                  <a:pt x="321" y="241"/>
                </a:cubicBezTo>
                <a:cubicBezTo>
                  <a:pt x="321" y="238"/>
                  <a:pt x="324" y="238"/>
                  <a:pt x="325" y="235"/>
                </a:cubicBezTo>
                <a:cubicBezTo>
                  <a:pt x="326" y="236"/>
                  <a:pt x="327" y="234"/>
                  <a:pt x="328" y="235"/>
                </a:cubicBezTo>
                <a:cubicBezTo>
                  <a:pt x="328" y="234"/>
                  <a:pt x="328" y="234"/>
                  <a:pt x="328" y="234"/>
                </a:cubicBezTo>
                <a:cubicBezTo>
                  <a:pt x="327" y="234"/>
                  <a:pt x="328" y="233"/>
                  <a:pt x="328" y="232"/>
                </a:cubicBezTo>
                <a:cubicBezTo>
                  <a:pt x="328" y="232"/>
                  <a:pt x="329" y="232"/>
                  <a:pt x="329" y="233"/>
                </a:cubicBezTo>
                <a:cubicBezTo>
                  <a:pt x="329" y="232"/>
                  <a:pt x="329" y="232"/>
                  <a:pt x="329" y="232"/>
                </a:cubicBezTo>
                <a:cubicBezTo>
                  <a:pt x="329" y="231"/>
                  <a:pt x="328" y="231"/>
                  <a:pt x="327" y="231"/>
                </a:cubicBezTo>
                <a:cubicBezTo>
                  <a:pt x="329" y="230"/>
                  <a:pt x="328" y="229"/>
                  <a:pt x="329" y="228"/>
                </a:cubicBezTo>
                <a:cubicBezTo>
                  <a:pt x="329" y="228"/>
                  <a:pt x="328" y="228"/>
                  <a:pt x="328" y="228"/>
                </a:cubicBezTo>
                <a:cubicBezTo>
                  <a:pt x="328" y="228"/>
                  <a:pt x="328" y="228"/>
                  <a:pt x="328" y="227"/>
                </a:cubicBezTo>
                <a:cubicBezTo>
                  <a:pt x="327" y="228"/>
                  <a:pt x="327" y="228"/>
                  <a:pt x="327" y="228"/>
                </a:cubicBezTo>
                <a:cubicBezTo>
                  <a:pt x="327" y="227"/>
                  <a:pt x="327" y="227"/>
                  <a:pt x="327" y="227"/>
                </a:cubicBezTo>
                <a:cubicBezTo>
                  <a:pt x="327" y="227"/>
                  <a:pt x="327" y="227"/>
                  <a:pt x="326" y="228"/>
                </a:cubicBezTo>
                <a:cubicBezTo>
                  <a:pt x="326" y="227"/>
                  <a:pt x="325" y="227"/>
                  <a:pt x="325" y="226"/>
                </a:cubicBezTo>
                <a:cubicBezTo>
                  <a:pt x="324" y="226"/>
                  <a:pt x="324" y="226"/>
                  <a:pt x="324" y="226"/>
                </a:cubicBezTo>
                <a:cubicBezTo>
                  <a:pt x="323" y="224"/>
                  <a:pt x="320" y="222"/>
                  <a:pt x="318" y="220"/>
                </a:cubicBezTo>
                <a:cubicBezTo>
                  <a:pt x="320" y="220"/>
                  <a:pt x="317" y="218"/>
                  <a:pt x="319" y="217"/>
                </a:cubicBezTo>
                <a:cubicBezTo>
                  <a:pt x="318" y="217"/>
                  <a:pt x="318" y="216"/>
                  <a:pt x="318" y="216"/>
                </a:cubicBezTo>
                <a:cubicBezTo>
                  <a:pt x="318" y="215"/>
                  <a:pt x="318" y="215"/>
                  <a:pt x="318" y="215"/>
                </a:cubicBezTo>
                <a:cubicBezTo>
                  <a:pt x="317" y="214"/>
                  <a:pt x="317" y="214"/>
                  <a:pt x="317" y="214"/>
                </a:cubicBezTo>
                <a:cubicBezTo>
                  <a:pt x="318" y="214"/>
                  <a:pt x="319" y="214"/>
                  <a:pt x="319" y="213"/>
                </a:cubicBezTo>
                <a:cubicBezTo>
                  <a:pt x="319" y="214"/>
                  <a:pt x="320" y="214"/>
                  <a:pt x="320" y="215"/>
                </a:cubicBezTo>
                <a:cubicBezTo>
                  <a:pt x="321" y="215"/>
                  <a:pt x="322" y="215"/>
                  <a:pt x="322" y="215"/>
                </a:cubicBezTo>
                <a:cubicBezTo>
                  <a:pt x="324" y="215"/>
                  <a:pt x="325" y="216"/>
                  <a:pt x="327" y="216"/>
                </a:cubicBezTo>
                <a:cubicBezTo>
                  <a:pt x="328" y="216"/>
                  <a:pt x="330" y="217"/>
                  <a:pt x="331" y="216"/>
                </a:cubicBezTo>
                <a:cubicBezTo>
                  <a:pt x="327" y="212"/>
                  <a:pt x="329" y="207"/>
                  <a:pt x="325" y="204"/>
                </a:cubicBezTo>
                <a:close/>
                <a:moveTo>
                  <a:pt x="60" y="261"/>
                </a:moveTo>
                <a:cubicBezTo>
                  <a:pt x="59" y="259"/>
                  <a:pt x="59" y="259"/>
                  <a:pt x="59" y="259"/>
                </a:cubicBezTo>
                <a:cubicBezTo>
                  <a:pt x="60" y="259"/>
                  <a:pt x="60" y="260"/>
                  <a:pt x="62" y="260"/>
                </a:cubicBezTo>
                <a:cubicBezTo>
                  <a:pt x="61" y="261"/>
                  <a:pt x="60" y="261"/>
                  <a:pt x="60" y="261"/>
                </a:cubicBezTo>
                <a:close/>
                <a:moveTo>
                  <a:pt x="93" y="40"/>
                </a:moveTo>
                <a:cubicBezTo>
                  <a:pt x="92" y="39"/>
                  <a:pt x="92" y="39"/>
                  <a:pt x="92" y="39"/>
                </a:cubicBezTo>
                <a:cubicBezTo>
                  <a:pt x="93" y="39"/>
                  <a:pt x="93" y="39"/>
                  <a:pt x="93" y="39"/>
                </a:cubicBezTo>
                <a:lnTo>
                  <a:pt x="93" y="40"/>
                </a:lnTo>
                <a:close/>
                <a:moveTo>
                  <a:pt x="131" y="47"/>
                </a:moveTo>
                <a:cubicBezTo>
                  <a:pt x="131" y="49"/>
                  <a:pt x="131" y="49"/>
                  <a:pt x="131" y="49"/>
                </a:cubicBezTo>
                <a:cubicBezTo>
                  <a:pt x="131" y="49"/>
                  <a:pt x="131" y="49"/>
                  <a:pt x="131" y="49"/>
                </a:cubicBezTo>
                <a:lnTo>
                  <a:pt x="131" y="47"/>
                </a:lnTo>
                <a:close/>
                <a:moveTo>
                  <a:pt x="130" y="52"/>
                </a:moveTo>
                <a:cubicBezTo>
                  <a:pt x="130" y="52"/>
                  <a:pt x="130" y="51"/>
                  <a:pt x="131" y="51"/>
                </a:cubicBezTo>
                <a:cubicBezTo>
                  <a:pt x="130" y="51"/>
                  <a:pt x="130" y="50"/>
                  <a:pt x="131" y="50"/>
                </a:cubicBezTo>
                <a:cubicBezTo>
                  <a:pt x="131" y="51"/>
                  <a:pt x="131" y="51"/>
                  <a:pt x="131" y="51"/>
                </a:cubicBezTo>
                <a:cubicBezTo>
                  <a:pt x="132" y="50"/>
                  <a:pt x="132" y="50"/>
                  <a:pt x="132" y="50"/>
                </a:cubicBezTo>
                <a:cubicBezTo>
                  <a:pt x="131" y="51"/>
                  <a:pt x="133" y="51"/>
                  <a:pt x="133" y="52"/>
                </a:cubicBezTo>
                <a:cubicBezTo>
                  <a:pt x="132" y="51"/>
                  <a:pt x="131" y="53"/>
                  <a:pt x="130" y="52"/>
                </a:cubicBezTo>
                <a:close/>
                <a:moveTo>
                  <a:pt x="134" y="42"/>
                </a:moveTo>
                <a:cubicBezTo>
                  <a:pt x="134" y="42"/>
                  <a:pt x="135" y="42"/>
                  <a:pt x="135" y="42"/>
                </a:cubicBezTo>
                <a:cubicBezTo>
                  <a:pt x="134" y="43"/>
                  <a:pt x="134" y="43"/>
                  <a:pt x="134" y="43"/>
                </a:cubicBezTo>
                <a:cubicBezTo>
                  <a:pt x="135" y="43"/>
                  <a:pt x="134" y="44"/>
                  <a:pt x="135" y="44"/>
                </a:cubicBezTo>
                <a:cubicBezTo>
                  <a:pt x="133" y="45"/>
                  <a:pt x="133" y="43"/>
                  <a:pt x="132" y="43"/>
                </a:cubicBezTo>
                <a:cubicBezTo>
                  <a:pt x="135" y="40"/>
                  <a:pt x="135" y="40"/>
                  <a:pt x="135" y="40"/>
                </a:cubicBezTo>
                <a:cubicBezTo>
                  <a:pt x="135" y="40"/>
                  <a:pt x="135" y="40"/>
                  <a:pt x="135" y="40"/>
                </a:cubicBezTo>
                <a:cubicBezTo>
                  <a:pt x="136" y="41"/>
                  <a:pt x="135" y="41"/>
                  <a:pt x="134" y="42"/>
                </a:cubicBezTo>
                <a:close/>
                <a:moveTo>
                  <a:pt x="140" y="36"/>
                </a:moveTo>
                <a:cubicBezTo>
                  <a:pt x="140" y="35"/>
                  <a:pt x="140" y="35"/>
                  <a:pt x="140" y="35"/>
                </a:cubicBezTo>
                <a:cubicBezTo>
                  <a:pt x="139" y="36"/>
                  <a:pt x="138" y="35"/>
                  <a:pt x="137" y="35"/>
                </a:cubicBezTo>
                <a:cubicBezTo>
                  <a:pt x="137" y="35"/>
                  <a:pt x="137" y="34"/>
                  <a:pt x="136" y="34"/>
                </a:cubicBezTo>
                <a:cubicBezTo>
                  <a:pt x="136" y="33"/>
                  <a:pt x="136" y="33"/>
                  <a:pt x="136" y="33"/>
                </a:cubicBezTo>
                <a:cubicBezTo>
                  <a:pt x="136" y="33"/>
                  <a:pt x="136" y="33"/>
                  <a:pt x="136" y="33"/>
                </a:cubicBezTo>
                <a:cubicBezTo>
                  <a:pt x="136" y="33"/>
                  <a:pt x="136" y="33"/>
                  <a:pt x="136" y="33"/>
                </a:cubicBezTo>
                <a:cubicBezTo>
                  <a:pt x="136" y="33"/>
                  <a:pt x="136" y="33"/>
                  <a:pt x="136" y="34"/>
                </a:cubicBezTo>
                <a:cubicBezTo>
                  <a:pt x="136" y="34"/>
                  <a:pt x="137" y="33"/>
                  <a:pt x="137" y="33"/>
                </a:cubicBezTo>
                <a:cubicBezTo>
                  <a:pt x="137" y="33"/>
                  <a:pt x="137" y="33"/>
                  <a:pt x="137" y="33"/>
                </a:cubicBezTo>
                <a:cubicBezTo>
                  <a:pt x="138" y="33"/>
                  <a:pt x="138" y="34"/>
                  <a:pt x="139" y="34"/>
                </a:cubicBezTo>
                <a:cubicBezTo>
                  <a:pt x="139" y="34"/>
                  <a:pt x="139" y="34"/>
                  <a:pt x="139" y="33"/>
                </a:cubicBezTo>
                <a:cubicBezTo>
                  <a:pt x="139" y="34"/>
                  <a:pt x="140" y="34"/>
                  <a:pt x="141" y="34"/>
                </a:cubicBezTo>
                <a:lnTo>
                  <a:pt x="140" y="36"/>
                </a:lnTo>
                <a:close/>
                <a:moveTo>
                  <a:pt x="145" y="325"/>
                </a:moveTo>
                <a:cubicBezTo>
                  <a:pt x="145" y="325"/>
                  <a:pt x="144" y="325"/>
                  <a:pt x="144" y="325"/>
                </a:cubicBezTo>
                <a:cubicBezTo>
                  <a:pt x="144" y="323"/>
                  <a:pt x="144" y="323"/>
                  <a:pt x="144" y="323"/>
                </a:cubicBezTo>
                <a:cubicBezTo>
                  <a:pt x="145" y="323"/>
                  <a:pt x="145" y="324"/>
                  <a:pt x="146" y="324"/>
                </a:cubicBezTo>
                <a:cubicBezTo>
                  <a:pt x="146" y="325"/>
                  <a:pt x="146" y="325"/>
                  <a:pt x="145" y="325"/>
                </a:cubicBezTo>
                <a:close/>
                <a:moveTo>
                  <a:pt x="160" y="310"/>
                </a:moveTo>
                <a:cubicBezTo>
                  <a:pt x="160" y="310"/>
                  <a:pt x="160" y="309"/>
                  <a:pt x="161" y="309"/>
                </a:cubicBezTo>
                <a:cubicBezTo>
                  <a:pt x="161" y="310"/>
                  <a:pt x="161" y="310"/>
                  <a:pt x="160" y="310"/>
                </a:cubicBezTo>
                <a:close/>
                <a:moveTo>
                  <a:pt x="162" y="271"/>
                </a:moveTo>
                <a:cubicBezTo>
                  <a:pt x="160" y="269"/>
                  <a:pt x="160" y="269"/>
                  <a:pt x="160" y="269"/>
                </a:cubicBezTo>
                <a:cubicBezTo>
                  <a:pt x="162" y="271"/>
                  <a:pt x="162" y="271"/>
                  <a:pt x="162" y="271"/>
                </a:cubicBezTo>
                <a:close/>
                <a:moveTo>
                  <a:pt x="208" y="321"/>
                </a:moveTo>
                <a:cubicBezTo>
                  <a:pt x="207" y="322"/>
                  <a:pt x="207" y="322"/>
                  <a:pt x="206" y="322"/>
                </a:cubicBezTo>
                <a:cubicBezTo>
                  <a:pt x="207" y="323"/>
                  <a:pt x="207" y="323"/>
                  <a:pt x="207" y="323"/>
                </a:cubicBezTo>
                <a:cubicBezTo>
                  <a:pt x="206" y="322"/>
                  <a:pt x="205" y="323"/>
                  <a:pt x="205" y="323"/>
                </a:cubicBezTo>
                <a:cubicBezTo>
                  <a:pt x="204" y="321"/>
                  <a:pt x="207" y="322"/>
                  <a:pt x="206" y="320"/>
                </a:cubicBezTo>
                <a:cubicBezTo>
                  <a:pt x="207" y="319"/>
                  <a:pt x="207" y="319"/>
                  <a:pt x="207" y="319"/>
                </a:cubicBezTo>
                <a:cubicBezTo>
                  <a:pt x="206" y="319"/>
                  <a:pt x="206" y="319"/>
                  <a:pt x="206" y="319"/>
                </a:cubicBezTo>
                <a:cubicBezTo>
                  <a:pt x="208" y="317"/>
                  <a:pt x="208" y="317"/>
                  <a:pt x="208" y="317"/>
                </a:cubicBezTo>
                <a:cubicBezTo>
                  <a:pt x="210" y="318"/>
                  <a:pt x="207" y="320"/>
                  <a:pt x="208" y="321"/>
                </a:cubicBezTo>
                <a:close/>
                <a:moveTo>
                  <a:pt x="211" y="328"/>
                </a:moveTo>
                <a:cubicBezTo>
                  <a:pt x="210" y="328"/>
                  <a:pt x="210" y="328"/>
                  <a:pt x="210" y="328"/>
                </a:cubicBezTo>
                <a:cubicBezTo>
                  <a:pt x="210" y="327"/>
                  <a:pt x="211" y="327"/>
                  <a:pt x="210" y="327"/>
                </a:cubicBezTo>
                <a:cubicBezTo>
                  <a:pt x="210" y="327"/>
                  <a:pt x="210" y="326"/>
                  <a:pt x="210" y="326"/>
                </a:cubicBezTo>
                <a:cubicBezTo>
                  <a:pt x="209" y="327"/>
                  <a:pt x="209" y="327"/>
                  <a:pt x="209" y="327"/>
                </a:cubicBezTo>
                <a:cubicBezTo>
                  <a:pt x="209" y="326"/>
                  <a:pt x="209" y="326"/>
                  <a:pt x="209" y="326"/>
                </a:cubicBezTo>
                <a:cubicBezTo>
                  <a:pt x="210" y="326"/>
                  <a:pt x="210" y="326"/>
                  <a:pt x="210" y="326"/>
                </a:cubicBezTo>
                <a:cubicBezTo>
                  <a:pt x="210" y="326"/>
                  <a:pt x="210" y="326"/>
                  <a:pt x="210" y="326"/>
                </a:cubicBezTo>
                <a:cubicBezTo>
                  <a:pt x="210" y="327"/>
                  <a:pt x="212" y="327"/>
                  <a:pt x="211" y="328"/>
                </a:cubicBezTo>
                <a:close/>
                <a:moveTo>
                  <a:pt x="236" y="36"/>
                </a:moveTo>
                <a:cubicBezTo>
                  <a:pt x="236" y="35"/>
                  <a:pt x="236" y="35"/>
                  <a:pt x="236" y="35"/>
                </a:cubicBezTo>
                <a:cubicBezTo>
                  <a:pt x="237" y="35"/>
                  <a:pt x="237" y="36"/>
                  <a:pt x="237" y="36"/>
                </a:cubicBezTo>
                <a:lnTo>
                  <a:pt x="236" y="36"/>
                </a:lnTo>
                <a:close/>
                <a:moveTo>
                  <a:pt x="239" y="325"/>
                </a:moveTo>
                <a:cubicBezTo>
                  <a:pt x="238" y="324"/>
                  <a:pt x="237" y="324"/>
                  <a:pt x="237" y="323"/>
                </a:cubicBezTo>
                <a:cubicBezTo>
                  <a:pt x="237" y="323"/>
                  <a:pt x="237" y="323"/>
                  <a:pt x="237" y="323"/>
                </a:cubicBezTo>
                <a:cubicBezTo>
                  <a:pt x="237" y="322"/>
                  <a:pt x="237" y="322"/>
                  <a:pt x="237" y="322"/>
                </a:cubicBezTo>
                <a:cubicBezTo>
                  <a:pt x="237" y="322"/>
                  <a:pt x="237" y="322"/>
                  <a:pt x="237" y="322"/>
                </a:cubicBezTo>
                <a:cubicBezTo>
                  <a:pt x="237" y="321"/>
                  <a:pt x="237" y="321"/>
                  <a:pt x="237" y="321"/>
                </a:cubicBezTo>
                <a:cubicBezTo>
                  <a:pt x="237" y="321"/>
                  <a:pt x="237" y="322"/>
                  <a:pt x="237" y="322"/>
                </a:cubicBezTo>
                <a:cubicBezTo>
                  <a:pt x="238" y="322"/>
                  <a:pt x="238" y="322"/>
                  <a:pt x="237" y="322"/>
                </a:cubicBezTo>
                <a:cubicBezTo>
                  <a:pt x="237" y="322"/>
                  <a:pt x="237" y="322"/>
                  <a:pt x="237" y="322"/>
                </a:cubicBezTo>
                <a:cubicBezTo>
                  <a:pt x="237" y="322"/>
                  <a:pt x="237" y="322"/>
                  <a:pt x="237" y="322"/>
                </a:cubicBezTo>
                <a:cubicBezTo>
                  <a:pt x="237" y="322"/>
                  <a:pt x="237" y="322"/>
                  <a:pt x="237" y="323"/>
                </a:cubicBezTo>
                <a:cubicBezTo>
                  <a:pt x="239" y="323"/>
                  <a:pt x="238" y="324"/>
                  <a:pt x="239" y="325"/>
                </a:cubicBezTo>
                <a:cubicBezTo>
                  <a:pt x="239" y="325"/>
                  <a:pt x="239" y="325"/>
                  <a:pt x="239" y="325"/>
                </a:cubicBezTo>
                <a:cubicBezTo>
                  <a:pt x="239" y="325"/>
                  <a:pt x="239" y="325"/>
                  <a:pt x="239" y="325"/>
                </a:cubicBezTo>
                <a:close/>
                <a:moveTo>
                  <a:pt x="248" y="324"/>
                </a:moveTo>
                <a:cubicBezTo>
                  <a:pt x="248" y="324"/>
                  <a:pt x="248" y="324"/>
                  <a:pt x="248" y="324"/>
                </a:cubicBezTo>
                <a:cubicBezTo>
                  <a:pt x="248" y="324"/>
                  <a:pt x="247" y="324"/>
                  <a:pt x="247" y="325"/>
                </a:cubicBezTo>
                <a:cubicBezTo>
                  <a:pt x="246" y="323"/>
                  <a:pt x="246" y="323"/>
                  <a:pt x="246" y="323"/>
                </a:cubicBezTo>
                <a:cubicBezTo>
                  <a:pt x="244" y="325"/>
                  <a:pt x="244" y="322"/>
                  <a:pt x="243" y="321"/>
                </a:cubicBezTo>
                <a:cubicBezTo>
                  <a:pt x="244" y="320"/>
                  <a:pt x="244" y="320"/>
                  <a:pt x="244" y="320"/>
                </a:cubicBezTo>
                <a:cubicBezTo>
                  <a:pt x="246" y="321"/>
                  <a:pt x="247" y="322"/>
                  <a:pt x="248" y="324"/>
                </a:cubicBezTo>
                <a:cubicBezTo>
                  <a:pt x="248" y="324"/>
                  <a:pt x="248" y="324"/>
                  <a:pt x="248" y="324"/>
                </a:cubicBezTo>
                <a:close/>
                <a:moveTo>
                  <a:pt x="269" y="51"/>
                </a:moveTo>
                <a:cubicBezTo>
                  <a:pt x="267" y="51"/>
                  <a:pt x="267" y="51"/>
                  <a:pt x="267" y="51"/>
                </a:cubicBezTo>
                <a:cubicBezTo>
                  <a:pt x="268" y="50"/>
                  <a:pt x="268" y="50"/>
                  <a:pt x="268" y="50"/>
                </a:cubicBezTo>
                <a:cubicBezTo>
                  <a:pt x="268" y="49"/>
                  <a:pt x="268" y="49"/>
                  <a:pt x="268" y="49"/>
                </a:cubicBezTo>
                <a:cubicBezTo>
                  <a:pt x="268" y="49"/>
                  <a:pt x="269" y="50"/>
                  <a:pt x="269" y="50"/>
                </a:cubicBezTo>
                <a:lnTo>
                  <a:pt x="269" y="51"/>
                </a:lnTo>
                <a:close/>
                <a:moveTo>
                  <a:pt x="288" y="305"/>
                </a:moveTo>
                <a:cubicBezTo>
                  <a:pt x="288" y="305"/>
                  <a:pt x="288" y="305"/>
                  <a:pt x="287" y="305"/>
                </a:cubicBezTo>
                <a:cubicBezTo>
                  <a:pt x="287" y="303"/>
                  <a:pt x="287" y="303"/>
                  <a:pt x="287" y="303"/>
                </a:cubicBezTo>
                <a:cubicBezTo>
                  <a:pt x="288" y="304"/>
                  <a:pt x="288" y="304"/>
                  <a:pt x="288" y="304"/>
                </a:cubicBezTo>
                <a:lnTo>
                  <a:pt x="288" y="305"/>
                </a:lnTo>
                <a:close/>
                <a:moveTo>
                  <a:pt x="303" y="259"/>
                </a:moveTo>
                <a:cubicBezTo>
                  <a:pt x="302" y="258"/>
                  <a:pt x="300" y="258"/>
                  <a:pt x="301" y="256"/>
                </a:cubicBezTo>
                <a:cubicBezTo>
                  <a:pt x="302" y="256"/>
                  <a:pt x="302" y="258"/>
                  <a:pt x="303" y="258"/>
                </a:cubicBezTo>
                <a:lnTo>
                  <a:pt x="303" y="259"/>
                </a:lnTo>
                <a:close/>
                <a:moveTo>
                  <a:pt x="303" y="137"/>
                </a:moveTo>
                <a:cubicBezTo>
                  <a:pt x="303" y="137"/>
                  <a:pt x="302" y="137"/>
                  <a:pt x="302" y="136"/>
                </a:cubicBezTo>
                <a:cubicBezTo>
                  <a:pt x="303" y="135"/>
                  <a:pt x="303" y="135"/>
                  <a:pt x="303" y="135"/>
                </a:cubicBezTo>
                <a:cubicBezTo>
                  <a:pt x="304" y="136"/>
                  <a:pt x="303" y="137"/>
                  <a:pt x="304" y="137"/>
                </a:cubicBezTo>
                <a:cubicBezTo>
                  <a:pt x="304" y="138"/>
                  <a:pt x="303" y="137"/>
                  <a:pt x="303" y="137"/>
                </a:cubicBezTo>
                <a:close/>
                <a:moveTo>
                  <a:pt x="305" y="192"/>
                </a:moveTo>
                <a:cubicBezTo>
                  <a:pt x="304" y="193"/>
                  <a:pt x="303" y="191"/>
                  <a:pt x="303" y="190"/>
                </a:cubicBezTo>
                <a:cubicBezTo>
                  <a:pt x="304" y="190"/>
                  <a:pt x="305" y="191"/>
                  <a:pt x="305" y="192"/>
                </a:cubicBezTo>
                <a:close/>
                <a:moveTo>
                  <a:pt x="312" y="254"/>
                </a:moveTo>
                <a:cubicBezTo>
                  <a:pt x="312" y="254"/>
                  <a:pt x="312" y="254"/>
                  <a:pt x="312" y="254"/>
                </a:cubicBezTo>
                <a:cubicBezTo>
                  <a:pt x="311" y="253"/>
                  <a:pt x="310" y="253"/>
                  <a:pt x="310" y="251"/>
                </a:cubicBezTo>
                <a:cubicBezTo>
                  <a:pt x="310" y="251"/>
                  <a:pt x="311" y="251"/>
                  <a:pt x="311" y="252"/>
                </a:cubicBezTo>
                <a:cubicBezTo>
                  <a:pt x="310" y="253"/>
                  <a:pt x="312" y="252"/>
                  <a:pt x="312" y="254"/>
                </a:cubicBezTo>
                <a:close/>
                <a:moveTo>
                  <a:pt x="325" y="230"/>
                </a:moveTo>
                <a:cubicBezTo>
                  <a:pt x="325" y="230"/>
                  <a:pt x="325" y="230"/>
                  <a:pt x="325" y="230"/>
                </a:cubicBezTo>
                <a:cubicBezTo>
                  <a:pt x="326" y="230"/>
                  <a:pt x="326" y="230"/>
                  <a:pt x="326" y="230"/>
                </a:cubicBezTo>
                <a:cubicBezTo>
                  <a:pt x="326" y="230"/>
                  <a:pt x="327" y="231"/>
                  <a:pt x="327" y="232"/>
                </a:cubicBezTo>
                <a:cubicBezTo>
                  <a:pt x="326" y="233"/>
                  <a:pt x="325" y="231"/>
                  <a:pt x="324" y="231"/>
                </a:cubicBezTo>
                <a:lnTo>
                  <a:pt x="325" y="230"/>
                </a:lnTo>
                <a:close/>
              </a:path>
            </a:pathLst>
          </a:custGeom>
          <a:blipFill dpi="0" rotWithShape="1">
            <a:blip r:embed="rId5"/>
            <a:srcRect/>
            <a:tile tx="0" ty="1524000" sx="100000" sy="100000" flip="none" algn="ctr"/>
          </a:blipFill>
          <a:ln>
            <a:noFill/>
          </a:ln>
        </p:spPr>
        <p:txBody>
          <a:bodyPr vert="horz" wrap="square" lIns="91440" tIns="45720" rIns="91440" bIns="45720" numCol="1" anchor="t" anchorCtr="0" compatLnSpc="1"/>
          <a:lstStyle/>
          <a:p>
            <a:endParaRPr lang="zh-CN" altLang="en-US">
              <a:cs typeface="+mn-ea"/>
              <a:sym typeface="+mn-lt"/>
            </a:endParaRPr>
          </a:p>
        </p:txBody>
      </p:sp>
      <p:sp>
        <p:nvSpPr>
          <p:cNvPr id="10" name="Freeform 24"/>
          <p:cNvSpPr>
            <a:spLocks noEditPoints="1"/>
          </p:cNvSpPr>
          <p:nvPr/>
        </p:nvSpPr>
        <p:spPr bwMode="auto">
          <a:xfrm>
            <a:off x="8091714" y="1494129"/>
            <a:ext cx="2435566" cy="2495574"/>
          </a:xfrm>
          <a:custGeom>
            <a:avLst/>
            <a:gdLst>
              <a:gd name="T0" fmla="*/ 319 w 331"/>
              <a:gd name="T1" fmla="*/ 172 h 339"/>
              <a:gd name="T2" fmla="*/ 321 w 331"/>
              <a:gd name="T3" fmla="*/ 159 h 339"/>
              <a:gd name="T4" fmla="*/ 308 w 331"/>
              <a:gd name="T5" fmla="*/ 133 h 339"/>
              <a:gd name="T6" fmla="*/ 296 w 331"/>
              <a:gd name="T7" fmla="*/ 111 h 339"/>
              <a:gd name="T8" fmla="*/ 284 w 331"/>
              <a:gd name="T9" fmla="*/ 99 h 339"/>
              <a:gd name="T10" fmla="*/ 284 w 331"/>
              <a:gd name="T11" fmla="*/ 81 h 339"/>
              <a:gd name="T12" fmla="*/ 279 w 331"/>
              <a:gd name="T13" fmla="*/ 73 h 339"/>
              <a:gd name="T14" fmla="*/ 278 w 331"/>
              <a:gd name="T15" fmla="*/ 58 h 339"/>
              <a:gd name="T16" fmla="*/ 266 w 331"/>
              <a:gd name="T17" fmla="*/ 38 h 339"/>
              <a:gd name="T18" fmla="*/ 238 w 331"/>
              <a:gd name="T19" fmla="*/ 31 h 339"/>
              <a:gd name="T20" fmla="*/ 205 w 331"/>
              <a:gd name="T21" fmla="*/ 27 h 339"/>
              <a:gd name="T22" fmla="*/ 184 w 331"/>
              <a:gd name="T23" fmla="*/ 9 h 339"/>
              <a:gd name="T24" fmla="*/ 165 w 331"/>
              <a:gd name="T25" fmla="*/ 3 h 339"/>
              <a:gd name="T26" fmla="*/ 153 w 331"/>
              <a:gd name="T27" fmla="*/ 25 h 339"/>
              <a:gd name="T28" fmla="*/ 139 w 331"/>
              <a:gd name="T29" fmla="*/ 22 h 339"/>
              <a:gd name="T30" fmla="*/ 132 w 331"/>
              <a:gd name="T31" fmla="*/ 37 h 339"/>
              <a:gd name="T32" fmla="*/ 116 w 331"/>
              <a:gd name="T33" fmla="*/ 44 h 339"/>
              <a:gd name="T34" fmla="*/ 92 w 331"/>
              <a:gd name="T35" fmla="*/ 36 h 339"/>
              <a:gd name="T36" fmla="*/ 81 w 331"/>
              <a:gd name="T37" fmla="*/ 54 h 339"/>
              <a:gd name="T38" fmla="*/ 64 w 331"/>
              <a:gd name="T39" fmla="*/ 91 h 339"/>
              <a:gd name="T40" fmla="*/ 59 w 331"/>
              <a:gd name="T41" fmla="*/ 116 h 339"/>
              <a:gd name="T42" fmla="*/ 83 w 331"/>
              <a:gd name="T43" fmla="*/ 148 h 339"/>
              <a:gd name="T44" fmla="*/ 62 w 331"/>
              <a:gd name="T45" fmla="*/ 160 h 339"/>
              <a:gd name="T46" fmla="*/ 57 w 331"/>
              <a:gd name="T47" fmla="*/ 166 h 339"/>
              <a:gd name="T48" fmla="*/ 42 w 331"/>
              <a:gd name="T49" fmla="*/ 179 h 339"/>
              <a:gd name="T50" fmla="*/ 18 w 331"/>
              <a:gd name="T51" fmla="*/ 185 h 339"/>
              <a:gd name="T52" fmla="*/ 1 w 331"/>
              <a:gd name="T53" fmla="*/ 194 h 339"/>
              <a:gd name="T54" fmla="*/ 17 w 331"/>
              <a:gd name="T55" fmla="*/ 216 h 339"/>
              <a:gd name="T56" fmla="*/ 13 w 331"/>
              <a:gd name="T57" fmla="*/ 247 h 339"/>
              <a:gd name="T58" fmla="*/ 29 w 331"/>
              <a:gd name="T59" fmla="*/ 261 h 339"/>
              <a:gd name="T60" fmla="*/ 55 w 331"/>
              <a:gd name="T61" fmla="*/ 283 h 339"/>
              <a:gd name="T62" fmla="*/ 58 w 331"/>
              <a:gd name="T63" fmla="*/ 302 h 339"/>
              <a:gd name="T64" fmla="*/ 91 w 331"/>
              <a:gd name="T65" fmla="*/ 306 h 339"/>
              <a:gd name="T66" fmla="*/ 110 w 331"/>
              <a:gd name="T67" fmla="*/ 297 h 339"/>
              <a:gd name="T68" fmla="*/ 113 w 331"/>
              <a:gd name="T69" fmla="*/ 297 h 339"/>
              <a:gd name="T70" fmla="*/ 122 w 331"/>
              <a:gd name="T71" fmla="*/ 323 h 339"/>
              <a:gd name="T72" fmla="*/ 144 w 331"/>
              <a:gd name="T73" fmla="*/ 316 h 339"/>
              <a:gd name="T74" fmla="*/ 143 w 331"/>
              <a:gd name="T75" fmla="*/ 331 h 339"/>
              <a:gd name="T76" fmla="*/ 153 w 331"/>
              <a:gd name="T77" fmla="*/ 317 h 339"/>
              <a:gd name="T78" fmla="*/ 171 w 331"/>
              <a:gd name="T79" fmla="*/ 331 h 339"/>
              <a:gd name="T80" fmla="*/ 197 w 331"/>
              <a:gd name="T81" fmla="*/ 329 h 339"/>
              <a:gd name="T82" fmla="*/ 205 w 331"/>
              <a:gd name="T83" fmla="*/ 336 h 339"/>
              <a:gd name="T84" fmla="*/ 221 w 331"/>
              <a:gd name="T85" fmla="*/ 330 h 339"/>
              <a:gd name="T86" fmla="*/ 231 w 331"/>
              <a:gd name="T87" fmla="*/ 327 h 339"/>
              <a:gd name="T88" fmla="*/ 251 w 331"/>
              <a:gd name="T89" fmla="*/ 337 h 339"/>
              <a:gd name="T90" fmla="*/ 257 w 331"/>
              <a:gd name="T91" fmla="*/ 314 h 339"/>
              <a:gd name="T92" fmla="*/ 275 w 331"/>
              <a:gd name="T93" fmla="*/ 323 h 339"/>
              <a:gd name="T94" fmla="*/ 294 w 331"/>
              <a:gd name="T95" fmla="*/ 306 h 339"/>
              <a:gd name="T96" fmla="*/ 294 w 331"/>
              <a:gd name="T97" fmla="*/ 286 h 339"/>
              <a:gd name="T98" fmla="*/ 295 w 331"/>
              <a:gd name="T99" fmla="*/ 271 h 339"/>
              <a:gd name="T100" fmla="*/ 309 w 331"/>
              <a:gd name="T101" fmla="*/ 263 h 339"/>
              <a:gd name="T102" fmla="*/ 322 w 331"/>
              <a:gd name="T103" fmla="*/ 256 h 339"/>
              <a:gd name="T104" fmla="*/ 328 w 331"/>
              <a:gd name="T105" fmla="*/ 234 h 339"/>
              <a:gd name="T106" fmla="*/ 317 w 331"/>
              <a:gd name="T107" fmla="*/ 214 h 339"/>
              <a:gd name="T108" fmla="*/ 131 w 331"/>
              <a:gd name="T109" fmla="*/ 49 h 339"/>
              <a:gd name="T110" fmla="*/ 140 w 331"/>
              <a:gd name="T111" fmla="*/ 36 h 339"/>
              <a:gd name="T112" fmla="*/ 146 w 331"/>
              <a:gd name="T113" fmla="*/ 324 h 339"/>
              <a:gd name="T114" fmla="*/ 211 w 331"/>
              <a:gd name="T115" fmla="*/ 328 h 339"/>
              <a:gd name="T116" fmla="*/ 237 w 331"/>
              <a:gd name="T117" fmla="*/ 322 h 339"/>
              <a:gd name="T118" fmla="*/ 248 w 331"/>
              <a:gd name="T119" fmla="*/ 324 h 339"/>
              <a:gd name="T120" fmla="*/ 302 w 331"/>
              <a:gd name="T121" fmla="*/ 136 h 339"/>
              <a:gd name="T122" fmla="*/ 325 w 331"/>
              <a:gd name="T123" fmla="*/ 23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 h="339">
                <a:moveTo>
                  <a:pt x="325" y="204"/>
                </a:moveTo>
                <a:cubicBezTo>
                  <a:pt x="326" y="203"/>
                  <a:pt x="326" y="203"/>
                  <a:pt x="326" y="203"/>
                </a:cubicBezTo>
                <a:cubicBezTo>
                  <a:pt x="326" y="203"/>
                  <a:pt x="325" y="203"/>
                  <a:pt x="325" y="203"/>
                </a:cubicBezTo>
                <a:cubicBezTo>
                  <a:pt x="325" y="201"/>
                  <a:pt x="324" y="200"/>
                  <a:pt x="325" y="198"/>
                </a:cubicBezTo>
                <a:cubicBezTo>
                  <a:pt x="325" y="199"/>
                  <a:pt x="326" y="199"/>
                  <a:pt x="326" y="199"/>
                </a:cubicBezTo>
                <a:cubicBezTo>
                  <a:pt x="327" y="198"/>
                  <a:pt x="327" y="197"/>
                  <a:pt x="327" y="196"/>
                </a:cubicBezTo>
                <a:cubicBezTo>
                  <a:pt x="327" y="195"/>
                  <a:pt x="327" y="193"/>
                  <a:pt x="327" y="192"/>
                </a:cubicBezTo>
                <a:cubicBezTo>
                  <a:pt x="326" y="191"/>
                  <a:pt x="326" y="188"/>
                  <a:pt x="327" y="187"/>
                </a:cubicBezTo>
                <a:cubicBezTo>
                  <a:pt x="326" y="186"/>
                  <a:pt x="326" y="186"/>
                  <a:pt x="326" y="186"/>
                </a:cubicBezTo>
                <a:cubicBezTo>
                  <a:pt x="326" y="186"/>
                  <a:pt x="326" y="186"/>
                  <a:pt x="326" y="186"/>
                </a:cubicBezTo>
                <a:cubicBezTo>
                  <a:pt x="325" y="186"/>
                  <a:pt x="325" y="185"/>
                  <a:pt x="324" y="185"/>
                </a:cubicBezTo>
                <a:cubicBezTo>
                  <a:pt x="324" y="182"/>
                  <a:pt x="320" y="184"/>
                  <a:pt x="320" y="181"/>
                </a:cubicBezTo>
                <a:cubicBezTo>
                  <a:pt x="321" y="181"/>
                  <a:pt x="321" y="181"/>
                  <a:pt x="321" y="181"/>
                </a:cubicBezTo>
                <a:cubicBezTo>
                  <a:pt x="319" y="180"/>
                  <a:pt x="321" y="179"/>
                  <a:pt x="320" y="178"/>
                </a:cubicBezTo>
                <a:cubicBezTo>
                  <a:pt x="320" y="178"/>
                  <a:pt x="321" y="178"/>
                  <a:pt x="321" y="178"/>
                </a:cubicBezTo>
                <a:cubicBezTo>
                  <a:pt x="320" y="177"/>
                  <a:pt x="321" y="176"/>
                  <a:pt x="320" y="176"/>
                </a:cubicBezTo>
                <a:cubicBezTo>
                  <a:pt x="321" y="174"/>
                  <a:pt x="319" y="173"/>
                  <a:pt x="319" y="172"/>
                </a:cubicBezTo>
                <a:cubicBezTo>
                  <a:pt x="319" y="173"/>
                  <a:pt x="319" y="173"/>
                  <a:pt x="319" y="173"/>
                </a:cubicBezTo>
                <a:cubicBezTo>
                  <a:pt x="319" y="172"/>
                  <a:pt x="319" y="172"/>
                  <a:pt x="319" y="172"/>
                </a:cubicBezTo>
                <a:cubicBezTo>
                  <a:pt x="319" y="172"/>
                  <a:pt x="319" y="171"/>
                  <a:pt x="319" y="172"/>
                </a:cubicBezTo>
                <a:cubicBezTo>
                  <a:pt x="319" y="171"/>
                  <a:pt x="319" y="171"/>
                  <a:pt x="319" y="171"/>
                </a:cubicBezTo>
                <a:cubicBezTo>
                  <a:pt x="318" y="170"/>
                  <a:pt x="319" y="169"/>
                  <a:pt x="318" y="168"/>
                </a:cubicBezTo>
                <a:cubicBezTo>
                  <a:pt x="318" y="168"/>
                  <a:pt x="318" y="168"/>
                  <a:pt x="318" y="168"/>
                </a:cubicBezTo>
                <a:cubicBezTo>
                  <a:pt x="317" y="168"/>
                  <a:pt x="317" y="168"/>
                  <a:pt x="317" y="168"/>
                </a:cubicBezTo>
                <a:cubicBezTo>
                  <a:pt x="316" y="170"/>
                  <a:pt x="315" y="168"/>
                  <a:pt x="314" y="168"/>
                </a:cubicBezTo>
                <a:cubicBezTo>
                  <a:pt x="313" y="167"/>
                  <a:pt x="311" y="166"/>
                  <a:pt x="313" y="164"/>
                </a:cubicBezTo>
                <a:cubicBezTo>
                  <a:pt x="314" y="164"/>
                  <a:pt x="316" y="166"/>
                  <a:pt x="318" y="166"/>
                </a:cubicBezTo>
                <a:cubicBezTo>
                  <a:pt x="318" y="166"/>
                  <a:pt x="319" y="166"/>
                  <a:pt x="319" y="165"/>
                </a:cubicBezTo>
                <a:cubicBezTo>
                  <a:pt x="317" y="163"/>
                  <a:pt x="317" y="163"/>
                  <a:pt x="317" y="163"/>
                </a:cubicBezTo>
                <a:cubicBezTo>
                  <a:pt x="318" y="161"/>
                  <a:pt x="319" y="163"/>
                  <a:pt x="320" y="163"/>
                </a:cubicBezTo>
                <a:cubicBezTo>
                  <a:pt x="320" y="163"/>
                  <a:pt x="319" y="162"/>
                  <a:pt x="319" y="162"/>
                </a:cubicBezTo>
                <a:cubicBezTo>
                  <a:pt x="320" y="162"/>
                  <a:pt x="321" y="162"/>
                  <a:pt x="321" y="161"/>
                </a:cubicBezTo>
                <a:cubicBezTo>
                  <a:pt x="321" y="160"/>
                  <a:pt x="321" y="160"/>
                  <a:pt x="321" y="160"/>
                </a:cubicBezTo>
                <a:cubicBezTo>
                  <a:pt x="321" y="160"/>
                  <a:pt x="321" y="159"/>
                  <a:pt x="321" y="159"/>
                </a:cubicBezTo>
                <a:cubicBezTo>
                  <a:pt x="320" y="158"/>
                  <a:pt x="320" y="158"/>
                  <a:pt x="320" y="158"/>
                </a:cubicBezTo>
                <a:cubicBezTo>
                  <a:pt x="321" y="157"/>
                  <a:pt x="320" y="157"/>
                  <a:pt x="321" y="156"/>
                </a:cubicBezTo>
                <a:cubicBezTo>
                  <a:pt x="320" y="156"/>
                  <a:pt x="320" y="156"/>
                  <a:pt x="320" y="156"/>
                </a:cubicBezTo>
                <a:cubicBezTo>
                  <a:pt x="317" y="156"/>
                  <a:pt x="317" y="154"/>
                  <a:pt x="316" y="153"/>
                </a:cubicBezTo>
                <a:cubicBezTo>
                  <a:pt x="317" y="152"/>
                  <a:pt x="314" y="150"/>
                  <a:pt x="316" y="150"/>
                </a:cubicBezTo>
                <a:cubicBezTo>
                  <a:pt x="314" y="149"/>
                  <a:pt x="316" y="147"/>
                  <a:pt x="314" y="146"/>
                </a:cubicBezTo>
                <a:cubicBezTo>
                  <a:pt x="313" y="147"/>
                  <a:pt x="313" y="145"/>
                  <a:pt x="312" y="146"/>
                </a:cubicBezTo>
                <a:cubicBezTo>
                  <a:pt x="310" y="146"/>
                  <a:pt x="310" y="144"/>
                  <a:pt x="308" y="143"/>
                </a:cubicBezTo>
                <a:cubicBezTo>
                  <a:pt x="308" y="142"/>
                  <a:pt x="309" y="143"/>
                  <a:pt x="309" y="142"/>
                </a:cubicBezTo>
                <a:cubicBezTo>
                  <a:pt x="310" y="142"/>
                  <a:pt x="310" y="142"/>
                  <a:pt x="310" y="142"/>
                </a:cubicBezTo>
                <a:cubicBezTo>
                  <a:pt x="310" y="141"/>
                  <a:pt x="311" y="139"/>
                  <a:pt x="312" y="138"/>
                </a:cubicBezTo>
                <a:cubicBezTo>
                  <a:pt x="312" y="136"/>
                  <a:pt x="313" y="135"/>
                  <a:pt x="311" y="134"/>
                </a:cubicBezTo>
                <a:cubicBezTo>
                  <a:pt x="311" y="134"/>
                  <a:pt x="311" y="134"/>
                  <a:pt x="311" y="134"/>
                </a:cubicBezTo>
                <a:cubicBezTo>
                  <a:pt x="310" y="134"/>
                  <a:pt x="310" y="133"/>
                  <a:pt x="309" y="134"/>
                </a:cubicBezTo>
                <a:cubicBezTo>
                  <a:pt x="309" y="133"/>
                  <a:pt x="309" y="133"/>
                  <a:pt x="309" y="133"/>
                </a:cubicBezTo>
                <a:cubicBezTo>
                  <a:pt x="308" y="133"/>
                  <a:pt x="308" y="133"/>
                  <a:pt x="308" y="134"/>
                </a:cubicBezTo>
                <a:cubicBezTo>
                  <a:pt x="308" y="133"/>
                  <a:pt x="307" y="133"/>
                  <a:pt x="308" y="133"/>
                </a:cubicBezTo>
                <a:cubicBezTo>
                  <a:pt x="306" y="132"/>
                  <a:pt x="304" y="133"/>
                  <a:pt x="304" y="131"/>
                </a:cubicBezTo>
                <a:cubicBezTo>
                  <a:pt x="304" y="130"/>
                  <a:pt x="303" y="129"/>
                  <a:pt x="304" y="129"/>
                </a:cubicBezTo>
                <a:cubicBezTo>
                  <a:pt x="305" y="129"/>
                  <a:pt x="306" y="129"/>
                  <a:pt x="306" y="130"/>
                </a:cubicBezTo>
                <a:cubicBezTo>
                  <a:pt x="309" y="128"/>
                  <a:pt x="304" y="126"/>
                  <a:pt x="307" y="125"/>
                </a:cubicBezTo>
                <a:cubicBezTo>
                  <a:pt x="306" y="124"/>
                  <a:pt x="305" y="125"/>
                  <a:pt x="305" y="126"/>
                </a:cubicBezTo>
                <a:cubicBezTo>
                  <a:pt x="304" y="126"/>
                  <a:pt x="304" y="125"/>
                  <a:pt x="304" y="124"/>
                </a:cubicBezTo>
                <a:cubicBezTo>
                  <a:pt x="304" y="124"/>
                  <a:pt x="305" y="124"/>
                  <a:pt x="305" y="124"/>
                </a:cubicBezTo>
                <a:cubicBezTo>
                  <a:pt x="305" y="123"/>
                  <a:pt x="304" y="123"/>
                  <a:pt x="303" y="122"/>
                </a:cubicBezTo>
                <a:cubicBezTo>
                  <a:pt x="304" y="123"/>
                  <a:pt x="304" y="123"/>
                  <a:pt x="304" y="123"/>
                </a:cubicBezTo>
                <a:cubicBezTo>
                  <a:pt x="304" y="124"/>
                  <a:pt x="304" y="124"/>
                  <a:pt x="304" y="124"/>
                </a:cubicBezTo>
                <a:cubicBezTo>
                  <a:pt x="301" y="123"/>
                  <a:pt x="300" y="121"/>
                  <a:pt x="300" y="119"/>
                </a:cubicBezTo>
                <a:cubicBezTo>
                  <a:pt x="299" y="119"/>
                  <a:pt x="299" y="120"/>
                  <a:pt x="299" y="120"/>
                </a:cubicBezTo>
                <a:cubicBezTo>
                  <a:pt x="298" y="119"/>
                  <a:pt x="298" y="118"/>
                  <a:pt x="299" y="118"/>
                </a:cubicBezTo>
                <a:cubicBezTo>
                  <a:pt x="298" y="118"/>
                  <a:pt x="297" y="117"/>
                  <a:pt x="296" y="117"/>
                </a:cubicBezTo>
                <a:cubicBezTo>
                  <a:pt x="296" y="116"/>
                  <a:pt x="297" y="115"/>
                  <a:pt x="297" y="114"/>
                </a:cubicBezTo>
                <a:cubicBezTo>
                  <a:pt x="297" y="114"/>
                  <a:pt x="297" y="114"/>
                  <a:pt x="297" y="114"/>
                </a:cubicBezTo>
                <a:cubicBezTo>
                  <a:pt x="297" y="113"/>
                  <a:pt x="295" y="112"/>
                  <a:pt x="296" y="111"/>
                </a:cubicBezTo>
                <a:cubicBezTo>
                  <a:pt x="296" y="111"/>
                  <a:pt x="296" y="110"/>
                  <a:pt x="296" y="110"/>
                </a:cubicBezTo>
                <a:cubicBezTo>
                  <a:pt x="295" y="110"/>
                  <a:pt x="294" y="110"/>
                  <a:pt x="294" y="110"/>
                </a:cubicBezTo>
                <a:cubicBezTo>
                  <a:pt x="294" y="110"/>
                  <a:pt x="294" y="110"/>
                  <a:pt x="294" y="110"/>
                </a:cubicBezTo>
                <a:cubicBezTo>
                  <a:pt x="294" y="110"/>
                  <a:pt x="294" y="111"/>
                  <a:pt x="294" y="111"/>
                </a:cubicBezTo>
                <a:cubicBezTo>
                  <a:pt x="294" y="111"/>
                  <a:pt x="293" y="111"/>
                  <a:pt x="293" y="111"/>
                </a:cubicBezTo>
                <a:cubicBezTo>
                  <a:pt x="293" y="110"/>
                  <a:pt x="293" y="109"/>
                  <a:pt x="293" y="109"/>
                </a:cubicBezTo>
                <a:cubicBezTo>
                  <a:pt x="293" y="108"/>
                  <a:pt x="292" y="110"/>
                  <a:pt x="291" y="108"/>
                </a:cubicBezTo>
                <a:cubicBezTo>
                  <a:pt x="291" y="108"/>
                  <a:pt x="290" y="106"/>
                  <a:pt x="292" y="106"/>
                </a:cubicBezTo>
                <a:cubicBezTo>
                  <a:pt x="291" y="105"/>
                  <a:pt x="291" y="105"/>
                  <a:pt x="291" y="105"/>
                </a:cubicBezTo>
                <a:cubicBezTo>
                  <a:pt x="292" y="104"/>
                  <a:pt x="290" y="103"/>
                  <a:pt x="290" y="102"/>
                </a:cubicBezTo>
                <a:cubicBezTo>
                  <a:pt x="290" y="102"/>
                  <a:pt x="289" y="102"/>
                  <a:pt x="288" y="103"/>
                </a:cubicBezTo>
                <a:cubicBezTo>
                  <a:pt x="289" y="103"/>
                  <a:pt x="289" y="103"/>
                  <a:pt x="289" y="103"/>
                </a:cubicBezTo>
                <a:cubicBezTo>
                  <a:pt x="289" y="103"/>
                  <a:pt x="289" y="103"/>
                  <a:pt x="288" y="104"/>
                </a:cubicBezTo>
                <a:cubicBezTo>
                  <a:pt x="287" y="103"/>
                  <a:pt x="285" y="101"/>
                  <a:pt x="285" y="99"/>
                </a:cubicBezTo>
                <a:cubicBezTo>
                  <a:pt x="285" y="99"/>
                  <a:pt x="285" y="99"/>
                  <a:pt x="285" y="99"/>
                </a:cubicBezTo>
                <a:cubicBezTo>
                  <a:pt x="284" y="99"/>
                  <a:pt x="284" y="98"/>
                  <a:pt x="284" y="98"/>
                </a:cubicBezTo>
                <a:cubicBezTo>
                  <a:pt x="284" y="99"/>
                  <a:pt x="284" y="99"/>
                  <a:pt x="284" y="99"/>
                </a:cubicBezTo>
                <a:cubicBezTo>
                  <a:pt x="283" y="98"/>
                  <a:pt x="283" y="98"/>
                  <a:pt x="283" y="98"/>
                </a:cubicBezTo>
                <a:cubicBezTo>
                  <a:pt x="283" y="98"/>
                  <a:pt x="283" y="98"/>
                  <a:pt x="283" y="98"/>
                </a:cubicBezTo>
                <a:cubicBezTo>
                  <a:pt x="282" y="98"/>
                  <a:pt x="282" y="97"/>
                  <a:pt x="282" y="97"/>
                </a:cubicBezTo>
                <a:cubicBezTo>
                  <a:pt x="282" y="97"/>
                  <a:pt x="282" y="96"/>
                  <a:pt x="282" y="96"/>
                </a:cubicBezTo>
                <a:cubicBezTo>
                  <a:pt x="280" y="94"/>
                  <a:pt x="278" y="96"/>
                  <a:pt x="276" y="95"/>
                </a:cubicBezTo>
                <a:cubicBezTo>
                  <a:pt x="277" y="95"/>
                  <a:pt x="276" y="95"/>
                  <a:pt x="276" y="96"/>
                </a:cubicBezTo>
                <a:cubicBezTo>
                  <a:pt x="275" y="95"/>
                  <a:pt x="275" y="95"/>
                  <a:pt x="275" y="95"/>
                </a:cubicBezTo>
                <a:cubicBezTo>
                  <a:pt x="276" y="93"/>
                  <a:pt x="274" y="93"/>
                  <a:pt x="274" y="92"/>
                </a:cubicBezTo>
                <a:cubicBezTo>
                  <a:pt x="273" y="92"/>
                  <a:pt x="273" y="92"/>
                  <a:pt x="273" y="92"/>
                </a:cubicBezTo>
                <a:cubicBezTo>
                  <a:pt x="272" y="91"/>
                  <a:pt x="273" y="90"/>
                  <a:pt x="273" y="88"/>
                </a:cubicBezTo>
                <a:cubicBezTo>
                  <a:pt x="273" y="86"/>
                  <a:pt x="276" y="86"/>
                  <a:pt x="275" y="84"/>
                </a:cubicBezTo>
                <a:cubicBezTo>
                  <a:pt x="276" y="82"/>
                  <a:pt x="279" y="85"/>
                  <a:pt x="280" y="83"/>
                </a:cubicBezTo>
                <a:cubicBezTo>
                  <a:pt x="280" y="83"/>
                  <a:pt x="280" y="83"/>
                  <a:pt x="280" y="83"/>
                </a:cubicBezTo>
                <a:cubicBezTo>
                  <a:pt x="281" y="82"/>
                  <a:pt x="281" y="82"/>
                  <a:pt x="281" y="82"/>
                </a:cubicBezTo>
                <a:cubicBezTo>
                  <a:pt x="281" y="82"/>
                  <a:pt x="282" y="82"/>
                  <a:pt x="282" y="82"/>
                </a:cubicBezTo>
                <a:cubicBezTo>
                  <a:pt x="281" y="81"/>
                  <a:pt x="283" y="81"/>
                  <a:pt x="283" y="80"/>
                </a:cubicBezTo>
                <a:cubicBezTo>
                  <a:pt x="284" y="81"/>
                  <a:pt x="284" y="81"/>
                  <a:pt x="284" y="81"/>
                </a:cubicBezTo>
                <a:cubicBezTo>
                  <a:pt x="283" y="81"/>
                  <a:pt x="283" y="81"/>
                  <a:pt x="283" y="81"/>
                </a:cubicBezTo>
                <a:cubicBezTo>
                  <a:pt x="284" y="82"/>
                  <a:pt x="284" y="82"/>
                  <a:pt x="284" y="82"/>
                </a:cubicBezTo>
                <a:cubicBezTo>
                  <a:pt x="284" y="81"/>
                  <a:pt x="284" y="81"/>
                  <a:pt x="284" y="81"/>
                </a:cubicBezTo>
                <a:cubicBezTo>
                  <a:pt x="285" y="82"/>
                  <a:pt x="286" y="81"/>
                  <a:pt x="287" y="82"/>
                </a:cubicBezTo>
                <a:cubicBezTo>
                  <a:pt x="287" y="81"/>
                  <a:pt x="286" y="81"/>
                  <a:pt x="286" y="81"/>
                </a:cubicBezTo>
                <a:cubicBezTo>
                  <a:pt x="286" y="81"/>
                  <a:pt x="286" y="81"/>
                  <a:pt x="286" y="81"/>
                </a:cubicBezTo>
                <a:cubicBezTo>
                  <a:pt x="286" y="79"/>
                  <a:pt x="285" y="78"/>
                  <a:pt x="285" y="77"/>
                </a:cubicBezTo>
                <a:cubicBezTo>
                  <a:pt x="284" y="77"/>
                  <a:pt x="284" y="77"/>
                  <a:pt x="284" y="77"/>
                </a:cubicBezTo>
                <a:cubicBezTo>
                  <a:pt x="284" y="77"/>
                  <a:pt x="284" y="77"/>
                  <a:pt x="284" y="77"/>
                </a:cubicBezTo>
                <a:cubicBezTo>
                  <a:pt x="284" y="77"/>
                  <a:pt x="284" y="77"/>
                  <a:pt x="283" y="77"/>
                </a:cubicBezTo>
                <a:cubicBezTo>
                  <a:pt x="283" y="77"/>
                  <a:pt x="283" y="77"/>
                  <a:pt x="283" y="77"/>
                </a:cubicBezTo>
                <a:cubicBezTo>
                  <a:pt x="283" y="77"/>
                  <a:pt x="283" y="76"/>
                  <a:pt x="283" y="76"/>
                </a:cubicBezTo>
                <a:cubicBezTo>
                  <a:pt x="283" y="76"/>
                  <a:pt x="283" y="76"/>
                  <a:pt x="283" y="76"/>
                </a:cubicBezTo>
                <a:cubicBezTo>
                  <a:pt x="283" y="76"/>
                  <a:pt x="283" y="76"/>
                  <a:pt x="283" y="75"/>
                </a:cubicBezTo>
                <a:cubicBezTo>
                  <a:pt x="283" y="75"/>
                  <a:pt x="283" y="75"/>
                  <a:pt x="283" y="75"/>
                </a:cubicBezTo>
                <a:cubicBezTo>
                  <a:pt x="282" y="71"/>
                  <a:pt x="282" y="71"/>
                  <a:pt x="282" y="71"/>
                </a:cubicBezTo>
                <a:cubicBezTo>
                  <a:pt x="281" y="73"/>
                  <a:pt x="280" y="72"/>
                  <a:pt x="279" y="73"/>
                </a:cubicBezTo>
                <a:cubicBezTo>
                  <a:pt x="279" y="73"/>
                  <a:pt x="279" y="73"/>
                  <a:pt x="279" y="73"/>
                </a:cubicBezTo>
                <a:cubicBezTo>
                  <a:pt x="279" y="72"/>
                  <a:pt x="279" y="72"/>
                  <a:pt x="279" y="72"/>
                </a:cubicBezTo>
                <a:cubicBezTo>
                  <a:pt x="279" y="72"/>
                  <a:pt x="279" y="71"/>
                  <a:pt x="279" y="71"/>
                </a:cubicBezTo>
                <a:cubicBezTo>
                  <a:pt x="279" y="70"/>
                  <a:pt x="279" y="70"/>
                  <a:pt x="279" y="70"/>
                </a:cubicBezTo>
                <a:cubicBezTo>
                  <a:pt x="279" y="70"/>
                  <a:pt x="279" y="70"/>
                  <a:pt x="279" y="70"/>
                </a:cubicBezTo>
                <a:cubicBezTo>
                  <a:pt x="279" y="69"/>
                  <a:pt x="279" y="69"/>
                  <a:pt x="280" y="69"/>
                </a:cubicBezTo>
                <a:cubicBezTo>
                  <a:pt x="280" y="69"/>
                  <a:pt x="280" y="68"/>
                  <a:pt x="281" y="68"/>
                </a:cubicBezTo>
                <a:cubicBezTo>
                  <a:pt x="281" y="68"/>
                  <a:pt x="281" y="68"/>
                  <a:pt x="281" y="69"/>
                </a:cubicBezTo>
                <a:cubicBezTo>
                  <a:pt x="282" y="68"/>
                  <a:pt x="283" y="68"/>
                  <a:pt x="282" y="67"/>
                </a:cubicBezTo>
                <a:cubicBezTo>
                  <a:pt x="282" y="67"/>
                  <a:pt x="282" y="67"/>
                  <a:pt x="282" y="67"/>
                </a:cubicBezTo>
                <a:cubicBezTo>
                  <a:pt x="283" y="66"/>
                  <a:pt x="283" y="65"/>
                  <a:pt x="284" y="64"/>
                </a:cubicBezTo>
                <a:cubicBezTo>
                  <a:pt x="284" y="64"/>
                  <a:pt x="283" y="64"/>
                  <a:pt x="283" y="64"/>
                </a:cubicBezTo>
                <a:cubicBezTo>
                  <a:pt x="283" y="63"/>
                  <a:pt x="283" y="63"/>
                  <a:pt x="284" y="63"/>
                </a:cubicBezTo>
                <a:cubicBezTo>
                  <a:pt x="283" y="63"/>
                  <a:pt x="283" y="63"/>
                  <a:pt x="283" y="63"/>
                </a:cubicBezTo>
                <a:cubicBezTo>
                  <a:pt x="283" y="63"/>
                  <a:pt x="283" y="63"/>
                  <a:pt x="283" y="63"/>
                </a:cubicBezTo>
                <a:cubicBezTo>
                  <a:pt x="279" y="67"/>
                  <a:pt x="280" y="60"/>
                  <a:pt x="277" y="59"/>
                </a:cubicBezTo>
                <a:cubicBezTo>
                  <a:pt x="277" y="58"/>
                  <a:pt x="278" y="58"/>
                  <a:pt x="278" y="58"/>
                </a:cubicBezTo>
                <a:cubicBezTo>
                  <a:pt x="277" y="58"/>
                  <a:pt x="277" y="58"/>
                  <a:pt x="277" y="57"/>
                </a:cubicBezTo>
                <a:cubicBezTo>
                  <a:pt x="277" y="57"/>
                  <a:pt x="277" y="57"/>
                  <a:pt x="278" y="57"/>
                </a:cubicBezTo>
                <a:cubicBezTo>
                  <a:pt x="275" y="55"/>
                  <a:pt x="275" y="55"/>
                  <a:pt x="275" y="55"/>
                </a:cubicBezTo>
                <a:cubicBezTo>
                  <a:pt x="277" y="53"/>
                  <a:pt x="274" y="53"/>
                  <a:pt x="275" y="51"/>
                </a:cubicBezTo>
                <a:cubicBezTo>
                  <a:pt x="274" y="52"/>
                  <a:pt x="273" y="51"/>
                  <a:pt x="273" y="51"/>
                </a:cubicBezTo>
                <a:cubicBezTo>
                  <a:pt x="271" y="50"/>
                  <a:pt x="272" y="48"/>
                  <a:pt x="272" y="48"/>
                </a:cubicBezTo>
                <a:cubicBezTo>
                  <a:pt x="272" y="48"/>
                  <a:pt x="272" y="48"/>
                  <a:pt x="272" y="48"/>
                </a:cubicBezTo>
                <a:cubicBezTo>
                  <a:pt x="271" y="48"/>
                  <a:pt x="271" y="47"/>
                  <a:pt x="271" y="47"/>
                </a:cubicBezTo>
                <a:cubicBezTo>
                  <a:pt x="270" y="47"/>
                  <a:pt x="269" y="47"/>
                  <a:pt x="268" y="45"/>
                </a:cubicBezTo>
                <a:cubicBezTo>
                  <a:pt x="268" y="45"/>
                  <a:pt x="269" y="45"/>
                  <a:pt x="269" y="45"/>
                </a:cubicBezTo>
                <a:cubicBezTo>
                  <a:pt x="269" y="44"/>
                  <a:pt x="269" y="44"/>
                  <a:pt x="269" y="44"/>
                </a:cubicBezTo>
                <a:cubicBezTo>
                  <a:pt x="268" y="45"/>
                  <a:pt x="268" y="45"/>
                  <a:pt x="268" y="45"/>
                </a:cubicBezTo>
                <a:cubicBezTo>
                  <a:pt x="267" y="43"/>
                  <a:pt x="270" y="43"/>
                  <a:pt x="270" y="41"/>
                </a:cubicBezTo>
                <a:cubicBezTo>
                  <a:pt x="270" y="41"/>
                  <a:pt x="269" y="41"/>
                  <a:pt x="269" y="40"/>
                </a:cubicBezTo>
                <a:cubicBezTo>
                  <a:pt x="269" y="40"/>
                  <a:pt x="269" y="40"/>
                  <a:pt x="269" y="40"/>
                </a:cubicBezTo>
                <a:cubicBezTo>
                  <a:pt x="268" y="39"/>
                  <a:pt x="268" y="40"/>
                  <a:pt x="267" y="40"/>
                </a:cubicBezTo>
                <a:cubicBezTo>
                  <a:pt x="266" y="40"/>
                  <a:pt x="266" y="39"/>
                  <a:pt x="266" y="38"/>
                </a:cubicBezTo>
                <a:cubicBezTo>
                  <a:pt x="266" y="38"/>
                  <a:pt x="266" y="38"/>
                  <a:pt x="266" y="38"/>
                </a:cubicBezTo>
                <a:cubicBezTo>
                  <a:pt x="265" y="37"/>
                  <a:pt x="267" y="35"/>
                  <a:pt x="267" y="34"/>
                </a:cubicBezTo>
                <a:cubicBezTo>
                  <a:pt x="266" y="34"/>
                  <a:pt x="265" y="35"/>
                  <a:pt x="264" y="35"/>
                </a:cubicBezTo>
                <a:cubicBezTo>
                  <a:pt x="264" y="34"/>
                  <a:pt x="264" y="33"/>
                  <a:pt x="264" y="33"/>
                </a:cubicBezTo>
                <a:cubicBezTo>
                  <a:pt x="263" y="32"/>
                  <a:pt x="263" y="30"/>
                  <a:pt x="261" y="31"/>
                </a:cubicBezTo>
                <a:cubicBezTo>
                  <a:pt x="259" y="31"/>
                  <a:pt x="260" y="29"/>
                  <a:pt x="259" y="27"/>
                </a:cubicBezTo>
                <a:cubicBezTo>
                  <a:pt x="259" y="27"/>
                  <a:pt x="259" y="27"/>
                  <a:pt x="260" y="27"/>
                </a:cubicBezTo>
                <a:cubicBezTo>
                  <a:pt x="259" y="27"/>
                  <a:pt x="259" y="27"/>
                  <a:pt x="259" y="27"/>
                </a:cubicBezTo>
                <a:cubicBezTo>
                  <a:pt x="259" y="27"/>
                  <a:pt x="258" y="27"/>
                  <a:pt x="258" y="28"/>
                </a:cubicBezTo>
                <a:cubicBezTo>
                  <a:pt x="257" y="29"/>
                  <a:pt x="255" y="27"/>
                  <a:pt x="253" y="27"/>
                </a:cubicBezTo>
                <a:cubicBezTo>
                  <a:pt x="252" y="27"/>
                  <a:pt x="251" y="28"/>
                  <a:pt x="250" y="29"/>
                </a:cubicBezTo>
                <a:cubicBezTo>
                  <a:pt x="248" y="28"/>
                  <a:pt x="249" y="31"/>
                  <a:pt x="247" y="31"/>
                </a:cubicBezTo>
                <a:cubicBezTo>
                  <a:pt x="246" y="31"/>
                  <a:pt x="244" y="30"/>
                  <a:pt x="244" y="31"/>
                </a:cubicBezTo>
                <a:cubicBezTo>
                  <a:pt x="244" y="31"/>
                  <a:pt x="245" y="31"/>
                  <a:pt x="245" y="32"/>
                </a:cubicBezTo>
                <a:cubicBezTo>
                  <a:pt x="244" y="32"/>
                  <a:pt x="244" y="33"/>
                  <a:pt x="243" y="33"/>
                </a:cubicBezTo>
                <a:cubicBezTo>
                  <a:pt x="242" y="33"/>
                  <a:pt x="241" y="31"/>
                  <a:pt x="240" y="30"/>
                </a:cubicBezTo>
                <a:cubicBezTo>
                  <a:pt x="240" y="30"/>
                  <a:pt x="238" y="30"/>
                  <a:pt x="238" y="31"/>
                </a:cubicBezTo>
                <a:cubicBezTo>
                  <a:pt x="236" y="31"/>
                  <a:pt x="236" y="33"/>
                  <a:pt x="236" y="34"/>
                </a:cubicBezTo>
                <a:cubicBezTo>
                  <a:pt x="235" y="33"/>
                  <a:pt x="235" y="33"/>
                  <a:pt x="235" y="33"/>
                </a:cubicBezTo>
                <a:cubicBezTo>
                  <a:pt x="233" y="29"/>
                  <a:pt x="229" y="33"/>
                  <a:pt x="227" y="30"/>
                </a:cubicBezTo>
                <a:cubicBezTo>
                  <a:pt x="227" y="29"/>
                  <a:pt x="227" y="29"/>
                  <a:pt x="228" y="28"/>
                </a:cubicBezTo>
                <a:cubicBezTo>
                  <a:pt x="226" y="27"/>
                  <a:pt x="228" y="22"/>
                  <a:pt x="224" y="23"/>
                </a:cubicBezTo>
                <a:cubicBezTo>
                  <a:pt x="225" y="23"/>
                  <a:pt x="224" y="24"/>
                  <a:pt x="224" y="24"/>
                </a:cubicBezTo>
                <a:cubicBezTo>
                  <a:pt x="222" y="23"/>
                  <a:pt x="220" y="26"/>
                  <a:pt x="219" y="23"/>
                </a:cubicBezTo>
                <a:cubicBezTo>
                  <a:pt x="214" y="25"/>
                  <a:pt x="215" y="18"/>
                  <a:pt x="210" y="19"/>
                </a:cubicBezTo>
                <a:cubicBezTo>
                  <a:pt x="210" y="21"/>
                  <a:pt x="208" y="21"/>
                  <a:pt x="206" y="20"/>
                </a:cubicBezTo>
                <a:cubicBezTo>
                  <a:pt x="204" y="20"/>
                  <a:pt x="206" y="18"/>
                  <a:pt x="204" y="17"/>
                </a:cubicBezTo>
                <a:cubicBezTo>
                  <a:pt x="203" y="16"/>
                  <a:pt x="203" y="18"/>
                  <a:pt x="202" y="18"/>
                </a:cubicBezTo>
                <a:cubicBezTo>
                  <a:pt x="202" y="18"/>
                  <a:pt x="202" y="18"/>
                  <a:pt x="202" y="18"/>
                </a:cubicBezTo>
                <a:cubicBezTo>
                  <a:pt x="203" y="21"/>
                  <a:pt x="202" y="24"/>
                  <a:pt x="205" y="26"/>
                </a:cubicBezTo>
                <a:cubicBezTo>
                  <a:pt x="205" y="25"/>
                  <a:pt x="205" y="25"/>
                  <a:pt x="205" y="25"/>
                </a:cubicBezTo>
                <a:cubicBezTo>
                  <a:pt x="205" y="26"/>
                  <a:pt x="205" y="26"/>
                  <a:pt x="205" y="26"/>
                </a:cubicBezTo>
                <a:cubicBezTo>
                  <a:pt x="206" y="26"/>
                  <a:pt x="206" y="27"/>
                  <a:pt x="206" y="27"/>
                </a:cubicBezTo>
                <a:cubicBezTo>
                  <a:pt x="205" y="28"/>
                  <a:pt x="205" y="27"/>
                  <a:pt x="205" y="27"/>
                </a:cubicBezTo>
                <a:cubicBezTo>
                  <a:pt x="204" y="29"/>
                  <a:pt x="204" y="29"/>
                  <a:pt x="204" y="29"/>
                </a:cubicBezTo>
                <a:cubicBezTo>
                  <a:pt x="206" y="29"/>
                  <a:pt x="203" y="30"/>
                  <a:pt x="205" y="31"/>
                </a:cubicBezTo>
                <a:cubicBezTo>
                  <a:pt x="204" y="31"/>
                  <a:pt x="204" y="31"/>
                  <a:pt x="204" y="31"/>
                </a:cubicBezTo>
                <a:cubicBezTo>
                  <a:pt x="204" y="30"/>
                  <a:pt x="202" y="30"/>
                  <a:pt x="202" y="29"/>
                </a:cubicBezTo>
                <a:cubicBezTo>
                  <a:pt x="201" y="29"/>
                  <a:pt x="201" y="27"/>
                  <a:pt x="200" y="27"/>
                </a:cubicBezTo>
                <a:cubicBezTo>
                  <a:pt x="201" y="25"/>
                  <a:pt x="198" y="24"/>
                  <a:pt x="198" y="22"/>
                </a:cubicBezTo>
                <a:cubicBezTo>
                  <a:pt x="198" y="22"/>
                  <a:pt x="198" y="23"/>
                  <a:pt x="198" y="23"/>
                </a:cubicBezTo>
                <a:cubicBezTo>
                  <a:pt x="197" y="21"/>
                  <a:pt x="194" y="20"/>
                  <a:pt x="195" y="18"/>
                </a:cubicBezTo>
                <a:cubicBezTo>
                  <a:pt x="194" y="17"/>
                  <a:pt x="195" y="16"/>
                  <a:pt x="196" y="14"/>
                </a:cubicBezTo>
                <a:cubicBezTo>
                  <a:pt x="195" y="12"/>
                  <a:pt x="193" y="13"/>
                  <a:pt x="192" y="13"/>
                </a:cubicBezTo>
                <a:cubicBezTo>
                  <a:pt x="192" y="15"/>
                  <a:pt x="191" y="16"/>
                  <a:pt x="191" y="16"/>
                </a:cubicBezTo>
                <a:cubicBezTo>
                  <a:pt x="189" y="16"/>
                  <a:pt x="187" y="15"/>
                  <a:pt x="187" y="13"/>
                </a:cubicBezTo>
                <a:cubicBezTo>
                  <a:pt x="186" y="13"/>
                  <a:pt x="185" y="11"/>
                  <a:pt x="184" y="11"/>
                </a:cubicBezTo>
                <a:cubicBezTo>
                  <a:pt x="184" y="11"/>
                  <a:pt x="184" y="11"/>
                  <a:pt x="184" y="10"/>
                </a:cubicBezTo>
                <a:cubicBezTo>
                  <a:pt x="184" y="10"/>
                  <a:pt x="184" y="10"/>
                  <a:pt x="184" y="10"/>
                </a:cubicBezTo>
                <a:cubicBezTo>
                  <a:pt x="183" y="10"/>
                  <a:pt x="183" y="10"/>
                  <a:pt x="183" y="10"/>
                </a:cubicBezTo>
                <a:cubicBezTo>
                  <a:pt x="183" y="10"/>
                  <a:pt x="183" y="9"/>
                  <a:pt x="184" y="9"/>
                </a:cubicBezTo>
                <a:cubicBezTo>
                  <a:pt x="182" y="7"/>
                  <a:pt x="182" y="7"/>
                  <a:pt x="182" y="7"/>
                </a:cubicBezTo>
                <a:cubicBezTo>
                  <a:pt x="182" y="6"/>
                  <a:pt x="180" y="6"/>
                  <a:pt x="180" y="5"/>
                </a:cubicBezTo>
                <a:cubicBezTo>
                  <a:pt x="180" y="5"/>
                  <a:pt x="180" y="5"/>
                  <a:pt x="180" y="5"/>
                </a:cubicBezTo>
                <a:cubicBezTo>
                  <a:pt x="179" y="5"/>
                  <a:pt x="180" y="4"/>
                  <a:pt x="180" y="4"/>
                </a:cubicBezTo>
                <a:cubicBezTo>
                  <a:pt x="178" y="3"/>
                  <a:pt x="176" y="4"/>
                  <a:pt x="174" y="3"/>
                </a:cubicBezTo>
                <a:cubicBezTo>
                  <a:pt x="174" y="3"/>
                  <a:pt x="175" y="3"/>
                  <a:pt x="175" y="2"/>
                </a:cubicBezTo>
                <a:cubicBezTo>
                  <a:pt x="174" y="2"/>
                  <a:pt x="174" y="2"/>
                  <a:pt x="174" y="2"/>
                </a:cubicBezTo>
                <a:cubicBezTo>
                  <a:pt x="173" y="1"/>
                  <a:pt x="171" y="1"/>
                  <a:pt x="171" y="1"/>
                </a:cubicBezTo>
                <a:cubicBezTo>
                  <a:pt x="170" y="1"/>
                  <a:pt x="170" y="0"/>
                  <a:pt x="170" y="0"/>
                </a:cubicBezTo>
                <a:cubicBezTo>
                  <a:pt x="170" y="1"/>
                  <a:pt x="170" y="1"/>
                  <a:pt x="170" y="1"/>
                </a:cubicBezTo>
                <a:cubicBezTo>
                  <a:pt x="169" y="0"/>
                  <a:pt x="169" y="0"/>
                  <a:pt x="169" y="0"/>
                </a:cubicBezTo>
                <a:cubicBezTo>
                  <a:pt x="168" y="1"/>
                  <a:pt x="168" y="1"/>
                  <a:pt x="168" y="1"/>
                </a:cubicBezTo>
                <a:cubicBezTo>
                  <a:pt x="169" y="1"/>
                  <a:pt x="169" y="1"/>
                  <a:pt x="169" y="1"/>
                </a:cubicBezTo>
                <a:cubicBezTo>
                  <a:pt x="168" y="1"/>
                  <a:pt x="167" y="2"/>
                  <a:pt x="167" y="2"/>
                </a:cubicBezTo>
                <a:cubicBezTo>
                  <a:pt x="167" y="3"/>
                  <a:pt x="167" y="3"/>
                  <a:pt x="167" y="3"/>
                </a:cubicBezTo>
                <a:cubicBezTo>
                  <a:pt x="167" y="3"/>
                  <a:pt x="167" y="3"/>
                  <a:pt x="167" y="3"/>
                </a:cubicBezTo>
                <a:cubicBezTo>
                  <a:pt x="166" y="3"/>
                  <a:pt x="165" y="3"/>
                  <a:pt x="165" y="3"/>
                </a:cubicBezTo>
                <a:cubicBezTo>
                  <a:pt x="165" y="3"/>
                  <a:pt x="165" y="3"/>
                  <a:pt x="165" y="3"/>
                </a:cubicBezTo>
                <a:cubicBezTo>
                  <a:pt x="164" y="3"/>
                  <a:pt x="163" y="4"/>
                  <a:pt x="163" y="3"/>
                </a:cubicBezTo>
                <a:cubicBezTo>
                  <a:pt x="162" y="5"/>
                  <a:pt x="161" y="7"/>
                  <a:pt x="159" y="9"/>
                </a:cubicBezTo>
                <a:cubicBezTo>
                  <a:pt x="159" y="10"/>
                  <a:pt x="160" y="12"/>
                  <a:pt x="158" y="12"/>
                </a:cubicBezTo>
                <a:cubicBezTo>
                  <a:pt x="158" y="13"/>
                  <a:pt x="158" y="13"/>
                  <a:pt x="158" y="13"/>
                </a:cubicBezTo>
                <a:cubicBezTo>
                  <a:pt x="159" y="13"/>
                  <a:pt x="159" y="13"/>
                  <a:pt x="159" y="13"/>
                </a:cubicBezTo>
                <a:cubicBezTo>
                  <a:pt x="156" y="17"/>
                  <a:pt x="156" y="17"/>
                  <a:pt x="156" y="17"/>
                </a:cubicBezTo>
                <a:cubicBezTo>
                  <a:pt x="157" y="18"/>
                  <a:pt x="157" y="18"/>
                  <a:pt x="157" y="18"/>
                </a:cubicBezTo>
                <a:cubicBezTo>
                  <a:pt x="156" y="19"/>
                  <a:pt x="156" y="19"/>
                  <a:pt x="156" y="19"/>
                </a:cubicBezTo>
                <a:cubicBezTo>
                  <a:pt x="157" y="20"/>
                  <a:pt x="157" y="21"/>
                  <a:pt x="157" y="22"/>
                </a:cubicBezTo>
                <a:cubicBezTo>
                  <a:pt x="157" y="22"/>
                  <a:pt x="157" y="22"/>
                  <a:pt x="157" y="22"/>
                </a:cubicBezTo>
                <a:cubicBezTo>
                  <a:pt x="157" y="25"/>
                  <a:pt x="157" y="25"/>
                  <a:pt x="157" y="25"/>
                </a:cubicBezTo>
                <a:cubicBezTo>
                  <a:pt x="154" y="27"/>
                  <a:pt x="157" y="21"/>
                  <a:pt x="153" y="22"/>
                </a:cubicBezTo>
                <a:cubicBezTo>
                  <a:pt x="154" y="23"/>
                  <a:pt x="154" y="23"/>
                  <a:pt x="154" y="23"/>
                </a:cubicBezTo>
                <a:cubicBezTo>
                  <a:pt x="154" y="23"/>
                  <a:pt x="154" y="23"/>
                  <a:pt x="154" y="23"/>
                </a:cubicBezTo>
                <a:cubicBezTo>
                  <a:pt x="153" y="24"/>
                  <a:pt x="153" y="24"/>
                  <a:pt x="153" y="24"/>
                </a:cubicBezTo>
                <a:cubicBezTo>
                  <a:pt x="153" y="25"/>
                  <a:pt x="153" y="25"/>
                  <a:pt x="153" y="25"/>
                </a:cubicBezTo>
                <a:cubicBezTo>
                  <a:pt x="152" y="27"/>
                  <a:pt x="152" y="27"/>
                  <a:pt x="152" y="27"/>
                </a:cubicBezTo>
                <a:cubicBezTo>
                  <a:pt x="152" y="27"/>
                  <a:pt x="152" y="27"/>
                  <a:pt x="152" y="27"/>
                </a:cubicBezTo>
                <a:cubicBezTo>
                  <a:pt x="151" y="27"/>
                  <a:pt x="152" y="29"/>
                  <a:pt x="151" y="29"/>
                </a:cubicBezTo>
                <a:cubicBezTo>
                  <a:pt x="151" y="29"/>
                  <a:pt x="151" y="30"/>
                  <a:pt x="152" y="30"/>
                </a:cubicBezTo>
                <a:cubicBezTo>
                  <a:pt x="151" y="32"/>
                  <a:pt x="150" y="33"/>
                  <a:pt x="149" y="34"/>
                </a:cubicBezTo>
                <a:cubicBezTo>
                  <a:pt x="147" y="34"/>
                  <a:pt x="149" y="30"/>
                  <a:pt x="146" y="30"/>
                </a:cubicBezTo>
                <a:cubicBezTo>
                  <a:pt x="147" y="30"/>
                  <a:pt x="146" y="29"/>
                  <a:pt x="146" y="29"/>
                </a:cubicBezTo>
                <a:cubicBezTo>
                  <a:pt x="146" y="29"/>
                  <a:pt x="146" y="29"/>
                  <a:pt x="145" y="29"/>
                </a:cubicBezTo>
                <a:cubicBezTo>
                  <a:pt x="146" y="27"/>
                  <a:pt x="144" y="25"/>
                  <a:pt x="145" y="24"/>
                </a:cubicBezTo>
                <a:cubicBezTo>
                  <a:pt x="144" y="25"/>
                  <a:pt x="144" y="25"/>
                  <a:pt x="144" y="25"/>
                </a:cubicBezTo>
                <a:cubicBezTo>
                  <a:pt x="144" y="24"/>
                  <a:pt x="144" y="24"/>
                  <a:pt x="144" y="24"/>
                </a:cubicBezTo>
                <a:cubicBezTo>
                  <a:pt x="143" y="27"/>
                  <a:pt x="141" y="24"/>
                  <a:pt x="141" y="26"/>
                </a:cubicBezTo>
                <a:cubicBezTo>
                  <a:pt x="140" y="26"/>
                  <a:pt x="140" y="26"/>
                  <a:pt x="140" y="26"/>
                </a:cubicBezTo>
                <a:cubicBezTo>
                  <a:pt x="141" y="24"/>
                  <a:pt x="141" y="24"/>
                  <a:pt x="141" y="24"/>
                </a:cubicBezTo>
                <a:cubicBezTo>
                  <a:pt x="139" y="25"/>
                  <a:pt x="139" y="25"/>
                  <a:pt x="139" y="25"/>
                </a:cubicBezTo>
                <a:cubicBezTo>
                  <a:pt x="139" y="24"/>
                  <a:pt x="138" y="23"/>
                  <a:pt x="139" y="22"/>
                </a:cubicBezTo>
                <a:cubicBezTo>
                  <a:pt x="139" y="22"/>
                  <a:pt x="139" y="22"/>
                  <a:pt x="139" y="22"/>
                </a:cubicBezTo>
                <a:cubicBezTo>
                  <a:pt x="138" y="22"/>
                  <a:pt x="138" y="22"/>
                  <a:pt x="138" y="22"/>
                </a:cubicBezTo>
                <a:cubicBezTo>
                  <a:pt x="137" y="22"/>
                  <a:pt x="137" y="23"/>
                  <a:pt x="136" y="23"/>
                </a:cubicBezTo>
                <a:cubicBezTo>
                  <a:pt x="137" y="24"/>
                  <a:pt x="137" y="24"/>
                  <a:pt x="137" y="24"/>
                </a:cubicBezTo>
                <a:cubicBezTo>
                  <a:pt x="137" y="27"/>
                  <a:pt x="134" y="25"/>
                  <a:pt x="133" y="26"/>
                </a:cubicBezTo>
                <a:cubicBezTo>
                  <a:pt x="134" y="26"/>
                  <a:pt x="134" y="25"/>
                  <a:pt x="135" y="26"/>
                </a:cubicBezTo>
                <a:cubicBezTo>
                  <a:pt x="134" y="27"/>
                  <a:pt x="134" y="27"/>
                  <a:pt x="134" y="27"/>
                </a:cubicBezTo>
                <a:cubicBezTo>
                  <a:pt x="135" y="28"/>
                  <a:pt x="137" y="28"/>
                  <a:pt x="139" y="29"/>
                </a:cubicBezTo>
                <a:cubicBezTo>
                  <a:pt x="139" y="29"/>
                  <a:pt x="140" y="30"/>
                  <a:pt x="139" y="31"/>
                </a:cubicBezTo>
                <a:cubicBezTo>
                  <a:pt x="139" y="31"/>
                  <a:pt x="138" y="31"/>
                  <a:pt x="138" y="31"/>
                </a:cubicBezTo>
                <a:cubicBezTo>
                  <a:pt x="138" y="31"/>
                  <a:pt x="137" y="32"/>
                  <a:pt x="137" y="32"/>
                </a:cubicBezTo>
                <a:cubicBezTo>
                  <a:pt x="137" y="32"/>
                  <a:pt x="136" y="32"/>
                  <a:pt x="136" y="31"/>
                </a:cubicBezTo>
                <a:cubicBezTo>
                  <a:pt x="136" y="32"/>
                  <a:pt x="136" y="32"/>
                  <a:pt x="136" y="32"/>
                </a:cubicBezTo>
                <a:cubicBezTo>
                  <a:pt x="136" y="32"/>
                  <a:pt x="136" y="32"/>
                  <a:pt x="135" y="31"/>
                </a:cubicBezTo>
                <a:cubicBezTo>
                  <a:pt x="135" y="33"/>
                  <a:pt x="136" y="35"/>
                  <a:pt x="135" y="36"/>
                </a:cubicBezTo>
                <a:cubicBezTo>
                  <a:pt x="134" y="36"/>
                  <a:pt x="133" y="37"/>
                  <a:pt x="132" y="35"/>
                </a:cubicBezTo>
                <a:cubicBezTo>
                  <a:pt x="132" y="35"/>
                  <a:pt x="132" y="35"/>
                  <a:pt x="132" y="35"/>
                </a:cubicBezTo>
                <a:cubicBezTo>
                  <a:pt x="130" y="37"/>
                  <a:pt x="133" y="35"/>
                  <a:pt x="132" y="37"/>
                </a:cubicBezTo>
                <a:cubicBezTo>
                  <a:pt x="132" y="37"/>
                  <a:pt x="132" y="38"/>
                  <a:pt x="131" y="38"/>
                </a:cubicBezTo>
                <a:cubicBezTo>
                  <a:pt x="131" y="37"/>
                  <a:pt x="131" y="37"/>
                  <a:pt x="131" y="37"/>
                </a:cubicBezTo>
                <a:cubicBezTo>
                  <a:pt x="130" y="38"/>
                  <a:pt x="130" y="38"/>
                  <a:pt x="130" y="38"/>
                </a:cubicBezTo>
                <a:cubicBezTo>
                  <a:pt x="130" y="38"/>
                  <a:pt x="130" y="39"/>
                  <a:pt x="130" y="39"/>
                </a:cubicBezTo>
                <a:cubicBezTo>
                  <a:pt x="128" y="40"/>
                  <a:pt x="128" y="43"/>
                  <a:pt x="126" y="42"/>
                </a:cubicBezTo>
                <a:cubicBezTo>
                  <a:pt x="126" y="43"/>
                  <a:pt x="125" y="44"/>
                  <a:pt x="124" y="44"/>
                </a:cubicBezTo>
                <a:cubicBezTo>
                  <a:pt x="124" y="44"/>
                  <a:pt x="125" y="44"/>
                  <a:pt x="125" y="44"/>
                </a:cubicBezTo>
                <a:cubicBezTo>
                  <a:pt x="125" y="45"/>
                  <a:pt x="125" y="46"/>
                  <a:pt x="124" y="46"/>
                </a:cubicBezTo>
                <a:cubicBezTo>
                  <a:pt x="124" y="46"/>
                  <a:pt x="123" y="46"/>
                  <a:pt x="123" y="45"/>
                </a:cubicBezTo>
                <a:cubicBezTo>
                  <a:pt x="122" y="45"/>
                  <a:pt x="122" y="43"/>
                  <a:pt x="123" y="43"/>
                </a:cubicBezTo>
                <a:cubicBezTo>
                  <a:pt x="122" y="43"/>
                  <a:pt x="122" y="43"/>
                  <a:pt x="122" y="43"/>
                </a:cubicBezTo>
                <a:cubicBezTo>
                  <a:pt x="122" y="44"/>
                  <a:pt x="121" y="43"/>
                  <a:pt x="121" y="43"/>
                </a:cubicBezTo>
                <a:cubicBezTo>
                  <a:pt x="121" y="43"/>
                  <a:pt x="121" y="42"/>
                  <a:pt x="121" y="42"/>
                </a:cubicBezTo>
                <a:cubicBezTo>
                  <a:pt x="120" y="43"/>
                  <a:pt x="119" y="45"/>
                  <a:pt x="118" y="46"/>
                </a:cubicBezTo>
                <a:cubicBezTo>
                  <a:pt x="118" y="45"/>
                  <a:pt x="118" y="45"/>
                  <a:pt x="118" y="45"/>
                </a:cubicBezTo>
                <a:cubicBezTo>
                  <a:pt x="117" y="46"/>
                  <a:pt x="117" y="45"/>
                  <a:pt x="117" y="46"/>
                </a:cubicBezTo>
                <a:cubicBezTo>
                  <a:pt x="116" y="45"/>
                  <a:pt x="116" y="44"/>
                  <a:pt x="116" y="44"/>
                </a:cubicBezTo>
                <a:cubicBezTo>
                  <a:pt x="115" y="44"/>
                  <a:pt x="115" y="44"/>
                  <a:pt x="115" y="44"/>
                </a:cubicBezTo>
                <a:cubicBezTo>
                  <a:pt x="114" y="43"/>
                  <a:pt x="115" y="43"/>
                  <a:pt x="115" y="42"/>
                </a:cubicBezTo>
                <a:cubicBezTo>
                  <a:pt x="115" y="42"/>
                  <a:pt x="115" y="40"/>
                  <a:pt x="114" y="41"/>
                </a:cubicBezTo>
                <a:cubicBezTo>
                  <a:pt x="113" y="41"/>
                  <a:pt x="113" y="40"/>
                  <a:pt x="113" y="40"/>
                </a:cubicBezTo>
                <a:cubicBezTo>
                  <a:pt x="113" y="40"/>
                  <a:pt x="113" y="40"/>
                  <a:pt x="113" y="40"/>
                </a:cubicBezTo>
                <a:cubicBezTo>
                  <a:pt x="112" y="40"/>
                  <a:pt x="112" y="39"/>
                  <a:pt x="112" y="39"/>
                </a:cubicBezTo>
                <a:cubicBezTo>
                  <a:pt x="111" y="40"/>
                  <a:pt x="111" y="40"/>
                  <a:pt x="111" y="40"/>
                </a:cubicBezTo>
                <a:cubicBezTo>
                  <a:pt x="111" y="39"/>
                  <a:pt x="110" y="40"/>
                  <a:pt x="110" y="40"/>
                </a:cubicBezTo>
                <a:cubicBezTo>
                  <a:pt x="108" y="41"/>
                  <a:pt x="107" y="39"/>
                  <a:pt x="106" y="41"/>
                </a:cubicBezTo>
                <a:cubicBezTo>
                  <a:pt x="106" y="39"/>
                  <a:pt x="103" y="41"/>
                  <a:pt x="103" y="38"/>
                </a:cubicBezTo>
                <a:cubicBezTo>
                  <a:pt x="103" y="39"/>
                  <a:pt x="103" y="39"/>
                  <a:pt x="103" y="39"/>
                </a:cubicBezTo>
                <a:cubicBezTo>
                  <a:pt x="102" y="39"/>
                  <a:pt x="102" y="38"/>
                  <a:pt x="102" y="38"/>
                </a:cubicBezTo>
                <a:cubicBezTo>
                  <a:pt x="102" y="38"/>
                  <a:pt x="102" y="38"/>
                  <a:pt x="102" y="38"/>
                </a:cubicBezTo>
                <a:cubicBezTo>
                  <a:pt x="101" y="36"/>
                  <a:pt x="101" y="36"/>
                  <a:pt x="101" y="36"/>
                </a:cubicBezTo>
                <a:cubicBezTo>
                  <a:pt x="99" y="37"/>
                  <a:pt x="97" y="35"/>
                  <a:pt x="97" y="35"/>
                </a:cubicBezTo>
                <a:cubicBezTo>
                  <a:pt x="97" y="36"/>
                  <a:pt x="98" y="36"/>
                  <a:pt x="98" y="36"/>
                </a:cubicBezTo>
                <a:cubicBezTo>
                  <a:pt x="96" y="39"/>
                  <a:pt x="94" y="37"/>
                  <a:pt x="92" y="36"/>
                </a:cubicBezTo>
                <a:cubicBezTo>
                  <a:pt x="91" y="36"/>
                  <a:pt x="90" y="37"/>
                  <a:pt x="90" y="36"/>
                </a:cubicBezTo>
                <a:cubicBezTo>
                  <a:pt x="89" y="37"/>
                  <a:pt x="88" y="36"/>
                  <a:pt x="88" y="36"/>
                </a:cubicBezTo>
                <a:cubicBezTo>
                  <a:pt x="86" y="36"/>
                  <a:pt x="85" y="35"/>
                  <a:pt x="83" y="35"/>
                </a:cubicBezTo>
                <a:cubicBezTo>
                  <a:pt x="83" y="37"/>
                  <a:pt x="83" y="37"/>
                  <a:pt x="83" y="37"/>
                </a:cubicBezTo>
                <a:cubicBezTo>
                  <a:pt x="84" y="38"/>
                  <a:pt x="85" y="39"/>
                  <a:pt x="86" y="39"/>
                </a:cubicBezTo>
                <a:cubicBezTo>
                  <a:pt x="86" y="39"/>
                  <a:pt x="86" y="39"/>
                  <a:pt x="86" y="39"/>
                </a:cubicBezTo>
                <a:cubicBezTo>
                  <a:pt x="86" y="41"/>
                  <a:pt x="88" y="41"/>
                  <a:pt x="88" y="42"/>
                </a:cubicBezTo>
                <a:cubicBezTo>
                  <a:pt x="88" y="44"/>
                  <a:pt x="91" y="45"/>
                  <a:pt x="90" y="47"/>
                </a:cubicBezTo>
                <a:cubicBezTo>
                  <a:pt x="89" y="45"/>
                  <a:pt x="86" y="44"/>
                  <a:pt x="86" y="41"/>
                </a:cubicBezTo>
                <a:cubicBezTo>
                  <a:pt x="85" y="42"/>
                  <a:pt x="85" y="42"/>
                  <a:pt x="85" y="42"/>
                </a:cubicBezTo>
                <a:cubicBezTo>
                  <a:pt x="83" y="38"/>
                  <a:pt x="82" y="43"/>
                  <a:pt x="80" y="43"/>
                </a:cubicBezTo>
                <a:cubicBezTo>
                  <a:pt x="82" y="46"/>
                  <a:pt x="76" y="46"/>
                  <a:pt x="79" y="48"/>
                </a:cubicBezTo>
                <a:cubicBezTo>
                  <a:pt x="79" y="48"/>
                  <a:pt x="79" y="49"/>
                  <a:pt x="79" y="48"/>
                </a:cubicBezTo>
                <a:cubicBezTo>
                  <a:pt x="79" y="49"/>
                  <a:pt x="79" y="49"/>
                  <a:pt x="78" y="49"/>
                </a:cubicBezTo>
                <a:cubicBezTo>
                  <a:pt x="79" y="50"/>
                  <a:pt x="79" y="52"/>
                  <a:pt x="80" y="53"/>
                </a:cubicBezTo>
                <a:cubicBezTo>
                  <a:pt x="80" y="53"/>
                  <a:pt x="80" y="53"/>
                  <a:pt x="80" y="53"/>
                </a:cubicBezTo>
                <a:cubicBezTo>
                  <a:pt x="81" y="54"/>
                  <a:pt x="81" y="54"/>
                  <a:pt x="81" y="54"/>
                </a:cubicBezTo>
                <a:cubicBezTo>
                  <a:pt x="81" y="54"/>
                  <a:pt x="80" y="55"/>
                  <a:pt x="80" y="56"/>
                </a:cubicBezTo>
                <a:cubicBezTo>
                  <a:pt x="80" y="57"/>
                  <a:pt x="82" y="57"/>
                  <a:pt x="83" y="57"/>
                </a:cubicBezTo>
                <a:cubicBezTo>
                  <a:pt x="84" y="57"/>
                  <a:pt x="82" y="56"/>
                  <a:pt x="83" y="55"/>
                </a:cubicBezTo>
                <a:cubicBezTo>
                  <a:pt x="84" y="55"/>
                  <a:pt x="85" y="56"/>
                  <a:pt x="85" y="56"/>
                </a:cubicBezTo>
                <a:cubicBezTo>
                  <a:pt x="87" y="59"/>
                  <a:pt x="83" y="59"/>
                  <a:pt x="83" y="61"/>
                </a:cubicBezTo>
                <a:cubicBezTo>
                  <a:pt x="83" y="62"/>
                  <a:pt x="82" y="62"/>
                  <a:pt x="81" y="62"/>
                </a:cubicBezTo>
                <a:cubicBezTo>
                  <a:pt x="82" y="62"/>
                  <a:pt x="82" y="62"/>
                  <a:pt x="82" y="62"/>
                </a:cubicBezTo>
                <a:cubicBezTo>
                  <a:pt x="82" y="62"/>
                  <a:pt x="81" y="63"/>
                  <a:pt x="81" y="62"/>
                </a:cubicBezTo>
                <a:cubicBezTo>
                  <a:pt x="81" y="63"/>
                  <a:pt x="80" y="64"/>
                  <a:pt x="81" y="64"/>
                </a:cubicBezTo>
                <a:cubicBezTo>
                  <a:pt x="81" y="65"/>
                  <a:pt x="81" y="66"/>
                  <a:pt x="81" y="67"/>
                </a:cubicBezTo>
                <a:cubicBezTo>
                  <a:pt x="79" y="67"/>
                  <a:pt x="78" y="70"/>
                  <a:pt x="75" y="70"/>
                </a:cubicBezTo>
                <a:cubicBezTo>
                  <a:pt x="74" y="70"/>
                  <a:pt x="74" y="71"/>
                  <a:pt x="74" y="72"/>
                </a:cubicBezTo>
                <a:cubicBezTo>
                  <a:pt x="75" y="73"/>
                  <a:pt x="75" y="73"/>
                  <a:pt x="76" y="73"/>
                </a:cubicBezTo>
                <a:cubicBezTo>
                  <a:pt x="78" y="75"/>
                  <a:pt x="76" y="78"/>
                  <a:pt x="76" y="80"/>
                </a:cubicBezTo>
                <a:cubicBezTo>
                  <a:pt x="79" y="83"/>
                  <a:pt x="73" y="86"/>
                  <a:pt x="76" y="89"/>
                </a:cubicBezTo>
                <a:cubicBezTo>
                  <a:pt x="74" y="90"/>
                  <a:pt x="72" y="88"/>
                  <a:pt x="70" y="88"/>
                </a:cubicBezTo>
                <a:cubicBezTo>
                  <a:pt x="69" y="91"/>
                  <a:pt x="66" y="90"/>
                  <a:pt x="64" y="91"/>
                </a:cubicBezTo>
                <a:cubicBezTo>
                  <a:pt x="66" y="92"/>
                  <a:pt x="64" y="92"/>
                  <a:pt x="64" y="93"/>
                </a:cubicBezTo>
                <a:cubicBezTo>
                  <a:pt x="65" y="93"/>
                  <a:pt x="65" y="93"/>
                  <a:pt x="65" y="93"/>
                </a:cubicBezTo>
                <a:cubicBezTo>
                  <a:pt x="66" y="94"/>
                  <a:pt x="67" y="95"/>
                  <a:pt x="67" y="96"/>
                </a:cubicBezTo>
                <a:cubicBezTo>
                  <a:pt x="67" y="97"/>
                  <a:pt x="67" y="97"/>
                  <a:pt x="67" y="97"/>
                </a:cubicBezTo>
                <a:cubicBezTo>
                  <a:pt x="66" y="97"/>
                  <a:pt x="65" y="96"/>
                  <a:pt x="65" y="95"/>
                </a:cubicBezTo>
                <a:cubicBezTo>
                  <a:pt x="63" y="97"/>
                  <a:pt x="63" y="97"/>
                  <a:pt x="63" y="97"/>
                </a:cubicBezTo>
                <a:cubicBezTo>
                  <a:pt x="64" y="100"/>
                  <a:pt x="60" y="101"/>
                  <a:pt x="60" y="103"/>
                </a:cubicBezTo>
                <a:cubicBezTo>
                  <a:pt x="59" y="103"/>
                  <a:pt x="57" y="103"/>
                  <a:pt x="56" y="102"/>
                </a:cubicBezTo>
                <a:cubicBezTo>
                  <a:pt x="54" y="102"/>
                  <a:pt x="52" y="104"/>
                  <a:pt x="50" y="103"/>
                </a:cubicBezTo>
                <a:cubicBezTo>
                  <a:pt x="51" y="103"/>
                  <a:pt x="51" y="104"/>
                  <a:pt x="50" y="104"/>
                </a:cubicBezTo>
                <a:cubicBezTo>
                  <a:pt x="49" y="103"/>
                  <a:pt x="48" y="106"/>
                  <a:pt x="47" y="105"/>
                </a:cubicBezTo>
                <a:cubicBezTo>
                  <a:pt x="47" y="107"/>
                  <a:pt x="49" y="107"/>
                  <a:pt x="50" y="109"/>
                </a:cubicBezTo>
                <a:cubicBezTo>
                  <a:pt x="50" y="110"/>
                  <a:pt x="50" y="110"/>
                  <a:pt x="50" y="110"/>
                </a:cubicBezTo>
                <a:cubicBezTo>
                  <a:pt x="50" y="110"/>
                  <a:pt x="50" y="110"/>
                  <a:pt x="50" y="111"/>
                </a:cubicBezTo>
                <a:cubicBezTo>
                  <a:pt x="51" y="110"/>
                  <a:pt x="51" y="110"/>
                  <a:pt x="51" y="110"/>
                </a:cubicBezTo>
                <a:cubicBezTo>
                  <a:pt x="52" y="111"/>
                  <a:pt x="53" y="113"/>
                  <a:pt x="55" y="113"/>
                </a:cubicBezTo>
                <a:cubicBezTo>
                  <a:pt x="56" y="115"/>
                  <a:pt x="58" y="115"/>
                  <a:pt x="59" y="116"/>
                </a:cubicBezTo>
                <a:cubicBezTo>
                  <a:pt x="61" y="119"/>
                  <a:pt x="64" y="120"/>
                  <a:pt x="67" y="121"/>
                </a:cubicBezTo>
                <a:cubicBezTo>
                  <a:pt x="69" y="123"/>
                  <a:pt x="70" y="123"/>
                  <a:pt x="72" y="124"/>
                </a:cubicBezTo>
                <a:cubicBezTo>
                  <a:pt x="74" y="127"/>
                  <a:pt x="76" y="130"/>
                  <a:pt x="79" y="132"/>
                </a:cubicBezTo>
                <a:cubicBezTo>
                  <a:pt x="80" y="134"/>
                  <a:pt x="80" y="135"/>
                  <a:pt x="82" y="137"/>
                </a:cubicBezTo>
                <a:cubicBezTo>
                  <a:pt x="82" y="137"/>
                  <a:pt x="82" y="138"/>
                  <a:pt x="81" y="138"/>
                </a:cubicBezTo>
                <a:cubicBezTo>
                  <a:pt x="81" y="139"/>
                  <a:pt x="82" y="140"/>
                  <a:pt x="82" y="141"/>
                </a:cubicBezTo>
                <a:cubicBezTo>
                  <a:pt x="83" y="143"/>
                  <a:pt x="85" y="140"/>
                  <a:pt x="86" y="141"/>
                </a:cubicBezTo>
                <a:cubicBezTo>
                  <a:pt x="86" y="141"/>
                  <a:pt x="86" y="142"/>
                  <a:pt x="86" y="142"/>
                </a:cubicBezTo>
                <a:cubicBezTo>
                  <a:pt x="86" y="142"/>
                  <a:pt x="86" y="142"/>
                  <a:pt x="86" y="142"/>
                </a:cubicBezTo>
                <a:cubicBezTo>
                  <a:pt x="86" y="143"/>
                  <a:pt x="86" y="143"/>
                  <a:pt x="86" y="143"/>
                </a:cubicBezTo>
                <a:cubicBezTo>
                  <a:pt x="86" y="144"/>
                  <a:pt x="86" y="144"/>
                  <a:pt x="86" y="144"/>
                </a:cubicBezTo>
                <a:cubicBezTo>
                  <a:pt x="86" y="144"/>
                  <a:pt x="86" y="144"/>
                  <a:pt x="86" y="144"/>
                </a:cubicBezTo>
                <a:cubicBezTo>
                  <a:pt x="86" y="145"/>
                  <a:pt x="86" y="145"/>
                  <a:pt x="87" y="146"/>
                </a:cubicBezTo>
                <a:cubicBezTo>
                  <a:pt x="86" y="146"/>
                  <a:pt x="86" y="146"/>
                  <a:pt x="85" y="146"/>
                </a:cubicBezTo>
                <a:cubicBezTo>
                  <a:pt x="85" y="146"/>
                  <a:pt x="86" y="147"/>
                  <a:pt x="85" y="147"/>
                </a:cubicBezTo>
                <a:cubicBezTo>
                  <a:pt x="85" y="147"/>
                  <a:pt x="85" y="147"/>
                  <a:pt x="85" y="147"/>
                </a:cubicBezTo>
                <a:cubicBezTo>
                  <a:pt x="84" y="147"/>
                  <a:pt x="84" y="148"/>
                  <a:pt x="83" y="148"/>
                </a:cubicBezTo>
                <a:cubicBezTo>
                  <a:pt x="83" y="147"/>
                  <a:pt x="81" y="148"/>
                  <a:pt x="82" y="147"/>
                </a:cubicBezTo>
                <a:cubicBezTo>
                  <a:pt x="79" y="145"/>
                  <a:pt x="79" y="145"/>
                  <a:pt x="79" y="145"/>
                </a:cubicBezTo>
                <a:cubicBezTo>
                  <a:pt x="79" y="146"/>
                  <a:pt x="79" y="146"/>
                  <a:pt x="79" y="146"/>
                </a:cubicBezTo>
                <a:cubicBezTo>
                  <a:pt x="77" y="147"/>
                  <a:pt x="80" y="147"/>
                  <a:pt x="80" y="148"/>
                </a:cubicBezTo>
                <a:cubicBezTo>
                  <a:pt x="81" y="149"/>
                  <a:pt x="81" y="150"/>
                  <a:pt x="80" y="150"/>
                </a:cubicBezTo>
                <a:cubicBezTo>
                  <a:pt x="80" y="151"/>
                  <a:pt x="81" y="151"/>
                  <a:pt x="81" y="152"/>
                </a:cubicBezTo>
                <a:cubicBezTo>
                  <a:pt x="81" y="152"/>
                  <a:pt x="80" y="152"/>
                  <a:pt x="80" y="152"/>
                </a:cubicBezTo>
                <a:cubicBezTo>
                  <a:pt x="80" y="152"/>
                  <a:pt x="80" y="153"/>
                  <a:pt x="80" y="153"/>
                </a:cubicBezTo>
                <a:cubicBezTo>
                  <a:pt x="81" y="154"/>
                  <a:pt x="82" y="156"/>
                  <a:pt x="83" y="156"/>
                </a:cubicBezTo>
                <a:cubicBezTo>
                  <a:pt x="83" y="157"/>
                  <a:pt x="82" y="159"/>
                  <a:pt x="80" y="160"/>
                </a:cubicBezTo>
                <a:cubicBezTo>
                  <a:pt x="77" y="161"/>
                  <a:pt x="78" y="157"/>
                  <a:pt x="76" y="156"/>
                </a:cubicBezTo>
                <a:cubicBezTo>
                  <a:pt x="76" y="156"/>
                  <a:pt x="76" y="156"/>
                  <a:pt x="75" y="156"/>
                </a:cubicBezTo>
                <a:cubicBezTo>
                  <a:pt x="75" y="156"/>
                  <a:pt x="74" y="156"/>
                  <a:pt x="75" y="155"/>
                </a:cubicBezTo>
                <a:cubicBezTo>
                  <a:pt x="73" y="155"/>
                  <a:pt x="73" y="155"/>
                  <a:pt x="73" y="155"/>
                </a:cubicBezTo>
                <a:cubicBezTo>
                  <a:pt x="71" y="157"/>
                  <a:pt x="69" y="153"/>
                  <a:pt x="68" y="156"/>
                </a:cubicBezTo>
                <a:cubicBezTo>
                  <a:pt x="69" y="158"/>
                  <a:pt x="66" y="159"/>
                  <a:pt x="65" y="159"/>
                </a:cubicBezTo>
                <a:cubicBezTo>
                  <a:pt x="64" y="160"/>
                  <a:pt x="63" y="160"/>
                  <a:pt x="62" y="160"/>
                </a:cubicBezTo>
                <a:cubicBezTo>
                  <a:pt x="62" y="160"/>
                  <a:pt x="62" y="160"/>
                  <a:pt x="62" y="160"/>
                </a:cubicBezTo>
                <a:cubicBezTo>
                  <a:pt x="61" y="162"/>
                  <a:pt x="60" y="163"/>
                  <a:pt x="58" y="163"/>
                </a:cubicBezTo>
                <a:cubicBezTo>
                  <a:pt x="59" y="163"/>
                  <a:pt x="59" y="164"/>
                  <a:pt x="59" y="165"/>
                </a:cubicBezTo>
                <a:cubicBezTo>
                  <a:pt x="58" y="165"/>
                  <a:pt x="58" y="165"/>
                  <a:pt x="58" y="165"/>
                </a:cubicBezTo>
                <a:cubicBezTo>
                  <a:pt x="58" y="165"/>
                  <a:pt x="58" y="165"/>
                  <a:pt x="58" y="165"/>
                </a:cubicBezTo>
                <a:cubicBezTo>
                  <a:pt x="59" y="165"/>
                  <a:pt x="59" y="166"/>
                  <a:pt x="60" y="166"/>
                </a:cubicBezTo>
                <a:cubicBezTo>
                  <a:pt x="61" y="166"/>
                  <a:pt x="61" y="166"/>
                  <a:pt x="61" y="166"/>
                </a:cubicBezTo>
                <a:cubicBezTo>
                  <a:pt x="61" y="167"/>
                  <a:pt x="61" y="167"/>
                  <a:pt x="61" y="167"/>
                </a:cubicBezTo>
                <a:cubicBezTo>
                  <a:pt x="61" y="168"/>
                  <a:pt x="60" y="167"/>
                  <a:pt x="60" y="167"/>
                </a:cubicBezTo>
                <a:cubicBezTo>
                  <a:pt x="60" y="168"/>
                  <a:pt x="60" y="168"/>
                  <a:pt x="59" y="168"/>
                </a:cubicBezTo>
                <a:cubicBezTo>
                  <a:pt x="58" y="167"/>
                  <a:pt x="58" y="167"/>
                  <a:pt x="58" y="167"/>
                </a:cubicBezTo>
                <a:cubicBezTo>
                  <a:pt x="59" y="167"/>
                  <a:pt x="59" y="167"/>
                  <a:pt x="59" y="167"/>
                </a:cubicBezTo>
                <a:cubicBezTo>
                  <a:pt x="59" y="167"/>
                  <a:pt x="58" y="166"/>
                  <a:pt x="58" y="166"/>
                </a:cubicBezTo>
                <a:cubicBezTo>
                  <a:pt x="58" y="166"/>
                  <a:pt x="57" y="166"/>
                  <a:pt x="57" y="166"/>
                </a:cubicBezTo>
                <a:cubicBezTo>
                  <a:pt x="57" y="166"/>
                  <a:pt x="57" y="165"/>
                  <a:pt x="57" y="165"/>
                </a:cubicBezTo>
                <a:cubicBezTo>
                  <a:pt x="57" y="165"/>
                  <a:pt x="56" y="165"/>
                  <a:pt x="56" y="165"/>
                </a:cubicBezTo>
                <a:cubicBezTo>
                  <a:pt x="56" y="166"/>
                  <a:pt x="56" y="166"/>
                  <a:pt x="57" y="166"/>
                </a:cubicBezTo>
                <a:cubicBezTo>
                  <a:pt x="56" y="167"/>
                  <a:pt x="55" y="166"/>
                  <a:pt x="54" y="168"/>
                </a:cubicBezTo>
                <a:cubicBezTo>
                  <a:pt x="54" y="168"/>
                  <a:pt x="55" y="168"/>
                  <a:pt x="55" y="168"/>
                </a:cubicBezTo>
                <a:cubicBezTo>
                  <a:pt x="54" y="169"/>
                  <a:pt x="54" y="169"/>
                  <a:pt x="54" y="169"/>
                </a:cubicBezTo>
                <a:cubicBezTo>
                  <a:pt x="54" y="169"/>
                  <a:pt x="55" y="169"/>
                  <a:pt x="55" y="169"/>
                </a:cubicBezTo>
                <a:cubicBezTo>
                  <a:pt x="54" y="170"/>
                  <a:pt x="54" y="170"/>
                  <a:pt x="54" y="170"/>
                </a:cubicBezTo>
                <a:cubicBezTo>
                  <a:pt x="54" y="170"/>
                  <a:pt x="54" y="170"/>
                  <a:pt x="53" y="169"/>
                </a:cubicBezTo>
                <a:cubicBezTo>
                  <a:pt x="53" y="170"/>
                  <a:pt x="53" y="170"/>
                  <a:pt x="53" y="170"/>
                </a:cubicBezTo>
                <a:cubicBezTo>
                  <a:pt x="51" y="170"/>
                  <a:pt x="50" y="173"/>
                  <a:pt x="49" y="173"/>
                </a:cubicBezTo>
                <a:cubicBezTo>
                  <a:pt x="50" y="175"/>
                  <a:pt x="48" y="175"/>
                  <a:pt x="48" y="176"/>
                </a:cubicBezTo>
                <a:cubicBezTo>
                  <a:pt x="48" y="176"/>
                  <a:pt x="47" y="176"/>
                  <a:pt x="48" y="177"/>
                </a:cubicBezTo>
                <a:cubicBezTo>
                  <a:pt x="48" y="177"/>
                  <a:pt x="48" y="177"/>
                  <a:pt x="48" y="177"/>
                </a:cubicBezTo>
                <a:cubicBezTo>
                  <a:pt x="47" y="177"/>
                  <a:pt x="47" y="177"/>
                  <a:pt x="47" y="177"/>
                </a:cubicBezTo>
                <a:cubicBezTo>
                  <a:pt x="47" y="177"/>
                  <a:pt x="46" y="177"/>
                  <a:pt x="46" y="177"/>
                </a:cubicBezTo>
                <a:cubicBezTo>
                  <a:pt x="46" y="178"/>
                  <a:pt x="46" y="178"/>
                  <a:pt x="46" y="178"/>
                </a:cubicBezTo>
                <a:cubicBezTo>
                  <a:pt x="46" y="179"/>
                  <a:pt x="45" y="178"/>
                  <a:pt x="44" y="178"/>
                </a:cubicBezTo>
                <a:cubicBezTo>
                  <a:pt x="44" y="179"/>
                  <a:pt x="45" y="179"/>
                  <a:pt x="45" y="179"/>
                </a:cubicBezTo>
                <a:cubicBezTo>
                  <a:pt x="44" y="180"/>
                  <a:pt x="43" y="181"/>
                  <a:pt x="42" y="179"/>
                </a:cubicBezTo>
                <a:cubicBezTo>
                  <a:pt x="40" y="181"/>
                  <a:pt x="39" y="180"/>
                  <a:pt x="38" y="181"/>
                </a:cubicBezTo>
                <a:cubicBezTo>
                  <a:pt x="37" y="181"/>
                  <a:pt x="35" y="181"/>
                  <a:pt x="35" y="180"/>
                </a:cubicBezTo>
                <a:cubicBezTo>
                  <a:pt x="35" y="180"/>
                  <a:pt x="35" y="180"/>
                  <a:pt x="35" y="180"/>
                </a:cubicBezTo>
                <a:cubicBezTo>
                  <a:pt x="34" y="181"/>
                  <a:pt x="34" y="180"/>
                  <a:pt x="33" y="180"/>
                </a:cubicBezTo>
                <a:cubicBezTo>
                  <a:pt x="32" y="181"/>
                  <a:pt x="31" y="179"/>
                  <a:pt x="29" y="181"/>
                </a:cubicBezTo>
                <a:cubicBezTo>
                  <a:pt x="29" y="181"/>
                  <a:pt x="30" y="182"/>
                  <a:pt x="30" y="182"/>
                </a:cubicBezTo>
                <a:cubicBezTo>
                  <a:pt x="29" y="183"/>
                  <a:pt x="29" y="182"/>
                  <a:pt x="28" y="182"/>
                </a:cubicBezTo>
                <a:cubicBezTo>
                  <a:pt x="27" y="184"/>
                  <a:pt x="27" y="181"/>
                  <a:pt x="26" y="181"/>
                </a:cubicBezTo>
                <a:cubicBezTo>
                  <a:pt x="25" y="181"/>
                  <a:pt x="25" y="182"/>
                  <a:pt x="24" y="181"/>
                </a:cubicBezTo>
                <a:cubicBezTo>
                  <a:pt x="24" y="182"/>
                  <a:pt x="23" y="181"/>
                  <a:pt x="23" y="183"/>
                </a:cubicBezTo>
                <a:cubicBezTo>
                  <a:pt x="23" y="182"/>
                  <a:pt x="23" y="182"/>
                  <a:pt x="23" y="182"/>
                </a:cubicBezTo>
                <a:cubicBezTo>
                  <a:pt x="24" y="183"/>
                  <a:pt x="24" y="183"/>
                  <a:pt x="24" y="183"/>
                </a:cubicBezTo>
                <a:cubicBezTo>
                  <a:pt x="25" y="182"/>
                  <a:pt x="25" y="185"/>
                  <a:pt x="27" y="185"/>
                </a:cubicBezTo>
                <a:cubicBezTo>
                  <a:pt x="26" y="186"/>
                  <a:pt x="27" y="187"/>
                  <a:pt x="26" y="188"/>
                </a:cubicBezTo>
                <a:cubicBezTo>
                  <a:pt x="25" y="188"/>
                  <a:pt x="23" y="188"/>
                  <a:pt x="22" y="186"/>
                </a:cubicBezTo>
                <a:cubicBezTo>
                  <a:pt x="22" y="187"/>
                  <a:pt x="21" y="187"/>
                  <a:pt x="21" y="187"/>
                </a:cubicBezTo>
                <a:cubicBezTo>
                  <a:pt x="20" y="186"/>
                  <a:pt x="18" y="187"/>
                  <a:pt x="18" y="185"/>
                </a:cubicBezTo>
                <a:cubicBezTo>
                  <a:pt x="18" y="185"/>
                  <a:pt x="18" y="185"/>
                  <a:pt x="18" y="185"/>
                </a:cubicBezTo>
                <a:cubicBezTo>
                  <a:pt x="17" y="187"/>
                  <a:pt x="15" y="186"/>
                  <a:pt x="14" y="187"/>
                </a:cubicBezTo>
                <a:cubicBezTo>
                  <a:pt x="13" y="186"/>
                  <a:pt x="13" y="186"/>
                  <a:pt x="13" y="186"/>
                </a:cubicBezTo>
                <a:cubicBezTo>
                  <a:pt x="12" y="186"/>
                  <a:pt x="12" y="186"/>
                  <a:pt x="12" y="186"/>
                </a:cubicBezTo>
                <a:cubicBezTo>
                  <a:pt x="12" y="186"/>
                  <a:pt x="11" y="187"/>
                  <a:pt x="11" y="186"/>
                </a:cubicBezTo>
                <a:cubicBezTo>
                  <a:pt x="11" y="186"/>
                  <a:pt x="11" y="186"/>
                  <a:pt x="11" y="186"/>
                </a:cubicBezTo>
                <a:cubicBezTo>
                  <a:pt x="11" y="187"/>
                  <a:pt x="10" y="187"/>
                  <a:pt x="9" y="187"/>
                </a:cubicBezTo>
                <a:cubicBezTo>
                  <a:pt x="10" y="188"/>
                  <a:pt x="10" y="188"/>
                  <a:pt x="10" y="188"/>
                </a:cubicBezTo>
                <a:cubicBezTo>
                  <a:pt x="10" y="188"/>
                  <a:pt x="10" y="189"/>
                  <a:pt x="9" y="189"/>
                </a:cubicBezTo>
                <a:cubicBezTo>
                  <a:pt x="9" y="188"/>
                  <a:pt x="8" y="188"/>
                  <a:pt x="9" y="187"/>
                </a:cubicBezTo>
                <a:cubicBezTo>
                  <a:pt x="8" y="188"/>
                  <a:pt x="8" y="188"/>
                  <a:pt x="8" y="188"/>
                </a:cubicBezTo>
                <a:cubicBezTo>
                  <a:pt x="7" y="188"/>
                  <a:pt x="7" y="188"/>
                  <a:pt x="6" y="187"/>
                </a:cubicBezTo>
                <a:cubicBezTo>
                  <a:pt x="5" y="189"/>
                  <a:pt x="3" y="187"/>
                  <a:pt x="2" y="189"/>
                </a:cubicBezTo>
                <a:cubicBezTo>
                  <a:pt x="2" y="189"/>
                  <a:pt x="4" y="189"/>
                  <a:pt x="3" y="190"/>
                </a:cubicBezTo>
                <a:cubicBezTo>
                  <a:pt x="2" y="190"/>
                  <a:pt x="2" y="189"/>
                  <a:pt x="2" y="189"/>
                </a:cubicBezTo>
                <a:cubicBezTo>
                  <a:pt x="2" y="190"/>
                  <a:pt x="0" y="191"/>
                  <a:pt x="0" y="192"/>
                </a:cubicBezTo>
                <a:cubicBezTo>
                  <a:pt x="0" y="192"/>
                  <a:pt x="1" y="193"/>
                  <a:pt x="1" y="194"/>
                </a:cubicBezTo>
                <a:cubicBezTo>
                  <a:pt x="3" y="194"/>
                  <a:pt x="4" y="194"/>
                  <a:pt x="5" y="193"/>
                </a:cubicBezTo>
                <a:cubicBezTo>
                  <a:pt x="6" y="193"/>
                  <a:pt x="6" y="195"/>
                  <a:pt x="7" y="194"/>
                </a:cubicBezTo>
                <a:cubicBezTo>
                  <a:pt x="8" y="195"/>
                  <a:pt x="9" y="194"/>
                  <a:pt x="9" y="196"/>
                </a:cubicBezTo>
                <a:cubicBezTo>
                  <a:pt x="8" y="196"/>
                  <a:pt x="8" y="198"/>
                  <a:pt x="7" y="198"/>
                </a:cubicBezTo>
                <a:cubicBezTo>
                  <a:pt x="7" y="198"/>
                  <a:pt x="8" y="198"/>
                  <a:pt x="8" y="199"/>
                </a:cubicBezTo>
                <a:cubicBezTo>
                  <a:pt x="8" y="198"/>
                  <a:pt x="8" y="198"/>
                  <a:pt x="8" y="198"/>
                </a:cubicBezTo>
                <a:cubicBezTo>
                  <a:pt x="8" y="200"/>
                  <a:pt x="10" y="200"/>
                  <a:pt x="11" y="201"/>
                </a:cubicBezTo>
                <a:cubicBezTo>
                  <a:pt x="8" y="203"/>
                  <a:pt x="8" y="203"/>
                  <a:pt x="8" y="203"/>
                </a:cubicBezTo>
                <a:cubicBezTo>
                  <a:pt x="10" y="205"/>
                  <a:pt x="11" y="207"/>
                  <a:pt x="13" y="209"/>
                </a:cubicBezTo>
                <a:cubicBezTo>
                  <a:pt x="13" y="210"/>
                  <a:pt x="14" y="210"/>
                  <a:pt x="14" y="211"/>
                </a:cubicBezTo>
                <a:cubicBezTo>
                  <a:pt x="15" y="212"/>
                  <a:pt x="15" y="212"/>
                  <a:pt x="15" y="212"/>
                </a:cubicBezTo>
                <a:cubicBezTo>
                  <a:pt x="15" y="212"/>
                  <a:pt x="15" y="212"/>
                  <a:pt x="15" y="212"/>
                </a:cubicBezTo>
                <a:cubicBezTo>
                  <a:pt x="16" y="212"/>
                  <a:pt x="16" y="212"/>
                  <a:pt x="16" y="212"/>
                </a:cubicBezTo>
                <a:cubicBezTo>
                  <a:pt x="15" y="213"/>
                  <a:pt x="16" y="214"/>
                  <a:pt x="15" y="215"/>
                </a:cubicBezTo>
                <a:cubicBezTo>
                  <a:pt x="15" y="215"/>
                  <a:pt x="15" y="215"/>
                  <a:pt x="15" y="215"/>
                </a:cubicBezTo>
                <a:cubicBezTo>
                  <a:pt x="15" y="215"/>
                  <a:pt x="16" y="215"/>
                  <a:pt x="16" y="215"/>
                </a:cubicBezTo>
                <a:cubicBezTo>
                  <a:pt x="17" y="216"/>
                  <a:pt x="17" y="216"/>
                  <a:pt x="17" y="216"/>
                </a:cubicBezTo>
                <a:cubicBezTo>
                  <a:pt x="17" y="216"/>
                  <a:pt x="17" y="216"/>
                  <a:pt x="16" y="216"/>
                </a:cubicBezTo>
                <a:cubicBezTo>
                  <a:pt x="17" y="216"/>
                  <a:pt x="17" y="216"/>
                  <a:pt x="17" y="216"/>
                </a:cubicBezTo>
                <a:cubicBezTo>
                  <a:pt x="17" y="216"/>
                  <a:pt x="17" y="216"/>
                  <a:pt x="18" y="216"/>
                </a:cubicBezTo>
                <a:cubicBezTo>
                  <a:pt x="18" y="216"/>
                  <a:pt x="18" y="216"/>
                  <a:pt x="18" y="216"/>
                </a:cubicBezTo>
                <a:cubicBezTo>
                  <a:pt x="16" y="220"/>
                  <a:pt x="21" y="219"/>
                  <a:pt x="21" y="222"/>
                </a:cubicBezTo>
                <a:cubicBezTo>
                  <a:pt x="20" y="225"/>
                  <a:pt x="19" y="223"/>
                  <a:pt x="18" y="224"/>
                </a:cubicBezTo>
                <a:cubicBezTo>
                  <a:pt x="18" y="224"/>
                  <a:pt x="19" y="225"/>
                  <a:pt x="19" y="226"/>
                </a:cubicBezTo>
                <a:cubicBezTo>
                  <a:pt x="18" y="226"/>
                  <a:pt x="17" y="227"/>
                  <a:pt x="15" y="228"/>
                </a:cubicBezTo>
                <a:cubicBezTo>
                  <a:pt x="15" y="229"/>
                  <a:pt x="16" y="230"/>
                  <a:pt x="15" y="231"/>
                </a:cubicBezTo>
                <a:cubicBezTo>
                  <a:pt x="16" y="231"/>
                  <a:pt x="16" y="231"/>
                  <a:pt x="16" y="231"/>
                </a:cubicBezTo>
                <a:cubicBezTo>
                  <a:pt x="15" y="232"/>
                  <a:pt x="14" y="232"/>
                  <a:pt x="13" y="233"/>
                </a:cubicBezTo>
                <a:cubicBezTo>
                  <a:pt x="14" y="234"/>
                  <a:pt x="13" y="235"/>
                  <a:pt x="12" y="236"/>
                </a:cubicBezTo>
                <a:cubicBezTo>
                  <a:pt x="15" y="237"/>
                  <a:pt x="15" y="237"/>
                  <a:pt x="15" y="237"/>
                </a:cubicBezTo>
                <a:cubicBezTo>
                  <a:pt x="15" y="238"/>
                  <a:pt x="15" y="239"/>
                  <a:pt x="14" y="240"/>
                </a:cubicBezTo>
                <a:cubicBezTo>
                  <a:pt x="15" y="240"/>
                  <a:pt x="15" y="240"/>
                  <a:pt x="15" y="241"/>
                </a:cubicBezTo>
                <a:cubicBezTo>
                  <a:pt x="16" y="241"/>
                  <a:pt x="17" y="242"/>
                  <a:pt x="15" y="242"/>
                </a:cubicBezTo>
                <a:cubicBezTo>
                  <a:pt x="16" y="244"/>
                  <a:pt x="14" y="246"/>
                  <a:pt x="13" y="247"/>
                </a:cubicBezTo>
                <a:cubicBezTo>
                  <a:pt x="13" y="249"/>
                  <a:pt x="14" y="249"/>
                  <a:pt x="14" y="250"/>
                </a:cubicBezTo>
                <a:cubicBezTo>
                  <a:pt x="15" y="250"/>
                  <a:pt x="15" y="251"/>
                  <a:pt x="16" y="250"/>
                </a:cubicBezTo>
                <a:cubicBezTo>
                  <a:pt x="16" y="250"/>
                  <a:pt x="16" y="250"/>
                  <a:pt x="16" y="250"/>
                </a:cubicBezTo>
                <a:cubicBezTo>
                  <a:pt x="18" y="249"/>
                  <a:pt x="18" y="249"/>
                  <a:pt x="18" y="249"/>
                </a:cubicBezTo>
                <a:cubicBezTo>
                  <a:pt x="18" y="249"/>
                  <a:pt x="19" y="250"/>
                  <a:pt x="19" y="251"/>
                </a:cubicBezTo>
                <a:cubicBezTo>
                  <a:pt x="18" y="251"/>
                  <a:pt x="18" y="252"/>
                  <a:pt x="17" y="252"/>
                </a:cubicBezTo>
                <a:cubicBezTo>
                  <a:pt x="17" y="253"/>
                  <a:pt x="16" y="254"/>
                  <a:pt x="16" y="256"/>
                </a:cubicBezTo>
                <a:cubicBezTo>
                  <a:pt x="16" y="257"/>
                  <a:pt x="17" y="256"/>
                  <a:pt x="18" y="256"/>
                </a:cubicBezTo>
                <a:cubicBezTo>
                  <a:pt x="18" y="256"/>
                  <a:pt x="18" y="256"/>
                  <a:pt x="18" y="256"/>
                </a:cubicBezTo>
                <a:cubicBezTo>
                  <a:pt x="18" y="256"/>
                  <a:pt x="20" y="256"/>
                  <a:pt x="20" y="255"/>
                </a:cubicBezTo>
                <a:cubicBezTo>
                  <a:pt x="21" y="256"/>
                  <a:pt x="20" y="257"/>
                  <a:pt x="20" y="258"/>
                </a:cubicBezTo>
                <a:cubicBezTo>
                  <a:pt x="21" y="259"/>
                  <a:pt x="23" y="259"/>
                  <a:pt x="23" y="260"/>
                </a:cubicBezTo>
                <a:cubicBezTo>
                  <a:pt x="23" y="259"/>
                  <a:pt x="23" y="259"/>
                  <a:pt x="24" y="259"/>
                </a:cubicBezTo>
                <a:cubicBezTo>
                  <a:pt x="24" y="260"/>
                  <a:pt x="24" y="260"/>
                  <a:pt x="24" y="260"/>
                </a:cubicBezTo>
                <a:cubicBezTo>
                  <a:pt x="24" y="260"/>
                  <a:pt x="25" y="259"/>
                  <a:pt x="25" y="259"/>
                </a:cubicBezTo>
                <a:cubicBezTo>
                  <a:pt x="26" y="261"/>
                  <a:pt x="28" y="258"/>
                  <a:pt x="29" y="260"/>
                </a:cubicBezTo>
                <a:cubicBezTo>
                  <a:pt x="29" y="260"/>
                  <a:pt x="29" y="261"/>
                  <a:pt x="29" y="261"/>
                </a:cubicBezTo>
                <a:cubicBezTo>
                  <a:pt x="31" y="262"/>
                  <a:pt x="32" y="264"/>
                  <a:pt x="33" y="265"/>
                </a:cubicBezTo>
                <a:cubicBezTo>
                  <a:pt x="34" y="265"/>
                  <a:pt x="35" y="263"/>
                  <a:pt x="36" y="265"/>
                </a:cubicBezTo>
                <a:cubicBezTo>
                  <a:pt x="36" y="265"/>
                  <a:pt x="36" y="266"/>
                  <a:pt x="36" y="267"/>
                </a:cubicBezTo>
                <a:cubicBezTo>
                  <a:pt x="36" y="268"/>
                  <a:pt x="36" y="269"/>
                  <a:pt x="36" y="271"/>
                </a:cubicBezTo>
                <a:cubicBezTo>
                  <a:pt x="36" y="272"/>
                  <a:pt x="36" y="273"/>
                  <a:pt x="34" y="273"/>
                </a:cubicBezTo>
                <a:cubicBezTo>
                  <a:pt x="35" y="274"/>
                  <a:pt x="35" y="275"/>
                  <a:pt x="36" y="275"/>
                </a:cubicBezTo>
                <a:cubicBezTo>
                  <a:pt x="35" y="279"/>
                  <a:pt x="39" y="279"/>
                  <a:pt x="39" y="282"/>
                </a:cubicBezTo>
                <a:cubicBezTo>
                  <a:pt x="40" y="281"/>
                  <a:pt x="40" y="281"/>
                  <a:pt x="41" y="281"/>
                </a:cubicBezTo>
                <a:cubicBezTo>
                  <a:pt x="40" y="278"/>
                  <a:pt x="43" y="275"/>
                  <a:pt x="45" y="274"/>
                </a:cubicBezTo>
                <a:cubicBezTo>
                  <a:pt x="48" y="274"/>
                  <a:pt x="44" y="275"/>
                  <a:pt x="47" y="275"/>
                </a:cubicBezTo>
                <a:cubicBezTo>
                  <a:pt x="47" y="274"/>
                  <a:pt x="47" y="274"/>
                  <a:pt x="47" y="274"/>
                </a:cubicBezTo>
                <a:cubicBezTo>
                  <a:pt x="48" y="274"/>
                  <a:pt x="48" y="273"/>
                  <a:pt x="49" y="274"/>
                </a:cubicBezTo>
                <a:cubicBezTo>
                  <a:pt x="50" y="272"/>
                  <a:pt x="51" y="274"/>
                  <a:pt x="53" y="274"/>
                </a:cubicBezTo>
                <a:cubicBezTo>
                  <a:pt x="51" y="275"/>
                  <a:pt x="53" y="276"/>
                  <a:pt x="52" y="277"/>
                </a:cubicBezTo>
                <a:cubicBezTo>
                  <a:pt x="53" y="278"/>
                  <a:pt x="54" y="279"/>
                  <a:pt x="54" y="279"/>
                </a:cubicBezTo>
                <a:cubicBezTo>
                  <a:pt x="54" y="280"/>
                  <a:pt x="55" y="282"/>
                  <a:pt x="54" y="282"/>
                </a:cubicBezTo>
                <a:cubicBezTo>
                  <a:pt x="55" y="283"/>
                  <a:pt x="55" y="283"/>
                  <a:pt x="55" y="283"/>
                </a:cubicBezTo>
                <a:cubicBezTo>
                  <a:pt x="55" y="284"/>
                  <a:pt x="54" y="285"/>
                  <a:pt x="54" y="285"/>
                </a:cubicBezTo>
                <a:cubicBezTo>
                  <a:pt x="54" y="287"/>
                  <a:pt x="54" y="288"/>
                  <a:pt x="55" y="289"/>
                </a:cubicBezTo>
                <a:cubicBezTo>
                  <a:pt x="55" y="289"/>
                  <a:pt x="55" y="289"/>
                  <a:pt x="55" y="289"/>
                </a:cubicBezTo>
                <a:cubicBezTo>
                  <a:pt x="56" y="289"/>
                  <a:pt x="56" y="290"/>
                  <a:pt x="56" y="290"/>
                </a:cubicBezTo>
                <a:cubicBezTo>
                  <a:pt x="56" y="292"/>
                  <a:pt x="54" y="291"/>
                  <a:pt x="54" y="293"/>
                </a:cubicBezTo>
                <a:cubicBezTo>
                  <a:pt x="53" y="293"/>
                  <a:pt x="53" y="293"/>
                  <a:pt x="53" y="293"/>
                </a:cubicBezTo>
                <a:cubicBezTo>
                  <a:pt x="53" y="294"/>
                  <a:pt x="53" y="294"/>
                  <a:pt x="53" y="294"/>
                </a:cubicBezTo>
                <a:cubicBezTo>
                  <a:pt x="53" y="294"/>
                  <a:pt x="53" y="294"/>
                  <a:pt x="52" y="294"/>
                </a:cubicBezTo>
                <a:cubicBezTo>
                  <a:pt x="52" y="295"/>
                  <a:pt x="52" y="295"/>
                  <a:pt x="52" y="295"/>
                </a:cubicBezTo>
                <a:cubicBezTo>
                  <a:pt x="53" y="295"/>
                  <a:pt x="53" y="295"/>
                  <a:pt x="53" y="295"/>
                </a:cubicBezTo>
                <a:cubicBezTo>
                  <a:pt x="52" y="296"/>
                  <a:pt x="53" y="298"/>
                  <a:pt x="53" y="299"/>
                </a:cubicBezTo>
                <a:cubicBezTo>
                  <a:pt x="53" y="299"/>
                  <a:pt x="54" y="298"/>
                  <a:pt x="54" y="299"/>
                </a:cubicBezTo>
                <a:cubicBezTo>
                  <a:pt x="57" y="296"/>
                  <a:pt x="57" y="296"/>
                  <a:pt x="57" y="296"/>
                </a:cubicBezTo>
                <a:cubicBezTo>
                  <a:pt x="57" y="296"/>
                  <a:pt x="57" y="296"/>
                  <a:pt x="57" y="297"/>
                </a:cubicBezTo>
                <a:cubicBezTo>
                  <a:pt x="58" y="297"/>
                  <a:pt x="58" y="297"/>
                  <a:pt x="58" y="297"/>
                </a:cubicBezTo>
                <a:cubicBezTo>
                  <a:pt x="59" y="299"/>
                  <a:pt x="58" y="301"/>
                  <a:pt x="58" y="302"/>
                </a:cubicBezTo>
                <a:cubicBezTo>
                  <a:pt x="58" y="302"/>
                  <a:pt x="58" y="302"/>
                  <a:pt x="58" y="302"/>
                </a:cubicBezTo>
                <a:cubicBezTo>
                  <a:pt x="59" y="301"/>
                  <a:pt x="59" y="302"/>
                  <a:pt x="60" y="302"/>
                </a:cubicBezTo>
                <a:cubicBezTo>
                  <a:pt x="60" y="303"/>
                  <a:pt x="62" y="303"/>
                  <a:pt x="61" y="304"/>
                </a:cubicBezTo>
                <a:cubicBezTo>
                  <a:pt x="61" y="305"/>
                  <a:pt x="61" y="305"/>
                  <a:pt x="61" y="305"/>
                </a:cubicBezTo>
                <a:cubicBezTo>
                  <a:pt x="61" y="306"/>
                  <a:pt x="61" y="306"/>
                  <a:pt x="61" y="306"/>
                </a:cubicBezTo>
                <a:cubicBezTo>
                  <a:pt x="61" y="306"/>
                  <a:pt x="61" y="305"/>
                  <a:pt x="61" y="305"/>
                </a:cubicBezTo>
                <a:cubicBezTo>
                  <a:pt x="63" y="303"/>
                  <a:pt x="63" y="307"/>
                  <a:pt x="64" y="307"/>
                </a:cubicBezTo>
                <a:cubicBezTo>
                  <a:pt x="64" y="306"/>
                  <a:pt x="64" y="306"/>
                  <a:pt x="64" y="306"/>
                </a:cubicBezTo>
                <a:cubicBezTo>
                  <a:pt x="66" y="306"/>
                  <a:pt x="68" y="306"/>
                  <a:pt x="69" y="304"/>
                </a:cubicBezTo>
                <a:cubicBezTo>
                  <a:pt x="71" y="304"/>
                  <a:pt x="73" y="304"/>
                  <a:pt x="73" y="306"/>
                </a:cubicBezTo>
                <a:cubicBezTo>
                  <a:pt x="74" y="306"/>
                  <a:pt x="74" y="306"/>
                  <a:pt x="74" y="306"/>
                </a:cubicBezTo>
                <a:cubicBezTo>
                  <a:pt x="75" y="305"/>
                  <a:pt x="74" y="307"/>
                  <a:pt x="75" y="307"/>
                </a:cubicBezTo>
                <a:cubicBezTo>
                  <a:pt x="75" y="307"/>
                  <a:pt x="74" y="307"/>
                  <a:pt x="75" y="308"/>
                </a:cubicBezTo>
                <a:cubicBezTo>
                  <a:pt x="76" y="308"/>
                  <a:pt x="76" y="310"/>
                  <a:pt x="77" y="309"/>
                </a:cubicBezTo>
                <a:cubicBezTo>
                  <a:pt x="78" y="310"/>
                  <a:pt x="79" y="309"/>
                  <a:pt x="79" y="310"/>
                </a:cubicBezTo>
                <a:cubicBezTo>
                  <a:pt x="80" y="308"/>
                  <a:pt x="82" y="307"/>
                  <a:pt x="84" y="308"/>
                </a:cubicBezTo>
                <a:cubicBezTo>
                  <a:pt x="86" y="307"/>
                  <a:pt x="87" y="310"/>
                  <a:pt x="89" y="310"/>
                </a:cubicBezTo>
                <a:cubicBezTo>
                  <a:pt x="90" y="309"/>
                  <a:pt x="91" y="307"/>
                  <a:pt x="91" y="306"/>
                </a:cubicBezTo>
                <a:cubicBezTo>
                  <a:pt x="92" y="307"/>
                  <a:pt x="93" y="308"/>
                  <a:pt x="94" y="308"/>
                </a:cubicBezTo>
                <a:cubicBezTo>
                  <a:pt x="94" y="307"/>
                  <a:pt x="94" y="307"/>
                  <a:pt x="94" y="307"/>
                </a:cubicBezTo>
                <a:cubicBezTo>
                  <a:pt x="94" y="307"/>
                  <a:pt x="94" y="307"/>
                  <a:pt x="94" y="307"/>
                </a:cubicBezTo>
                <a:cubicBezTo>
                  <a:pt x="95" y="306"/>
                  <a:pt x="94" y="306"/>
                  <a:pt x="95" y="306"/>
                </a:cubicBezTo>
                <a:cubicBezTo>
                  <a:pt x="96" y="307"/>
                  <a:pt x="98" y="305"/>
                  <a:pt x="100" y="306"/>
                </a:cubicBezTo>
                <a:cubicBezTo>
                  <a:pt x="100" y="305"/>
                  <a:pt x="100" y="305"/>
                  <a:pt x="101" y="305"/>
                </a:cubicBezTo>
                <a:cubicBezTo>
                  <a:pt x="101" y="303"/>
                  <a:pt x="103" y="301"/>
                  <a:pt x="105" y="300"/>
                </a:cubicBezTo>
                <a:cubicBezTo>
                  <a:pt x="105" y="299"/>
                  <a:pt x="105" y="299"/>
                  <a:pt x="105" y="299"/>
                </a:cubicBezTo>
                <a:cubicBezTo>
                  <a:pt x="105" y="299"/>
                  <a:pt x="105" y="299"/>
                  <a:pt x="105" y="299"/>
                </a:cubicBezTo>
                <a:cubicBezTo>
                  <a:pt x="105" y="298"/>
                  <a:pt x="105" y="298"/>
                  <a:pt x="105" y="298"/>
                </a:cubicBezTo>
                <a:cubicBezTo>
                  <a:pt x="105" y="297"/>
                  <a:pt x="105" y="297"/>
                  <a:pt x="105" y="297"/>
                </a:cubicBezTo>
                <a:cubicBezTo>
                  <a:pt x="105" y="296"/>
                  <a:pt x="102" y="295"/>
                  <a:pt x="104" y="294"/>
                </a:cubicBezTo>
                <a:cubicBezTo>
                  <a:pt x="105" y="294"/>
                  <a:pt x="105" y="294"/>
                  <a:pt x="106" y="294"/>
                </a:cubicBezTo>
                <a:cubicBezTo>
                  <a:pt x="106" y="294"/>
                  <a:pt x="106" y="293"/>
                  <a:pt x="106" y="293"/>
                </a:cubicBezTo>
                <a:cubicBezTo>
                  <a:pt x="107" y="293"/>
                  <a:pt x="108" y="295"/>
                  <a:pt x="109" y="294"/>
                </a:cubicBezTo>
                <a:cubicBezTo>
                  <a:pt x="110" y="295"/>
                  <a:pt x="110" y="295"/>
                  <a:pt x="110" y="295"/>
                </a:cubicBezTo>
                <a:cubicBezTo>
                  <a:pt x="110" y="296"/>
                  <a:pt x="111" y="297"/>
                  <a:pt x="110" y="297"/>
                </a:cubicBezTo>
                <a:cubicBezTo>
                  <a:pt x="110" y="296"/>
                  <a:pt x="109" y="296"/>
                  <a:pt x="109" y="296"/>
                </a:cubicBezTo>
                <a:cubicBezTo>
                  <a:pt x="109" y="297"/>
                  <a:pt x="108" y="297"/>
                  <a:pt x="109" y="298"/>
                </a:cubicBezTo>
                <a:cubicBezTo>
                  <a:pt x="109" y="298"/>
                  <a:pt x="109" y="298"/>
                  <a:pt x="109" y="298"/>
                </a:cubicBezTo>
                <a:cubicBezTo>
                  <a:pt x="108" y="298"/>
                  <a:pt x="108" y="298"/>
                  <a:pt x="108" y="298"/>
                </a:cubicBezTo>
                <a:cubicBezTo>
                  <a:pt x="108" y="298"/>
                  <a:pt x="108" y="298"/>
                  <a:pt x="108" y="298"/>
                </a:cubicBezTo>
                <a:cubicBezTo>
                  <a:pt x="108" y="298"/>
                  <a:pt x="108" y="299"/>
                  <a:pt x="107" y="299"/>
                </a:cubicBezTo>
                <a:cubicBezTo>
                  <a:pt x="108" y="299"/>
                  <a:pt x="108" y="299"/>
                  <a:pt x="108" y="299"/>
                </a:cubicBezTo>
                <a:cubicBezTo>
                  <a:pt x="108" y="299"/>
                  <a:pt x="109" y="299"/>
                  <a:pt x="109" y="300"/>
                </a:cubicBezTo>
                <a:cubicBezTo>
                  <a:pt x="109" y="300"/>
                  <a:pt x="109" y="300"/>
                  <a:pt x="110" y="300"/>
                </a:cubicBezTo>
                <a:cubicBezTo>
                  <a:pt x="110" y="300"/>
                  <a:pt x="109" y="301"/>
                  <a:pt x="109" y="301"/>
                </a:cubicBezTo>
                <a:cubicBezTo>
                  <a:pt x="109" y="302"/>
                  <a:pt x="109" y="303"/>
                  <a:pt x="110" y="303"/>
                </a:cubicBezTo>
                <a:cubicBezTo>
                  <a:pt x="111" y="303"/>
                  <a:pt x="111" y="303"/>
                  <a:pt x="111" y="304"/>
                </a:cubicBezTo>
                <a:cubicBezTo>
                  <a:pt x="111" y="304"/>
                  <a:pt x="111" y="304"/>
                  <a:pt x="111" y="304"/>
                </a:cubicBezTo>
                <a:cubicBezTo>
                  <a:pt x="111" y="303"/>
                  <a:pt x="111" y="303"/>
                  <a:pt x="111" y="303"/>
                </a:cubicBezTo>
                <a:cubicBezTo>
                  <a:pt x="111" y="303"/>
                  <a:pt x="111" y="302"/>
                  <a:pt x="112" y="302"/>
                </a:cubicBezTo>
                <a:cubicBezTo>
                  <a:pt x="114" y="301"/>
                  <a:pt x="111" y="298"/>
                  <a:pt x="113" y="297"/>
                </a:cubicBezTo>
                <a:cubicBezTo>
                  <a:pt x="113" y="296"/>
                  <a:pt x="113" y="297"/>
                  <a:pt x="113" y="297"/>
                </a:cubicBezTo>
                <a:cubicBezTo>
                  <a:pt x="116" y="296"/>
                  <a:pt x="116" y="293"/>
                  <a:pt x="117" y="290"/>
                </a:cubicBezTo>
                <a:cubicBezTo>
                  <a:pt x="119" y="290"/>
                  <a:pt x="119" y="287"/>
                  <a:pt x="122" y="288"/>
                </a:cubicBezTo>
                <a:cubicBezTo>
                  <a:pt x="124" y="290"/>
                  <a:pt x="121" y="292"/>
                  <a:pt x="122" y="294"/>
                </a:cubicBezTo>
                <a:cubicBezTo>
                  <a:pt x="122" y="296"/>
                  <a:pt x="121" y="297"/>
                  <a:pt x="120" y="299"/>
                </a:cubicBezTo>
                <a:cubicBezTo>
                  <a:pt x="122" y="300"/>
                  <a:pt x="118" y="301"/>
                  <a:pt x="119" y="303"/>
                </a:cubicBezTo>
                <a:cubicBezTo>
                  <a:pt x="119" y="305"/>
                  <a:pt x="119" y="308"/>
                  <a:pt x="117" y="309"/>
                </a:cubicBezTo>
                <a:cubicBezTo>
                  <a:pt x="115" y="311"/>
                  <a:pt x="120" y="313"/>
                  <a:pt x="116" y="315"/>
                </a:cubicBezTo>
                <a:cubicBezTo>
                  <a:pt x="117" y="315"/>
                  <a:pt x="117" y="315"/>
                  <a:pt x="117" y="315"/>
                </a:cubicBezTo>
                <a:cubicBezTo>
                  <a:pt x="116" y="315"/>
                  <a:pt x="117" y="316"/>
                  <a:pt x="116" y="316"/>
                </a:cubicBezTo>
                <a:cubicBezTo>
                  <a:pt x="118" y="317"/>
                  <a:pt x="118" y="317"/>
                  <a:pt x="118" y="317"/>
                </a:cubicBezTo>
                <a:cubicBezTo>
                  <a:pt x="117" y="318"/>
                  <a:pt x="117" y="318"/>
                  <a:pt x="117" y="318"/>
                </a:cubicBezTo>
                <a:cubicBezTo>
                  <a:pt x="118" y="319"/>
                  <a:pt x="118" y="319"/>
                  <a:pt x="118" y="319"/>
                </a:cubicBezTo>
                <a:cubicBezTo>
                  <a:pt x="117" y="319"/>
                  <a:pt x="117" y="319"/>
                  <a:pt x="117" y="319"/>
                </a:cubicBezTo>
                <a:cubicBezTo>
                  <a:pt x="118" y="319"/>
                  <a:pt x="118" y="319"/>
                  <a:pt x="118" y="320"/>
                </a:cubicBezTo>
                <a:cubicBezTo>
                  <a:pt x="118" y="319"/>
                  <a:pt x="118" y="319"/>
                  <a:pt x="118" y="319"/>
                </a:cubicBezTo>
                <a:cubicBezTo>
                  <a:pt x="119" y="319"/>
                  <a:pt x="121" y="319"/>
                  <a:pt x="122" y="320"/>
                </a:cubicBezTo>
                <a:cubicBezTo>
                  <a:pt x="122" y="321"/>
                  <a:pt x="123" y="322"/>
                  <a:pt x="122" y="323"/>
                </a:cubicBezTo>
                <a:cubicBezTo>
                  <a:pt x="122" y="323"/>
                  <a:pt x="122" y="323"/>
                  <a:pt x="122" y="323"/>
                </a:cubicBezTo>
                <a:cubicBezTo>
                  <a:pt x="123" y="323"/>
                  <a:pt x="123" y="323"/>
                  <a:pt x="123" y="323"/>
                </a:cubicBezTo>
                <a:cubicBezTo>
                  <a:pt x="123" y="323"/>
                  <a:pt x="123" y="322"/>
                  <a:pt x="122" y="322"/>
                </a:cubicBezTo>
                <a:cubicBezTo>
                  <a:pt x="123" y="321"/>
                  <a:pt x="124" y="323"/>
                  <a:pt x="124" y="321"/>
                </a:cubicBezTo>
                <a:cubicBezTo>
                  <a:pt x="127" y="323"/>
                  <a:pt x="127" y="323"/>
                  <a:pt x="127" y="323"/>
                </a:cubicBezTo>
                <a:cubicBezTo>
                  <a:pt x="127" y="322"/>
                  <a:pt x="128" y="322"/>
                  <a:pt x="129" y="321"/>
                </a:cubicBezTo>
                <a:cubicBezTo>
                  <a:pt x="128" y="321"/>
                  <a:pt x="128" y="321"/>
                  <a:pt x="128" y="321"/>
                </a:cubicBezTo>
                <a:cubicBezTo>
                  <a:pt x="129" y="321"/>
                  <a:pt x="129" y="321"/>
                  <a:pt x="130" y="321"/>
                </a:cubicBezTo>
                <a:cubicBezTo>
                  <a:pt x="130" y="320"/>
                  <a:pt x="130" y="320"/>
                  <a:pt x="130" y="320"/>
                </a:cubicBezTo>
                <a:cubicBezTo>
                  <a:pt x="130" y="320"/>
                  <a:pt x="130" y="320"/>
                  <a:pt x="130" y="320"/>
                </a:cubicBezTo>
                <a:cubicBezTo>
                  <a:pt x="130" y="319"/>
                  <a:pt x="130" y="319"/>
                  <a:pt x="130" y="319"/>
                </a:cubicBezTo>
                <a:cubicBezTo>
                  <a:pt x="130" y="319"/>
                  <a:pt x="130" y="319"/>
                  <a:pt x="131" y="318"/>
                </a:cubicBezTo>
                <a:cubicBezTo>
                  <a:pt x="133" y="319"/>
                  <a:pt x="134" y="316"/>
                  <a:pt x="137" y="317"/>
                </a:cubicBezTo>
                <a:cubicBezTo>
                  <a:pt x="138" y="315"/>
                  <a:pt x="140" y="315"/>
                  <a:pt x="142" y="315"/>
                </a:cubicBezTo>
                <a:cubicBezTo>
                  <a:pt x="142" y="315"/>
                  <a:pt x="142" y="315"/>
                  <a:pt x="142" y="315"/>
                </a:cubicBezTo>
                <a:cubicBezTo>
                  <a:pt x="142" y="315"/>
                  <a:pt x="142" y="315"/>
                  <a:pt x="142" y="315"/>
                </a:cubicBezTo>
                <a:cubicBezTo>
                  <a:pt x="143" y="315"/>
                  <a:pt x="143" y="316"/>
                  <a:pt x="144" y="316"/>
                </a:cubicBezTo>
                <a:cubicBezTo>
                  <a:pt x="144" y="316"/>
                  <a:pt x="144" y="317"/>
                  <a:pt x="144" y="317"/>
                </a:cubicBezTo>
                <a:cubicBezTo>
                  <a:pt x="142" y="318"/>
                  <a:pt x="140" y="320"/>
                  <a:pt x="140" y="322"/>
                </a:cubicBezTo>
                <a:cubicBezTo>
                  <a:pt x="138" y="322"/>
                  <a:pt x="138" y="324"/>
                  <a:pt x="136" y="324"/>
                </a:cubicBezTo>
                <a:cubicBezTo>
                  <a:pt x="136" y="325"/>
                  <a:pt x="135" y="325"/>
                  <a:pt x="135" y="325"/>
                </a:cubicBezTo>
                <a:cubicBezTo>
                  <a:pt x="136" y="325"/>
                  <a:pt x="136" y="325"/>
                  <a:pt x="136" y="325"/>
                </a:cubicBezTo>
                <a:cubicBezTo>
                  <a:pt x="137" y="325"/>
                  <a:pt x="136" y="326"/>
                  <a:pt x="136" y="326"/>
                </a:cubicBezTo>
                <a:cubicBezTo>
                  <a:pt x="136" y="326"/>
                  <a:pt x="136" y="326"/>
                  <a:pt x="136" y="326"/>
                </a:cubicBezTo>
                <a:cubicBezTo>
                  <a:pt x="138" y="327"/>
                  <a:pt x="139" y="324"/>
                  <a:pt x="140" y="323"/>
                </a:cubicBezTo>
                <a:cubicBezTo>
                  <a:pt x="143" y="327"/>
                  <a:pt x="143" y="327"/>
                  <a:pt x="143" y="327"/>
                </a:cubicBezTo>
                <a:cubicBezTo>
                  <a:pt x="143" y="326"/>
                  <a:pt x="143" y="326"/>
                  <a:pt x="143" y="326"/>
                </a:cubicBezTo>
                <a:cubicBezTo>
                  <a:pt x="143" y="327"/>
                  <a:pt x="143" y="327"/>
                  <a:pt x="143" y="327"/>
                </a:cubicBezTo>
                <a:cubicBezTo>
                  <a:pt x="143" y="327"/>
                  <a:pt x="143" y="328"/>
                  <a:pt x="143" y="328"/>
                </a:cubicBezTo>
                <a:cubicBezTo>
                  <a:pt x="144" y="329"/>
                  <a:pt x="144" y="329"/>
                  <a:pt x="144" y="329"/>
                </a:cubicBezTo>
                <a:cubicBezTo>
                  <a:pt x="144" y="330"/>
                  <a:pt x="144" y="330"/>
                  <a:pt x="144" y="330"/>
                </a:cubicBezTo>
                <a:cubicBezTo>
                  <a:pt x="143" y="330"/>
                  <a:pt x="143" y="329"/>
                  <a:pt x="143" y="329"/>
                </a:cubicBezTo>
                <a:cubicBezTo>
                  <a:pt x="144" y="330"/>
                  <a:pt x="144" y="330"/>
                  <a:pt x="144" y="330"/>
                </a:cubicBezTo>
                <a:cubicBezTo>
                  <a:pt x="143" y="331"/>
                  <a:pt x="143" y="331"/>
                  <a:pt x="143" y="331"/>
                </a:cubicBezTo>
                <a:cubicBezTo>
                  <a:pt x="143" y="331"/>
                  <a:pt x="143" y="331"/>
                  <a:pt x="143" y="331"/>
                </a:cubicBezTo>
                <a:cubicBezTo>
                  <a:pt x="143" y="332"/>
                  <a:pt x="142" y="332"/>
                  <a:pt x="142" y="333"/>
                </a:cubicBezTo>
                <a:cubicBezTo>
                  <a:pt x="143" y="333"/>
                  <a:pt x="144" y="333"/>
                  <a:pt x="144" y="332"/>
                </a:cubicBezTo>
                <a:cubicBezTo>
                  <a:pt x="144" y="331"/>
                  <a:pt x="145" y="330"/>
                  <a:pt x="144" y="330"/>
                </a:cubicBezTo>
                <a:cubicBezTo>
                  <a:pt x="144" y="330"/>
                  <a:pt x="144" y="330"/>
                  <a:pt x="145" y="329"/>
                </a:cubicBezTo>
                <a:cubicBezTo>
                  <a:pt x="145" y="330"/>
                  <a:pt x="145" y="330"/>
                  <a:pt x="145" y="330"/>
                </a:cubicBezTo>
                <a:cubicBezTo>
                  <a:pt x="145" y="329"/>
                  <a:pt x="145" y="329"/>
                  <a:pt x="144" y="329"/>
                </a:cubicBezTo>
                <a:cubicBezTo>
                  <a:pt x="145" y="327"/>
                  <a:pt x="147" y="326"/>
                  <a:pt x="146" y="325"/>
                </a:cubicBezTo>
                <a:cubicBezTo>
                  <a:pt x="146" y="324"/>
                  <a:pt x="147" y="323"/>
                  <a:pt x="148" y="323"/>
                </a:cubicBezTo>
                <a:cubicBezTo>
                  <a:pt x="147" y="323"/>
                  <a:pt x="147" y="323"/>
                  <a:pt x="147" y="323"/>
                </a:cubicBezTo>
                <a:cubicBezTo>
                  <a:pt x="147" y="322"/>
                  <a:pt x="148" y="322"/>
                  <a:pt x="148" y="322"/>
                </a:cubicBezTo>
                <a:cubicBezTo>
                  <a:pt x="148" y="321"/>
                  <a:pt x="148" y="321"/>
                  <a:pt x="149" y="321"/>
                </a:cubicBezTo>
                <a:cubicBezTo>
                  <a:pt x="149" y="321"/>
                  <a:pt x="149" y="321"/>
                  <a:pt x="149" y="321"/>
                </a:cubicBezTo>
                <a:cubicBezTo>
                  <a:pt x="150" y="321"/>
                  <a:pt x="150" y="321"/>
                  <a:pt x="150" y="321"/>
                </a:cubicBezTo>
                <a:cubicBezTo>
                  <a:pt x="149" y="321"/>
                  <a:pt x="149" y="321"/>
                  <a:pt x="149" y="321"/>
                </a:cubicBezTo>
                <a:cubicBezTo>
                  <a:pt x="152" y="320"/>
                  <a:pt x="149" y="317"/>
                  <a:pt x="152" y="316"/>
                </a:cubicBezTo>
                <a:cubicBezTo>
                  <a:pt x="153" y="317"/>
                  <a:pt x="153" y="317"/>
                  <a:pt x="153" y="317"/>
                </a:cubicBezTo>
                <a:cubicBezTo>
                  <a:pt x="153" y="317"/>
                  <a:pt x="153" y="317"/>
                  <a:pt x="154" y="316"/>
                </a:cubicBezTo>
                <a:cubicBezTo>
                  <a:pt x="155" y="317"/>
                  <a:pt x="154" y="317"/>
                  <a:pt x="154" y="318"/>
                </a:cubicBezTo>
                <a:cubicBezTo>
                  <a:pt x="155" y="317"/>
                  <a:pt x="154" y="316"/>
                  <a:pt x="156" y="315"/>
                </a:cubicBezTo>
                <a:cubicBezTo>
                  <a:pt x="158" y="316"/>
                  <a:pt x="157" y="317"/>
                  <a:pt x="157" y="319"/>
                </a:cubicBezTo>
                <a:cubicBezTo>
                  <a:pt x="158" y="318"/>
                  <a:pt x="159" y="318"/>
                  <a:pt x="159" y="316"/>
                </a:cubicBezTo>
                <a:cubicBezTo>
                  <a:pt x="160" y="316"/>
                  <a:pt x="160" y="317"/>
                  <a:pt x="160" y="317"/>
                </a:cubicBezTo>
                <a:cubicBezTo>
                  <a:pt x="161" y="316"/>
                  <a:pt x="161" y="316"/>
                  <a:pt x="161" y="316"/>
                </a:cubicBezTo>
                <a:cubicBezTo>
                  <a:pt x="161" y="316"/>
                  <a:pt x="162" y="316"/>
                  <a:pt x="162" y="316"/>
                </a:cubicBezTo>
                <a:cubicBezTo>
                  <a:pt x="162" y="317"/>
                  <a:pt x="162" y="317"/>
                  <a:pt x="161" y="317"/>
                </a:cubicBezTo>
                <a:cubicBezTo>
                  <a:pt x="162" y="317"/>
                  <a:pt x="162" y="317"/>
                  <a:pt x="162" y="317"/>
                </a:cubicBezTo>
                <a:cubicBezTo>
                  <a:pt x="160" y="320"/>
                  <a:pt x="163" y="322"/>
                  <a:pt x="163" y="324"/>
                </a:cubicBezTo>
                <a:cubicBezTo>
                  <a:pt x="163" y="325"/>
                  <a:pt x="162" y="326"/>
                  <a:pt x="161" y="326"/>
                </a:cubicBezTo>
                <a:cubicBezTo>
                  <a:pt x="161" y="326"/>
                  <a:pt x="161" y="326"/>
                  <a:pt x="162" y="326"/>
                </a:cubicBezTo>
                <a:cubicBezTo>
                  <a:pt x="161" y="327"/>
                  <a:pt x="161" y="327"/>
                  <a:pt x="161" y="327"/>
                </a:cubicBezTo>
                <a:cubicBezTo>
                  <a:pt x="161" y="328"/>
                  <a:pt x="161" y="329"/>
                  <a:pt x="162" y="328"/>
                </a:cubicBezTo>
                <a:cubicBezTo>
                  <a:pt x="162" y="330"/>
                  <a:pt x="165" y="329"/>
                  <a:pt x="166" y="330"/>
                </a:cubicBezTo>
                <a:cubicBezTo>
                  <a:pt x="167" y="332"/>
                  <a:pt x="169" y="331"/>
                  <a:pt x="171" y="331"/>
                </a:cubicBezTo>
                <a:cubicBezTo>
                  <a:pt x="170" y="332"/>
                  <a:pt x="170" y="332"/>
                  <a:pt x="170" y="332"/>
                </a:cubicBezTo>
                <a:cubicBezTo>
                  <a:pt x="172" y="332"/>
                  <a:pt x="172" y="332"/>
                  <a:pt x="172" y="332"/>
                </a:cubicBezTo>
                <a:cubicBezTo>
                  <a:pt x="172" y="331"/>
                  <a:pt x="173" y="332"/>
                  <a:pt x="172" y="332"/>
                </a:cubicBezTo>
                <a:cubicBezTo>
                  <a:pt x="173" y="332"/>
                  <a:pt x="173" y="332"/>
                  <a:pt x="173" y="332"/>
                </a:cubicBezTo>
                <a:cubicBezTo>
                  <a:pt x="174" y="332"/>
                  <a:pt x="174" y="333"/>
                  <a:pt x="174" y="333"/>
                </a:cubicBezTo>
                <a:cubicBezTo>
                  <a:pt x="175" y="334"/>
                  <a:pt x="175" y="333"/>
                  <a:pt x="176" y="332"/>
                </a:cubicBezTo>
                <a:cubicBezTo>
                  <a:pt x="176" y="333"/>
                  <a:pt x="176" y="333"/>
                  <a:pt x="176" y="333"/>
                </a:cubicBezTo>
                <a:cubicBezTo>
                  <a:pt x="177" y="332"/>
                  <a:pt x="177" y="332"/>
                  <a:pt x="177" y="332"/>
                </a:cubicBezTo>
                <a:cubicBezTo>
                  <a:pt x="178" y="332"/>
                  <a:pt x="180" y="329"/>
                  <a:pt x="181" y="332"/>
                </a:cubicBezTo>
                <a:cubicBezTo>
                  <a:pt x="182" y="331"/>
                  <a:pt x="182" y="331"/>
                  <a:pt x="182" y="331"/>
                </a:cubicBezTo>
                <a:cubicBezTo>
                  <a:pt x="182" y="333"/>
                  <a:pt x="185" y="331"/>
                  <a:pt x="186" y="332"/>
                </a:cubicBezTo>
                <a:cubicBezTo>
                  <a:pt x="185" y="331"/>
                  <a:pt x="185" y="331"/>
                  <a:pt x="185" y="331"/>
                </a:cubicBezTo>
                <a:cubicBezTo>
                  <a:pt x="186" y="330"/>
                  <a:pt x="185" y="329"/>
                  <a:pt x="187" y="329"/>
                </a:cubicBezTo>
                <a:cubicBezTo>
                  <a:pt x="187" y="330"/>
                  <a:pt x="187" y="330"/>
                  <a:pt x="187" y="330"/>
                </a:cubicBezTo>
                <a:cubicBezTo>
                  <a:pt x="188" y="329"/>
                  <a:pt x="189" y="329"/>
                  <a:pt x="190" y="329"/>
                </a:cubicBezTo>
                <a:cubicBezTo>
                  <a:pt x="192" y="329"/>
                  <a:pt x="193" y="331"/>
                  <a:pt x="194" y="332"/>
                </a:cubicBezTo>
                <a:cubicBezTo>
                  <a:pt x="197" y="329"/>
                  <a:pt x="197" y="329"/>
                  <a:pt x="197" y="329"/>
                </a:cubicBezTo>
                <a:cubicBezTo>
                  <a:pt x="197" y="329"/>
                  <a:pt x="197" y="329"/>
                  <a:pt x="197" y="329"/>
                </a:cubicBezTo>
                <a:cubicBezTo>
                  <a:pt x="197" y="329"/>
                  <a:pt x="197" y="329"/>
                  <a:pt x="198" y="329"/>
                </a:cubicBezTo>
                <a:cubicBezTo>
                  <a:pt x="198" y="329"/>
                  <a:pt x="198" y="329"/>
                  <a:pt x="198" y="329"/>
                </a:cubicBezTo>
                <a:cubicBezTo>
                  <a:pt x="203" y="325"/>
                  <a:pt x="203" y="325"/>
                  <a:pt x="203" y="325"/>
                </a:cubicBezTo>
                <a:cubicBezTo>
                  <a:pt x="203" y="325"/>
                  <a:pt x="203" y="325"/>
                  <a:pt x="203" y="325"/>
                </a:cubicBezTo>
                <a:cubicBezTo>
                  <a:pt x="204" y="325"/>
                  <a:pt x="204" y="324"/>
                  <a:pt x="204" y="324"/>
                </a:cubicBezTo>
                <a:cubicBezTo>
                  <a:pt x="205" y="325"/>
                  <a:pt x="205" y="326"/>
                  <a:pt x="205" y="326"/>
                </a:cubicBezTo>
                <a:cubicBezTo>
                  <a:pt x="206" y="328"/>
                  <a:pt x="204" y="328"/>
                  <a:pt x="204" y="329"/>
                </a:cubicBezTo>
                <a:cubicBezTo>
                  <a:pt x="203" y="328"/>
                  <a:pt x="202" y="330"/>
                  <a:pt x="201" y="330"/>
                </a:cubicBezTo>
                <a:cubicBezTo>
                  <a:pt x="202" y="330"/>
                  <a:pt x="202" y="330"/>
                  <a:pt x="202" y="330"/>
                </a:cubicBezTo>
                <a:cubicBezTo>
                  <a:pt x="201" y="331"/>
                  <a:pt x="201" y="331"/>
                  <a:pt x="201" y="331"/>
                </a:cubicBezTo>
                <a:cubicBezTo>
                  <a:pt x="201" y="333"/>
                  <a:pt x="198" y="335"/>
                  <a:pt x="198" y="336"/>
                </a:cubicBezTo>
                <a:cubicBezTo>
                  <a:pt x="199" y="337"/>
                  <a:pt x="198" y="337"/>
                  <a:pt x="198" y="337"/>
                </a:cubicBezTo>
                <a:cubicBezTo>
                  <a:pt x="200" y="339"/>
                  <a:pt x="201" y="336"/>
                  <a:pt x="203" y="335"/>
                </a:cubicBezTo>
                <a:cubicBezTo>
                  <a:pt x="204" y="335"/>
                  <a:pt x="204" y="335"/>
                  <a:pt x="204" y="335"/>
                </a:cubicBezTo>
                <a:cubicBezTo>
                  <a:pt x="204" y="335"/>
                  <a:pt x="204" y="335"/>
                  <a:pt x="204" y="335"/>
                </a:cubicBezTo>
                <a:cubicBezTo>
                  <a:pt x="205" y="336"/>
                  <a:pt x="205" y="336"/>
                  <a:pt x="205" y="336"/>
                </a:cubicBezTo>
                <a:cubicBezTo>
                  <a:pt x="205" y="335"/>
                  <a:pt x="205" y="336"/>
                  <a:pt x="206" y="335"/>
                </a:cubicBezTo>
                <a:cubicBezTo>
                  <a:pt x="206" y="336"/>
                  <a:pt x="206" y="336"/>
                  <a:pt x="206" y="336"/>
                </a:cubicBezTo>
                <a:cubicBezTo>
                  <a:pt x="206" y="336"/>
                  <a:pt x="207" y="335"/>
                  <a:pt x="207" y="335"/>
                </a:cubicBezTo>
                <a:cubicBezTo>
                  <a:pt x="206" y="335"/>
                  <a:pt x="206" y="334"/>
                  <a:pt x="206" y="334"/>
                </a:cubicBezTo>
                <a:cubicBezTo>
                  <a:pt x="207" y="334"/>
                  <a:pt x="207" y="333"/>
                  <a:pt x="208" y="333"/>
                </a:cubicBezTo>
                <a:cubicBezTo>
                  <a:pt x="207" y="333"/>
                  <a:pt x="207" y="333"/>
                  <a:pt x="207" y="333"/>
                </a:cubicBezTo>
                <a:cubicBezTo>
                  <a:pt x="208" y="333"/>
                  <a:pt x="209" y="332"/>
                  <a:pt x="210" y="332"/>
                </a:cubicBezTo>
                <a:cubicBezTo>
                  <a:pt x="209" y="332"/>
                  <a:pt x="209" y="332"/>
                  <a:pt x="209" y="332"/>
                </a:cubicBezTo>
                <a:cubicBezTo>
                  <a:pt x="209" y="331"/>
                  <a:pt x="209" y="331"/>
                  <a:pt x="210" y="330"/>
                </a:cubicBezTo>
                <a:cubicBezTo>
                  <a:pt x="210" y="330"/>
                  <a:pt x="211" y="330"/>
                  <a:pt x="212" y="331"/>
                </a:cubicBezTo>
                <a:cubicBezTo>
                  <a:pt x="212" y="331"/>
                  <a:pt x="212" y="331"/>
                  <a:pt x="211" y="332"/>
                </a:cubicBezTo>
                <a:cubicBezTo>
                  <a:pt x="212" y="332"/>
                  <a:pt x="212" y="334"/>
                  <a:pt x="213" y="334"/>
                </a:cubicBezTo>
                <a:cubicBezTo>
                  <a:pt x="213" y="334"/>
                  <a:pt x="213" y="334"/>
                  <a:pt x="213" y="335"/>
                </a:cubicBezTo>
                <a:cubicBezTo>
                  <a:pt x="214" y="335"/>
                  <a:pt x="215" y="334"/>
                  <a:pt x="215" y="333"/>
                </a:cubicBezTo>
                <a:cubicBezTo>
                  <a:pt x="214" y="332"/>
                  <a:pt x="217" y="331"/>
                  <a:pt x="216" y="330"/>
                </a:cubicBezTo>
                <a:cubicBezTo>
                  <a:pt x="217" y="330"/>
                  <a:pt x="219" y="328"/>
                  <a:pt x="220" y="330"/>
                </a:cubicBezTo>
                <a:cubicBezTo>
                  <a:pt x="221" y="330"/>
                  <a:pt x="221" y="330"/>
                  <a:pt x="221" y="330"/>
                </a:cubicBezTo>
                <a:cubicBezTo>
                  <a:pt x="222" y="330"/>
                  <a:pt x="223" y="331"/>
                  <a:pt x="223" y="333"/>
                </a:cubicBezTo>
                <a:cubicBezTo>
                  <a:pt x="223" y="333"/>
                  <a:pt x="224" y="333"/>
                  <a:pt x="224" y="333"/>
                </a:cubicBezTo>
                <a:cubicBezTo>
                  <a:pt x="224" y="333"/>
                  <a:pt x="224" y="333"/>
                  <a:pt x="224" y="333"/>
                </a:cubicBezTo>
                <a:cubicBezTo>
                  <a:pt x="224" y="334"/>
                  <a:pt x="225" y="336"/>
                  <a:pt x="223" y="336"/>
                </a:cubicBezTo>
                <a:cubicBezTo>
                  <a:pt x="224" y="336"/>
                  <a:pt x="224" y="336"/>
                  <a:pt x="224" y="336"/>
                </a:cubicBezTo>
                <a:cubicBezTo>
                  <a:pt x="225" y="336"/>
                  <a:pt x="225" y="337"/>
                  <a:pt x="225" y="337"/>
                </a:cubicBezTo>
                <a:cubicBezTo>
                  <a:pt x="226" y="337"/>
                  <a:pt x="226" y="337"/>
                  <a:pt x="226" y="337"/>
                </a:cubicBezTo>
                <a:cubicBezTo>
                  <a:pt x="226" y="337"/>
                  <a:pt x="226" y="337"/>
                  <a:pt x="226" y="337"/>
                </a:cubicBezTo>
                <a:cubicBezTo>
                  <a:pt x="225" y="338"/>
                  <a:pt x="225" y="338"/>
                  <a:pt x="225" y="338"/>
                </a:cubicBezTo>
                <a:cubicBezTo>
                  <a:pt x="227" y="339"/>
                  <a:pt x="226" y="337"/>
                  <a:pt x="227" y="337"/>
                </a:cubicBezTo>
                <a:cubicBezTo>
                  <a:pt x="227" y="337"/>
                  <a:pt x="227" y="337"/>
                  <a:pt x="227" y="337"/>
                </a:cubicBezTo>
                <a:cubicBezTo>
                  <a:pt x="227" y="336"/>
                  <a:pt x="228" y="336"/>
                  <a:pt x="228" y="336"/>
                </a:cubicBezTo>
                <a:cubicBezTo>
                  <a:pt x="228" y="336"/>
                  <a:pt x="227" y="335"/>
                  <a:pt x="228" y="335"/>
                </a:cubicBezTo>
                <a:cubicBezTo>
                  <a:pt x="227" y="334"/>
                  <a:pt x="228" y="334"/>
                  <a:pt x="228" y="333"/>
                </a:cubicBezTo>
                <a:cubicBezTo>
                  <a:pt x="230" y="332"/>
                  <a:pt x="227" y="329"/>
                  <a:pt x="228" y="328"/>
                </a:cubicBezTo>
                <a:cubicBezTo>
                  <a:pt x="229" y="327"/>
                  <a:pt x="230" y="327"/>
                  <a:pt x="231" y="328"/>
                </a:cubicBezTo>
                <a:cubicBezTo>
                  <a:pt x="231" y="327"/>
                  <a:pt x="231" y="327"/>
                  <a:pt x="231" y="327"/>
                </a:cubicBezTo>
                <a:cubicBezTo>
                  <a:pt x="232" y="327"/>
                  <a:pt x="232" y="328"/>
                  <a:pt x="232" y="328"/>
                </a:cubicBezTo>
                <a:cubicBezTo>
                  <a:pt x="233" y="328"/>
                  <a:pt x="233" y="328"/>
                  <a:pt x="233" y="328"/>
                </a:cubicBezTo>
                <a:cubicBezTo>
                  <a:pt x="233" y="328"/>
                  <a:pt x="233" y="328"/>
                  <a:pt x="233" y="328"/>
                </a:cubicBezTo>
                <a:cubicBezTo>
                  <a:pt x="232" y="327"/>
                  <a:pt x="233" y="326"/>
                  <a:pt x="233" y="326"/>
                </a:cubicBezTo>
                <a:cubicBezTo>
                  <a:pt x="235" y="327"/>
                  <a:pt x="237" y="328"/>
                  <a:pt x="236" y="330"/>
                </a:cubicBezTo>
                <a:cubicBezTo>
                  <a:pt x="237" y="331"/>
                  <a:pt x="237" y="332"/>
                  <a:pt x="238" y="333"/>
                </a:cubicBezTo>
                <a:cubicBezTo>
                  <a:pt x="237" y="334"/>
                  <a:pt x="239" y="336"/>
                  <a:pt x="239" y="338"/>
                </a:cubicBezTo>
                <a:cubicBezTo>
                  <a:pt x="239" y="338"/>
                  <a:pt x="239" y="338"/>
                  <a:pt x="239" y="338"/>
                </a:cubicBezTo>
                <a:cubicBezTo>
                  <a:pt x="241" y="339"/>
                  <a:pt x="241" y="339"/>
                  <a:pt x="241" y="339"/>
                </a:cubicBezTo>
                <a:cubicBezTo>
                  <a:pt x="241" y="338"/>
                  <a:pt x="242" y="338"/>
                  <a:pt x="241" y="338"/>
                </a:cubicBezTo>
                <a:cubicBezTo>
                  <a:pt x="241" y="338"/>
                  <a:pt x="241" y="338"/>
                  <a:pt x="241" y="337"/>
                </a:cubicBezTo>
                <a:cubicBezTo>
                  <a:pt x="241" y="337"/>
                  <a:pt x="241" y="336"/>
                  <a:pt x="241" y="336"/>
                </a:cubicBezTo>
                <a:cubicBezTo>
                  <a:pt x="243" y="338"/>
                  <a:pt x="244" y="335"/>
                  <a:pt x="246" y="336"/>
                </a:cubicBezTo>
                <a:cubicBezTo>
                  <a:pt x="246" y="336"/>
                  <a:pt x="246" y="336"/>
                  <a:pt x="247" y="336"/>
                </a:cubicBezTo>
                <a:cubicBezTo>
                  <a:pt x="247" y="336"/>
                  <a:pt x="247" y="336"/>
                  <a:pt x="247" y="336"/>
                </a:cubicBezTo>
                <a:cubicBezTo>
                  <a:pt x="247" y="337"/>
                  <a:pt x="247" y="337"/>
                  <a:pt x="247" y="337"/>
                </a:cubicBezTo>
                <a:cubicBezTo>
                  <a:pt x="248" y="338"/>
                  <a:pt x="250" y="338"/>
                  <a:pt x="251" y="337"/>
                </a:cubicBezTo>
                <a:cubicBezTo>
                  <a:pt x="250" y="336"/>
                  <a:pt x="250" y="336"/>
                  <a:pt x="250" y="336"/>
                </a:cubicBezTo>
                <a:cubicBezTo>
                  <a:pt x="251" y="336"/>
                  <a:pt x="252" y="335"/>
                  <a:pt x="251" y="334"/>
                </a:cubicBezTo>
                <a:cubicBezTo>
                  <a:pt x="250" y="333"/>
                  <a:pt x="250" y="331"/>
                  <a:pt x="248" y="330"/>
                </a:cubicBezTo>
                <a:cubicBezTo>
                  <a:pt x="250" y="329"/>
                  <a:pt x="247" y="328"/>
                  <a:pt x="249" y="327"/>
                </a:cubicBezTo>
                <a:cubicBezTo>
                  <a:pt x="250" y="327"/>
                  <a:pt x="251" y="327"/>
                  <a:pt x="252" y="328"/>
                </a:cubicBezTo>
                <a:cubicBezTo>
                  <a:pt x="251" y="328"/>
                  <a:pt x="251" y="328"/>
                  <a:pt x="251" y="328"/>
                </a:cubicBezTo>
                <a:cubicBezTo>
                  <a:pt x="254" y="328"/>
                  <a:pt x="253" y="332"/>
                  <a:pt x="255" y="333"/>
                </a:cubicBezTo>
                <a:cubicBezTo>
                  <a:pt x="255" y="333"/>
                  <a:pt x="256" y="333"/>
                  <a:pt x="256" y="333"/>
                </a:cubicBezTo>
                <a:cubicBezTo>
                  <a:pt x="256" y="333"/>
                  <a:pt x="256" y="333"/>
                  <a:pt x="256" y="334"/>
                </a:cubicBezTo>
                <a:cubicBezTo>
                  <a:pt x="257" y="334"/>
                  <a:pt x="258" y="333"/>
                  <a:pt x="258" y="333"/>
                </a:cubicBezTo>
                <a:cubicBezTo>
                  <a:pt x="258" y="333"/>
                  <a:pt x="258" y="332"/>
                  <a:pt x="258" y="332"/>
                </a:cubicBezTo>
                <a:cubicBezTo>
                  <a:pt x="260" y="332"/>
                  <a:pt x="257" y="330"/>
                  <a:pt x="257" y="329"/>
                </a:cubicBezTo>
                <a:cubicBezTo>
                  <a:pt x="258" y="327"/>
                  <a:pt x="256" y="324"/>
                  <a:pt x="257" y="322"/>
                </a:cubicBezTo>
                <a:cubicBezTo>
                  <a:pt x="259" y="321"/>
                  <a:pt x="256" y="320"/>
                  <a:pt x="258" y="318"/>
                </a:cubicBezTo>
                <a:cubicBezTo>
                  <a:pt x="257" y="317"/>
                  <a:pt x="258" y="316"/>
                  <a:pt x="257" y="315"/>
                </a:cubicBezTo>
                <a:cubicBezTo>
                  <a:pt x="257" y="315"/>
                  <a:pt x="257" y="315"/>
                  <a:pt x="257" y="315"/>
                </a:cubicBezTo>
                <a:cubicBezTo>
                  <a:pt x="257" y="314"/>
                  <a:pt x="257" y="314"/>
                  <a:pt x="257" y="314"/>
                </a:cubicBezTo>
                <a:cubicBezTo>
                  <a:pt x="255" y="314"/>
                  <a:pt x="256" y="313"/>
                  <a:pt x="257" y="312"/>
                </a:cubicBezTo>
                <a:cubicBezTo>
                  <a:pt x="257" y="312"/>
                  <a:pt x="257" y="312"/>
                  <a:pt x="257" y="312"/>
                </a:cubicBezTo>
                <a:cubicBezTo>
                  <a:pt x="258" y="313"/>
                  <a:pt x="259" y="311"/>
                  <a:pt x="260" y="313"/>
                </a:cubicBezTo>
                <a:cubicBezTo>
                  <a:pt x="259" y="314"/>
                  <a:pt x="262" y="314"/>
                  <a:pt x="260" y="316"/>
                </a:cubicBezTo>
                <a:cubicBezTo>
                  <a:pt x="261" y="317"/>
                  <a:pt x="261" y="317"/>
                  <a:pt x="261" y="317"/>
                </a:cubicBezTo>
                <a:cubicBezTo>
                  <a:pt x="261" y="317"/>
                  <a:pt x="261" y="317"/>
                  <a:pt x="261" y="317"/>
                </a:cubicBezTo>
                <a:cubicBezTo>
                  <a:pt x="261" y="318"/>
                  <a:pt x="261" y="318"/>
                  <a:pt x="261" y="318"/>
                </a:cubicBezTo>
                <a:cubicBezTo>
                  <a:pt x="261" y="318"/>
                  <a:pt x="261" y="318"/>
                  <a:pt x="261" y="319"/>
                </a:cubicBezTo>
                <a:cubicBezTo>
                  <a:pt x="261" y="318"/>
                  <a:pt x="261" y="319"/>
                  <a:pt x="261" y="319"/>
                </a:cubicBezTo>
                <a:cubicBezTo>
                  <a:pt x="261" y="319"/>
                  <a:pt x="261" y="320"/>
                  <a:pt x="261" y="320"/>
                </a:cubicBezTo>
                <a:cubicBezTo>
                  <a:pt x="261" y="321"/>
                  <a:pt x="262" y="321"/>
                  <a:pt x="261" y="322"/>
                </a:cubicBezTo>
                <a:cubicBezTo>
                  <a:pt x="261" y="321"/>
                  <a:pt x="261" y="321"/>
                  <a:pt x="261" y="321"/>
                </a:cubicBezTo>
                <a:cubicBezTo>
                  <a:pt x="259" y="322"/>
                  <a:pt x="261" y="323"/>
                  <a:pt x="261" y="325"/>
                </a:cubicBezTo>
                <a:cubicBezTo>
                  <a:pt x="264" y="326"/>
                  <a:pt x="264" y="329"/>
                  <a:pt x="266" y="331"/>
                </a:cubicBezTo>
                <a:cubicBezTo>
                  <a:pt x="266" y="331"/>
                  <a:pt x="267" y="332"/>
                  <a:pt x="268" y="332"/>
                </a:cubicBezTo>
                <a:cubicBezTo>
                  <a:pt x="269" y="333"/>
                  <a:pt x="270" y="331"/>
                  <a:pt x="271" y="330"/>
                </a:cubicBezTo>
                <a:cubicBezTo>
                  <a:pt x="274" y="328"/>
                  <a:pt x="271" y="324"/>
                  <a:pt x="275" y="323"/>
                </a:cubicBezTo>
                <a:cubicBezTo>
                  <a:pt x="276" y="320"/>
                  <a:pt x="274" y="319"/>
                  <a:pt x="274" y="317"/>
                </a:cubicBezTo>
                <a:cubicBezTo>
                  <a:pt x="274" y="317"/>
                  <a:pt x="274" y="317"/>
                  <a:pt x="274" y="317"/>
                </a:cubicBezTo>
                <a:cubicBezTo>
                  <a:pt x="274" y="316"/>
                  <a:pt x="274" y="316"/>
                  <a:pt x="274" y="316"/>
                </a:cubicBezTo>
                <a:cubicBezTo>
                  <a:pt x="275" y="316"/>
                  <a:pt x="276" y="315"/>
                  <a:pt x="276" y="316"/>
                </a:cubicBezTo>
                <a:cubicBezTo>
                  <a:pt x="277" y="316"/>
                  <a:pt x="277" y="316"/>
                  <a:pt x="277" y="316"/>
                </a:cubicBezTo>
                <a:cubicBezTo>
                  <a:pt x="277" y="316"/>
                  <a:pt x="277" y="316"/>
                  <a:pt x="277" y="316"/>
                </a:cubicBezTo>
                <a:cubicBezTo>
                  <a:pt x="277" y="314"/>
                  <a:pt x="277" y="314"/>
                  <a:pt x="277" y="314"/>
                </a:cubicBezTo>
                <a:cubicBezTo>
                  <a:pt x="277" y="314"/>
                  <a:pt x="277" y="314"/>
                  <a:pt x="277" y="314"/>
                </a:cubicBezTo>
                <a:cubicBezTo>
                  <a:pt x="277" y="312"/>
                  <a:pt x="278" y="313"/>
                  <a:pt x="278" y="313"/>
                </a:cubicBezTo>
                <a:cubicBezTo>
                  <a:pt x="280" y="311"/>
                  <a:pt x="283" y="312"/>
                  <a:pt x="284" y="309"/>
                </a:cubicBezTo>
                <a:cubicBezTo>
                  <a:pt x="283" y="309"/>
                  <a:pt x="283" y="309"/>
                  <a:pt x="283" y="309"/>
                </a:cubicBezTo>
                <a:cubicBezTo>
                  <a:pt x="283" y="309"/>
                  <a:pt x="283" y="309"/>
                  <a:pt x="283" y="308"/>
                </a:cubicBezTo>
                <a:cubicBezTo>
                  <a:pt x="284" y="309"/>
                  <a:pt x="285" y="308"/>
                  <a:pt x="286" y="308"/>
                </a:cubicBezTo>
                <a:cubicBezTo>
                  <a:pt x="287" y="307"/>
                  <a:pt x="288" y="310"/>
                  <a:pt x="290" y="309"/>
                </a:cubicBezTo>
                <a:cubicBezTo>
                  <a:pt x="290" y="308"/>
                  <a:pt x="293" y="309"/>
                  <a:pt x="292" y="307"/>
                </a:cubicBezTo>
                <a:cubicBezTo>
                  <a:pt x="293" y="307"/>
                  <a:pt x="294" y="306"/>
                  <a:pt x="295" y="306"/>
                </a:cubicBezTo>
                <a:cubicBezTo>
                  <a:pt x="295" y="306"/>
                  <a:pt x="294" y="306"/>
                  <a:pt x="294" y="306"/>
                </a:cubicBezTo>
                <a:cubicBezTo>
                  <a:pt x="295" y="304"/>
                  <a:pt x="294" y="303"/>
                  <a:pt x="294" y="302"/>
                </a:cubicBezTo>
                <a:cubicBezTo>
                  <a:pt x="295" y="299"/>
                  <a:pt x="292" y="298"/>
                  <a:pt x="291" y="297"/>
                </a:cubicBezTo>
                <a:cubicBezTo>
                  <a:pt x="291" y="297"/>
                  <a:pt x="291" y="297"/>
                  <a:pt x="291" y="297"/>
                </a:cubicBezTo>
                <a:cubicBezTo>
                  <a:pt x="290" y="297"/>
                  <a:pt x="290" y="297"/>
                  <a:pt x="290" y="296"/>
                </a:cubicBezTo>
                <a:cubicBezTo>
                  <a:pt x="290" y="297"/>
                  <a:pt x="290" y="297"/>
                  <a:pt x="290" y="297"/>
                </a:cubicBezTo>
                <a:cubicBezTo>
                  <a:pt x="290" y="296"/>
                  <a:pt x="289" y="296"/>
                  <a:pt x="290" y="296"/>
                </a:cubicBezTo>
                <a:cubicBezTo>
                  <a:pt x="290" y="296"/>
                  <a:pt x="290" y="295"/>
                  <a:pt x="290" y="295"/>
                </a:cubicBezTo>
                <a:cubicBezTo>
                  <a:pt x="290" y="295"/>
                  <a:pt x="290" y="295"/>
                  <a:pt x="290" y="294"/>
                </a:cubicBezTo>
                <a:cubicBezTo>
                  <a:pt x="290" y="294"/>
                  <a:pt x="290" y="294"/>
                  <a:pt x="290" y="294"/>
                </a:cubicBezTo>
                <a:cubicBezTo>
                  <a:pt x="290" y="294"/>
                  <a:pt x="290" y="293"/>
                  <a:pt x="290" y="293"/>
                </a:cubicBezTo>
                <a:cubicBezTo>
                  <a:pt x="290" y="293"/>
                  <a:pt x="290" y="293"/>
                  <a:pt x="290" y="293"/>
                </a:cubicBezTo>
                <a:cubicBezTo>
                  <a:pt x="290" y="292"/>
                  <a:pt x="290" y="291"/>
                  <a:pt x="289" y="291"/>
                </a:cubicBezTo>
                <a:cubicBezTo>
                  <a:pt x="289" y="290"/>
                  <a:pt x="290" y="289"/>
                  <a:pt x="290" y="289"/>
                </a:cubicBezTo>
                <a:cubicBezTo>
                  <a:pt x="290" y="287"/>
                  <a:pt x="292" y="288"/>
                  <a:pt x="292" y="286"/>
                </a:cubicBezTo>
                <a:cubicBezTo>
                  <a:pt x="292" y="286"/>
                  <a:pt x="293" y="286"/>
                  <a:pt x="293" y="286"/>
                </a:cubicBezTo>
                <a:cubicBezTo>
                  <a:pt x="293" y="286"/>
                  <a:pt x="293" y="286"/>
                  <a:pt x="293" y="286"/>
                </a:cubicBezTo>
                <a:cubicBezTo>
                  <a:pt x="294" y="286"/>
                  <a:pt x="294" y="287"/>
                  <a:pt x="294" y="286"/>
                </a:cubicBezTo>
                <a:cubicBezTo>
                  <a:pt x="294" y="286"/>
                  <a:pt x="294" y="286"/>
                  <a:pt x="294" y="286"/>
                </a:cubicBezTo>
                <a:cubicBezTo>
                  <a:pt x="294" y="286"/>
                  <a:pt x="294" y="286"/>
                  <a:pt x="294" y="285"/>
                </a:cubicBezTo>
                <a:cubicBezTo>
                  <a:pt x="295" y="286"/>
                  <a:pt x="295" y="286"/>
                  <a:pt x="295" y="286"/>
                </a:cubicBezTo>
                <a:cubicBezTo>
                  <a:pt x="295" y="285"/>
                  <a:pt x="295" y="285"/>
                  <a:pt x="295" y="285"/>
                </a:cubicBezTo>
                <a:cubicBezTo>
                  <a:pt x="294" y="284"/>
                  <a:pt x="294" y="284"/>
                  <a:pt x="294" y="284"/>
                </a:cubicBezTo>
                <a:cubicBezTo>
                  <a:pt x="295" y="284"/>
                  <a:pt x="295" y="284"/>
                  <a:pt x="295" y="284"/>
                </a:cubicBezTo>
                <a:cubicBezTo>
                  <a:pt x="294" y="284"/>
                  <a:pt x="294" y="283"/>
                  <a:pt x="294" y="283"/>
                </a:cubicBezTo>
                <a:cubicBezTo>
                  <a:pt x="294" y="283"/>
                  <a:pt x="294" y="282"/>
                  <a:pt x="295" y="282"/>
                </a:cubicBezTo>
                <a:cubicBezTo>
                  <a:pt x="295" y="282"/>
                  <a:pt x="295" y="282"/>
                  <a:pt x="295" y="282"/>
                </a:cubicBezTo>
                <a:cubicBezTo>
                  <a:pt x="294" y="281"/>
                  <a:pt x="295" y="279"/>
                  <a:pt x="296" y="278"/>
                </a:cubicBezTo>
                <a:cubicBezTo>
                  <a:pt x="295" y="277"/>
                  <a:pt x="295" y="277"/>
                  <a:pt x="295" y="277"/>
                </a:cubicBezTo>
                <a:cubicBezTo>
                  <a:pt x="296" y="276"/>
                  <a:pt x="296" y="276"/>
                  <a:pt x="296" y="276"/>
                </a:cubicBezTo>
                <a:cubicBezTo>
                  <a:pt x="296" y="276"/>
                  <a:pt x="295" y="275"/>
                  <a:pt x="296" y="275"/>
                </a:cubicBezTo>
                <a:cubicBezTo>
                  <a:pt x="296" y="275"/>
                  <a:pt x="295" y="274"/>
                  <a:pt x="295" y="274"/>
                </a:cubicBezTo>
                <a:cubicBezTo>
                  <a:pt x="295" y="274"/>
                  <a:pt x="296" y="274"/>
                  <a:pt x="296" y="273"/>
                </a:cubicBezTo>
                <a:cubicBezTo>
                  <a:pt x="295" y="273"/>
                  <a:pt x="295" y="274"/>
                  <a:pt x="295" y="274"/>
                </a:cubicBezTo>
                <a:cubicBezTo>
                  <a:pt x="294" y="273"/>
                  <a:pt x="296" y="272"/>
                  <a:pt x="295" y="271"/>
                </a:cubicBezTo>
                <a:cubicBezTo>
                  <a:pt x="296" y="271"/>
                  <a:pt x="296" y="271"/>
                  <a:pt x="296" y="271"/>
                </a:cubicBezTo>
                <a:cubicBezTo>
                  <a:pt x="296" y="271"/>
                  <a:pt x="296" y="271"/>
                  <a:pt x="296" y="271"/>
                </a:cubicBezTo>
                <a:cubicBezTo>
                  <a:pt x="298" y="270"/>
                  <a:pt x="299" y="271"/>
                  <a:pt x="301" y="271"/>
                </a:cubicBezTo>
                <a:cubicBezTo>
                  <a:pt x="302" y="269"/>
                  <a:pt x="303" y="271"/>
                  <a:pt x="304" y="271"/>
                </a:cubicBezTo>
                <a:cubicBezTo>
                  <a:pt x="303" y="271"/>
                  <a:pt x="303" y="271"/>
                  <a:pt x="303" y="271"/>
                </a:cubicBezTo>
                <a:cubicBezTo>
                  <a:pt x="303" y="270"/>
                  <a:pt x="303" y="270"/>
                  <a:pt x="303" y="270"/>
                </a:cubicBezTo>
                <a:cubicBezTo>
                  <a:pt x="303" y="270"/>
                  <a:pt x="303" y="269"/>
                  <a:pt x="304" y="269"/>
                </a:cubicBezTo>
                <a:cubicBezTo>
                  <a:pt x="304" y="269"/>
                  <a:pt x="304" y="268"/>
                  <a:pt x="304" y="268"/>
                </a:cubicBezTo>
                <a:cubicBezTo>
                  <a:pt x="305" y="268"/>
                  <a:pt x="305" y="268"/>
                  <a:pt x="305" y="268"/>
                </a:cubicBezTo>
                <a:cubicBezTo>
                  <a:pt x="305" y="268"/>
                  <a:pt x="305" y="267"/>
                  <a:pt x="305" y="267"/>
                </a:cubicBezTo>
                <a:cubicBezTo>
                  <a:pt x="306" y="267"/>
                  <a:pt x="307" y="268"/>
                  <a:pt x="307" y="268"/>
                </a:cubicBezTo>
                <a:cubicBezTo>
                  <a:pt x="307" y="267"/>
                  <a:pt x="306" y="265"/>
                  <a:pt x="308" y="265"/>
                </a:cubicBezTo>
                <a:cubicBezTo>
                  <a:pt x="308" y="264"/>
                  <a:pt x="309" y="264"/>
                  <a:pt x="310" y="263"/>
                </a:cubicBezTo>
                <a:cubicBezTo>
                  <a:pt x="309" y="263"/>
                  <a:pt x="309" y="263"/>
                  <a:pt x="309" y="262"/>
                </a:cubicBezTo>
                <a:cubicBezTo>
                  <a:pt x="309" y="262"/>
                  <a:pt x="309" y="262"/>
                  <a:pt x="309" y="262"/>
                </a:cubicBezTo>
                <a:cubicBezTo>
                  <a:pt x="309" y="263"/>
                  <a:pt x="309" y="263"/>
                  <a:pt x="309" y="263"/>
                </a:cubicBezTo>
                <a:cubicBezTo>
                  <a:pt x="309" y="263"/>
                  <a:pt x="309" y="263"/>
                  <a:pt x="309" y="263"/>
                </a:cubicBezTo>
                <a:cubicBezTo>
                  <a:pt x="308" y="264"/>
                  <a:pt x="307" y="262"/>
                  <a:pt x="306" y="262"/>
                </a:cubicBezTo>
                <a:cubicBezTo>
                  <a:pt x="305" y="262"/>
                  <a:pt x="304" y="261"/>
                  <a:pt x="305" y="260"/>
                </a:cubicBezTo>
                <a:cubicBezTo>
                  <a:pt x="305" y="259"/>
                  <a:pt x="306" y="259"/>
                  <a:pt x="307" y="259"/>
                </a:cubicBezTo>
                <a:cubicBezTo>
                  <a:pt x="308" y="260"/>
                  <a:pt x="309" y="260"/>
                  <a:pt x="310" y="261"/>
                </a:cubicBezTo>
                <a:cubicBezTo>
                  <a:pt x="311" y="262"/>
                  <a:pt x="312" y="262"/>
                  <a:pt x="313" y="261"/>
                </a:cubicBezTo>
                <a:cubicBezTo>
                  <a:pt x="313" y="261"/>
                  <a:pt x="312" y="262"/>
                  <a:pt x="312" y="261"/>
                </a:cubicBezTo>
                <a:cubicBezTo>
                  <a:pt x="312" y="261"/>
                  <a:pt x="312" y="261"/>
                  <a:pt x="312" y="261"/>
                </a:cubicBezTo>
                <a:cubicBezTo>
                  <a:pt x="315" y="260"/>
                  <a:pt x="318" y="260"/>
                  <a:pt x="321" y="263"/>
                </a:cubicBezTo>
                <a:cubicBezTo>
                  <a:pt x="320" y="264"/>
                  <a:pt x="322" y="263"/>
                  <a:pt x="322" y="265"/>
                </a:cubicBezTo>
                <a:cubicBezTo>
                  <a:pt x="323" y="265"/>
                  <a:pt x="323" y="265"/>
                  <a:pt x="323" y="264"/>
                </a:cubicBezTo>
                <a:cubicBezTo>
                  <a:pt x="324" y="264"/>
                  <a:pt x="323" y="264"/>
                  <a:pt x="323" y="264"/>
                </a:cubicBezTo>
                <a:cubicBezTo>
                  <a:pt x="323" y="263"/>
                  <a:pt x="323" y="263"/>
                  <a:pt x="323" y="263"/>
                </a:cubicBezTo>
                <a:cubicBezTo>
                  <a:pt x="322" y="262"/>
                  <a:pt x="322" y="262"/>
                  <a:pt x="322" y="262"/>
                </a:cubicBezTo>
                <a:cubicBezTo>
                  <a:pt x="323" y="261"/>
                  <a:pt x="323" y="261"/>
                  <a:pt x="323" y="260"/>
                </a:cubicBezTo>
                <a:cubicBezTo>
                  <a:pt x="323" y="260"/>
                  <a:pt x="323" y="260"/>
                  <a:pt x="322" y="260"/>
                </a:cubicBezTo>
                <a:cubicBezTo>
                  <a:pt x="322" y="259"/>
                  <a:pt x="323" y="260"/>
                  <a:pt x="323" y="259"/>
                </a:cubicBezTo>
                <a:cubicBezTo>
                  <a:pt x="322" y="259"/>
                  <a:pt x="324" y="256"/>
                  <a:pt x="322" y="256"/>
                </a:cubicBezTo>
                <a:cubicBezTo>
                  <a:pt x="321" y="255"/>
                  <a:pt x="321" y="254"/>
                  <a:pt x="322" y="252"/>
                </a:cubicBezTo>
                <a:cubicBezTo>
                  <a:pt x="323" y="252"/>
                  <a:pt x="323" y="252"/>
                  <a:pt x="323" y="252"/>
                </a:cubicBezTo>
                <a:cubicBezTo>
                  <a:pt x="324" y="252"/>
                  <a:pt x="324" y="252"/>
                  <a:pt x="324" y="253"/>
                </a:cubicBezTo>
                <a:cubicBezTo>
                  <a:pt x="324" y="253"/>
                  <a:pt x="324" y="252"/>
                  <a:pt x="324" y="252"/>
                </a:cubicBezTo>
                <a:cubicBezTo>
                  <a:pt x="324" y="252"/>
                  <a:pt x="324" y="252"/>
                  <a:pt x="324" y="252"/>
                </a:cubicBezTo>
                <a:cubicBezTo>
                  <a:pt x="324" y="249"/>
                  <a:pt x="320" y="248"/>
                  <a:pt x="323" y="246"/>
                </a:cubicBezTo>
                <a:cubicBezTo>
                  <a:pt x="323" y="246"/>
                  <a:pt x="324" y="246"/>
                  <a:pt x="323" y="246"/>
                </a:cubicBezTo>
                <a:cubicBezTo>
                  <a:pt x="325" y="246"/>
                  <a:pt x="325" y="246"/>
                  <a:pt x="325" y="246"/>
                </a:cubicBezTo>
                <a:cubicBezTo>
                  <a:pt x="326" y="246"/>
                  <a:pt x="326" y="246"/>
                  <a:pt x="326" y="245"/>
                </a:cubicBezTo>
                <a:cubicBezTo>
                  <a:pt x="325" y="244"/>
                  <a:pt x="325" y="244"/>
                  <a:pt x="324" y="244"/>
                </a:cubicBezTo>
                <a:cubicBezTo>
                  <a:pt x="325" y="243"/>
                  <a:pt x="325" y="243"/>
                  <a:pt x="325" y="243"/>
                </a:cubicBezTo>
                <a:cubicBezTo>
                  <a:pt x="325" y="243"/>
                  <a:pt x="325" y="243"/>
                  <a:pt x="325" y="243"/>
                </a:cubicBezTo>
                <a:cubicBezTo>
                  <a:pt x="324" y="243"/>
                  <a:pt x="324" y="243"/>
                  <a:pt x="324" y="243"/>
                </a:cubicBezTo>
                <a:cubicBezTo>
                  <a:pt x="321" y="241"/>
                  <a:pt x="321" y="241"/>
                  <a:pt x="321" y="241"/>
                </a:cubicBezTo>
                <a:cubicBezTo>
                  <a:pt x="321" y="238"/>
                  <a:pt x="324" y="238"/>
                  <a:pt x="325" y="235"/>
                </a:cubicBezTo>
                <a:cubicBezTo>
                  <a:pt x="326" y="236"/>
                  <a:pt x="327" y="234"/>
                  <a:pt x="328" y="235"/>
                </a:cubicBezTo>
                <a:cubicBezTo>
                  <a:pt x="328" y="234"/>
                  <a:pt x="328" y="234"/>
                  <a:pt x="328" y="234"/>
                </a:cubicBezTo>
                <a:cubicBezTo>
                  <a:pt x="327" y="234"/>
                  <a:pt x="328" y="233"/>
                  <a:pt x="328" y="232"/>
                </a:cubicBezTo>
                <a:cubicBezTo>
                  <a:pt x="328" y="232"/>
                  <a:pt x="329" y="232"/>
                  <a:pt x="329" y="233"/>
                </a:cubicBezTo>
                <a:cubicBezTo>
                  <a:pt x="329" y="232"/>
                  <a:pt x="329" y="232"/>
                  <a:pt x="329" y="232"/>
                </a:cubicBezTo>
                <a:cubicBezTo>
                  <a:pt x="329" y="231"/>
                  <a:pt x="328" y="231"/>
                  <a:pt x="327" y="231"/>
                </a:cubicBezTo>
                <a:cubicBezTo>
                  <a:pt x="329" y="230"/>
                  <a:pt x="328" y="229"/>
                  <a:pt x="329" y="228"/>
                </a:cubicBezTo>
                <a:cubicBezTo>
                  <a:pt x="329" y="228"/>
                  <a:pt x="328" y="228"/>
                  <a:pt x="328" y="228"/>
                </a:cubicBezTo>
                <a:cubicBezTo>
                  <a:pt x="328" y="228"/>
                  <a:pt x="328" y="228"/>
                  <a:pt x="328" y="227"/>
                </a:cubicBezTo>
                <a:cubicBezTo>
                  <a:pt x="327" y="228"/>
                  <a:pt x="327" y="228"/>
                  <a:pt x="327" y="228"/>
                </a:cubicBezTo>
                <a:cubicBezTo>
                  <a:pt x="327" y="227"/>
                  <a:pt x="327" y="227"/>
                  <a:pt x="327" y="227"/>
                </a:cubicBezTo>
                <a:cubicBezTo>
                  <a:pt x="327" y="227"/>
                  <a:pt x="327" y="227"/>
                  <a:pt x="326" y="228"/>
                </a:cubicBezTo>
                <a:cubicBezTo>
                  <a:pt x="326" y="227"/>
                  <a:pt x="325" y="227"/>
                  <a:pt x="325" y="226"/>
                </a:cubicBezTo>
                <a:cubicBezTo>
                  <a:pt x="324" y="226"/>
                  <a:pt x="324" y="226"/>
                  <a:pt x="324" y="226"/>
                </a:cubicBezTo>
                <a:cubicBezTo>
                  <a:pt x="323" y="224"/>
                  <a:pt x="320" y="222"/>
                  <a:pt x="318" y="220"/>
                </a:cubicBezTo>
                <a:cubicBezTo>
                  <a:pt x="320" y="220"/>
                  <a:pt x="317" y="218"/>
                  <a:pt x="319" y="217"/>
                </a:cubicBezTo>
                <a:cubicBezTo>
                  <a:pt x="318" y="217"/>
                  <a:pt x="318" y="216"/>
                  <a:pt x="318" y="216"/>
                </a:cubicBezTo>
                <a:cubicBezTo>
                  <a:pt x="318" y="215"/>
                  <a:pt x="318" y="215"/>
                  <a:pt x="318" y="215"/>
                </a:cubicBezTo>
                <a:cubicBezTo>
                  <a:pt x="317" y="214"/>
                  <a:pt x="317" y="214"/>
                  <a:pt x="317" y="214"/>
                </a:cubicBezTo>
                <a:cubicBezTo>
                  <a:pt x="318" y="214"/>
                  <a:pt x="319" y="214"/>
                  <a:pt x="319" y="213"/>
                </a:cubicBezTo>
                <a:cubicBezTo>
                  <a:pt x="319" y="214"/>
                  <a:pt x="320" y="214"/>
                  <a:pt x="320" y="215"/>
                </a:cubicBezTo>
                <a:cubicBezTo>
                  <a:pt x="321" y="215"/>
                  <a:pt x="322" y="215"/>
                  <a:pt x="322" y="215"/>
                </a:cubicBezTo>
                <a:cubicBezTo>
                  <a:pt x="324" y="215"/>
                  <a:pt x="325" y="216"/>
                  <a:pt x="327" y="216"/>
                </a:cubicBezTo>
                <a:cubicBezTo>
                  <a:pt x="328" y="216"/>
                  <a:pt x="330" y="217"/>
                  <a:pt x="331" y="216"/>
                </a:cubicBezTo>
                <a:cubicBezTo>
                  <a:pt x="327" y="212"/>
                  <a:pt x="329" y="207"/>
                  <a:pt x="325" y="204"/>
                </a:cubicBezTo>
                <a:close/>
                <a:moveTo>
                  <a:pt x="60" y="261"/>
                </a:moveTo>
                <a:cubicBezTo>
                  <a:pt x="59" y="259"/>
                  <a:pt x="59" y="259"/>
                  <a:pt x="59" y="259"/>
                </a:cubicBezTo>
                <a:cubicBezTo>
                  <a:pt x="60" y="259"/>
                  <a:pt x="60" y="260"/>
                  <a:pt x="62" y="260"/>
                </a:cubicBezTo>
                <a:cubicBezTo>
                  <a:pt x="61" y="261"/>
                  <a:pt x="60" y="261"/>
                  <a:pt x="60" y="261"/>
                </a:cubicBezTo>
                <a:close/>
                <a:moveTo>
                  <a:pt x="93" y="40"/>
                </a:moveTo>
                <a:cubicBezTo>
                  <a:pt x="92" y="39"/>
                  <a:pt x="92" y="39"/>
                  <a:pt x="92" y="39"/>
                </a:cubicBezTo>
                <a:cubicBezTo>
                  <a:pt x="93" y="39"/>
                  <a:pt x="93" y="39"/>
                  <a:pt x="93" y="39"/>
                </a:cubicBezTo>
                <a:lnTo>
                  <a:pt x="93" y="40"/>
                </a:lnTo>
                <a:close/>
                <a:moveTo>
                  <a:pt x="131" y="47"/>
                </a:moveTo>
                <a:cubicBezTo>
                  <a:pt x="131" y="49"/>
                  <a:pt x="131" y="49"/>
                  <a:pt x="131" y="49"/>
                </a:cubicBezTo>
                <a:cubicBezTo>
                  <a:pt x="131" y="49"/>
                  <a:pt x="131" y="49"/>
                  <a:pt x="131" y="49"/>
                </a:cubicBezTo>
                <a:lnTo>
                  <a:pt x="131" y="47"/>
                </a:lnTo>
                <a:close/>
                <a:moveTo>
                  <a:pt x="130" y="52"/>
                </a:moveTo>
                <a:cubicBezTo>
                  <a:pt x="130" y="52"/>
                  <a:pt x="130" y="51"/>
                  <a:pt x="131" y="51"/>
                </a:cubicBezTo>
                <a:cubicBezTo>
                  <a:pt x="130" y="51"/>
                  <a:pt x="130" y="50"/>
                  <a:pt x="131" y="50"/>
                </a:cubicBezTo>
                <a:cubicBezTo>
                  <a:pt x="131" y="51"/>
                  <a:pt x="131" y="51"/>
                  <a:pt x="131" y="51"/>
                </a:cubicBezTo>
                <a:cubicBezTo>
                  <a:pt x="132" y="50"/>
                  <a:pt x="132" y="50"/>
                  <a:pt x="132" y="50"/>
                </a:cubicBezTo>
                <a:cubicBezTo>
                  <a:pt x="131" y="51"/>
                  <a:pt x="133" y="51"/>
                  <a:pt x="133" y="52"/>
                </a:cubicBezTo>
                <a:cubicBezTo>
                  <a:pt x="132" y="51"/>
                  <a:pt x="131" y="53"/>
                  <a:pt x="130" y="52"/>
                </a:cubicBezTo>
                <a:close/>
                <a:moveTo>
                  <a:pt x="134" y="42"/>
                </a:moveTo>
                <a:cubicBezTo>
                  <a:pt x="134" y="42"/>
                  <a:pt x="135" y="42"/>
                  <a:pt x="135" y="42"/>
                </a:cubicBezTo>
                <a:cubicBezTo>
                  <a:pt x="134" y="43"/>
                  <a:pt x="134" y="43"/>
                  <a:pt x="134" y="43"/>
                </a:cubicBezTo>
                <a:cubicBezTo>
                  <a:pt x="135" y="43"/>
                  <a:pt x="134" y="44"/>
                  <a:pt x="135" y="44"/>
                </a:cubicBezTo>
                <a:cubicBezTo>
                  <a:pt x="133" y="45"/>
                  <a:pt x="133" y="43"/>
                  <a:pt x="132" y="43"/>
                </a:cubicBezTo>
                <a:cubicBezTo>
                  <a:pt x="135" y="40"/>
                  <a:pt x="135" y="40"/>
                  <a:pt x="135" y="40"/>
                </a:cubicBezTo>
                <a:cubicBezTo>
                  <a:pt x="135" y="40"/>
                  <a:pt x="135" y="40"/>
                  <a:pt x="135" y="40"/>
                </a:cubicBezTo>
                <a:cubicBezTo>
                  <a:pt x="136" y="41"/>
                  <a:pt x="135" y="41"/>
                  <a:pt x="134" y="42"/>
                </a:cubicBezTo>
                <a:close/>
                <a:moveTo>
                  <a:pt x="140" y="36"/>
                </a:moveTo>
                <a:cubicBezTo>
                  <a:pt x="140" y="35"/>
                  <a:pt x="140" y="35"/>
                  <a:pt x="140" y="35"/>
                </a:cubicBezTo>
                <a:cubicBezTo>
                  <a:pt x="139" y="36"/>
                  <a:pt x="138" y="35"/>
                  <a:pt x="137" y="35"/>
                </a:cubicBezTo>
                <a:cubicBezTo>
                  <a:pt x="137" y="35"/>
                  <a:pt x="137" y="34"/>
                  <a:pt x="136" y="34"/>
                </a:cubicBezTo>
                <a:cubicBezTo>
                  <a:pt x="136" y="33"/>
                  <a:pt x="136" y="33"/>
                  <a:pt x="136" y="33"/>
                </a:cubicBezTo>
                <a:cubicBezTo>
                  <a:pt x="136" y="33"/>
                  <a:pt x="136" y="33"/>
                  <a:pt x="136" y="33"/>
                </a:cubicBezTo>
                <a:cubicBezTo>
                  <a:pt x="136" y="33"/>
                  <a:pt x="136" y="33"/>
                  <a:pt x="136" y="33"/>
                </a:cubicBezTo>
                <a:cubicBezTo>
                  <a:pt x="136" y="33"/>
                  <a:pt x="136" y="33"/>
                  <a:pt x="136" y="34"/>
                </a:cubicBezTo>
                <a:cubicBezTo>
                  <a:pt x="136" y="34"/>
                  <a:pt x="137" y="33"/>
                  <a:pt x="137" y="33"/>
                </a:cubicBezTo>
                <a:cubicBezTo>
                  <a:pt x="137" y="33"/>
                  <a:pt x="137" y="33"/>
                  <a:pt x="137" y="33"/>
                </a:cubicBezTo>
                <a:cubicBezTo>
                  <a:pt x="138" y="33"/>
                  <a:pt x="138" y="34"/>
                  <a:pt x="139" y="34"/>
                </a:cubicBezTo>
                <a:cubicBezTo>
                  <a:pt x="139" y="34"/>
                  <a:pt x="139" y="34"/>
                  <a:pt x="139" y="33"/>
                </a:cubicBezTo>
                <a:cubicBezTo>
                  <a:pt x="139" y="34"/>
                  <a:pt x="140" y="34"/>
                  <a:pt x="141" y="34"/>
                </a:cubicBezTo>
                <a:lnTo>
                  <a:pt x="140" y="36"/>
                </a:lnTo>
                <a:close/>
                <a:moveTo>
                  <a:pt x="145" y="325"/>
                </a:moveTo>
                <a:cubicBezTo>
                  <a:pt x="145" y="325"/>
                  <a:pt x="144" y="325"/>
                  <a:pt x="144" y="325"/>
                </a:cubicBezTo>
                <a:cubicBezTo>
                  <a:pt x="144" y="323"/>
                  <a:pt x="144" y="323"/>
                  <a:pt x="144" y="323"/>
                </a:cubicBezTo>
                <a:cubicBezTo>
                  <a:pt x="145" y="323"/>
                  <a:pt x="145" y="324"/>
                  <a:pt x="146" y="324"/>
                </a:cubicBezTo>
                <a:cubicBezTo>
                  <a:pt x="146" y="325"/>
                  <a:pt x="146" y="325"/>
                  <a:pt x="145" y="325"/>
                </a:cubicBezTo>
                <a:close/>
                <a:moveTo>
                  <a:pt x="160" y="310"/>
                </a:moveTo>
                <a:cubicBezTo>
                  <a:pt x="160" y="310"/>
                  <a:pt x="160" y="309"/>
                  <a:pt x="161" y="309"/>
                </a:cubicBezTo>
                <a:cubicBezTo>
                  <a:pt x="161" y="310"/>
                  <a:pt x="161" y="310"/>
                  <a:pt x="160" y="310"/>
                </a:cubicBezTo>
                <a:close/>
                <a:moveTo>
                  <a:pt x="162" y="271"/>
                </a:moveTo>
                <a:cubicBezTo>
                  <a:pt x="160" y="269"/>
                  <a:pt x="160" y="269"/>
                  <a:pt x="160" y="269"/>
                </a:cubicBezTo>
                <a:cubicBezTo>
                  <a:pt x="162" y="271"/>
                  <a:pt x="162" y="271"/>
                  <a:pt x="162" y="271"/>
                </a:cubicBezTo>
                <a:close/>
                <a:moveTo>
                  <a:pt x="208" y="321"/>
                </a:moveTo>
                <a:cubicBezTo>
                  <a:pt x="207" y="322"/>
                  <a:pt x="207" y="322"/>
                  <a:pt x="206" y="322"/>
                </a:cubicBezTo>
                <a:cubicBezTo>
                  <a:pt x="207" y="323"/>
                  <a:pt x="207" y="323"/>
                  <a:pt x="207" y="323"/>
                </a:cubicBezTo>
                <a:cubicBezTo>
                  <a:pt x="206" y="322"/>
                  <a:pt x="205" y="323"/>
                  <a:pt x="205" y="323"/>
                </a:cubicBezTo>
                <a:cubicBezTo>
                  <a:pt x="204" y="321"/>
                  <a:pt x="207" y="322"/>
                  <a:pt x="206" y="320"/>
                </a:cubicBezTo>
                <a:cubicBezTo>
                  <a:pt x="207" y="319"/>
                  <a:pt x="207" y="319"/>
                  <a:pt x="207" y="319"/>
                </a:cubicBezTo>
                <a:cubicBezTo>
                  <a:pt x="206" y="319"/>
                  <a:pt x="206" y="319"/>
                  <a:pt x="206" y="319"/>
                </a:cubicBezTo>
                <a:cubicBezTo>
                  <a:pt x="208" y="317"/>
                  <a:pt x="208" y="317"/>
                  <a:pt x="208" y="317"/>
                </a:cubicBezTo>
                <a:cubicBezTo>
                  <a:pt x="210" y="318"/>
                  <a:pt x="207" y="320"/>
                  <a:pt x="208" y="321"/>
                </a:cubicBezTo>
                <a:close/>
                <a:moveTo>
                  <a:pt x="211" y="328"/>
                </a:moveTo>
                <a:cubicBezTo>
                  <a:pt x="210" y="328"/>
                  <a:pt x="210" y="328"/>
                  <a:pt x="210" y="328"/>
                </a:cubicBezTo>
                <a:cubicBezTo>
                  <a:pt x="210" y="327"/>
                  <a:pt x="211" y="327"/>
                  <a:pt x="210" y="327"/>
                </a:cubicBezTo>
                <a:cubicBezTo>
                  <a:pt x="210" y="327"/>
                  <a:pt x="210" y="326"/>
                  <a:pt x="210" y="326"/>
                </a:cubicBezTo>
                <a:cubicBezTo>
                  <a:pt x="209" y="327"/>
                  <a:pt x="209" y="327"/>
                  <a:pt x="209" y="327"/>
                </a:cubicBezTo>
                <a:cubicBezTo>
                  <a:pt x="209" y="326"/>
                  <a:pt x="209" y="326"/>
                  <a:pt x="209" y="326"/>
                </a:cubicBezTo>
                <a:cubicBezTo>
                  <a:pt x="210" y="326"/>
                  <a:pt x="210" y="326"/>
                  <a:pt x="210" y="326"/>
                </a:cubicBezTo>
                <a:cubicBezTo>
                  <a:pt x="210" y="326"/>
                  <a:pt x="210" y="326"/>
                  <a:pt x="210" y="326"/>
                </a:cubicBezTo>
                <a:cubicBezTo>
                  <a:pt x="210" y="327"/>
                  <a:pt x="212" y="327"/>
                  <a:pt x="211" y="328"/>
                </a:cubicBezTo>
                <a:close/>
                <a:moveTo>
                  <a:pt x="236" y="36"/>
                </a:moveTo>
                <a:cubicBezTo>
                  <a:pt x="236" y="35"/>
                  <a:pt x="236" y="35"/>
                  <a:pt x="236" y="35"/>
                </a:cubicBezTo>
                <a:cubicBezTo>
                  <a:pt x="237" y="35"/>
                  <a:pt x="237" y="36"/>
                  <a:pt x="237" y="36"/>
                </a:cubicBezTo>
                <a:lnTo>
                  <a:pt x="236" y="36"/>
                </a:lnTo>
                <a:close/>
                <a:moveTo>
                  <a:pt x="239" y="325"/>
                </a:moveTo>
                <a:cubicBezTo>
                  <a:pt x="238" y="324"/>
                  <a:pt x="237" y="324"/>
                  <a:pt x="237" y="323"/>
                </a:cubicBezTo>
                <a:cubicBezTo>
                  <a:pt x="237" y="323"/>
                  <a:pt x="237" y="323"/>
                  <a:pt x="237" y="323"/>
                </a:cubicBezTo>
                <a:cubicBezTo>
                  <a:pt x="237" y="322"/>
                  <a:pt x="237" y="322"/>
                  <a:pt x="237" y="322"/>
                </a:cubicBezTo>
                <a:cubicBezTo>
                  <a:pt x="237" y="322"/>
                  <a:pt x="237" y="322"/>
                  <a:pt x="237" y="322"/>
                </a:cubicBezTo>
                <a:cubicBezTo>
                  <a:pt x="237" y="321"/>
                  <a:pt x="237" y="321"/>
                  <a:pt x="237" y="321"/>
                </a:cubicBezTo>
                <a:cubicBezTo>
                  <a:pt x="237" y="321"/>
                  <a:pt x="237" y="322"/>
                  <a:pt x="237" y="322"/>
                </a:cubicBezTo>
                <a:cubicBezTo>
                  <a:pt x="238" y="322"/>
                  <a:pt x="238" y="322"/>
                  <a:pt x="237" y="322"/>
                </a:cubicBezTo>
                <a:cubicBezTo>
                  <a:pt x="237" y="322"/>
                  <a:pt x="237" y="322"/>
                  <a:pt x="237" y="322"/>
                </a:cubicBezTo>
                <a:cubicBezTo>
                  <a:pt x="237" y="322"/>
                  <a:pt x="237" y="322"/>
                  <a:pt x="237" y="322"/>
                </a:cubicBezTo>
                <a:cubicBezTo>
                  <a:pt x="237" y="322"/>
                  <a:pt x="237" y="322"/>
                  <a:pt x="237" y="323"/>
                </a:cubicBezTo>
                <a:cubicBezTo>
                  <a:pt x="239" y="323"/>
                  <a:pt x="238" y="324"/>
                  <a:pt x="239" y="325"/>
                </a:cubicBezTo>
                <a:cubicBezTo>
                  <a:pt x="239" y="325"/>
                  <a:pt x="239" y="325"/>
                  <a:pt x="239" y="325"/>
                </a:cubicBezTo>
                <a:cubicBezTo>
                  <a:pt x="239" y="325"/>
                  <a:pt x="239" y="325"/>
                  <a:pt x="239" y="325"/>
                </a:cubicBezTo>
                <a:close/>
                <a:moveTo>
                  <a:pt x="248" y="324"/>
                </a:moveTo>
                <a:cubicBezTo>
                  <a:pt x="248" y="324"/>
                  <a:pt x="248" y="324"/>
                  <a:pt x="248" y="324"/>
                </a:cubicBezTo>
                <a:cubicBezTo>
                  <a:pt x="248" y="324"/>
                  <a:pt x="247" y="324"/>
                  <a:pt x="247" y="325"/>
                </a:cubicBezTo>
                <a:cubicBezTo>
                  <a:pt x="246" y="323"/>
                  <a:pt x="246" y="323"/>
                  <a:pt x="246" y="323"/>
                </a:cubicBezTo>
                <a:cubicBezTo>
                  <a:pt x="244" y="325"/>
                  <a:pt x="244" y="322"/>
                  <a:pt x="243" y="321"/>
                </a:cubicBezTo>
                <a:cubicBezTo>
                  <a:pt x="244" y="320"/>
                  <a:pt x="244" y="320"/>
                  <a:pt x="244" y="320"/>
                </a:cubicBezTo>
                <a:cubicBezTo>
                  <a:pt x="246" y="321"/>
                  <a:pt x="247" y="322"/>
                  <a:pt x="248" y="324"/>
                </a:cubicBezTo>
                <a:cubicBezTo>
                  <a:pt x="248" y="324"/>
                  <a:pt x="248" y="324"/>
                  <a:pt x="248" y="324"/>
                </a:cubicBezTo>
                <a:close/>
                <a:moveTo>
                  <a:pt x="269" y="51"/>
                </a:moveTo>
                <a:cubicBezTo>
                  <a:pt x="267" y="51"/>
                  <a:pt x="267" y="51"/>
                  <a:pt x="267" y="51"/>
                </a:cubicBezTo>
                <a:cubicBezTo>
                  <a:pt x="268" y="50"/>
                  <a:pt x="268" y="50"/>
                  <a:pt x="268" y="50"/>
                </a:cubicBezTo>
                <a:cubicBezTo>
                  <a:pt x="268" y="49"/>
                  <a:pt x="268" y="49"/>
                  <a:pt x="268" y="49"/>
                </a:cubicBezTo>
                <a:cubicBezTo>
                  <a:pt x="268" y="49"/>
                  <a:pt x="269" y="50"/>
                  <a:pt x="269" y="50"/>
                </a:cubicBezTo>
                <a:lnTo>
                  <a:pt x="269" y="51"/>
                </a:lnTo>
                <a:close/>
                <a:moveTo>
                  <a:pt x="288" y="305"/>
                </a:moveTo>
                <a:cubicBezTo>
                  <a:pt x="288" y="305"/>
                  <a:pt x="288" y="305"/>
                  <a:pt x="287" y="305"/>
                </a:cubicBezTo>
                <a:cubicBezTo>
                  <a:pt x="287" y="303"/>
                  <a:pt x="287" y="303"/>
                  <a:pt x="287" y="303"/>
                </a:cubicBezTo>
                <a:cubicBezTo>
                  <a:pt x="288" y="304"/>
                  <a:pt x="288" y="304"/>
                  <a:pt x="288" y="304"/>
                </a:cubicBezTo>
                <a:lnTo>
                  <a:pt x="288" y="305"/>
                </a:lnTo>
                <a:close/>
                <a:moveTo>
                  <a:pt x="303" y="259"/>
                </a:moveTo>
                <a:cubicBezTo>
                  <a:pt x="302" y="258"/>
                  <a:pt x="300" y="258"/>
                  <a:pt x="301" y="256"/>
                </a:cubicBezTo>
                <a:cubicBezTo>
                  <a:pt x="302" y="256"/>
                  <a:pt x="302" y="258"/>
                  <a:pt x="303" y="258"/>
                </a:cubicBezTo>
                <a:lnTo>
                  <a:pt x="303" y="259"/>
                </a:lnTo>
                <a:close/>
                <a:moveTo>
                  <a:pt x="303" y="137"/>
                </a:moveTo>
                <a:cubicBezTo>
                  <a:pt x="303" y="137"/>
                  <a:pt x="302" y="137"/>
                  <a:pt x="302" y="136"/>
                </a:cubicBezTo>
                <a:cubicBezTo>
                  <a:pt x="303" y="135"/>
                  <a:pt x="303" y="135"/>
                  <a:pt x="303" y="135"/>
                </a:cubicBezTo>
                <a:cubicBezTo>
                  <a:pt x="304" y="136"/>
                  <a:pt x="303" y="137"/>
                  <a:pt x="304" y="137"/>
                </a:cubicBezTo>
                <a:cubicBezTo>
                  <a:pt x="304" y="138"/>
                  <a:pt x="303" y="137"/>
                  <a:pt x="303" y="137"/>
                </a:cubicBezTo>
                <a:close/>
                <a:moveTo>
                  <a:pt x="305" y="192"/>
                </a:moveTo>
                <a:cubicBezTo>
                  <a:pt x="304" y="193"/>
                  <a:pt x="303" y="191"/>
                  <a:pt x="303" y="190"/>
                </a:cubicBezTo>
                <a:cubicBezTo>
                  <a:pt x="304" y="190"/>
                  <a:pt x="305" y="191"/>
                  <a:pt x="305" y="192"/>
                </a:cubicBezTo>
                <a:close/>
                <a:moveTo>
                  <a:pt x="312" y="254"/>
                </a:moveTo>
                <a:cubicBezTo>
                  <a:pt x="312" y="254"/>
                  <a:pt x="312" y="254"/>
                  <a:pt x="312" y="254"/>
                </a:cubicBezTo>
                <a:cubicBezTo>
                  <a:pt x="311" y="253"/>
                  <a:pt x="310" y="253"/>
                  <a:pt x="310" y="251"/>
                </a:cubicBezTo>
                <a:cubicBezTo>
                  <a:pt x="310" y="251"/>
                  <a:pt x="311" y="251"/>
                  <a:pt x="311" y="252"/>
                </a:cubicBezTo>
                <a:cubicBezTo>
                  <a:pt x="310" y="253"/>
                  <a:pt x="312" y="252"/>
                  <a:pt x="312" y="254"/>
                </a:cubicBezTo>
                <a:close/>
                <a:moveTo>
                  <a:pt x="325" y="230"/>
                </a:moveTo>
                <a:cubicBezTo>
                  <a:pt x="325" y="230"/>
                  <a:pt x="325" y="230"/>
                  <a:pt x="325" y="230"/>
                </a:cubicBezTo>
                <a:cubicBezTo>
                  <a:pt x="326" y="230"/>
                  <a:pt x="326" y="230"/>
                  <a:pt x="326" y="230"/>
                </a:cubicBezTo>
                <a:cubicBezTo>
                  <a:pt x="326" y="230"/>
                  <a:pt x="327" y="231"/>
                  <a:pt x="327" y="232"/>
                </a:cubicBezTo>
                <a:cubicBezTo>
                  <a:pt x="326" y="233"/>
                  <a:pt x="325" y="231"/>
                  <a:pt x="324" y="231"/>
                </a:cubicBezTo>
                <a:lnTo>
                  <a:pt x="325" y="230"/>
                </a:lnTo>
                <a:close/>
              </a:path>
            </a:pathLst>
          </a:custGeom>
          <a:blipFill dpi="0" rotWithShape="1">
            <a:blip r:embed="rId4"/>
            <a:srcRect/>
            <a:tile tx="0" ty="635000" sx="100000" sy="100000" flip="none" algn="l"/>
          </a:blipFill>
          <a:ln>
            <a:noFill/>
          </a:ln>
        </p:spPr>
        <p:txBody>
          <a:bodyPr vert="horz" wrap="square" lIns="91440" tIns="45720" rIns="91440" bIns="45720" numCol="1" anchor="t" anchorCtr="0" compatLnSpc="1"/>
          <a:lstStyle/>
          <a:p>
            <a:endParaRPr lang="zh-CN" altLang="en-US">
              <a:cs typeface="+mn-ea"/>
              <a:sym typeface="+mn-lt"/>
            </a:endParaRPr>
          </a:p>
        </p:txBody>
      </p:sp>
      <p:sp>
        <p:nvSpPr>
          <p:cNvPr id="12" name="矩形 11"/>
          <p:cNvSpPr/>
          <p:nvPr/>
        </p:nvSpPr>
        <p:spPr>
          <a:xfrm>
            <a:off x="1191031" y="4356667"/>
            <a:ext cx="2769989" cy="1301181"/>
          </a:xfrm>
          <a:prstGeom prst="rect">
            <a:avLst/>
          </a:prstGeom>
        </p:spPr>
        <p:txBody>
          <a:bodyPr vert="eaVert" wrap="square">
            <a:spAutoFit/>
          </a:bodyPr>
          <a:lstStyle/>
          <a:p>
            <a:pPr lvl="0">
              <a:lnSpc>
                <a:spcPct val="150000"/>
              </a:lnSpc>
            </a:pPr>
            <a:r>
              <a:rPr lang="zh-CN" altLang="en-US" sz="1600" dirty="0">
                <a:solidFill>
                  <a:schemeClr val="bg1"/>
                </a:solidFill>
                <a:cs typeface="+mn-ea"/>
                <a:sym typeface="+mn-lt"/>
              </a:rPr>
              <a:t>请在此处输入你的文本内容请在此处输入文本请在此处输入你的文本内容请在此</a:t>
            </a:r>
          </a:p>
        </p:txBody>
      </p:sp>
      <p:sp>
        <p:nvSpPr>
          <p:cNvPr id="15" name="矩形 14"/>
          <p:cNvSpPr/>
          <p:nvPr/>
        </p:nvSpPr>
        <p:spPr>
          <a:xfrm>
            <a:off x="4608472" y="4322650"/>
            <a:ext cx="2769989" cy="1301181"/>
          </a:xfrm>
          <a:prstGeom prst="rect">
            <a:avLst/>
          </a:prstGeom>
        </p:spPr>
        <p:txBody>
          <a:bodyPr vert="eaVert" wrap="square">
            <a:spAutoFit/>
          </a:bodyPr>
          <a:lstStyle/>
          <a:p>
            <a:pPr lvl="0">
              <a:lnSpc>
                <a:spcPct val="150000"/>
              </a:lnSpc>
            </a:pPr>
            <a:r>
              <a:rPr lang="zh-CN" altLang="en-US" sz="1600" dirty="0">
                <a:solidFill>
                  <a:schemeClr val="bg1"/>
                </a:solidFill>
                <a:cs typeface="+mn-ea"/>
                <a:sym typeface="+mn-lt"/>
              </a:rPr>
              <a:t>请在此处输入你的文本内容请在此处输入文本请在此处输入你的文本内容请在此</a:t>
            </a:r>
          </a:p>
        </p:txBody>
      </p:sp>
      <p:sp>
        <p:nvSpPr>
          <p:cNvPr id="16" name="矩形 15"/>
          <p:cNvSpPr/>
          <p:nvPr/>
        </p:nvSpPr>
        <p:spPr>
          <a:xfrm>
            <a:off x="8244604" y="4296570"/>
            <a:ext cx="2769989" cy="1301181"/>
          </a:xfrm>
          <a:prstGeom prst="rect">
            <a:avLst/>
          </a:prstGeom>
        </p:spPr>
        <p:txBody>
          <a:bodyPr vert="eaVert" wrap="square">
            <a:spAutoFit/>
          </a:bodyPr>
          <a:lstStyle/>
          <a:p>
            <a:pPr lvl="0">
              <a:lnSpc>
                <a:spcPct val="150000"/>
              </a:lnSpc>
            </a:pPr>
            <a:r>
              <a:rPr lang="zh-CN" altLang="en-US" sz="1600" dirty="0">
                <a:solidFill>
                  <a:schemeClr val="bg1"/>
                </a:solidFill>
                <a:cs typeface="+mn-ea"/>
                <a:sym typeface="+mn-lt"/>
              </a:rPr>
              <a:t>请在此处输入你的文本内容请在此处输入文本请在此处输入你的文本内容请在此</a:t>
            </a:r>
          </a:p>
        </p:txBody>
      </p:sp>
    </p:spTree>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9" grpId="0" animBg="1"/>
      <p:bldP spid="10" grpId="0" animBg="1"/>
      <p:bldP spid="12"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荣誉奖励</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893143" y="4315427"/>
            <a:ext cx="3762877" cy="0"/>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893143" y="2778727"/>
            <a:ext cx="3762877" cy="0"/>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893143" y="1449542"/>
            <a:ext cx="3762877" cy="1149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dirty="0">
                <a:solidFill>
                  <a:schemeClr val="bg1"/>
                </a:solidFill>
              </a:rPr>
              <a:t>请输入相应的文本内容</a:t>
            </a:r>
            <a:endParaRPr lang="en-US" altLang="zh-CN" dirty="0">
              <a:solidFill>
                <a:schemeClr val="bg1"/>
              </a:solidFill>
            </a:endParaRPr>
          </a:p>
          <a:p>
            <a:pPr algn="ctr">
              <a:lnSpc>
                <a:spcPct val="120000"/>
              </a:lnSpc>
            </a:pPr>
            <a:r>
              <a:rPr lang="zh-CN" altLang="en-US" dirty="0">
                <a:solidFill>
                  <a:schemeClr val="bg1"/>
                </a:solidFill>
              </a:rPr>
              <a:t>请输入相应的文本内容</a:t>
            </a:r>
          </a:p>
        </p:txBody>
      </p:sp>
      <p:sp>
        <p:nvSpPr>
          <p:cNvPr id="20" name="矩形 19"/>
          <p:cNvSpPr/>
          <p:nvPr/>
        </p:nvSpPr>
        <p:spPr>
          <a:xfrm>
            <a:off x="1893143" y="2972180"/>
            <a:ext cx="3762877" cy="1149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dirty="0">
                <a:solidFill>
                  <a:schemeClr val="bg1"/>
                </a:solidFill>
              </a:rPr>
              <a:t>请输入相应的文本内容</a:t>
            </a:r>
            <a:endParaRPr lang="en-US" altLang="zh-CN" dirty="0">
              <a:solidFill>
                <a:schemeClr val="bg1"/>
              </a:solidFill>
            </a:endParaRPr>
          </a:p>
          <a:p>
            <a:pPr algn="ctr">
              <a:lnSpc>
                <a:spcPct val="120000"/>
              </a:lnSpc>
            </a:pPr>
            <a:r>
              <a:rPr lang="zh-CN" altLang="en-US" dirty="0">
                <a:solidFill>
                  <a:schemeClr val="bg1"/>
                </a:solidFill>
              </a:rPr>
              <a:t>请输入相应的文本内容</a:t>
            </a:r>
          </a:p>
        </p:txBody>
      </p:sp>
      <p:sp>
        <p:nvSpPr>
          <p:cNvPr id="21" name="矩形 20"/>
          <p:cNvSpPr/>
          <p:nvPr/>
        </p:nvSpPr>
        <p:spPr>
          <a:xfrm>
            <a:off x="1893143" y="4513704"/>
            <a:ext cx="3762877" cy="1149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dirty="0">
                <a:solidFill>
                  <a:schemeClr val="bg1"/>
                </a:solidFill>
              </a:rPr>
              <a:t>请输入相应的文本内容</a:t>
            </a:r>
            <a:endParaRPr lang="en-US" altLang="zh-CN" dirty="0">
              <a:solidFill>
                <a:schemeClr val="bg1"/>
              </a:solidFill>
            </a:endParaRPr>
          </a:p>
          <a:p>
            <a:pPr algn="ctr">
              <a:lnSpc>
                <a:spcPct val="120000"/>
              </a:lnSpc>
            </a:pPr>
            <a:r>
              <a:rPr lang="zh-CN" altLang="en-US" dirty="0">
                <a:solidFill>
                  <a:schemeClr val="bg1"/>
                </a:solidFill>
              </a:rPr>
              <a:t>请输入相应的文本内容</a:t>
            </a:r>
          </a:p>
        </p:txBody>
      </p:sp>
      <p:sp>
        <p:nvSpPr>
          <p:cNvPr id="33" name="îŝḻïďe"/>
          <p:cNvSpPr/>
          <p:nvPr/>
        </p:nvSpPr>
        <p:spPr bwMode="auto">
          <a:xfrm>
            <a:off x="8644079" y="3429000"/>
            <a:ext cx="25463" cy="25463"/>
          </a:xfrm>
          <a:prstGeom prst="ellipse">
            <a:avLst/>
          </a:prstGeom>
          <a:solidFill>
            <a:srgbClr val="D848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34" name="组合 33"/>
          <p:cNvGrpSpPr/>
          <p:nvPr/>
        </p:nvGrpSpPr>
        <p:grpSpPr>
          <a:xfrm>
            <a:off x="6535982" y="1760243"/>
            <a:ext cx="3530299" cy="3337513"/>
            <a:chOff x="2845788" y="3846645"/>
            <a:chExt cx="391650" cy="297072"/>
          </a:xfrm>
          <a:blipFill dpi="0" rotWithShape="1">
            <a:blip r:embed="rId4"/>
            <a:srcRect/>
            <a:tile tx="0" ty="635000" sx="100000" sy="100000" flip="none" algn="l"/>
          </a:blipFill>
        </p:grpSpPr>
        <p:sp>
          <p:nvSpPr>
            <p:cNvPr id="35" name="íṧľîḑè"/>
            <p:cNvSpPr/>
            <p:nvPr/>
          </p:nvSpPr>
          <p:spPr bwMode="auto">
            <a:xfrm>
              <a:off x="2929453" y="4003063"/>
              <a:ext cx="224320" cy="140654"/>
            </a:xfrm>
            <a:prstGeom prst="rect">
              <a:avLst/>
            </a:prstGeom>
            <a:grpFill/>
            <a:ln w="9525">
              <a:solidFill>
                <a:schemeClr val="accent2"/>
              </a:solidFill>
              <a:miter lim="800000"/>
            </a:ln>
          </p:spPr>
          <p:txBody>
            <a:bodyPr anchor="ctr"/>
            <a:lstStyle/>
            <a:p>
              <a:pPr algn="ctr"/>
              <a:endParaRPr/>
            </a:p>
          </p:txBody>
        </p:sp>
        <p:sp>
          <p:nvSpPr>
            <p:cNvPr id="36" name="îślíḋe"/>
            <p:cNvSpPr/>
            <p:nvPr/>
          </p:nvSpPr>
          <p:spPr bwMode="auto">
            <a:xfrm>
              <a:off x="2954917" y="3916973"/>
              <a:ext cx="173393" cy="173393"/>
            </a:xfrm>
            <a:prstGeom prst="rect">
              <a:avLst/>
            </a:prstGeom>
            <a:grpFill/>
            <a:ln w="9525">
              <a:solidFill>
                <a:schemeClr val="accent2"/>
              </a:solidFill>
              <a:miter lim="800000"/>
            </a:ln>
          </p:spPr>
          <p:txBody>
            <a:bodyPr anchor="ctr"/>
            <a:lstStyle/>
            <a:p>
              <a:pPr algn="ctr"/>
              <a:endParaRPr/>
            </a:p>
          </p:txBody>
        </p:sp>
        <p:sp>
          <p:nvSpPr>
            <p:cNvPr id="37" name="íŝḻïḋé"/>
            <p:cNvSpPr/>
            <p:nvPr/>
          </p:nvSpPr>
          <p:spPr bwMode="auto">
            <a:xfrm>
              <a:off x="2878527" y="3963049"/>
              <a:ext cx="326173" cy="70327"/>
            </a:xfrm>
            <a:custGeom>
              <a:avLst/>
              <a:gdLst>
                <a:gd name="T0" fmla="*/ 269 w 269"/>
                <a:gd name="T1" fmla="*/ 58 h 58"/>
                <a:gd name="T2" fmla="*/ 0 w 269"/>
                <a:gd name="T3" fmla="*/ 58 h 58"/>
                <a:gd name="T4" fmla="*/ 38 w 269"/>
                <a:gd name="T5" fmla="*/ 0 h 58"/>
                <a:gd name="T6" fmla="*/ 231 w 269"/>
                <a:gd name="T7" fmla="*/ 0 h 58"/>
                <a:gd name="T8" fmla="*/ 269 w 269"/>
                <a:gd name="T9" fmla="*/ 58 h 58"/>
              </a:gdLst>
              <a:ahLst/>
              <a:cxnLst>
                <a:cxn ang="0">
                  <a:pos x="T0" y="T1"/>
                </a:cxn>
                <a:cxn ang="0">
                  <a:pos x="T2" y="T3"/>
                </a:cxn>
                <a:cxn ang="0">
                  <a:pos x="T4" y="T5"/>
                </a:cxn>
                <a:cxn ang="0">
                  <a:pos x="T6" y="T7"/>
                </a:cxn>
                <a:cxn ang="0">
                  <a:pos x="T8" y="T9"/>
                </a:cxn>
              </a:cxnLst>
              <a:rect l="0" t="0" r="r" b="b"/>
              <a:pathLst>
                <a:path w="269" h="58">
                  <a:moveTo>
                    <a:pt x="269" y="58"/>
                  </a:moveTo>
                  <a:lnTo>
                    <a:pt x="0" y="58"/>
                  </a:lnTo>
                  <a:lnTo>
                    <a:pt x="38" y="0"/>
                  </a:lnTo>
                  <a:lnTo>
                    <a:pt x="231" y="0"/>
                  </a:lnTo>
                  <a:lnTo>
                    <a:pt x="269" y="58"/>
                  </a:lnTo>
                  <a:close/>
                </a:path>
              </a:pathLst>
            </a:custGeom>
            <a:grpFill/>
            <a:ln w="9525">
              <a:solidFill>
                <a:schemeClr val="accent2"/>
              </a:solidFill>
              <a:round/>
            </a:ln>
          </p:spPr>
          <p:txBody>
            <a:bodyPr anchor="ctr"/>
            <a:lstStyle/>
            <a:p>
              <a:pPr algn="ctr"/>
              <a:endParaRPr/>
            </a:p>
          </p:txBody>
        </p:sp>
        <p:sp>
          <p:nvSpPr>
            <p:cNvPr id="38" name="îṡľíḑê"/>
            <p:cNvSpPr/>
            <p:nvPr/>
          </p:nvSpPr>
          <p:spPr bwMode="auto">
            <a:xfrm>
              <a:off x="2917328" y="3867258"/>
              <a:ext cx="248571" cy="70327"/>
            </a:xfrm>
            <a:custGeom>
              <a:avLst/>
              <a:gdLst>
                <a:gd name="T0" fmla="*/ 205 w 205"/>
                <a:gd name="T1" fmla="*/ 58 h 58"/>
                <a:gd name="T2" fmla="*/ 0 w 205"/>
                <a:gd name="T3" fmla="*/ 58 h 58"/>
                <a:gd name="T4" fmla="*/ 35 w 205"/>
                <a:gd name="T5" fmla="*/ 0 h 58"/>
                <a:gd name="T6" fmla="*/ 170 w 205"/>
                <a:gd name="T7" fmla="*/ 0 h 58"/>
                <a:gd name="T8" fmla="*/ 205 w 205"/>
                <a:gd name="T9" fmla="*/ 58 h 58"/>
              </a:gdLst>
              <a:ahLst/>
              <a:cxnLst>
                <a:cxn ang="0">
                  <a:pos x="T0" y="T1"/>
                </a:cxn>
                <a:cxn ang="0">
                  <a:pos x="T2" y="T3"/>
                </a:cxn>
                <a:cxn ang="0">
                  <a:pos x="T4" y="T5"/>
                </a:cxn>
                <a:cxn ang="0">
                  <a:pos x="T6" y="T7"/>
                </a:cxn>
                <a:cxn ang="0">
                  <a:pos x="T8" y="T9"/>
                </a:cxn>
              </a:cxnLst>
              <a:rect l="0" t="0" r="r" b="b"/>
              <a:pathLst>
                <a:path w="205" h="58">
                  <a:moveTo>
                    <a:pt x="205" y="58"/>
                  </a:moveTo>
                  <a:lnTo>
                    <a:pt x="0" y="58"/>
                  </a:lnTo>
                  <a:lnTo>
                    <a:pt x="35" y="0"/>
                  </a:lnTo>
                  <a:lnTo>
                    <a:pt x="170" y="0"/>
                  </a:lnTo>
                  <a:lnTo>
                    <a:pt x="205" y="58"/>
                  </a:lnTo>
                  <a:close/>
                </a:path>
              </a:pathLst>
            </a:custGeom>
            <a:grpFill/>
            <a:ln w="9525">
              <a:solidFill>
                <a:schemeClr val="accent2"/>
              </a:solidFill>
              <a:round/>
            </a:ln>
          </p:spPr>
          <p:txBody>
            <a:bodyPr anchor="ctr"/>
            <a:lstStyle/>
            <a:p>
              <a:pPr algn="ctr"/>
              <a:endParaRPr/>
            </a:p>
          </p:txBody>
        </p:sp>
        <p:sp>
          <p:nvSpPr>
            <p:cNvPr id="39" name="i$ľîďe"/>
            <p:cNvSpPr/>
            <p:nvPr/>
          </p:nvSpPr>
          <p:spPr bwMode="auto">
            <a:xfrm>
              <a:off x="2891865" y="3924247"/>
              <a:ext cx="299497" cy="13338"/>
            </a:xfrm>
            <a:custGeom>
              <a:avLst/>
              <a:gdLst>
                <a:gd name="T0" fmla="*/ 117 w 119"/>
                <a:gd name="T1" fmla="*/ 0 h 5"/>
                <a:gd name="T2" fmla="*/ 3 w 119"/>
                <a:gd name="T3" fmla="*/ 0 h 5"/>
                <a:gd name="T4" fmla="*/ 0 w 119"/>
                <a:gd name="T5" fmla="*/ 2 h 5"/>
                <a:gd name="T6" fmla="*/ 3 w 119"/>
                <a:gd name="T7" fmla="*/ 5 h 5"/>
                <a:gd name="T8" fmla="*/ 117 w 119"/>
                <a:gd name="T9" fmla="*/ 5 h 5"/>
                <a:gd name="T10" fmla="*/ 119 w 119"/>
                <a:gd name="T11" fmla="*/ 2 h 5"/>
                <a:gd name="T12" fmla="*/ 117 w 119"/>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19" h="5">
                  <a:moveTo>
                    <a:pt x="117" y="0"/>
                  </a:moveTo>
                  <a:cubicBezTo>
                    <a:pt x="3" y="0"/>
                    <a:pt x="3" y="0"/>
                    <a:pt x="3" y="0"/>
                  </a:cubicBezTo>
                  <a:cubicBezTo>
                    <a:pt x="1" y="0"/>
                    <a:pt x="0" y="1"/>
                    <a:pt x="0" y="2"/>
                  </a:cubicBezTo>
                  <a:cubicBezTo>
                    <a:pt x="0" y="4"/>
                    <a:pt x="1" y="5"/>
                    <a:pt x="3" y="5"/>
                  </a:cubicBezTo>
                  <a:cubicBezTo>
                    <a:pt x="117" y="5"/>
                    <a:pt x="117" y="5"/>
                    <a:pt x="117" y="5"/>
                  </a:cubicBezTo>
                  <a:cubicBezTo>
                    <a:pt x="118" y="5"/>
                    <a:pt x="119" y="4"/>
                    <a:pt x="119" y="2"/>
                  </a:cubicBezTo>
                  <a:cubicBezTo>
                    <a:pt x="119" y="1"/>
                    <a:pt x="118" y="0"/>
                    <a:pt x="117" y="0"/>
                  </a:cubicBezTo>
                  <a:close/>
                </a:path>
              </a:pathLst>
            </a:custGeom>
            <a:grpFill/>
            <a:ln w="9525">
              <a:solidFill>
                <a:schemeClr val="accent2"/>
              </a:solidFill>
              <a:round/>
            </a:ln>
          </p:spPr>
          <p:txBody>
            <a:bodyPr anchor="ctr"/>
            <a:lstStyle/>
            <a:p>
              <a:pPr algn="ctr"/>
              <a:endParaRPr/>
            </a:p>
          </p:txBody>
        </p:sp>
        <p:sp>
          <p:nvSpPr>
            <p:cNvPr id="40" name="îṡḻîďé"/>
            <p:cNvSpPr/>
            <p:nvPr/>
          </p:nvSpPr>
          <p:spPr bwMode="auto">
            <a:xfrm>
              <a:off x="2871252" y="3907271"/>
              <a:ext cx="32739" cy="30314"/>
            </a:xfrm>
            <a:custGeom>
              <a:avLst/>
              <a:gdLst>
                <a:gd name="T0" fmla="*/ 12 w 13"/>
                <a:gd name="T1" fmla="*/ 7 h 12"/>
                <a:gd name="T2" fmla="*/ 4 w 13"/>
                <a:gd name="T3" fmla="*/ 1 h 12"/>
                <a:gd name="T4" fmla="*/ 0 w 13"/>
                <a:gd name="T5" fmla="*/ 1 h 12"/>
                <a:gd name="T6" fmla="*/ 1 w 13"/>
                <a:gd name="T7" fmla="*/ 5 h 12"/>
                <a:gd name="T8" fmla="*/ 9 w 13"/>
                <a:gd name="T9" fmla="*/ 11 h 12"/>
                <a:gd name="T10" fmla="*/ 13 w 13"/>
                <a:gd name="T11" fmla="*/ 11 h 12"/>
                <a:gd name="T12" fmla="*/ 12 w 13"/>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2" y="7"/>
                  </a:moveTo>
                  <a:cubicBezTo>
                    <a:pt x="4" y="1"/>
                    <a:pt x="4" y="1"/>
                    <a:pt x="4" y="1"/>
                  </a:cubicBezTo>
                  <a:cubicBezTo>
                    <a:pt x="3" y="0"/>
                    <a:pt x="1" y="0"/>
                    <a:pt x="0" y="1"/>
                  </a:cubicBezTo>
                  <a:cubicBezTo>
                    <a:pt x="0" y="2"/>
                    <a:pt x="0" y="4"/>
                    <a:pt x="1" y="5"/>
                  </a:cubicBezTo>
                  <a:cubicBezTo>
                    <a:pt x="9" y="11"/>
                    <a:pt x="9" y="11"/>
                    <a:pt x="9" y="11"/>
                  </a:cubicBezTo>
                  <a:cubicBezTo>
                    <a:pt x="10" y="12"/>
                    <a:pt x="12" y="12"/>
                    <a:pt x="13" y="11"/>
                  </a:cubicBezTo>
                  <a:cubicBezTo>
                    <a:pt x="13" y="10"/>
                    <a:pt x="13" y="8"/>
                    <a:pt x="12" y="7"/>
                  </a:cubicBezTo>
                  <a:close/>
                </a:path>
              </a:pathLst>
            </a:custGeom>
            <a:grpFill/>
            <a:ln w="9525">
              <a:solidFill>
                <a:schemeClr val="accent2"/>
              </a:solidFill>
              <a:round/>
            </a:ln>
          </p:spPr>
          <p:txBody>
            <a:bodyPr anchor="ctr"/>
            <a:lstStyle/>
            <a:p>
              <a:pPr algn="ctr"/>
              <a:endParaRPr/>
            </a:p>
          </p:txBody>
        </p:sp>
        <p:sp>
          <p:nvSpPr>
            <p:cNvPr id="41" name="ï$ľide"/>
            <p:cNvSpPr/>
            <p:nvPr/>
          </p:nvSpPr>
          <p:spPr bwMode="auto">
            <a:xfrm>
              <a:off x="3179236" y="3907271"/>
              <a:ext cx="32739" cy="30314"/>
            </a:xfrm>
            <a:custGeom>
              <a:avLst/>
              <a:gdLst>
                <a:gd name="T0" fmla="*/ 1 w 13"/>
                <a:gd name="T1" fmla="*/ 7 h 12"/>
                <a:gd name="T2" fmla="*/ 9 w 13"/>
                <a:gd name="T3" fmla="*/ 1 h 12"/>
                <a:gd name="T4" fmla="*/ 13 w 13"/>
                <a:gd name="T5" fmla="*/ 1 h 12"/>
                <a:gd name="T6" fmla="*/ 12 w 13"/>
                <a:gd name="T7" fmla="*/ 5 h 12"/>
                <a:gd name="T8" fmla="*/ 4 w 13"/>
                <a:gd name="T9" fmla="*/ 11 h 12"/>
                <a:gd name="T10" fmla="*/ 0 w 13"/>
                <a:gd name="T11" fmla="*/ 11 h 12"/>
                <a:gd name="T12" fmla="*/ 1 w 13"/>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 y="7"/>
                  </a:moveTo>
                  <a:cubicBezTo>
                    <a:pt x="9" y="1"/>
                    <a:pt x="9" y="1"/>
                    <a:pt x="9" y="1"/>
                  </a:cubicBezTo>
                  <a:cubicBezTo>
                    <a:pt x="10" y="0"/>
                    <a:pt x="12" y="0"/>
                    <a:pt x="13" y="1"/>
                  </a:cubicBezTo>
                  <a:cubicBezTo>
                    <a:pt x="13" y="2"/>
                    <a:pt x="13" y="4"/>
                    <a:pt x="12" y="5"/>
                  </a:cubicBezTo>
                  <a:cubicBezTo>
                    <a:pt x="4" y="11"/>
                    <a:pt x="4" y="11"/>
                    <a:pt x="4" y="11"/>
                  </a:cubicBezTo>
                  <a:cubicBezTo>
                    <a:pt x="3" y="12"/>
                    <a:pt x="1" y="12"/>
                    <a:pt x="0" y="11"/>
                  </a:cubicBezTo>
                  <a:cubicBezTo>
                    <a:pt x="0" y="10"/>
                    <a:pt x="0" y="8"/>
                    <a:pt x="1" y="7"/>
                  </a:cubicBezTo>
                  <a:close/>
                </a:path>
              </a:pathLst>
            </a:custGeom>
            <a:grpFill/>
            <a:ln w="9525">
              <a:solidFill>
                <a:schemeClr val="accent2"/>
              </a:solidFill>
              <a:round/>
            </a:ln>
          </p:spPr>
          <p:txBody>
            <a:bodyPr anchor="ctr"/>
            <a:lstStyle/>
            <a:p>
              <a:pPr algn="ctr"/>
              <a:endParaRPr/>
            </a:p>
          </p:txBody>
        </p:sp>
        <p:sp>
          <p:nvSpPr>
            <p:cNvPr id="42" name="íŝ1iḓê"/>
            <p:cNvSpPr/>
            <p:nvPr/>
          </p:nvSpPr>
          <p:spPr bwMode="auto">
            <a:xfrm>
              <a:off x="2866401" y="4022463"/>
              <a:ext cx="350424" cy="13338"/>
            </a:xfrm>
            <a:custGeom>
              <a:avLst/>
              <a:gdLst>
                <a:gd name="T0" fmla="*/ 136 w 139"/>
                <a:gd name="T1" fmla="*/ 0 h 5"/>
                <a:gd name="T2" fmla="*/ 3 w 139"/>
                <a:gd name="T3" fmla="*/ 0 h 5"/>
                <a:gd name="T4" fmla="*/ 0 w 139"/>
                <a:gd name="T5" fmla="*/ 3 h 5"/>
                <a:gd name="T6" fmla="*/ 3 w 139"/>
                <a:gd name="T7" fmla="*/ 5 h 5"/>
                <a:gd name="T8" fmla="*/ 136 w 139"/>
                <a:gd name="T9" fmla="*/ 5 h 5"/>
                <a:gd name="T10" fmla="*/ 139 w 139"/>
                <a:gd name="T11" fmla="*/ 3 h 5"/>
                <a:gd name="T12" fmla="*/ 136 w 139"/>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39" h="5">
                  <a:moveTo>
                    <a:pt x="136" y="0"/>
                  </a:moveTo>
                  <a:cubicBezTo>
                    <a:pt x="3" y="0"/>
                    <a:pt x="3" y="0"/>
                    <a:pt x="3" y="0"/>
                  </a:cubicBezTo>
                  <a:cubicBezTo>
                    <a:pt x="2" y="0"/>
                    <a:pt x="0" y="1"/>
                    <a:pt x="0" y="3"/>
                  </a:cubicBezTo>
                  <a:cubicBezTo>
                    <a:pt x="0" y="4"/>
                    <a:pt x="2" y="5"/>
                    <a:pt x="3" y="5"/>
                  </a:cubicBezTo>
                  <a:cubicBezTo>
                    <a:pt x="136" y="5"/>
                    <a:pt x="136" y="5"/>
                    <a:pt x="136" y="5"/>
                  </a:cubicBezTo>
                  <a:cubicBezTo>
                    <a:pt x="138" y="5"/>
                    <a:pt x="139" y="4"/>
                    <a:pt x="139" y="3"/>
                  </a:cubicBezTo>
                  <a:cubicBezTo>
                    <a:pt x="139" y="1"/>
                    <a:pt x="138" y="0"/>
                    <a:pt x="136" y="0"/>
                  </a:cubicBezTo>
                  <a:close/>
                </a:path>
              </a:pathLst>
            </a:custGeom>
            <a:grpFill/>
            <a:ln w="9525">
              <a:solidFill>
                <a:schemeClr val="accent2"/>
              </a:solidFill>
              <a:round/>
            </a:ln>
          </p:spPr>
          <p:txBody>
            <a:bodyPr anchor="ctr"/>
            <a:lstStyle/>
            <a:p>
              <a:pPr algn="ctr"/>
              <a:endParaRPr/>
            </a:p>
          </p:txBody>
        </p:sp>
        <p:sp>
          <p:nvSpPr>
            <p:cNvPr id="43" name="îṧļîḋé"/>
            <p:cNvSpPr/>
            <p:nvPr/>
          </p:nvSpPr>
          <p:spPr bwMode="auto">
            <a:xfrm>
              <a:off x="2845788" y="4005488"/>
              <a:ext cx="36376" cy="32739"/>
            </a:xfrm>
            <a:custGeom>
              <a:avLst/>
              <a:gdLst>
                <a:gd name="T0" fmla="*/ 13 w 14"/>
                <a:gd name="T1" fmla="*/ 8 h 13"/>
                <a:gd name="T2" fmla="*/ 5 w 14"/>
                <a:gd name="T3" fmla="*/ 1 h 13"/>
                <a:gd name="T4" fmla="*/ 1 w 14"/>
                <a:gd name="T5" fmla="*/ 2 h 13"/>
                <a:gd name="T6" fmla="*/ 1 w 14"/>
                <a:gd name="T7" fmla="*/ 5 h 13"/>
                <a:gd name="T8" fmla="*/ 9 w 14"/>
                <a:gd name="T9" fmla="*/ 12 h 13"/>
                <a:gd name="T10" fmla="*/ 13 w 14"/>
                <a:gd name="T11" fmla="*/ 11 h 13"/>
                <a:gd name="T12" fmla="*/ 13 w 14"/>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3" y="8"/>
                  </a:moveTo>
                  <a:cubicBezTo>
                    <a:pt x="5" y="1"/>
                    <a:pt x="5" y="1"/>
                    <a:pt x="5" y="1"/>
                  </a:cubicBezTo>
                  <a:cubicBezTo>
                    <a:pt x="4" y="0"/>
                    <a:pt x="2" y="0"/>
                    <a:pt x="1" y="2"/>
                  </a:cubicBezTo>
                  <a:cubicBezTo>
                    <a:pt x="0" y="3"/>
                    <a:pt x="0" y="4"/>
                    <a:pt x="1" y="5"/>
                  </a:cubicBezTo>
                  <a:cubicBezTo>
                    <a:pt x="9" y="12"/>
                    <a:pt x="9" y="12"/>
                    <a:pt x="9" y="12"/>
                  </a:cubicBezTo>
                  <a:cubicBezTo>
                    <a:pt x="10" y="13"/>
                    <a:pt x="12" y="13"/>
                    <a:pt x="13" y="11"/>
                  </a:cubicBezTo>
                  <a:cubicBezTo>
                    <a:pt x="14" y="10"/>
                    <a:pt x="14" y="9"/>
                    <a:pt x="13" y="8"/>
                  </a:cubicBezTo>
                  <a:close/>
                </a:path>
              </a:pathLst>
            </a:custGeom>
            <a:grpFill/>
            <a:ln w="9525">
              <a:solidFill>
                <a:schemeClr val="accent2"/>
              </a:solidFill>
              <a:round/>
            </a:ln>
          </p:spPr>
          <p:txBody>
            <a:bodyPr anchor="ctr"/>
            <a:lstStyle/>
            <a:p>
              <a:pPr algn="ctr"/>
              <a:endParaRPr/>
            </a:p>
          </p:txBody>
        </p:sp>
        <p:sp>
          <p:nvSpPr>
            <p:cNvPr id="44" name="îs1îḑè"/>
            <p:cNvSpPr/>
            <p:nvPr/>
          </p:nvSpPr>
          <p:spPr bwMode="auto">
            <a:xfrm>
              <a:off x="3202274" y="4005488"/>
              <a:ext cx="35164" cy="32739"/>
            </a:xfrm>
            <a:custGeom>
              <a:avLst/>
              <a:gdLst>
                <a:gd name="T0" fmla="*/ 1 w 14"/>
                <a:gd name="T1" fmla="*/ 8 h 13"/>
                <a:gd name="T2" fmla="*/ 9 w 14"/>
                <a:gd name="T3" fmla="*/ 1 h 13"/>
                <a:gd name="T4" fmla="*/ 13 w 14"/>
                <a:gd name="T5" fmla="*/ 2 h 13"/>
                <a:gd name="T6" fmla="*/ 13 w 14"/>
                <a:gd name="T7" fmla="*/ 5 h 13"/>
                <a:gd name="T8" fmla="*/ 5 w 14"/>
                <a:gd name="T9" fmla="*/ 12 h 13"/>
                <a:gd name="T10" fmla="*/ 1 w 14"/>
                <a:gd name="T11" fmla="*/ 11 h 13"/>
                <a:gd name="T12" fmla="*/ 1 w 14"/>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8"/>
                  </a:moveTo>
                  <a:cubicBezTo>
                    <a:pt x="9" y="1"/>
                    <a:pt x="9" y="1"/>
                    <a:pt x="9" y="1"/>
                  </a:cubicBezTo>
                  <a:cubicBezTo>
                    <a:pt x="10" y="0"/>
                    <a:pt x="12" y="0"/>
                    <a:pt x="13" y="2"/>
                  </a:cubicBezTo>
                  <a:cubicBezTo>
                    <a:pt x="14" y="3"/>
                    <a:pt x="14" y="4"/>
                    <a:pt x="13" y="5"/>
                  </a:cubicBezTo>
                  <a:cubicBezTo>
                    <a:pt x="5" y="12"/>
                    <a:pt x="5" y="12"/>
                    <a:pt x="5" y="12"/>
                  </a:cubicBezTo>
                  <a:cubicBezTo>
                    <a:pt x="4" y="13"/>
                    <a:pt x="2" y="13"/>
                    <a:pt x="1" y="11"/>
                  </a:cubicBezTo>
                  <a:cubicBezTo>
                    <a:pt x="0" y="10"/>
                    <a:pt x="0" y="9"/>
                    <a:pt x="1" y="8"/>
                  </a:cubicBezTo>
                  <a:close/>
                </a:path>
              </a:pathLst>
            </a:custGeom>
            <a:grpFill/>
            <a:ln w="9525">
              <a:solidFill>
                <a:schemeClr val="accent2"/>
              </a:solidFill>
              <a:round/>
            </a:ln>
          </p:spPr>
          <p:txBody>
            <a:bodyPr anchor="ctr"/>
            <a:lstStyle/>
            <a:p>
              <a:pPr algn="ctr"/>
              <a:endParaRPr/>
            </a:p>
          </p:txBody>
        </p:sp>
        <p:sp>
          <p:nvSpPr>
            <p:cNvPr id="45" name="ïSľïḓê"/>
            <p:cNvSpPr/>
            <p:nvPr/>
          </p:nvSpPr>
          <p:spPr bwMode="auto">
            <a:xfrm>
              <a:off x="2959767" y="3846645"/>
              <a:ext cx="12125" cy="30314"/>
            </a:xfrm>
            <a:custGeom>
              <a:avLst/>
              <a:gdLst>
                <a:gd name="T0" fmla="*/ 4 w 5"/>
                <a:gd name="T1" fmla="*/ 12 h 12"/>
                <a:gd name="T2" fmla="*/ 2 w 5"/>
                <a:gd name="T3" fmla="*/ 12 h 12"/>
                <a:gd name="T4" fmla="*/ 0 w 5"/>
                <a:gd name="T5" fmla="*/ 10 h 12"/>
                <a:gd name="T6" fmla="*/ 0 w 5"/>
                <a:gd name="T7" fmla="*/ 1 h 12"/>
                <a:gd name="T8" fmla="*/ 2 w 5"/>
                <a:gd name="T9" fmla="*/ 0 h 12"/>
                <a:gd name="T10" fmla="*/ 4 w 5"/>
                <a:gd name="T11" fmla="*/ 0 h 12"/>
                <a:gd name="T12" fmla="*/ 5 w 5"/>
                <a:gd name="T13" fmla="*/ 1 h 12"/>
                <a:gd name="T14" fmla="*/ 5 w 5"/>
                <a:gd name="T15" fmla="*/ 10 h 12"/>
                <a:gd name="T16" fmla="*/ 4 w 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4" y="12"/>
                  </a:moveTo>
                  <a:cubicBezTo>
                    <a:pt x="2" y="12"/>
                    <a:pt x="2" y="12"/>
                    <a:pt x="2" y="12"/>
                  </a:cubicBezTo>
                  <a:cubicBezTo>
                    <a:pt x="1" y="12"/>
                    <a:pt x="0" y="11"/>
                    <a:pt x="0" y="10"/>
                  </a:cubicBezTo>
                  <a:cubicBezTo>
                    <a:pt x="0" y="1"/>
                    <a:pt x="0" y="1"/>
                    <a:pt x="0" y="1"/>
                  </a:cubicBezTo>
                  <a:cubicBezTo>
                    <a:pt x="0" y="1"/>
                    <a:pt x="1" y="0"/>
                    <a:pt x="2" y="0"/>
                  </a:cubicBezTo>
                  <a:cubicBezTo>
                    <a:pt x="4" y="0"/>
                    <a:pt x="4" y="0"/>
                    <a:pt x="4" y="0"/>
                  </a:cubicBezTo>
                  <a:cubicBezTo>
                    <a:pt x="4" y="0"/>
                    <a:pt x="5" y="1"/>
                    <a:pt x="5" y="1"/>
                  </a:cubicBezTo>
                  <a:cubicBezTo>
                    <a:pt x="5" y="10"/>
                    <a:pt x="5" y="10"/>
                    <a:pt x="5" y="10"/>
                  </a:cubicBezTo>
                  <a:cubicBezTo>
                    <a:pt x="5" y="11"/>
                    <a:pt x="4" y="12"/>
                    <a:pt x="4" y="12"/>
                  </a:cubicBezTo>
                  <a:close/>
                </a:path>
              </a:pathLst>
            </a:custGeom>
            <a:grpFill/>
            <a:ln w="9525">
              <a:solidFill>
                <a:schemeClr val="accent2"/>
              </a:solidFill>
              <a:round/>
            </a:ln>
          </p:spPr>
          <p:txBody>
            <a:bodyPr anchor="ctr"/>
            <a:lstStyle/>
            <a:p>
              <a:pPr algn="ctr"/>
              <a:endParaRPr/>
            </a:p>
          </p:txBody>
        </p:sp>
        <p:sp>
          <p:nvSpPr>
            <p:cNvPr id="46" name="išḷiďe"/>
            <p:cNvSpPr/>
            <p:nvPr/>
          </p:nvSpPr>
          <p:spPr bwMode="auto">
            <a:xfrm>
              <a:off x="3111334" y="3846645"/>
              <a:ext cx="12125" cy="30314"/>
            </a:xfrm>
            <a:custGeom>
              <a:avLst/>
              <a:gdLst>
                <a:gd name="T0" fmla="*/ 3 w 5"/>
                <a:gd name="T1" fmla="*/ 12 h 12"/>
                <a:gd name="T2" fmla="*/ 2 w 5"/>
                <a:gd name="T3" fmla="*/ 12 h 12"/>
                <a:gd name="T4" fmla="*/ 0 w 5"/>
                <a:gd name="T5" fmla="*/ 10 h 12"/>
                <a:gd name="T6" fmla="*/ 0 w 5"/>
                <a:gd name="T7" fmla="*/ 1 h 12"/>
                <a:gd name="T8" fmla="*/ 2 w 5"/>
                <a:gd name="T9" fmla="*/ 0 h 12"/>
                <a:gd name="T10" fmla="*/ 3 w 5"/>
                <a:gd name="T11" fmla="*/ 0 h 12"/>
                <a:gd name="T12" fmla="*/ 5 w 5"/>
                <a:gd name="T13" fmla="*/ 1 h 12"/>
                <a:gd name="T14" fmla="*/ 5 w 5"/>
                <a:gd name="T15" fmla="*/ 10 h 12"/>
                <a:gd name="T16" fmla="*/ 3 w 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3" y="12"/>
                  </a:moveTo>
                  <a:cubicBezTo>
                    <a:pt x="2" y="12"/>
                    <a:pt x="2" y="12"/>
                    <a:pt x="2" y="12"/>
                  </a:cubicBezTo>
                  <a:cubicBezTo>
                    <a:pt x="1" y="12"/>
                    <a:pt x="0" y="11"/>
                    <a:pt x="0" y="10"/>
                  </a:cubicBezTo>
                  <a:cubicBezTo>
                    <a:pt x="0" y="1"/>
                    <a:pt x="0" y="1"/>
                    <a:pt x="0" y="1"/>
                  </a:cubicBezTo>
                  <a:cubicBezTo>
                    <a:pt x="0" y="1"/>
                    <a:pt x="1" y="0"/>
                    <a:pt x="2" y="0"/>
                  </a:cubicBezTo>
                  <a:cubicBezTo>
                    <a:pt x="3" y="0"/>
                    <a:pt x="3" y="0"/>
                    <a:pt x="3" y="0"/>
                  </a:cubicBezTo>
                  <a:cubicBezTo>
                    <a:pt x="4" y="0"/>
                    <a:pt x="5" y="1"/>
                    <a:pt x="5" y="1"/>
                  </a:cubicBezTo>
                  <a:cubicBezTo>
                    <a:pt x="5" y="10"/>
                    <a:pt x="5" y="10"/>
                    <a:pt x="5" y="10"/>
                  </a:cubicBezTo>
                  <a:cubicBezTo>
                    <a:pt x="5" y="11"/>
                    <a:pt x="4" y="12"/>
                    <a:pt x="3" y="12"/>
                  </a:cubicBezTo>
                  <a:close/>
                </a:path>
              </a:pathLst>
            </a:custGeom>
            <a:grpFill/>
            <a:ln w="9525">
              <a:solidFill>
                <a:schemeClr val="accent2"/>
              </a:solidFill>
              <a:round/>
            </a:ln>
          </p:spPr>
          <p:txBody>
            <a:bodyPr anchor="ctr"/>
            <a:lstStyle/>
            <a:p>
              <a:pPr algn="ctr"/>
              <a:endParaRPr/>
            </a:p>
          </p:txBody>
        </p:sp>
        <p:sp>
          <p:nvSpPr>
            <p:cNvPr id="47" name="iṡlíďê"/>
            <p:cNvSpPr/>
            <p:nvPr/>
          </p:nvSpPr>
          <p:spPr bwMode="auto">
            <a:xfrm>
              <a:off x="2962193" y="4047927"/>
              <a:ext cx="72752" cy="95790"/>
            </a:xfrm>
            <a:prstGeom prst="rect">
              <a:avLst/>
            </a:prstGeom>
            <a:grpFill/>
            <a:ln w="9525">
              <a:solidFill>
                <a:schemeClr val="accent2"/>
              </a:solidFill>
              <a:miter lim="800000"/>
            </a:ln>
          </p:spPr>
          <p:txBody>
            <a:bodyPr anchor="ctr"/>
            <a:lstStyle/>
            <a:p>
              <a:pPr algn="ctr"/>
              <a:endParaRPr/>
            </a:p>
          </p:txBody>
        </p:sp>
        <p:sp>
          <p:nvSpPr>
            <p:cNvPr id="48" name="îšļîde"/>
            <p:cNvSpPr/>
            <p:nvPr/>
          </p:nvSpPr>
          <p:spPr bwMode="auto">
            <a:xfrm>
              <a:off x="3048282" y="4047927"/>
              <a:ext cx="72752" cy="95790"/>
            </a:xfrm>
            <a:prstGeom prst="rect">
              <a:avLst/>
            </a:prstGeom>
            <a:grpFill/>
            <a:ln w="9525">
              <a:solidFill>
                <a:schemeClr val="accent2"/>
              </a:solidFill>
              <a:miter lim="800000"/>
            </a:ln>
          </p:spPr>
          <p:txBody>
            <a:bodyPr anchor="ctr"/>
            <a:lstStyle/>
            <a:p>
              <a:pPr algn="ctr"/>
              <a:endParaRPr/>
            </a:p>
          </p:txBody>
        </p:sp>
      </p:grpSp>
    </p:spTree>
  </p:cSld>
  <p:clrMapOvr>
    <a:masterClrMapping/>
  </p:clrMapOvr>
  <mc:AlternateContent xmlns:mc="http://schemas.openxmlformats.org/markup-compatibility/2006" xmlns:p14="http://schemas.microsoft.com/office/powerpoint/2010/main">
    <mc:Choice Requires="p14">
      <p:transition spd="slow" p14:dur="1200" advClick="0" advTm="2000">
        <p14:prism/>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荣誉奖励</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343895" y="2133600"/>
            <a:ext cx="2590800" cy="2769677"/>
            <a:chOff x="1343895" y="2133600"/>
            <a:chExt cx="2590800" cy="2769677"/>
          </a:xfrm>
        </p:grpSpPr>
        <p:sp>
          <p:nvSpPr>
            <p:cNvPr id="9" name="椭圆 8"/>
            <p:cNvSpPr/>
            <p:nvPr/>
          </p:nvSpPr>
          <p:spPr>
            <a:xfrm>
              <a:off x="1343895" y="2133600"/>
              <a:ext cx="2590800" cy="2590800"/>
            </a:xfrm>
            <a:prstGeom prst="ellipse">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 name="矩形 9"/>
            <p:cNvSpPr/>
            <p:nvPr/>
          </p:nvSpPr>
          <p:spPr>
            <a:xfrm>
              <a:off x="1995058" y="4523591"/>
              <a:ext cx="1246909" cy="3796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04565" y="4217550"/>
              <a:ext cx="1012711" cy="603450"/>
              <a:chOff x="2729345" y="1537855"/>
              <a:chExt cx="6719455" cy="4003963"/>
            </a:xfrm>
          </p:grpSpPr>
          <p:sp>
            <p:nvSpPr>
              <p:cNvPr id="15" name="任意多边形: 形状 14"/>
              <p:cNvSpPr/>
              <p:nvPr/>
            </p:nvSpPr>
            <p:spPr>
              <a:xfrm>
                <a:off x="2729345" y="1537855"/>
                <a:ext cx="6719455" cy="4003963"/>
              </a:xfrm>
              <a:custGeom>
                <a:avLst/>
                <a:gdLst>
                  <a:gd name="connsiteX0" fmla="*/ 0 w 6719455"/>
                  <a:gd name="connsiteY0" fmla="*/ 1385454 h 4003963"/>
                  <a:gd name="connsiteX1" fmla="*/ 1620982 w 6719455"/>
                  <a:gd name="connsiteY1" fmla="*/ 1371600 h 4003963"/>
                  <a:gd name="connsiteX2" fmla="*/ 1648691 w 6719455"/>
                  <a:gd name="connsiteY2" fmla="*/ 1260763 h 4003963"/>
                  <a:gd name="connsiteX3" fmla="*/ 1440873 w 6719455"/>
                  <a:gd name="connsiteY3" fmla="*/ 1274618 h 4003963"/>
                  <a:gd name="connsiteX4" fmla="*/ 3311237 w 6719455"/>
                  <a:gd name="connsiteY4" fmla="*/ 665018 h 4003963"/>
                  <a:gd name="connsiteX5" fmla="*/ 3325091 w 6719455"/>
                  <a:gd name="connsiteY5" fmla="*/ 0 h 4003963"/>
                  <a:gd name="connsiteX6" fmla="*/ 3380510 w 6719455"/>
                  <a:gd name="connsiteY6" fmla="*/ 0 h 4003963"/>
                  <a:gd name="connsiteX7" fmla="*/ 3394364 w 6719455"/>
                  <a:gd name="connsiteY7" fmla="*/ 637309 h 4003963"/>
                  <a:gd name="connsiteX8" fmla="*/ 5264728 w 6719455"/>
                  <a:gd name="connsiteY8" fmla="*/ 1288472 h 4003963"/>
                  <a:gd name="connsiteX9" fmla="*/ 5084619 w 6719455"/>
                  <a:gd name="connsiteY9" fmla="*/ 1288472 h 4003963"/>
                  <a:gd name="connsiteX10" fmla="*/ 1634837 w 6719455"/>
                  <a:gd name="connsiteY10" fmla="*/ 1274618 h 4003963"/>
                  <a:gd name="connsiteX11" fmla="*/ 1620982 w 6719455"/>
                  <a:gd name="connsiteY11" fmla="*/ 1482436 h 4003963"/>
                  <a:gd name="connsiteX12" fmla="*/ 5070764 w 6719455"/>
                  <a:gd name="connsiteY12" fmla="*/ 1510145 h 4003963"/>
                  <a:gd name="connsiteX13" fmla="*/ 5056910 w 6719455"/>
                  <a:gd name="connsiteY13" fmla="*/ 1274618 h 4003963"/>
                  <a:gd name="connsiteX14" fmla="*/ 5084619 w 6719455"/>
                  <a:gd name="connsiteY14" fmla="*/ 1385454 h 4003963"/>
                  <a:gd name="connsiteX15" fmla="*/ 6719455 w 6719455"/>
                  <a:gd name="connsiteY15" fmla="*/ 1413163 h 4003963"/>
                  <a:gd name="connsiteX16" fmla="*/ 6719455 w 6719455"/>
                  <a:gd name="connsiteY16" fmla="*/ 4003963 h 4003963"/>
                  <a:gd name="connsiteX17" fmla="*/ 0 w 6719455"/>
                  <a:gd name="connsiteY17" fmla="*/ 3962400 h 4003963"/>
                  <a:gd name="connsiteX18" fmla="*/ 0 w 6719455"/>
                  <a:gd name="connsiteY18" fmla="*/ 1385454 h 40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9455" h="4003963">
                    <a:moveTo>
                      <a:pt x="0" y="1385454"/>
                    </a:moveTo>
                    <a:lnTo>
                      <a:pt x="1620982" y="1371600"/>
                    </a:lnTo>
                    <a:lnTo>
                      <a:pt x="1648691" y="1260763"/>
                    </a:lnTo>
                    <a:lnTo>
                      <a:pt x="1440873" y="1274618"/>
                    </a:lnTo>
                    <a:lnTo>
                      <a:pt x="3311237" y="665018"/>
                    </a:lnTo>
                    <a:lnTo>
                      <a:pt x="3325091" y="0"/>
                    </a:lnTo>
                    <a:lnTo>
                      <a:pt x="3380510" y="0"/>
                    </a:lnTo>
                    <a:lnTo>
                      <a:pt x="3394364" y="637309"/>
                    </a:lnTo>
                    <a:lnTo>
                      <a:pt x="5264728" y="1288472"/>
                    </a:lnTo>
                    <a:lnTo>
                      <a:pt x="5084619" y="1288472"/>
                    </a:lnTo>
                    <a:lnTo>
                      <a:pt x="1634837" y="1274618"/>
                    </a:lnTo>
                    <a:lnTo>
                      <a:pt x="1620982" y="1482436"/>
                    </a:lnTo>
                    <a:lnTo>
                      <a:pt x="5070764" y="1510145"/>
                    </a:lnTo>
                    <a:lnTo>
                      <a:pt x="5056910" y="1274618"/>
                    </a:lnTo>
                    <a:lnTo>
                      <a:pt x="5084619" y="1385454"/>
                    </a:lnTo>
                    <a:lnTo>
                      <a:pt x="6719455" y="1413163"/>
                    </a:lnTo>
                    <a:lnTo>
                      <a:pt x="6719455" y="4003963"/>
                    </a:lnTo>
                    <a:lnTo>
                      <a:pt x="0" y="3962400"/>
                    </a:lnTo>
                    <a:lnTo>
                      <a:pt x="0" y="1385454"/>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2964874" y="3307771"/>
                <a:ext cx="1219201" cy="1612667"/>
                <a:chOff x="2964874" y="3307771"/>
                <a:chExt cx="1219201" cy="1612667"/>
              </a:xfrm>
            </p:grpSpPr>
            <p:sp>
              <p:nvSpPr>
                <p:cNvPr id="63" name="矩形 62"/>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966360" y="3307770"/>
                <a:ext cx="1219201" cy="1612667"/>
                <a:chOff x="2964874" y="3307771"/>
                <a:chExt cx="1219201" cy="1612667"/>
              </a:xfrm>
            </p:grpSpPr>
            <p:sp>
              <p:nvSpPr>
                <p:cNvPr id="54" name="矩形 53"/>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788439" y="3029339"/>
                <a:ext cx="349617" cy="1850912"/>
                <a:chOff x="4788439" y="3029339"/>
                <a:chExt cx="349617" cy="1850912"/>
              </a:xfrm>
            </p:grpSpPr>
            <p:sp>
              <p:nvSpPr>
                <p:cNvPr id="49" name="任意多边形: 形状 48"/>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5355121" y="3029339"/>
                <a:ext cx="349617" cy="1850912"/>
                <a:chOff x="4788439" y="3029339"/>
                <a:chExt cx="349617" cy="1850912"/>
              </a:xfrm>
            </p:grpSpPr>
            <p:sp>
              <p:nvSpPr>
                <p:cNvPr id="44" name="任意多边形: 形状 43"/>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5916072" y="3036936"/>
                <a:ext cx="349617" cy="1850912"/>
                <a:chOff x="4788439" y="3029339"/>
                <a:chExt cx="349617" cy="1850912"/>
              </a:xfrm>
            </p:grpSpPr>
            <p:sp>
              <p:nvSpPr>
                <p:cNvPr id="39" name="任意多边形: 形状 38"/>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6471292" y="3036936"/>
                <a:ext cx="349617" cy="1850912"/>
                <a:chOff x="4788439" y="3029339"/>
                <a:chExt cx="349617" cy="1850912"/>
              </a:xfrm>
            </p:grpSpPr>
            <p:sp>
              <p:nvSpPr>
                <p:cNvPr id="34" name="任意多边形: 形状 33"/>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7020781" y="3043156"/>
                <a:ext cx="349617" cy="1850912"/>
                <a:chOff x="4788439" y="3029339"/>
                <a:chExt cx="349617" cy="1850912"/>
              </a:xfrm>
            </p:grpSpPr>
            <p:sp>
              <p:nvSpPr>
                <p:cNvPr id="29" name="任意多边形: 形状 28"/>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任意多边形: 形状 22"/>
              <p:cNvSpPr/>
              <p:nvPr/>
            </p:nvSpPr>
            <p:spPr>
              <a:xfrm>
                <a:off x="4478694" y="3016898"/>
                <a:ext cx="3197290" cy="1878563"/>
              </a:xfrm>
              <a:custGeom>
                <a:avLst/>
                <a:gdLst>
                  <a:gd name="connsiteX0" fmla="*/ 0 w 3197290"/>
                  <a:gd name="connsiteY0" fmla="*/ 0 h 1878563"/>
                  <a:gd name="connsiteX1" fmla="*/ 0 w 3197290"/>
                  <a:gd name="connsiteY1" fmla="*/ 0 h 1878563"/>
                  <a:gd name="connsiteX2" fmla="*/ 6220 w 3197290"/>
                  <a:gd name="connsiteY2" fmla="*/ 136849 h 1878563"/>
                  <a:gd name="connsiteX3" fmla="*/ 87086 w 3197290"/>
                  <a:gd name="connsiteY3" fmla="*/ 149290 h 1878563"/>
                  <a:gd name="connsiteX4" fmla="*/ 74645 w 3197290"/>
                  <a:gd name="connsiteY4" fmla="*/ 1747935 h 1878563"/>
                  <a:gd name="connsiteX5" fmla="*/ 12441 w 3197290"/>
                  <a:gd name="connsiteY5" fmla="*/ 1741714 h 1878563"/>
                  <a:gd name="connsiteX6" fmla="*/ 12441 w 3197290"/>
                  <a:gd name="connsiteY6" fmla="*/ 1859902 h 1878563"/>
                  <a:gd name="connsiteX7" fmla="*/ 3184849 w 3197290"/>
                  <a:gd name="connsiteY7" fmla="*/ 1878563 h 1878563"/>
                  <a:gd name="connsiteX8" fmla="*/ 3184849 w 3197290"/>
                  <a:gd name="connsiteY8" fmla="*/ 1754155 h 1878563"/>
                  <a:gd name="connsiteX9" fmla="*/ 3122645 w 3197290"/>
                  <a:gd name="connsiteY9" fmla="*/ 1754155 h 1878563"/>
                  <a:gd name="connsiteX10" fmla="*/ 3122645 w 3197290"/>
                  <a:gd name="connsiteY10" fmla="*/ 167951 h 1878563"/>
                  <a:gd name="connsiteX11" fmla="*/ 3197290 w 3197290"/>
                  <a:gd name="connsiteY11" fmla="*/ 161731 h 1878563"/>
                  <a:gd name="connsiteX12" fmla="*/ 3197290 w 3197290"/>
                  <a:gd name="connsiteY12" fmla="*/ 24882 h 1878563"/>
                  <a:gd name="connsiteX13" fmla="*/ 0 w 3197290"/>
                  <a:gd name="connsiteY13" fmla="*/ 0 h 187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7290" h="1878563">
                    <a:moveTo>
                      <a:pt x="0" y="0"/>
                    </a:moveTo>
                    <a:lnTo>
                      <a:pt x="0" y="0"/>
                    </a:lnTo>
                    <a:cubicBezTo>
                      <a:pt x="7185" y="107788"/>
                      <a:pt x="6220" y="62135"/>
                      <a:pt x="6220" y="136849"/>
                    </a:cubicBezTo>
                    <a:lnTo>
                      <a:pt x="87086" y="149290"/>
                    </a:lnTo>
                    <a:lnTo>
                      <a:pt x="74645" y="1747935"/>
                    </a:lnTo>
                    <a:lnTo>
                      <a:pt x="12441" y="1741714"/>
                    </a:lnTo>
                    <a:lnTo>
                      <a:pt x="12441" y="1859902"/>
                    </a:lnTo>
                    <a:lnTo>
                      <a:pt x="3184849" y="1878563"/>
                    </a:lnTo>
                    <a:lnTo>
                      <a:pt x="3184849" y="1754155"/>
                    </a:lnTo>
                    <a:lnTo>
                      <a:pt x="3122645" y="1754155"/>
                    </a:lnTo>
                    <a:lnTo>
                      <a:pt x="3122645" y="167951"/>
                    </a:lnTo>
                    <a:lnTo>
                      <a:pt x="3197290" y="161731"/>
                    </a:lnTo>
                    <a:lnTo>
                      <a:pt x="3197290" y="24882"/>
                    </a:lnTo>
                    <a:lnTo>
                      <a:pt x="0"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3415004" y="4883020"/>
                <a:ext cx="5318449" cy="653143"/>
              </a:xfrm>
              <a:custGeom>
                <a:avLst/>
                <a:gdLst>
                  <a:gd name="connsiteX0" fmla="*/ 1076131 w 5318449"/>
                  <a:gd name="connsiteY0" fmla="*/ 0 h 653143"/>
                  <a:gd name="connsiteX1" fmla="*/ 901959 w 5318449"/>
                  <a:gd name="connsiteY1" fmla="*/ 6221 h 653143"/>
                  <a:gd name="connsiteX2" fmla="*/ 0 w 5318449"/>
                  <a:gd name="connsiteY2" fmla="*/ 615821 h 653143"/>
                  <a:gd name="connsiteX3" fmla="*/ 5318449 w 5318449"/>
                  <a:gd name="connsiteY3" fmla="*/ 653143 h 653143"/>
                  <a:gd name="connsiteX4" fmla="*/ 4428931 w 5318449"/>
                  <a:gd name="connsiteY4" fmla="*/ 6221 h 653143"/>
                  <a:gd name="connsiteX5" fmla="*/ 1076131 w 5318449"/>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8449" h="653143">
                    <a:moveTo>
                      <a:pt x="1076131" y="0"/>
                    </a:moveTo>
                    <a:lnTo>
                      <a:pt x="901959" y="6221"/>
                    </a:lnTo>
                    <a:lnTo>
                      <a:pt x="0" y="615821"/>
                    </a:lnTo>
                    <a:lnTo>
                      <a:pt x="5318449" y="653143"/>
                    </a:lnTo>
                    <a:lnTo>
                      <a:pt x="4428931" y="6221"/>
                    </a:lnTo>
                    <a:lnTo>
                      <a:pt x="1076131"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a:off x="4128095" y="5015736"/>
                <a:ext cx="3902452"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943743" y="5149474"/>
                <a:ext cx="4244289"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731206" y="5276993"/>
                <a:ext cx="4629023"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574474" y="5385850"/>
                <a:ext cx="4947485"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72" name="文本框 71"/>
          <p:cNvSpPr txBox="1"/>
          <p:nvPr/>
        </p:nvSpPr>
        <p:spPr>
          <a:xfrm>
            <a:off x="1503008" y="3063375"/>
            <a:ext cx="2267334" cy="880306"/>
          </a:xfrm>
          <a:prstGeom prst="rect">
            <a:avLst/>
          </a:prstGeom>
          <a:noFill/>
          <a:ln>
            <a:noFill/>
          </a:ln>
        </p:spPr>
        <p:txBody>
          <a:bodyPr wrap="square" rtlCol="0">
            <a:spAutoFit/>
          </a:bodyPr>
          <a:lstStyle/>
          <a:p>
            <a:pPr algn="ctr">
              <a:lnSpc>
                <a:spcPct val="150000"/>
              </a:lnSpc>
            </a:pPr>
            <a:r>
              <a:rPr lang="zh-CN" altLang="en-US" dirty="0">
                <a:solidFill>
                  <a:schemeClr val="bg1"/>
                </a:solidFill>
                <a:latin typeface="思源黑体 CN Normal" panose="020B0400000000000000" pitchFamily="34" charset="-122"/>
                <a:ea typeface="思源黑体 CN Normal" panose="020B0400000000000000" pitchFamily="34" charset="-122"/>
              </a:rPr>
              <a:t>请在此处输入你的文字请在此处输入你的</a:t>
            </a:r>
          </a:p>
        </p:txBody>
      </p:sp>
      <p:sp>
        <p:nvSpPr>
          <p:cNvPr id="73" name="文本框 72"/>
          <p:cNvSpPr txBox="1"/>
          <p:nvPr/>
        </p:nvSpPr>
        <p:spPr>
          <a:xfrm>
            <a:off x="1942340" y="2580906"/>
            <a:ext cx="1336842" cy="400110"/>
          </a:xfrm>
          <a:prstGeom prst="rect">
            <a:avLst/>
          </a:prstGeom>
          <a:noFill/>
          <a:ln>
            <a:noFill/>
          </a:ln>
        </p:spPr>
        <p:txBody>
          <a:bodyPr wrap="square" rtlCol="0">
            <a:spAutoFit/>
          </a:bodyPr>
          <a:lstStyle/>
          <a:p>
            <a:pPr algn="ctr"/>
            <a:r>
              <a:rPr lang="zh-CN" altLang="en-US" sz="2000" dirty="0">
                <a:solidFill>
                  <a:schemeClr val="bg1"/>
                </a:solidFill>
                <a:latin typeface="思源黑体 CN Bold" panose="020B0800000000000000" pitchFamily="34" charset="-122"/>
                <a:ea typeface="思源黑体 CN Bold" panose="020B0800000000000000" pitchFamily="34" charset="-122"/>
              </a:rPr>
              <a:t>输入文字</a:t>
            </a:r>
          </a:p>
        </p:txBody>
      </p:sp>
      <p:grpSp>
        <p:nvGrpSpPr>
          <p:cNvPr id="74" name="组合 73"/>
          <p:cNvGrpSpPr/>
          <p:nvPr/>
        </p:nvGrpSpPr>
        <p:grpSpPr>
          <a:xfrm>
            <a:off x="4849091" y="2133600"/>
            <a:ext cx="2590800" cy="2769677"/>
            <a:chOff x="4849091" y="2133600"/>
            <a:chExt cx="2590800" cy="2769677"/>
          </a:xfrm>
        </p:grpSpPr>
        <p:sp>
          <p:nvSpPr>
            <p:cNvPr id="75" name="椭圆 74"/>
            <p:cNvSpPr/>
            <p:nvPr/>
          </p:nvSpPr>
          <p:spPr>
            <a:xfrm>
              <a:off x="4849091" y="2133600"/>
              <a:ext cx="2590800" cy="2590800"/>
            </a:xfrm>
            <a:prstGeom prst="ellipse">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6" name="矩形 75"/>
            <p:cNvSpPr/>
            <p:nvPr/>
          </p:nvSpPr>
          <p:spPr>
            <a:xfrm>
              <a:off x="5500254" y="4523591"/>
              <a:ext cx="1246909" cy="3796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5609761" y="4217550"/>
              <a:ext cx="1012711" cy="603450"/>
              <a:chOff x="2729345" y="1537855"/>
              <a:chExt cx="6719455" cy="4003963"/>
            </a:xfrm>
          </p:grpSpPr>
          <p:sp>
            <p:nvSpPr>
              <p:cNvPr id="78" name="任意多边形: 形状 77"/>
              <p:cNvSpPr/>
              <p:nvPr/>
            </p:nvSpPr>
            <p:spPr>
              <a:xfrm>
                <a:off x="2729345" y="1537855"/>
                <a:ext cx="6719455" cy="4003963"/>
              </a:xfrm>
              <a:custGeom>
                <a:avLst/>
                <a:gdLst>
                  <a:gd name="connsiteX0" fmla="*/ 0 w 6719455"/>
                  <a:gd name="connsiteY0" fmla="*/ 1385454 h 4003963"/>
                  <a:gd name="connsiteX1" fmla="*/ 1620982 w 6719455"/>
                  <a:gd name="connsiteY1" fmla="*/ 1371600 h 4003963"/>
                  <a:gd name="connsiteX2" fmla="*/ 1648691 w 6719455"/>
                  <a:gd name="connsiteY2" fmla="*/ 1260763 h 4003963"/>
                  <a:gd name="connsiteX3" fmla="*/ 1440873 w 6719455"/>
                  <a:gd name="connsiteY3" fmla="*/ 1274618 h 4003963"/>
                  <a:gd name="connsiteX4" fmla="*/ 3311237 w 6719455"/>
                  <a:gd name="connsiteY4" fmla="*/ 665018 h 4003963"/>
                  <a:gd name="connsiteX5" fmla="*/ 3325091 w 6719455"/>
                  <a:gd name="connsiteY5" fmla="*/ 0 h 4003963"/>
                  <a:gd name="connsiteX6" fmla="*/ 3380510 w 6719455"/>
                  <a:gd name="connsiteY6" fmla="*/ 0 h 4003963"/>
                  <a:gd name="connsiteX7" fmla="*/ 3394364 w 6719455"/>
                  <a:gd name="connsiteY7" fmla="*/ 637309 h 4003963"/>
                  <a:gd name="connsiteX8" fmla="*/ 5264728 w 6719455"/>
                  <a:gd name="connsiteY8" fmla="*/ 1288472 h 4003963"/>
                  <a:gd name="connsiteX9" fmla="*/ 5084619 w 6719455"/>
                  <a:gd name="connsiteY9" fmla="*/ 1288472 h 4003963"/>
                  <a:gd name="connsiteX10" fmla="*/ 1634837 w 6719455"/>
                  <a:gd name="connsiteY10" fmla="*/ 1274618 h 4003963"/>
                  <a:gd name="connsiteX11" fmla="*/ 1620982 w 6719455"/>
                  <a:gd name="connsiteY11" fmla="*/ 1482436 h 4003963"/>
                  <a:gd name="connsiteX12" fmla="*/ 5070764 w 6719455"/>
                  <a:gd name="connsiteY12" fmla="*/ 1510145 h 4003963"/>
                  <a:gd name="connsiteX13" fmla="*/ 5056910 w 6719455"/>
                  <a:gd name="connsiteY13" fmla="*/ 1274618 h 4003963"/>
                  <a:gd name="connsiteX14" fmla="*/ 5084619 w 6719455"/>
                  <a:gd name="connsiteY14" fmla="*/ 1385454 h 4003963"/>
                  <a:gd name="connsiteX15" fmla="*/ 6719455 w 6719455"/>
                  <a:gd name="connsiteY15" fmla="*/ 1413163 h 4003963"/>
                  <a:gd name="connsiteX16" fmla="*/ 6719455 w 6719455"/>
                  <a:gd name="connsiteY16" fmla="*/ 4003963 h 4003963"/>
                  <a:gd name="connsiteX17" fmla="*/ 0 w 6719455"/>
                  <a:gd name="connsiteY17" fmla="*/ 3962400 h 4003963"/>
                  <a:gd name="connsiteX18" fmla="*/ 0 w 6719455"/>
                  <a:gd name="connsiteY18" fmla="*/ 1385454 h 40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9455" h="4003963">
                    <a:moveTo>
                      <a:pt x="0" y="1385454"/>
                    </a:moveTo>
                    <a:lnTo>
                      <a:pt x="1620982" y="1371600"/>
                    </a:lnTo>
                    <a:lnTo>
                      <a:pt x="1648691" y="1260763"/>
                    </a:lnTo>
                    <a:lnTo>
                      <a:pt x="1440873" y="1274618"/>
                    </a:lnTo>
                    <a:lnTo>
                      <a:pt x="3311237" y="665018"/>
                    </a:lnTo>
                    <a:lnTo>
                      <a:pt x="3325091" y="0"/>
                    </a:lnTo>
                    <a:lnTo>
                      <a:pt x="3380510" y="0"/>
                    </a:lnTo>
                    <a:lnTo>
                      <a:pt x="3394364" y="637309"/>
                    </a:lnTo>
                    <a:lnTo>
                      <a:pt x="5264728" y="1288472"/>
                    </a:lnTo>
                    <a:lnTo>
                      <a:pt x="5084619" y="1288472"/>
                    </a:lnTo>
                    <a:lnTo>
                      <a:pt x="1634837" y="1274618"/>
                    </a:lnTo>
                    <a:lnTo>
                      <a:pt x="1620982" y="1482436"/>
                    </a:lnTo>
                    <a:lnTo>
                      <a:pt x="5070764" y="1510145"/>
                    </a:lnTo>
                    <a:lnTo>
                      <a:pt x="5056910" y="1274618"/>
                    </a:lnTo>
                    <a:lnTo>
                      <a:pt x="5084619" y="1385454"/>
                    </a:lnTo>
                    <a:lnTo>
                      <a:pt x="6719455" y="1413163"/>
                    </a:lnTo>
                    <a:lnTo>
                      <a:pt x="6719455" y="4003963"/>
                    </a:lnTo>
                    <a:lnTo>
                      <a:pt x="0" y="3962400"/>
                    </a:lnTo>
                    <a:lnTo>
                      <a:pt x="0" y="1385454"/>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2964874" y="3307771"/>
                <a:ext cx="1219201" cy="1612667"/>
                <a:chOff x="2964874" y="3307771"/>
                <a:chExt cx="1219201" cy="1612667"/>
              </a:xfrm>
            </p:grpSpPr>
            <p:sp>
              <p:nvSpPr>
                <p:cNvPr id="126" name="矩形 125"/>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7966360" y="3307770"/>
                <a:ext cx="1219201" cy="1612667"/>
                <a:chOff x="2964874" y="3307771"/>
                <a:chExt cx="1219201" cy="1612667"/>
              </a:xfrm>
            </p:grpSpPr>
            <p:sp>
              <p:nvSpPr>
                <p:cNvPr id="117" name="矩形 116"/>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4788439" y="3029339"/>
                <a:ext cx="349617" cy="1850912"/>
                <a:chOff x="4788439" y="3029339"/>
                <a:chExt cx="349617" cy="1850912"/>
              </a:xfrm>
            </p:grpSpPr>
            <p:sp>
              <p:nvSpPr>
                <p:cNvPr id="112" name="任意多边形: 形状 111"/>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5355121" y="3029339"/>
                <a:ext cx="349617" cy="1850912"/>
                <a:chOff x="4788439" y="3029339"/>
                <a:chExt cx="349617" cy="1850912"/>
              </a:xfrm>
            </p:grpSpPr>
            <p:sp>
              <p:nvSpPr>
                <p:cNvPr id="107" name="任意多边形: 形状 106"/>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3" name="组合 82"/>
              <p:cNvGrpSpPr/>
              <p:nvPr/>
            </p:nvGrpSpPr>
            <p:grpSpPr>
              <a:xfrm>
                <a:off x="5916072" y="3036936"/>
                <a:ext cx="349617" cy="1850912"/>
                <a:chOff x="4788439" y="3029339"/>
                <a:chExt cx="349617" cy="1850912"/>
              </a:xfrm>
            </p:grpSpPr>
            <p:sp>
              <p:nvSpPr>
                <p:cNvPr id="102" name="任意多边形: 形状 101"/>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3" name="直接连接符 102"/>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4" name="组合 83"/>
              <p:cNvGrpSpPr/>
              <p:nvPr/>
            </p:nvGrpSpPr>
            <p:grpSpPr>
              <a:xfrm>
                <a:off x="6471292" y="3036936"/>
                <a:ext cx="349617" cy="1850912"/>
                <a:chOff x="4788439" y="3029339"/>
                <a:chExt cx="349617" cy="1850912"/>
              </a:xfrm>
            </p:grpSpPr>
            <p:sp>
              <p:nvSpPr>
                <p:cNvPr id="97" name="任意多边形: 形状 96"/>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5" name="组合 84"/>
              <p:cNvGrpSpPr/>
              <p:nvPr/>
            </p:nvGrpSpPr>
            <p:grpSpPr>
              <a:xfrm>
                <a:off x="7020781" y="3043156"/>
                <a:ext cx="349617" cy="1850912"/>
                <a:chOff x="4788439" y="3029339"/>
                <a:chExt cx="349617" cy="1850912"/>
              </a:xfrm>
            </p:grpSpPr>
            <p:sp>
              <p:nvSpPr>
                <p:cNvPr id="92" name="任意多边形: 形状 91"/>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 name="直接连接符 92"/>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6" name="任意多边形: 形状 85"/>
              <p:cNvSpPr/>
              <p:nvPr/>
            </p:nvSpPr>
            <p:spPr>
              <a:xfrm>
                <a:off x="4478694" y="3016898"/>
                <a:ext cx="3197290" cy="1878563"/>
              </a:xfrm>
              <a:custGeom>
                <a:avLst/>
                <a:gdLst>
                  <a:gd name="connsiteX0" fmla="*/ 0 w 3197290"/>
                  <a:gd name="connsiteY0" fmla="*/ 0 h 1878563"/>
                  <a:gd name="connsiteX1" fmla="*/ 0 w 3197290"/>
                  <a:gd name="connsiteY1" fmla="*/ 0 h 1878563"/>
                  <a:gd name="connsiteX2" fmla="*/ 6220 w 3197290"/>
                  <a:gd name="connsiteY2" fmla="*/ 136849 h 1878563"/>
                  <a:gd name="connsiteX3" fmla="*/ 87086 w 3197290"/>
                  <a:gd name="connsiteY3" fmla="*/ 149290 h 1878563"/>
                  <a:gd name="connsiteX4" fmla="*/ 74645 w 3197290"/>
                  <a:gd name="connsiteY4" fmla="*/ 1747935 h 1878563"/>
                  <a:gd name="connsiteX5" fmla="*/ 12441 w 3197290"/>
                  <a:gd name="connsiteY5" fmla="*/ 1741714 h 1878563"/>
                  <a:gd name="connsiteX6" fmla="*/ 12441 w 3197290"/>
                  <a:gd name="connsiteY6" fmla="*/ 1859902 h 1878563"/>
                  <a:gd name="connsiteX7" fmla="*/ 3184849 w 3197290"/>
                  <a:gd name="connsiteY7" fmla="*/ 1878563 h 1878563"/>
                  <a:gd name="connsiteX8" fmla="*/ 3184849 w 3197290"/>
                  <a:gd name="connsiteY8" fmla="*/ 1754155 h 1878563"/>
                  <a:gd name="connsiteX9" fmla="*/ 3122645 w 3197290"/>
                  <a:gd name="connsiteY9" fmla="*/ 1754155 h 1878563"/>
                  <a:gd name="connsiteX10" fmla="*/ 3122645 w 3197290"/>
                  <a:gd name="connsiteY10" fmla="*/ 167951 h 1878563"/>
                  <a:gd name="connsiteX11" fmla="*/ 3197290 w 3197290"/>
                  <a:gd name="connsiteY11" fmla="*/ 161731 h 1878563"/>
                  <a:gd name="connsiteX12" fmla="*/ 3197290 w 3197290"/>
                  <a:gd name="connsiteY12" fmla="*/ 24882 h 1878563"/>
                  <a:gd name="connsiteX13" fmla="*/ 0 w 3197290"/>
                  <a:gd name="connsiteY13" fmla="*/ 0 h 187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7290" h="1878563">
                    <a:moveTo>
                      <a:pt x="0" y="0"/>
                    </a:moveTo>
                    <a:lnTo>
                      <a:pt x="0" y="0"/>
                    </a:lnTo>
                    <a:cubicBezTo>
                      <a:pt x="7185" y="107788"/>
                      <a:pt x="6220" y="62135"/>
                      <a:pt x="6220" y="136849"/>
                    </a:cubicBezTo>
                    <a:lnTo>
                      <a:pt x="87086" y="149290"/>
                    </a:lnTo>
                    <a:lnTo>
                      <a:pt x="74645" y="1747935"/>
                    </a:lnTo>
                    <a:lnTo>
                      <a:pt x="12441" y="1741714"/>
                    </a:lnTo>
                    <a:lnTo>
                      <a:pt x="12441" y="1859902"/>
                    </a:lnTo>
                    <a:lnTo>
                      <a:pt x="3184849" y="1878563"/>
                    </a:lnTo>
                    <a:lnTo>
                      <a:pt x="3184849" y="1754155"/>
                    </a:lnTo>
                    <a:lnTo>
                      <a:pt x="3122645" y="1754155"/>
                    </a:lnTo>
                    <a:lnTo>
                      <a:pt x="3122645" y="167951"/>
                    </a:lnTo>
                    <a:lnTo>
                      <a:pt x="3197290" y="161731"/>
                    </a:lnTo>
                    <a:lnTo>
                      <a:pt x="3197290" y="24882"/>
                    </a:lnTo>
                    <a:lnTo>
                      <a:pt x="0"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形状 86"/>
              <p:cNvSpPr/>
              <p:nvPr/>
            </p:nvSpPr>
            <p:spPr>
              <a:xfrm>
                <a:off x="3415004" y="4883020"/>
                <a:ext cx="5318449" cy="653143"/>
              </a:xfrm>
              <a:custGeom>
                <a:avLst/>
                <a:gdLst>
                  <a:gd name="connsiteX0" fmla="*/ 1076131 w 5318449"/>
                  <a:gd name="connsiteY0" fmla="*/ 0 h 653143"/>
                  <a:gd name="connsiteX1" fmla="*/ 901959 w 5318449"/>
                  <a:gd name="connsiteY1" fmla="*/ 6221 h 653143"/>
                  <a:gd name="connsiteX2" fmla="*/ 0 w 5318449"/>
                  <a:gd name="connsiteY2" fmla="*/ 615821 h 653143"/>
                  <a:gd name="connsiteX3" fmla="*/ 5318449 w 5318449"/>
                  <a:gd name="connsiteY3" fmla="*/ 653143 h 653143"/>
                  <a:gd name="connsiteX4" fmla="*/ 4428931 w 5318449"/>
                  <a:gd name="connsiteY4" fmla="*/ 6221 h 653143"/>
                  <a:gd name="connsiteX5" fmla="*/ 1076131 w 5318449"/>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8449" h="653143">
                    <a:moveTo>
                      <a:pt x="1076131" y="0"/>
                    </a:moveTo>
                    <a:lnTo>
                      <a:pt x="901959" y="6221"/>
                    </a:lnTo>
                    <a:lnTo>
                      <a:pt x="0" y="615821"/>
                    </a:lnTo>
                    <a:lnTo>
                      <a:pt x="5318449" y="653143"/>
                    </a:lnTo>
                    <a:lnTo>
                      <a:pt x="4428931" y="6221"/>
                    </a:lnTo>
                    <a:lnTo>
                      <a:pt x="1076131"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8" name="直接连接符 87"/>
              <p:cNvCxnSpPr/>
              <p:nvPr/>
            </p:nvCxnSpPr>
            <p:spPr>
              <a:xfrm>
                <a:off x="4128095" y="5015736"/>
                <a:ext cx="3902452"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3943743" y="5149474"/>
                <a:ext cx="4244289"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731206" y="5276993"/>
                <a:ext cx="4629023"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3574474" y="5385850"/>
                <a:ext cx="4947485"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35" name="文本框 134"/>
          <p:cNvSpPr txBox="1"/>
          <p:nvPr/>
        </p:nvSpPr>
        <p:spPr>
          <a:xfrm>
            <a:off x="5008204" y="3063375"/>
            <a:ext cx="2267334" cy="880306"/>
          </a:xfrm>
          <a:prstGeom prst="rect">
            <a:avLst/>
          </a:prstGeom>
          <a:noFill/>
          <a:ln>
            <a:noFill/>
          </a:ln>
        </p:spPr>
        <p:txBody>
          <a:bodyPr wrap="square" rtlCol="0">
            <a:spAutoFit/>
          </a:bodyPr>
          <a:lstStyle/>
          <a:p>
            <a:pPr algn="ctr">
              <a:lnSpc>
                <a:spcPct val="150000"/>
              </a:lnSpc>
            </a:pPr>
            <a:r>
              <a:rPr lang="zh-CN" altLang="en-US" dirty="0">
                <a:solidFill>
                  <a:schemeClr val="bg1"/>
                </a:solidFill>
                <a:latin typeface="思源黑体 CN Normal" panose="020B0400000000000000" pitchFamily="34" charset="-122"/>
                <a:ea typeface="思源黑体 CN Normal" panose="020B0400000000000000" pitchFamily="34" charset="-122"/>
              </a:rPr>
              <a:t>请在此处输入你的文字请在此处输入你的</a:t>
            </a:r>
          </a:p>
        </p:txBody>
      </p:sp>
      <p:sp>
        <p:nvSpPr>
          <p:cNvPr id="136" name="文本框 135"/>
          <p:cNvSpPr txBox="1"/>
          <p:nvPr/>
        </p:nvSpPr>
        <p:spPr>
          <a:xfrm>
            <a:off x="5447536" y="2580906"/>
            <a:ext cx="1336842" cy="400110"/>
          </a:xfrm>
          <a:prstGeom prst="rect">
            <a:avLst/>
          </a:prstGeom>
          <a:noFill/>
          <a:ln>
            <a:noFill/>
          </a:ln>
        </p:spPr>
        <p:txBody>
          <a:bodyPr wrap="square" rtlCol="0">
            <a:spAutoFit/>
          </a:bodyPr>
          <a:lstStyle/>
          <a:p>
            <a:pPr algn="ctr"/>
            <a:r>
              <a:rPr lang="zh-CN" altLang="en-US" sz="2000" dirty="0">
                <a:solidFill>
                  <a:schemeClr val="bg1"/>
                </a:solidFill>
                <a:latin typeface="思源黑体 CN Bold" panose="020B0800000000000000" pitchFamily="34" charset="-122"/>
                <a:ea typeface="思源黑体 CN Bold" panose="020B0800000000000000" pitchFamily="34" charset="-122"/>
              </a:rPr>
              <a:t>输入文字</a:t>
            </a:r>
          </a:p>
        </p:txBody>
      </p:sp>
      <p:grpSp>
        <p:nvGrpSpPr>
          <p:cNvPr id="137" name="组合 136"/>
          <p:cNvGrpSpPr/>
          <p:nvPr/>
        </p:nvGrpSpPr>
        <p:grpSpPr>
          <a:xfrm>
            <a:off x="8313192" y="2130493"/>
            <a:ext cx="2590800" cy="2769677"/>
            <a:chOff x="8313192" y="2130493"/>
            <a:chExt cx="2590800" cy="2769677"/>
          </a:xfrm>
        </p:grpSpPr>
        <p:sp>
          <p:nvSpPr>
            <p:cNvPr id="138" name="椭圆 137"/>
            <p:cNvSpPr/>
            <p:nvPr/>
          </p:nvSpPr>
          <p:spPr>
            <a:xfrm>
              <a:off x="8313192" y="2130493"/>
              <a:ext cx="2590800" cy="2590800"/>
            </a:xfrm>
            <a:prstGeom prst="ellipse">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39" name="矩形 138"/>
            <p:cNvSpPr/>
            <p:nvPr/>
          </p:nvSpPr>
          <p:spPr>
            <a:xfrm>
              <a:off x="8964355" y="4520484"/>
              <a:ext cx="1246909" cy="3796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0" name="组合 139"/>
            <p:cNvGrpSpPr/>
            <p:nvPr/>
          </p:nvGrpSpPr>
          <p:grpSpPr>
            <a:xfrm>
              <a:off x="9073862" y="4214443"/>
              <a:ext cx="1012711" cy="603450"/>
              <a:chOff x="2729345" y="1537855"/>
              <a:chExt cx="6719455" cy="4003963"/>
            </a:xfrm>
          </p:grpSpPr>
          <p:sp>
            <p:nvSpPr>
              <p:cNvPr id="141" name="任意多边形: 形状 140"/>
              <p:cNvSpPr/>
              <p:nvPr/>
            </p:nvSpPr>
            <p:spPr>
              <a:xfrm>
                <a:off x="2729345" y="1537855"/>
                <a:ext cx="6719455" cy="4003963"/>
              </a:xfrm>
              <a:custGeom>
                <a:avLst/>
                <a:gdLst>
                  <a:gd name="connsiteX0" fmla="*/ 0 w 6719455"/>
                  <a:gd name="connsiteY0" fmla="*/ 1385454 h 4003963"/>
                  <a:gd name="connsiteX1" fmla="*/ 1620982 w 6719455"/>
                  <a:gd name="connsiteY1" fmla="*/ 1371600 h 4003963"/>
                  <a:gd name="connsiteX2" fmla="*/ 1648691 w 6719455"/>
                  <a:gd name="connsiteY2" fmla="*/ 1260763 h 4003963"/>
                  <a:gd name="connsiteX3" fmla="*/ 1440873 w 6719455"/>
                  <a:gd name="connsiteY3" fmla="*/ 1274618 h 4003963"/>
                  <a:gd name="connsiteX4" fmla="*/ 3311237 w 6719455"/>
                  <a:gd name="connsiteY4" fmla="*/ 665018 h 4003963"/>
                  <a:gd name="connsiteX5" fmla="*/ 3325091 w 6719455"/>
                  <a:gd name="connsiteY5" fmla="*/ 0 h 4003963"/>
                  <a:gd name="connsiteX6" fmla="*/ 3380510 w 6719455"/>
                  <a:gd name="connsiteY6" fmla="*/ 0 h 4003963"/>
                  <a:gd name="connsiteX7" fmla="*/ 3394364 w 6719455"/>
                  <a:gd name="connsiteY7" fmla="*/ 637309 h 4003963"/>
                  <a:gd name="connsiteX8" fmla="*/ 5264728 w 6719455"/>
                  <a:gd name="connsiteY8" fmla="*/ 1288472 h 4003963"/>
                  <a:gd name="connsiteX9" fmla="*/ 5084619 w 6719455"/>
                  <a:gd name="connsiteY9" fmla="*/ 1288472 h 4003963"/>
                  <a:gd name="connsiteX10" fmla="*/ 1634837 w 6719455"/>
                  <a:gd name="connsiteY10" fmla="*/ 1274618 h 4003963"/>
                  <a:gd name="connsiteX11" fmla="*/ 1620982 w 6719455"/>
                  <a:gd name="connsiteY11" fmla="*/ 1482436 h 4003963"/>
                  <a:gd name="connsiteX12" fmla="*/ 5070764 w 6719455"/>
                  <a:gd name="connsiteY12" fmla="*/ 1510145 h 4003963"/>
                  <a:gd name="connsiteX13" fmla="*/ 5056910 w 6719455"/>
                  <a:gd name="connsiteY13" fmla="*/ 1274618 h 4003963"/>
                  <a:gd name="connsiteX14" fmla="*/ 5084619 w 6719455"/>
                  <a:gd name="connsiteY14" fmla="*/ 1385454 h 4003963"/>
                  <a:gd name="connsiteX15" fmla="*/ 6719455 w 6719455"/>
                  <a:gd name="connsiteY15" fmla="*/ 1413163 h 4003963"/>
                  <a:gd name="connsiteX16" fmla="*/ 6719455 w 6719455"/>
                  <a:gd name="connsiteY16" fmla="*/ 4003963 h 4003963"/>
                  <a:gd name="connsiteX17" fmla="*/ 0 w 6719455"/>
                  <a:gd name="connsiteY17" fmla="*/ 3962400 h 4003963"/>
                  <a:gd name="connsiteX18" fmla="*/ 0 w 6719455"/>
                  <a:gd name="connsiteY18" fmla="*/ 1385454 h 400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9455" h="4003963">
                    <a:moveTo>
                      <a:pt x="0" y="1385454"/>
                    </a:moveTo>
                    <a:lnTo>
                      <a:pt x="1620982" y="1371600"/>
                    </a:lnTo>
                    <a:lnTo>
                      <a:pt x="1648691" y="1260763"/>
                    </a:lnTo>
                    <a:lnTo>
                      <a:pt x="1440873" y="1274618"/>
                    </a:lnTo>
                    <a:lnTo>
                      <a:pt x="3311237" y="665018"/>
                    </a:lnTo>
                    <a:lnTo>
                      <a:pt x="3325091" y="0"/>
                    </a:lnTo>
                    <a:lnTo>
                      <a:pt x="3380510" y="0"/>
                    </a:lnTo>
                    <a:lnTo>
                      <a:pt x="3394364" y="637309"/>
                    </a:lnTo>
                    <a:lnTo>
                      <a:pt x="5264728" y="1288472"/>
                    </a:lnTo>
                    <a:lnTo>
                      <a:pt x="5084619" y="1288472"/>
                    </a:lnTo>
                    <a:lnTo>
                      <a:pt x="1634837" y="1274618"/>
                    </a:lnTo>
                    <a:lnTo>
                      <a:pt x="1620982" y="1482436"/>
                    </a:lnTo>
                    <a:lnTo>
                      <a:pt x="5070764" y="1510145"/>
                    </a:lnTo>
                    <a:lnTo>
                      <a:pt x="5056910" y="1274618"/>
                    </a:lnTo>
                    <a:lnTo>
                      <a:pt x="5084619" y="1385454"/>
                    </a:lnTo>
                    <a:lnTo>
                      <a:pt x="6719455" y="1413163"/>
                    </a:lnTo>
                    <a:lnTo>
                      <a:pt x="6719455" y="4003963"/>
                    </a:lnTo>
                    <a:lnTo>
                      <a:pt x="0" y="3962400"/>
                    </a:lnTo>
                    <a:lnTo>
                      <a:pt x="0" y="1385454"/>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964874" y="3307771"/>
                <a:ext cx="1219201" cy="1612667"/>
                <a:chOff x="2964874" y="3307771"/>
                <a:chExt cx="1219201" cy="1612667"/>
              </a:xfrm>
            </p:grpSpPr>
            <p:sp>
              <p:nvSpPr>
                <p:cNvPr id="189" name="矩形 188"/>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7966360" y="3307770"/>
                <a:ext cx="1219201" cy="1612667"/>
                <a:chOff x="2964874" y="3307771"/>
                <a:chExt cx="1219201" cy="1612667"/>
              </a:xfrm>
            </p:grpSpPr>
            <p:sp>
              <p:nvSpPr>
                <p:cNvPr id="180" name="矩形 179"/>
                <p:cNvSpPr/>
                <p:nvPr/>
              </p:nvSpPr>
              <p:spPr>
                <a:xfrm>
                  <a:off x="2964874"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3463638"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3962403" y="3307771"/>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2964874"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a:off x="3463638"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p:cNvSpPr/>
                <p:nvPr/>
              </p:nvSpPr>
              <p:spPr>
                <a:xfrm>
                  <a:off x="3962403" y="3918409"/>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5"/>
                <p:cNvSpPr/>
                <p:nvPr/>
              </p:nvSpPr>
              <p:spPr>
                <a:xfrm>
                  <a:off x="2964874"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p:cNvSpPr/>
                <p:nvPr/>
              </p:nvSpPr>
              <p:spPr>
                <a:xfrm>
                  <a:off x="3463638"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3962403" y="4529047"/>
                  <a:ext cx="221672" cy="391391"/>
                </a:xfrm>
                <a:prstGeom prst="rect">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p:cNvGrpSpPr/>
              <p:nvPr/>
            </p:nvGrpSpPr>
            <p:grpSpPr>
              <a:xfrm>
                <a:off x="4788439" y="3029339"/>
                <a:ext cx="349617" cy="1850912"/>
                <a:chOff x="4788439" y="3029339"/>
                <a:chExt cx="349617" cy="1850912"/>
              </a:xfrm>
            </p:grpSpPr>
            <p:sp>
              <p:nvSpPr>
                <p:cNvPr id="175" name="任意多边形: 形状 174"/>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6" name="直接连接符 175"/>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5" name="组合 144"/>
              <p:cNvGrpSpPr/>
              <p:nvPr/>
            </p:nvGrpSpPr>
            <p:grpSpPr>
              <a:xfrm>
                <a:off x="5355121" y="3029339"/>
                <a:ext cx="349617" cy="1850912"/>
                <a:chOff x="4788439" y="3029339"/>
                <a:chExt cx="349617" cy="1850912"/>
              </a:xfrm>
            </p:grpSpPr>
            <p:sp>
              <p:nvSpPr>
                <p:cNvPr id="170" name="任意多边形: 形状 169"/>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1" name="直接连接符 170"/>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6" name="组合 145"/>
              <p:cNvGrpSpPr/>
              <p:nvPr/>
            </p:nvGrpSpPr>
            <p:grpSpPr>
              <a:xfrm>
                <a:off x="5916072" y="3036936"/>
                <a:ext cx="349617" cy="1850912"/>
                <a:chOff x="4788439" y="3029339"/>
                <a:chExt cx="349617" cy="1850912"/>
              </a:xfrm>
            </p:grpSpPr>
            <p:sp>
              <p:nvSpPr>
                <p:cNvPr id="165" name="任意多边形: 形状 164"/>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6" name="直接连接符 165"/>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7" name="组合 146"/>
              <p:cNvGrpSpPr/>
              <p:nvPr/>
            </p:nvGrpSpPr>
            <p:grpSpPr>
              <a:xfrm>
                <a:off x="6471292" y="3036936"/>
                <a:ext cx="349617" cy="1850912"/>
                <a:chOff x="4788439" y="3029339"/>
                <a:chExt cx="349617" cy="1850912"/>
              </a:xfrm>
            </p:grpSpPr>
            <p:sp>
              <p:nvSpPr>
                <p:cNvPr id="160" name="任意多边形: 形状 159"/>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1" name="直接连接符 160"/>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8" name="组合 147"/>
              <p:cNvGrpSpPr/>
              <p:nvPr/>
            </p:nvGrpSpPr>
            <p:grpSpPr>
              <a:xfrm>
                <a:off x="7020781" y="3043156"/>
                <a:ext cx="349617" cy="1850912"/>
                <a:chOff x="4788439" y="3029339"/>
                <a:chExt cx="349617" cy="1850912"/>
              </a:xfrm>
            </p:grpSpPr>
            <p:sp>
              <p:nvSpPr>
                <p:cNvPr id="155" name="任意多边形: 形状 154"/>
                <p:cNvSpPr/>
                <p:nvPr/>
              </p:nvSpPr>
              <p:spPr>
                <a:xfrm>
                  <a:off x="4788439" y="3029339"/>
                  <a:ext cx="349617" cy="1850912"/>
                </a:xfrm>
                <a:custGeom>
                  <a:avLst/>
                  <a:gdLst>
                    <a:gd name="connsiteX0" fmla="*/ 82141 w 349617"/>
                    <a:gd name="connsiteY0" fmla="*/ 0 h 1850912"/>
                    <a:gd name="connsiteX1" fmla="*/ 274973 w 349617"/>
                    <a:gd name="connsiteY1" fmla="*/ 0 h 1850912"/>
                    <a:gd name="connsiteX2" fmla="*/ 274973 w 349617"/>
                    <a:gd name="connsiteY2" fmla="*/ 152400 h 1850912"/>
                    <a:gd name="connsiteX3" fmla="*/ 349617 w 349617"/>
                    <a:gd name="connsiteY3" fmla="*/ 152400 h 1850912"/>
                    <a:gd name="connsiteX4" fmla="*/ 349617 w 349617"/>
                    <a:gd name="connsiteY4" fmla="*/ 1735494 h 1850912"/>
                    <a:gd name="connsiteX5" fmla="*/ 271224 w 349617"/>
                    <a:gd name="connsiteY5" fmla="*/ 1735494 h 1850912"/>
                    <a:gd name="connsiteX6" fmla="*/ 271224 w 349617"/>
                    <a:gd name="connsiteY6" fmla="*/ 1850912 h 1850912"/>
                    <a:gd name="connsiteX7" fmla="*/ 78392 w 349617"/>
                    <a:gd name="connsiteY7" fmla="*/ 1850912 h 1850912"/>
                    <a:gd name="connsiteX8" fmla="*/ 78392 w 349617"/>
                    <a:gd name="connsiteY8" fmla="*/ 1735494 h 1850912"/>
                    <a:gd name="connsiteX9" fmla="*/ 0 w 349617"/>
                    <a:gd name="connsiteY9" fmla="*/ 1735494 h 1850912"/>
                    <a:gd name="connsiteX10" fmla="*/ 0 w 349617"/>
                    <a:gd name="connsiteY10" fmla="*/ 152400 h 1850912"/>
                    <a:gd name="connsiteX11" fmla="*/ 82141 w 349617"/>
                    <a:gd name="connsiteY11" fmla="*/ 152400 h 18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617" h="1850912">
                      <a:moveTo>
                        <a:pt x="82141" y="0"/>
                      </a:moveTo>
                      <a:lnTo>
                        <a:pt x="274973" y="0"/>
                      </a:lnTo>
                      <a:lnTo>
                        <a:pt x="274973" y="152400"/>
                      </a:lnTo>
                      <a:lnTo>
                        <a:pt x="349617" y="152400"/>
                      </a:lnTo>
                      <a:lnTo>
                        <a:pt x="349617" y="1735494"/>
                      </a:lnTo>
                      <a:lnTo>
                        <a:pt x="271224" y="1735494"/>
                      </a:lnTo>
                      <a:lnTo>
                        <a:pt x="271224" y="1850912"/>
                      </a:lnTo>
                      <a:lnTo>
                        <a:pt x="78392" y="1850912"/>
                      </a:lnTo>
                      <a:lnTo>
                        <a:pt x="78392" y="1735494"/>
                      </a:lnTo>
                      <a:lnTo>
                        <a:pt x="0" y="1735494"/>
                      </a:lnTo>
                      <a:lnTo>
                        <a:pt x="0" y="152400"/>
                      </a:lnTo>
                      <a:lnTo>
                        <a:pt x="82141" y="15240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6" name="直接连接符 155"/>
                <p:cNvCxnSpPr/>
                <p:nvPr/>
              </p:nvCxnSpPr>
              <p:spPr>
                <a:xfrm>
                  <a:off x="4789716" y="3377682"/>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4789716" y="3747796"/>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4788439" y="3954795"/>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4788439" y="4322240"/>
                  <a:ext cx="343886"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9" name="任意多边形: 形状 148"/>
              <p:cNvSpPr/>
              <p:nvPr/>
            </p:nvSpPr>
            <p:spPr>
              <a:xfrm>
                <a:off x="4478694" y="3016898"/>
                <a:ext cx="3197290" cy="1878563"/>
              </a:xfrm>
              <a:custGeom>
                <a:avLst/>
                <a:gdLst>
                  <a:gd name="connsiteX0" fmla="*/ 0 w 3197290"/>
                  <a:gd name="connsiteY0" fmla="*/ 0 h 1878563"/>
                  <a:gd name="connsiteX1" fmla="*/ 0 w 3197290"/>
                  <a:gd name="connsiteY1" fmla="*/ 0 h 1878563"/>
                  <a:gd name="connsiteX2" fmla="*/ 6220 w 3197290"/>
                  <a:gd name="connsiteY2" fmla="*/ 136849 h 1878563"/>
                  <a:gd name="connsiteX3" fmla="*/ 87086 w 3197290"/>
                  <a:gd name="connsiteY3" fmla="*/ 149290 h 1878563"/>
                  <a:gd name="connsiteX4" fmla="*/ 74645 w 3197290"/>
                  <a:gd name="connsiteY4" fmla="*/ 1747935 h 1878563"/>
                  <a:gd name="connsiteX5" fmla="*/ 12441 w 3197290"/>
                  <a:gd name="connsiteY5" fmla="*/ 1741714 h 1878563"/>
                  <a:gd name="connsiteX6" fmla="*/ 12441 w 3197290"/>
                  <a:gd name="connsiteY6" fmla="*/ 1859902 h 1878563"/>
                  <a:gd name="connsiteX7" fmla="*/ 3184849 w 3197290"/>
                  <a:gd name="connsiteY7" fmla="*/ 1878563 h 1878563"/>
                  <a:gd name="connsiteX8" fmla="*/ 3184849 w 3197290"/>
                  <a:gd name="connsiteY8" fmla="*/ 1754155 h 1878563"/>
                  <a:gd name="connsiteX9" fmla="*/ 3122645 w 3197290"/>
                  <a:gd name="connsiteY9" fmla="*/ 1754155 h 1878563"/>
                  <a:gd name="connsiteX10" fmla="*/ 3122645 w 3197290"/>
                  <a:gd name="connsiteY10" fmla="*/ 167951 h 1878563"/>
                  <a:gd name="connsiteX11" fmla="*/ 3197290 w 3197290"/>
                  <a:gd name="connsiteY11" fmla="*/ 161731 h 1878563"/>
                  <a:gd name="connsiteX12" fmla="*/ 3197290 w 3197290"/>
                  <a:gd name="connsiteY12" fmla="*/ 24882 h 1878563"/>
                  <a:gd name="connsiteX13" fmla="*/ 0 w 3197290"/>
                  <a:gd name="connsiteY13" fmla="*/ 0 h 187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7290" h="1878563">
                    <a:moveTo>
                      <a:pt x="0" y="0"/>
                    </a:moveTo>
                    <a:lnTo>
                      <a:pt x="0" y="0"/>
                    </a:lnTo>
                    <a:cubicBezTo>
                      <a:pt x="7185" y="107788"/>
                      <a:pt x="6220" y="62135"/>
                      <a:pt x="6220" y="136849"/>
                    </a:cubicBezTo>
                    <a:lnTo>
                      <a:pt x="87086" y="149290"/>
                    </a:lnTo>
                    <a:lnTo>
                      <a:pt x="74645" y="1747935"/>
                    </a:lnTo>
                    <a:lnTo>
                      <a:pt x="12441" y="1741714"/>
                    </a:lnTo>
                    <a:lnTo>
                      <a:pt x="12441" y="1859902"/>
                    </a:lnTo>
                    <a:lnTo>
                      <a:pt x="3184849" y="1878563"/>
                    </a:lnTo>
                    <a:lnTo>
                      <a:pt x="3184849" y="1754155"/>
                    </a:lnTo>
                    <a:lnTo>
                      <a:pt x="3122645" y="1754155"/>
                    </a:lnTo>
                    <a:lnTo>
                      <a:pt x="3122645" y="167951"/>
                    </a:lnTo>
                    <a:lnTo>
                      <a:pt x="3197290" y="161731"/>
                    </a:lnTo>
                    <a:lnTo>
                      <a:pt x="3197290" y="24882"/>
                    </a:lnTo>
                    <a:lnTo>
                      <a:pt x="0"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任意多边形: 形状 149"/>
              <p:cNvSpPr/>
              <p:nvPr/>
            </p:nvSpPr>
            <p:spPr>
              <a:xfrm>
                <a:off x="3415004" y="4883020"/>
                <a:ext cx="5318449" cy="653143"/>
              </a:xfrm>
              <a:custGeom>
                <a:avLst/>
                <a:gdLst>
                  <a:gd name="connsiteX0" fmla="*/ 1076131 w 5318449"/>
                  <a:gd name="connsiteY0" fmla="*/ 0 h 653143"/>
                  <a:gd name="connsiteX1" fmla="*/ 901959 w 5318449"/>
                  <a:gd name="connsiteY1" fmla="*/ 6221 h 653143"/>
                  <a:gd name="connsiteX2" fmla="*/ 0 w 5318449"/>
                  <a:gd name="connsiteY2" fmla="*/ 615821 h 653143"/>
                  <a:gd name="connsiteX3" fmla="*/ 5318449 w 5318449"/>
                  <a:gd name="connsiteY3" fmla="*/ 653143 h 653143"/>
                  <a:gd name="connsiteX4" fmla="*/ 4428931 w 5318449"/>
                  <a:gd name="connsiteY4" fmla="*/ 6221 h 653143"/>
                  <a:gd name="connsiteX5" fmla="*/ 1076131 w 5318449"/>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8449" h="653143">
                    <a:moveTo>
                      <a:pt x="1076131" y="0"/>
                    </a:moveTo>
                    <a:lnTo>
                      <a:pt x="901959" y="6221"/>
                    </a:lnTo>
                    <a:lnTo>
                      <a:pt x="0" y="615821"/>
                    </a:lnTo>
                    <a:lnTo>
                      <a:pt x="5318449" y="653143"/>
                    </a:lnTo>
                    <a:lnTo>
                      <a:pt x="4428931" y="6221"/>
                    </a:lnTo>
                    <a:lnTo>
                      <a:pt x="1076131" y="0"/>
                    </a:lnTo>
                    <a:close/>
                  </a:path>
                </a:pathLst>
              </a:cu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1" name="直接连接符 150"/>
              <p:cNvCxnSpPr/>
              <p:nvPr/>
            </p:nvCxnSpPr>
            <p:spPr>
              <a:xfrm>
                <a:off x="4128095" y="5015736"/>
                <a:ext cx="3902452"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3943743" y="5149474"/>
                <a:ext cx="4244289"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3731206" y="5276993"/>
                <a:ext cx="4629023"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3574474" y="5385850"/>
                <a:ext cx="4947485"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98" name="文本框 197"/>
          <p:cNvSpPr txBox="1"/>
          <p:nvPr/>
        </p:nvSpPr>
        <p:spPr>
          <a:xfrm>
            <a:off x="8472305" y="3060268"/>
            <a:ext cx="2267334" cy="880306"/>
          </a:xfrm>
          <a:prstGeom prst="rect">
            <a:avLst/>
          </a:prstGeom>
          <a:noFill/>
          <a:ln>
            <a:noFill/>
          </a:ln>
        </p:spPr>
        <p:txBody>
          <a:bodyPr wrap="square" rtlCol="0">
            <a:spAutoFit/>
          </a:bodyPr>
          <a:lstStyle/>
          <a:p>
            <a:pPr algn="ctr">
              <a:lnSpc>
                <a:spcPct val="150000"/>
              </a:lnSpc>
            </a:pPr>
            <a:r>
              <a:rPr lang="zh-CN" altLang="en-US" dirty="0">
                <a:solidFill>
                  <a:schemeClr val="bg1"/>
                </a:solidFill>
                <a:latin typeface="思源黑体 CN Normal" panose="020B0400000000000000" pitchFamily="34" charset="-122"/>
                <a:ea typeface="思源黑体 CN Normal" panose="020B0400000000000000" pitchFamily="34" charset="-122"/>
              </a:rPr>
              <a:t>请在此处输入你的文字请在此处输入你的</a:t>
            </a:r>
          </a:p>
        </p:txBody>
      </p:sp>
      <p:sp>
        <p:nvSpPr>
          <p:cNvPr id="199" name="文本框 198"/>
          <p:cNvSpPr txBox="1"/>
          <p:nvPr/>
        </p:nvSpPr>
        <p:spPr>
          <a:xfrm>
            <a:off x="8911637" y="2577799"/>
            <a:ext cx="1336842" cy="400110"/>
          </a:xfrm>
          <a:prstGeom prst="rect">
            <a:avLst/>
          </a:prstGeom>
          <a:noFill/>
          <a:ln>
            <a:noFill/>
          </a:ln>
        </p:spPr>
        <p:txBody>
          <a:bodyPr wrap="square" rtlCol="0">
            <a:spAutoFit/>
          </a:bodyPr>
          <a:lstStyle/>
          <a:p>
            <a:pPr algn="ctr"/>
            <a:r>
              <a:rPr lang="zh-CN" altLang="en-US" sz="2000" dirty="0">
                <a:solidFill>
                  <a:schemeClr val="bg1"/>
                </a:solidFill>
                <a:latin typeface="思源黑体 CN Bold" panose="020B0800000000000000" pitchFamily="34" charset="-122"/>
                <a:ea typeface="思源黑体 CN Bold" panose="020B0800000000000000" pitchFamily="34" charset="-122"/>
              </a:rPr>
              <a:t>输入文字</a:t>
            </a:r>
          </a:p>
        </p:txBody>
      </p:sp>
    </p:spTree>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1"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heel(1)">
                                      <p:cBhvr>
                                        <p:cTn id="30" dur="2000"/>
                                        <p:tgtEl>
                                          <p:spTgt spid="73"/>
                                        </p:tgtEl>
                                      </p:cBhvr>
                                    </p:animEffect>
                                  </p:childTnLst>
                                </p:cTn>
                              </p:par>
                            </p:childTnLst>
                          </p:cTn>
                        </p:par>
                        <p:par>
                          <p:cTn id="31" fill="hold">
                            <p:stCondLst>
                              <p:cond delay="6000"/>
                            </p:stCondLst>
                            <p:childTnLst>
                              <p:par>
                                <p:cTn id="32" presetID="21" presetClass="entr" presetSubtype="1" fill="hold" grpId="0" nodeType="after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heel(1)">
                                      <p:cBhvr>
                                        <p:cTn id="34" dur="2000"/>
                                        <p:tgtEl>
                                          <p:spTgt spid="72"/>
                                        </p:tgtEl>
                                      </p:cBhvr>
                                    </p:animEffect>
                                  </p:childTnLst>
                                </p:cTn>
                              </p:par>
                            </p:childTnLst>
                          </p:cTn>
                        </p:par>
                        <p:par>
                          <p:cTn id="35" fill="hold">
                            <p:stCondLst>
                              <p:cond delay="8000"/>
                            </p:stCondLst>
                            <p:childTnLst>
                              <p:par>
                                <p:cTn id="36" presetID="31" presetClass="entr" presetSubtype="0" fill="hold" nodeType="after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1000" fill="hold"/>
                                        <p:tgtEl>
                                          <p:spTgt spid="74"/>
                                        </p:tgtEl>
                                        <p:attrNameLst>
                                          <p:attrName>ppt_w</p:attrName>
                                        </p:attrNameLst>
                                      </p:cBhvr>
                                      <p:tavLst>
                                        <p:tav tm="0">
                                          <p:val>
                                            <p:fltVal val="0"/>
                                          </p:val>
                                        </p:tav>
                                        <p:tav tm="100000">
                                          <p:val>
                                            <p:strVal val="#ppt_w"/>
                                          </p:val>
                                        </p:tav>
                                      </p:tavLst>
                                    </p:anim>
                                    <p:anim calcmode="lin" valueType="num">
                                      <p:cBhvr>
                                        <p:cTn id="39" dur="1000" fill="hold"/>
                                        <p:tgtEl>
                                          <p:spTgt spid="74"/>
                                        </p:tgtEl>
                                        <p:attrNameLst>
                                          <p:attrName>ppt_h</p:attrName>
                                        </p:attrNameLst>
                                      </p:cBhvr>
                                      <p:tavLst>
                                        <p:tav tm="0">
                                          <p:val>
                                            <p:fltVal val="0"/>
                                          </p:val>
                                        </p:tav>
                                        <p:tav tm="100000">
                                          <p:val>
                                            <p:strVal val="#ppt_h"/>
                                          </p:val>
                                        </p:tav>
                                      </p:tavLst>
                                    </p:anim>
                                    <p:anim calcmode="lin" valueType="num">
                                      <p:cBhvr>
                                        <p:cTn id="40" dur="1000" fill="hold"/>
                                        <p:tgtEl>
                                          <p:spTgt spid="74"/>
                                        </p:tgtEl>
                                        <p:attrNameLst>
                                          <p:attrName>style.rotation</p:attrName>
                                        </p:attrNameLst>
                                      </p:cBhvr>
                                      <p:tavLst>
                                        <p:tav tm="0">
                                          <p:val>
                                            <p:fltVal val="90"/>
                                          </p:val>
                                        </p:tav>
                                        <p:tav tm="100000">
                                          <p:val>
                                            <p:fltVal val="0"/>
                                          </p:val>
                                        </p:tav>
                                      </p:tavLst>
                                    </p:anim>
                                    <p:animEffect transition="in" filter="fade">
                                      <p:cBhvr>
                                        <p:cTn id="41" dur="1000"/>
                                        <p:tgtEl>
                                          <p:spTgt spid="74"/>
                                        </p:tgtEl>
                                      </p:cBhvr>
                                    </p:animEffect>
                                  </p:childTnLst>
                                </p:cTn>
                              </p:par>
                            </p:childTnLst>
                          </p:cTn>
                        </p:par>
                        <p:par>
                          <p:cTn id="42" fill="hold">
                            <p:stCondLst>
                              <p:cond delay="9000"/>
                            </p:stCondLst>
                            <p:childTnLst>
                              <p:par>
                                <p:cTn id="43" presetID="31" presetClass="entr" presetSubtype="0" fill="hold" grpId="0" nodeType="afterEffect">
                                  <p:stCondLst>
                                    <p:cond delay="0"/>
                                  </p:stCondLst>
                                  <p:childTnLst>
                                    <p:set>
                                      <p:cBhvr>
                                        <p:cTn id="44" dur="1" fill="hold">
                                          <p:stCondLst>
                                            <p:cond delay="0"/>
                                          </p:stCondLst>
                                        </p:cTn>
                                        <p:tgtEl>
                                          <p:spTgt spid="136"/>
                                        </p:tgtEl>
                                        <p:attrNameLst>
                                          <p:attrName>style.visibility</p:attrName>
                                        </p:attrNameLst>
                                      </p:cBhvr>
                                      <p:to>
                                        <p:strVal val="visible"/>
                                      </p:to>
                                    </p:set>
                                    <p:anim calcmode="lin" valueType="num">
                                      <p:cBhvr>
                                        <p:cTn id="45" dur="1000" fill="hold"/>
                                        <p:tgtEl>
                                          <p:spTgt spid="136"/>
                                        </p:tgtEl>
                                        <p:attrNameLst>
                                          <p:attrName>ppt_w</p:attrName>
                                        </p:attrNameLst>
                                      </p:cBhvr>
                                      <p:tavLst>
                                        <p:tav tm="0">
                                          <p:val>
                                            <p:fltVal val="0"/>
                                          </p:val>
                                        </p:tav>
                                        <p:tav tm="100000">
                                          <p:val>
                                            <p:strVal val="#ppt_w"/>
                                          </p:val>
                                        </p:tav>
                                      </p:tavLst>
                                    </p:anim>
                                    <p:anim calcmode="lin" valueType="num">
                                      <p:cBhvr>
                                        <p:cTn id="46" dur="1000" fill="hold"/>
                                        <p:tgtEl>
                                          <p:spTgt spid="136"/>
                                        </p:tgtEl>
                                        <p:attrNameLst>
                                          <p:attrName>ppt_h</p:attrName>
                                        </p:attrNameLst>
                                      </p:cBhvr>
                                      <p:tavLst>
                                        <p:tav tm="0">
                                          <p:val>
                                            <p:fltVal val="0"/>
                                          </p:val>
                                        </p:tav>
                                        <p:tav tm="100000">
                                          <p:val>
                                            <p:strVal val="#ppt_h"/>
                                          </p:val>
                                        </p:tav>
                                      </p:tavLst>
                                    </p:anim>
                                    <p:anim calcmode="lin" valueType="num">
                                      <p:cBhvr>
                                        <p:cTn id="47" dur="1000" fill="hold"/>
                                        <p:tgtEl>
                                          <p:spTgt spid="136"/>
                                        </p:tgtEl>
                                        <p:attrNameLst>
                                          <p:attrName>style.rotation</p:attrName>
                                        </p:attrNameLst>
                                      </p:cBhvr>
                                      <p:tavLst>
                                        <p:tav tm="0">
                                          <p:val>
                                            <p:fltVal val="90"/>
                                          </p:val>
                                        </p:tav>
                                        <p:tav tm="100000">
                                          <p:val>
                                            <p:fltVal val="0"/>
                                          </p:val>
                                        </p:tav>
                                      </p:tavLst>
                                    </p:anim>
                                    <p:animEffect transition="in" filter="fade">
                                      <p:cBhvr>
                                        <p:cTn id="48" dur="1000"/>
                                        <p:tgtEl>
                                          <p:spTgt spid="136"/>
                                        </p:tgtEl>
                                      </p:cBhvr>
                                    </p:animEffect>
                                  </p:childTnLst>
                                </p:cTn>
                              </p:par>
                            </p:childTnLst>
                          </p:cTn>
                        </p:par>
                        <p:par>
                          <p:cTn id="49" fill="hold">
                            <p:stCondLst>
                              <p:cond delay="10000"/>
                            </p:stCondLst>
                            <p:childTnLst>
                              <p:par>
                                <p:cTn id="50" presetID="31" presetClass="entr" presetSubtype="0" fill="hold" grpId="0" nodeType="after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p:cTn id="52" dur="1000" fill="hold"/>
                                        <p:tgtEl>
                                          <p:spTgt spid="135"/>
                                        </p:tgtEl>
                                        <p:attrNameLst>
                                          <p:attrName>ppt_w</p:attrName>
                                        </p:attrNameLst>
                                      </p:cBhvr>
                                      <p:tavLst>
                                        <p:tav tm="0">
                                          <p:val>
                                            <p:fltVal val="0"/>
                                          </p:val>
                                        </p:tav>
                                        <p:tav tm="100000">
                                          <p:val>
                                            <p:strVal val="#ppt_w"/>
                                          </p:val>
                                        </p:tav>
                                      </p:tavLst>
                                    </p:anim>
                                    <p:anim calcmode="lin" valueType="num">
                                      <p:cBhvr>
                                        <p:cTn id="53" dur="1000" fill="hold"/>
                                        <p:tgtEl>
                                          <p:spTgt spid="135"/>
                                        </p:tgtEl>
                                        <p:attrNameLst>
                                          <p:attrName>ppt_h</p:attrName>
                                        </p:attrNameLst>
                                      </p:cBhvr>
                                      <p:tavLst>
                                        <p:tav tm="0">
                                          <p:val>
                                            <p:fltVal val="0"/>
                                          </p:val>
                                        </p:tav>
                                        <p:tav tm="100000">
                                          <p:val>
                                            <p:strVal val="#ppt_h"/>
                                          </p:val>
                                        </p:tav>
                                      </p:tavLst>
                                    </p:anim>
                                    <p:anim calcmode="lin" valueType="num">
                                      <p:cBhvr>
                                        <p:cTn id="54" dur="1000" fill="hold"/>
                                        <p:tgtEl>
                                          <p:spTgt spid="135"/>
                                        </p:tgtEl>
                                        <p:attrNameLst>
                                          <p:attrName>style.rotation</p:attrName>
                                        </p:attrNameLst>
                                      </p:cBhvr>
                                      <p:tavLst>
                                        <p:tav tm="0">
                                          <p:val>
                                            <p:fltVal val="90"/>
                                          </p:val>
                                        </p:tav>
                                        <p:tav tm="100000">
                                          <p:val>
                                            <p:fltVal val="0"/>
                                          </p:val>
                                        </p:tav>
                                      </p:tavLst>
                                    </p:anim>
                                    <p:animEffect transition="in" filter="fade">
                                      <p:cBhvr>
                                        <p:cTn id="55" dur="1000"/>
                                        <p:tgtEl>
                                          <p:spTgt spid="135"/>
                                        </p:tgtEl>
                                      </p:cBhvr>
                                    </p:animEffect>
                                  </p:childTnLst>
                                </p:cTn>
                              </p:par>
                            </p:childTnLst>
                          </p:cTn>
                        </p:par>
                        <p:par>
                          <p:cTn id="56" fill="hold">
                            <p:stCondLst>
                              <p:cond delay="11000"/>
                            </p:stCondLst>
                            <p:childTnLst>
                              <p:par>
                                <p:cTn id="57" presetID="53" presetClass="entr" presetSubtype="16" fill="hold" nodeType="afterEffect">
                                  <p:stCondLst>
                                    <p:cond delay="0"/>
                                  </p:stCondLst>
                                  <p:childTnLst>
                                    <p:set>
                                      <p:cBhvr>
                                        <p:cTn id="58" dur="1" fill="hold">
                                          <p:stCondLst>
                                            <p:cond delay="0"/>
                                          </p:stCondLst>
                                        </p:cTn>
                                        <p:tgtEl>
                                          <p:spTgt spid="137"/>
                                        </p:tgtEl>
                                        <p:attrNameLst>
                                          <p:attrName>style.visibility</p:attrName>
                                        </p:attrNameLst>
                                      </p:cBhvr>
                                      <p:to>
                                        <p:strVal val="visible"/>
                                      </p:to>
                                    </p:set>
                                    <p:anim calcmode="lin" valueType="num">
                                      <p:cBhvr>
                                        <p:cTn id="59" dur="500" fill="hold"/>
                                        <p:tgtEl>
                                          <p:spTgt spid="137"/>
                                        </p:tgtEl>
                                        <p:attrNameLst>
                                          <p:attrName>ppt_w</p:attrName>
                                        </p:attrNameLst>
                                      </p:cBhvr>
                                      <p:tavLst>
                                        <p:tav tm="0">
                                          <p:val>
                                            <p:fltVal val="0"/>
                                          </p:val>
                                        </p:tav>
                                        <p:tav tm="100000">
                                          <p:val>
                                            <p:strVal val="#ppt_w"/>
                                          </p:val>
                                        </p:tav>
                                      </p:tavLst>
                                    </p:anim>
                                    <p:anim calcmode="lin" valueType="num">
                                      <p:cBhvr>
                                        <p:cTn id="60" dur="500" fill="hold"/>
                                        <p:tgtEl>
                                          <p:spTgt spid="137"/>
                                        </p:tgtEl>
                                        <p:attrNameLst>
                                          <p:attrName>ppt_h</p:attrName>
                                        </p:attrNameLst>
                                      </p:cBhvr>
                                      <p:tavLst>
                                        <p:tav tm="0">
                                          <p:val>
                                            <p:fltVal val="0"/>
                                          </p:val>
                                        </p:tav>
                                        <p:tav tm="100000">
                                          <p:val>
                                            <p:strVal val="#ppt_h"/>
                                          </p:val>
                                        </p:tav>
                                      </p:tavLst>
                                    </p:anim>
                                    <p:animEffect transition="in" filter="fade">
                                      <p:cBhvr>
                                        <p:cTn id="61" dur="500"/>
                                        <p:tgtEl>
                                          <p:spTgt spid="137"/>
                                        </p:tgtEl>
                                      </p:cBhvr>
                                    </p:animEffect>
                                  </p:childTnLst>
                                </p:cTn>
                              </p:par>
                            </p:childTnLst>
                          </p:cTn>
                        </p:par>
                        <p:par>
                          <p:cTn id="62" fill="hold">
                            <p:stCondLst>
                              <p:cond delay="11500"/>
                            </p:stCondLst>
                            <p:childTnLst>
                              <p:par>
                                <p:cTn id="63" presetID="53" presetClass="entr" presetSubtype="16" fill="hold" grpId="0" nodeType="afterEffect">
                                  <p:stCondLst>
                                    <p:cond delay="0"/>
                                  </p:stCondLst>
                                  <p:childTnLst>
                                    <p:set>
                                      <p:cBhvr>
                                        <p:cTn id="64" dur="1" fill="hold">
                                          <p:stCondLst>
                                            <p:cond delay="0"/>
                                          </p:stCondLst>
                                        </p:cTn>
                                        <p:tgtEl>
                                          <p:spTgt spid="199"/>
                                        </p:tgtEl>
                                        <p:attrNameLst>
                                          <p:attrName>style.visibility</p:attrName>
                                        </p:attrNameLst>
                                      </p:cBhvr>
                                      <p:to>
                                        <p:strVal val="visible"/>
                                      </p:to>
                                    </p:set>
                                    <p:anim calcmode="lin" valueType="num">
                                      <p:cBhvr>
                                        <p:cTn id="65" dur="500" fill="hold"/>
                                        <p:tgtEl>
                                          <p:spTgt spid="199"/>
                                        </p:tgtEl>
                                        <p:attrNameLst>
                                          <p:attrName>ppt_w</p:attrName>
                                        </p:attrNameLst>
                                      </p:cBhvr>
                                      <p:tavLst>
                                        <p:tav tm="0">
                                          <p:val>
                                            <p:fltVal val="0"/>
                                          </p:val>
                                        </p:tav>
                                        <p:tav tm="100000">
                                          <p:val>
                                            <p:strVal val="#ppt_w"/>
                                          </p:val>
                                        </p:tav>
                                      </p:tavLst>
                                    </p:anim>
                                    <p:anim calcmode="lin" valueType="num">
                                      <p:cBhvr>
                                        <p:cTn id="66" dur="500" fill="hold"/>
                                        <p:tgtEl>
                                          <p:spTgt spid="199"/>
                                        </p:tgtEl>
                                        <p:attrNameLst>
                                          <p:attrName>ppt_h</p:attrName>
                                        </p:attrNameLst>
                                      </p:cBhvr>
                                      <p:tavLst>
                                        <p:tav tm="0">
                                          <p:val>
                                            <p:fltVal val="0"/>
                                          </p:val>
                                        </p:tav>
                                        <p:tav tm="100000">
                                          <p:val>
                                            <p:strVal val="#ppt_h"/>
                                          </p:val>
                                        </p:tav>
                                      </p:tavLst>
                                    </p:anim>
                                    <p:animEffect transition="in" filter="fade">
                                      <p:cBhvr>
                                        <p:cTn id="67" dur="500"/>
                                        <p:tgtEl>
                                          <p:spTgt spid="199"/>
                                        </p:tgtEl>
                                      </p:cBhvr>
                                    </p:animEffect>
                                  </p:childTnLst>
                                </p:cTn>
                              </p:par>
                            </p:childTnLst>
                          </p:cTn>
                        </p:par>
                        <p:par>
                          <p:cTn id="68" fill="hold">
                            <p:stCondLst>
                              <p:cond delay="12000"/>
                            </p:stCondLst>
                            <p:childTnLst>
                              <p:par>
                                <p:cTn id="69" presetID="53" presetClass="entr" presetSubtype="16" fill="hold" grpId="0" nodeType="afterEffect">
                                  <p:stCondLst>
                                    <p:cond delay="0"/>
                                  </p:stCondLst>
                                  <p:childTnLst>
                                    <p:set>
                                      <p:cBhvr>
                                        <p:cTn id="70" dur="1" fill="hold">
                                          <p:stCondLst>
                                            <p:cond delay="0"/>
                                          </p:stCondLst>
                                        </p:cTn>
                                        <p:tgtEl>
                                          <p:spTgt spid="198"/>
                                        </p:tgtEl>
                                        <p:attrNameLst>
                                          <p:attrName>style.visibility</p:attrName>
                                        </p:attrNameLst>
                                      </p:cBhvr>
                                      <p:to>
                                        <p:strVal val="visible"/>
                                      </p:to>
                                    </p:set>
                                    <p:anim calcmode="lin" valueType="num">
                                      <p:cBhvr>
                                        <p:cTn id="71" dur="500" fill="hold"/>
                                        <p:tgtEl>
                                          <p:spTgt spid="198"/>
                                        </p:tgtEl>
                                        <p:attrNameLst>
                                          <p:attrName>ppt_w</p:attrName>
                                        </p:attrNameLst>
                                      </p:cBhvr>
                                      <p:tavLst>
                                        <p:tav tm="0">
                                          <p:val>
                                            <p:fltVal val="0"/>
                                          </p:val>
                                        </p:tav>
                                        <p:tav tm="100000">
                                          <p:val>
                                            <p:strVal val="#ppt_w"/>
                                          </p:val>
                                        </p:tav>
                                      </p:tavLst>
                                    </p:anim>
                                    <p:anim calcmode="lin" valueType="num">
                                      <p:cBhvr>
                                        <p:cTn id="72" dur="500" fill="hold"/>
                                        <p:tgtEl>
                                          <p:spTgt spid="198"/>
                                        </p:tgtEl>
                                        <p:attrNameLst>
                                          <p:attrName>ppt_h</p:attrName>
                                        </p:attrNameLst>
                                      </p:cBhvr>
                                      <p:tavLst>
                                        <p:tav tm="0">
                                          <p:val>
                                            <p:fltVal val="0"/>
                                          </p:val>
                                        </p:tav>
                                        <p:tav tm="100000">
                                          <p:val>
                                            <p:strVal val="#ppt_h"/>
                                          </p:val>
                                        </p:tav>
                                      </p:tavLst>
                                    </p:anim>
                                    <p:animEffect transition="in" filter="fade">
                                      <p:cBhvr>
                                        <p:cTn id="73"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2" grpId="0"/>
      <p:bldP spid="73" grpId="0"/>
      <p:bldP spid="135" grpId="0"/>
      <p:bldP spid="136" grpId="0"/>
      <p:bldP spid="198" grpId="0"/>
      <p:bldP spid="1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074420"/>
            <a:ext cx="12192000" cy="466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75806" y="194309"/>
            <a:ext cx="6469381" cy="6469381"/>
          </a:xfrm>
          <a:prstGeom prst="rect">
            <a:avLst/>
          </a:prstGeom>
        </p:spPr>
      </p:pic>
      <p:pic>
        <p:nvPicPr>
          <p:cNvPr id="11" name="图片 10"/>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29754" y="194309"/>
            <a:ext cx="6469381" cy="6469381"/>
          </a:xfrm>
          <a:prstGeom prst="rect">
            <a:avLst/>
          </a:prstGeom>
        </p:spPr>
      </p:pic>
      <p:sp>
        <p:nvSpPr>
          <p:cNvPr id="6" name="文本框 5"/>
          <p:cNvSpPr txBox="1"/>
          <p:nvPr/>
        </p:nvSpPr>
        <p:spPr>
          <a:xfrm>
            <a:off x="1011192" y="2034032"/>
            <a:ext cx="1028700" cy="2308324"/>
          </a:xfrm>
          <a:prstGeom prst="rect">
            <a:avLst/>
          </a:prstGeom>
          <a:noFill/>
        </p:spPr>
        <p:txBody>
          <a:bodyPr wrap="square" rtlCol="0">
            <a:spAutoFit/>
          </a:bodyPr>
          <a:lstStyle/>
          <a:p>
            <a:r>
              <a:rPr lang="zh-CN" altLang="en-US" sz="7200" b="1" dirty="0">
                <a:solidFill>
                  <a:srgbClr val="2C405E"/>
                </a:solidFill>
                <a:latin typeface="字魂71号-御守锦书" panose="00000500000000000000" pitchFamily="2" charset="-122"/>
                <a:ea typeface="字魂71号-御守锦书" panose="00000500000000000000" pitchFamily="2" charset="-122"/>
              </a:rPr>
              <a:t>目录</a:t>
            </a:r>
          </a:p>
        </p:txBody>
      </p:sp>
      <p:grpSp>
        <p:nvGrpSpPr>
          <p:cNvPr id="13" name="699075b6-8094-49dd-a411-dbf107fc274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flipH="1">
            <a:off x="2967196" y="1929515"/>
            <a:ext cx="746760" cy="1174705"/>
            <a:chOff x="4562476" y="1036638"/>
            <a:chExt cx="3041650" cy="4784725"/>
          </a:xfrm>
          <a:solidFill>
            <a:srgbClr val="C00000"/>
          </a:solidFill>
        </p:grpSpPr>
        <p:sp>
          <p:nvSpPr>
            <p:cNvPr id="14" name="ïṥļiḓe"/>
            <p:cNvSpPr/>
            <p:nvPr/>
          </p:nvSpPr>
          <p:spPr bwMode="auto">
            <a:xfrm>
              <a:off x="5815013" y="3703638"/>
              <a:ext cx="1325563" cy="2117725"/>
            </a:xfrm>
            <a:custGeom>
              <a:avLst/>
              <a:gdLst>
                <a:gd name="T0" fmla="*/ 115 w 269"/>
                <a:gd name="T1" fmla="*/ 296 h 431"/>
                <a:gd name="T2" fmla="*/ 161 w 269"/>
                <a:gd name="T3" fmla="*/ 394 h 431"/>
                <a:gd name="T4" fmla="*/ 164 w 269"/>
                <a:gd name="T5" fmla="*/ 405 h 431"/>
                <a:gd name="T6" fmla="*/ 160 w 269"/>
                <a:gd name="T7" fmla="*/ 410 h 431"/>
                <a:gd name="T8" fmla="*/ 150 w 269"/>
                <a:gd name="T9" fmla="*/ 404 h 431"/>
                <a:gd name="T10" fmla="*/ 102 w 269"/>
                <a:gd name="T11" fmla="*/ 301 h 431"/>
                <a:gd name="T12" fmla="*/ 91 w 269"/>
                <a:gd name="T13" fmla="*/ 285 h 431"/>
                <a:gd name="T14" fmla="*/ 134 w 269"/>
                <a:gd name="T15" fmla="*/ 398 h 431"/>
                <a:gd name="T16" fmla="*/ 138 w 269"/>
                <a:gd name="T17" fmla="*/ 408 h 431"/>
                <a:gd name="T18" fmla="*/ 136 w 269"/>
                <a:gd name="T19" fmla="*/ 416 h 431"/>
                <a:gd name="T20" fmla="*/ 127 w 269"/>
                <a:gd name="T21" fmla="*/ 414 h 431"/>
                <a:gd name="T22" fmla="*/ 121 w 269"/>
                <a:gd name="T23" fmla="*/ 404 h 431"/>
                <a:gd name="T24" fmla="*/ 65 w 269"/>
                <a:gd name="T25" fmla="*/ 262 h 431"/>
                <a:gd name="T26" fmla="*/ 83 w 269"/>
                <a:gd name="T27" fmla="*/ 331 h 431"/>
                <a:gd name="T28" fmla="*/ 113 w 269"/>
                <a:gd name="T29" fmla="*/ 410 h 431"/>
                <a:gd name="T30" fmla="*/ 110 w 269"/>
                <a:gd name="T31" fmla="*/ 426 h 431"/>
                <a:gd name="T32" fmla="*/ 97 w 269"/>
                <a:gd name="T33" fmla="*/ 416 h 431"/>
                <a:gd name="T34" fmla="*/ 46 w 269"/>
                <a:gd name="T35" fmla="*/ 257 h 431"/>
                <a:gd name="T36" fmla="*/ 61 w 269"/>
                <a:gd name="T37" fmla="*/ 330 h 431"/>
                <a:gd name="T38" fmla="*/ 84 w 269"/>
                <a:gd name="T39" fmla="*/ 414 h 431"/>
                <a:gd name="T40" fmla="*/ 82 w 269"/>
                <a:gd name="T41" fmla="*/ 427 h 431"/>
                <a:gd name="T42" fmla="*/ 71 w 269"/>
                <a:gd name="T43" fmla="*/ 418 h 431"/>
                <a:gd name="T44" fmla="*/ 30 w 269"/>
                <a:gd name="T45" fmla="*/ 241 h 431"/>
                <a:gd name="T46" fmla="*/ 21 w 269"/>
                <a:gd name="T47" fmla="*/ 199 h 431"/>
                <a:gd name="T48" fmla="*/ 33 w 269"/>
                <a:gd name="T49" fmla="*/ 291 h 431"/>
                <a:gd name="T50" fmla="*/ 58 w 269"/>
                <a:gd name="T51" fmla="*/ 416 h 431"/>
                <a:gd name="T52" fmla="*/ 55 w 269"/>
                <a:gd name="T53" fmla="*/ 431 h 431"/>
                <a:gd name="T54" fmla="*/ 45 w 269"/>
                <a:gd name="T55" fmla="*/ 420 h 431"/>
                <a:gd name="T56" fmla="*/ 11 w 269"/>
                <a:gd name="T57" fmla="*/ 84 h 431"/>
                <a:gd name="T58" fmla="*/ 23 w 269"/>
                <a:gd name="T59" fmla="*/ 0 h 431"/>
                <a:gd name="T60" fmla="*/ 75 w 269"/>
                <a:gd name="T61" fmla="*/ 5 h 431"/>
                <a:gd name="T62" fmla="*/ 102 w 269"/>
                <a:gd name="T63" fmla="*/ 103 h 431"/>
                <a:gd name="T64" fmla="*/ 260 w 269"/>
                <a:gd name="T65" fmla="*/ 323 h 431"/>
                <a:gd name="T66" fmla="*/ 267 w 269"/>
                <a:gd name="T67" fmla="*/ 329 h 431"/>
                <a:gd name="T68" fmla="*/ 269 w 269"/>
                <a:gd name="T69" fmla="*/ 340 h 431"/>
                <a:gd name="T70" fmla="*/ 259 w 269"/>
                <a:gd name="T71" fmla="*/ 340 h 431"/>
                <a:gd name="T72" fmla="*/ 208 w 269"/>
                <a:gd name="T73" fmla="*/ 294 h 431"/>
                <a:gd name="T74" fmla="*/ 170 w 269"/>
                <a:gd name="T75" fmla="*/ 253 h 431"/>
                <a:gd name="T76" fmla="*/ 167 w 269"/>
                <a:gd name="T77" fmla="*/ 255 h 431"/>
                <a:gd name="T78" fmla="*/ 240 w 269"/>
                <a:gd name="T79" fmla="*/ 334 h 431"/>
                <a:gd name="T80" fmla="*/ 249 w 269"/>
                <a:gd name="T81" fmla="*/ 343 h 431"/>
                <a:gd name="T82" fmla="*/ 249 w 269"/>
                <a:gd name="T83" fmla="*/ 355 h 431"/>
                <a:gd name="T84" fmla="*/ 238 w 269"/>
                <a:gd name="T85" fmla="*/ 352 h 431"/>
                <a:gd name="T86" fmla="*/ 167 w 269"/>
                <a:gd name="T87" fmla="*/ 273 h 431"/>
                <a:gd name="T88" fmla="*/ 157 w 269"/>
                <a:gd name="T89" fmla="*/ 266 h 431"/>
                <a:gd name="T90" fmla="*/ 224 w 269"/>
                <a:gd name="T91" fmla="*/ 353 h 431"/>
                <a:gd name="T92" fmla="*/ 229 w 269"/>
                <a:gd name="T93" fmla="*/ 372 h 431"/>
                <a:gd name="T94" fmla="*/ 213 w 269"/>
                <a:gd name="T95" fmla="*/ 362 h 431"/>
                <a:gd name="T96" fmla="*/ 149 w 269"/>
                <a:gd name="T97" fmla="*/ 285 h 431"/>
                <a:gd name="T98" fmla="*/ 200 w 269"/>
                <a:gd name="T99" fmla="*/ 364 h 431"/>
                <a:gd name="T100" fmla="*/ 206 w 269"/>
                <a:gd name="T101" fmla="*/ 374 h 431"/>
                <a:gd name="T102" fmla="*/ 207 w 269"/>
                <a:gd name="T103" fmla="*/ 384 h 431"/>
                <a:gd name="T104" fmla="*/ 197 w 269"/>
                <a:gd name="T105" fmla="*/ 381 h 431"/>
                <a:gd name="T106" fmla="*/ 171 w 269"/>
                <a:gd name="T107" fmla="*/ 347 h 431"/>
                <a:gd name="T108" fmla="*/ 141 w 269"/>
                <a:gd name="T109" fmla="*/ 309 h 431"/>
                <a:gd name="T110" fmla="*/ 180 w 269"/>
                <a:gd name="T111" fmla="*/ 378 h 431"/>
                <a:gd name="T112" fmla="*/ 186 w 269"/>
                <a:gd name="T113" fmla="*/ 389 h 431"/>
                <a:gd name="T114" fmla="*/ 185 w 269"/>
                <a:gd name="T115" fmla="*/ 397 h 431"/>
                <a:gd name="T116" fmla="*/ 176 w 269"/>
                <a:gd name="T117" fmla="*/ 396 h 431"/>
                <a:gd name="T118" fmla="*/ 168 w 269"/>
                <a:gd name="T119" fmla="*/ 384 h 431"/>
                <a:gd name="T120" fmla="*/ 118 w 269"/>
                <a:gd name="T121" fmla="*/ 294 h 431"/>
                <a:gd name="T122" fmla="*/ 115 w 269"/>
                <a:gd name="T123" fmla="*/ 29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431">
                  <a:moveTo>
                    <a:pt x="115" y="296"/>
                  </a:moveTo>
                  <a:cubicBezTo>
                    <a:pt x="131" y="329"/>
                    <a:pt x="146" y="361"/>
                    <a:pt x="161" y="394"/>
                  </a:cubicBezTo>
                  <a:cubicBezTo>
                    <a:pt x="162" y="398"/>
                    <a:pt x="164" y="401"/>
                    <a:pt x="164" y="405"/>
                  </a:cubicBezTo>
                  <a:cubicBezTo>
                    <a:pt x="164" y="407"/>
                    <a:pt x="160" y="411"/>
                    <a:pt x="160" y="410"/>
                  </a:cubicBezTo>
                  <a:cubicBezTo>
                    <a:pt x="156" y="409"/>
                    <a:pt x="151" y="407"/>
                    <a:pt x="150" y="404"/>
                  </a:cubicBezTo>
                  <a:cubicBezTo>
                    <a:pt x="134" y="369"/>
                    <a:pt x="118" y="335"/>
                    <a:pt x="102" y="301"/>
                  </a:cubicBezTo>
                  <a:cubicBezTo>
                    <a:pt x="99" y="295"/>
                    <a:pt x="97" y="290"/>
                    <a:pt x="91" y="285"/>
                  </a:cubicBezTo>
                  <a:cubicBezTo>
                    <a:pt x="106" y="323"/>
                    <a:pt x="120" y="361"/>
                    <a:pt x="134" y="398"/>
                  </a:cubicBezTo>
                  <a:cubicBezTo>
                    <a:pt x="135" y="401"/>
                    <a:pt x="137" y="405"/>
                    <a:pt x="138" y="408"/>
                  </a:cubicBezTo>
                  <a:cubicBezTo>
                    <a:pt x="138" y="411"/>
                    <a:pt x="137" y="416"/>
                    <a:pt x="136" y="416"/>
                  </a:cubicBezTo>
                  <a:cubicBezTo>
                    <a:pt x="133" y="416"/>
                    <a:pt x="129" y="416"/>
                    <a:pt x="127" y="414"/>
                  </a:cubicBezTo>
                  <a:cubicBezTo>
                    <a:pt x="124" y="412"/>
                    <a:pt x="123" y="407"/>
                    <a:pt x="121" y="404"/>
                  </a:cubicBezTo>
                  <a:cubicBezTo>
                    <a:pt x="103" y="356"/>
                    <a:pt x="84" y="309"/>
                    <a:pt x="65" y="262"/>
                  </a:cubicBezTo>
                  <a:cubicBezTo>
                    <a:pt x="71" y="285"/>
                    <a:pt x="76" y="309"/>
                    <a:pt x="83" y="331"/>
                  </a:cubicBezTo>
                  <a:cubicBezTo>
                    <a:pt x="92" y="358"/>
                    <a:pt x="103" y="384"/>
                    <a:pt x="113" y="410"/>
                  </a:cubicBezTo>
                  <a:cubicBezTo>
                    <a:pt x="115" y="416"/>
                    <a:pt x="119" y="423"/>
                    <a:pt x="110" y="426"/>
                  </a:cubicBezTo>
                  <a:cubicBezTo>
                    <a:pt x="102" y="428"/>
                    <a:pt x="99" y="422"/>
                    <a:pt x="97" y="416"/>
                  </a:cubicBezTo>
                  <a:cubicBezTo>
                    <a:pt x="80" y="363"/>
                    <a:pt x="63" y="310"/>
                    <a:pt x="46" y="257"/>
                  </a:cubicBezTo>
                  <a:cubicBezTo>
                    <a:pt x="51" y="281"/>
                    <a:pt x="55" y="306"/>
                    <a:pt x="61" y="330"/>
                  </a:cubicBezTo>
                  <a:cubicBezTo>
                    <a:pt x="68" y="358"/>
                    <a:pt x="77" y="386"/>
                    <a:pt x="84" y="414"/>
                  </a:cubicBezTo>
                  <a:cubicBezTo>
                    <a:pt x="85" y="418"/>
                    <a:pt x="82" y="423"/>
                    <a:pt x="82" y="427"/>
                  </a:cubicBezTo>
                  <a:cubicBezTo>
                    <a:pt x="78" y="424"/>
                    <a:pt x="72" y="421"/>
                    <a:pt x="71" y="418"/>
                  </a:cubicBezTo>
                  <a:cubicBezTo>
                    <a:pt x="57" y="359"/>
                    <a:pt x="43" y="300"/>
                    <a:pt x="30" y="241"/>
                  </a:cubicBezTo>
                  <a:cubicBezTo>
                    <a:pt x="27" y="227"/>
                    <a:pt x="26" y="213"/>
                    <a:pt x="21" y="199"/>
                  </a:cubicBezTo>
                  <a:cubicBezTo>
                    <a:pt x="25" y="230"/>
                    <a:pt x="27" y="261"/>
                    <a:pt x="33" y="291"/>
                  </a:cubicBezTo>
                  <a:cubicBezTo>
                    <a:pt x="40" y="333"/>
                    <a:pt x="50" y="375"/>
                    <a:pt x="58" y="416"/>
                  </a:cubicBezTo>
                  <a:cubicBezTo>
                    <a:pt x="59" y="421"/>
                    <a:pt x="56" y="426"/>
                    <a:pt x="55" y="431"/>
                  </a:cubicBezTo>
                  <a:cubicBezTo>
                    <a:pt x="51" y="427"/>
                    <a:pt x="46" y="424"/>
                    <a:pt x="45" y="420"/>
                  </a:cubicBezTo>
                  <a:cubicBezTo>
                    <a:pt x="17" y="310"/>
                    <a:pt x="0" y="198"/>
                    <a:pt x="11" y="84"/>
                  </a:cubicBezTo>
                  <a:cubicBezTo>
                    <a:pt x="14" y="57"/>
                    <a:pt x="19" y="30"/>
                    <a:pt x="23" y="0"/>
                  </a:cubicBezTo>
                  <a:cubicBezTo>
                    <a:pt x="42" y="11"/>
                    <a:pt x="59" y="13"/>
                    <a:pt x="75" y="5"/>
                  </a:cubicBezTo>
                  <a:cubicBezTo>
                    <a:pt x="84" y="39"/>
                    <a:pt x="91" y="72"/>
                    <a:pt x="102" y="103"/>
                  </a:cubicBezTo>
                  <a:cubicBezTo>
                    <a:pt x="132" y="193"/>
                    <a:pt x="187" y="264"/>
                    <a:pt x="260" y="323"/>
                  </a:cubicBezTo>
                  <a:cubicBezTo>
                    <a:pt x="263" y="325"/>
                    <a:pt x="266" y="327"/>
                    <a:pt x="267" y="329"/>
                  </a:cubicBezTo>
                  <a:cubicBezTo>
                    <a:pt x="269" y="332"/>
                    <a:pt x="268" y="336"/>
                    <a:pt x="269" y="340"/>
                  </a:cubicBezTo>
                  <a:cubicBezTo>
                    <a:pt x="265" y="340"/>
                    <a:pt x="260" y="342"/>
                    <a:pt x="259" y="340"/>
                  </a:cubicBezTo>
                  <a:cubicBezTo>
                    <a:pt x="241" y="325"/>
                    <a:pt x="224" y="310"/>
                    <a:pt x="208" y="294"/>
                  </a:cubicBezTo>
                  <a:cubicBezTo>
                    <a:pt x="195" y="281"/>
                    <a:pt x="182" y="267"/>
                    <a:pt x="170" y="253"/>
                  </a:cubicBezTo>
                  <a:cubicBezTo>
                    <a:pt x="169" y="254"/>
                    <a:pt x="168" y="255"/>
                    <a:pt x="167" y="255"/>
                  </a:cubicBezTo>
                  <a:cubicBezTo>
                    <a:pt x="192" y="282"/>
                    <a:pt x="216" y="308"/>
                    <a:pt x="240" y="334"/>
                  </a:cubicBezTo>
                  <a:cubicBezTo>
                    <a:pt x="243" y="337"/>
                    <a:pt x="247" y="339"/>
                    <a:pt x="249" y="343"/>
                  </a:cubicBezTo>
                  <a:cubicBezTo>
                    <a:pt x="250" y="346"/>
                    <a:pt x="249" y="351"/>
                    <a:pt x="249" y="355"/>
                  </a:cubicBezTo>
                  <a:cubicBezTo>
                    <a:pt x="246" y="354"/>
                    <a:pt x="241" y="355"/>
                    <a:pt x="238" y="352"/>
                  </a:cubicBezTo>
                  <a:cubicBezTo>
                    <a:pt x="214" y="326"/>
                    <a:pt x="190" y="300"/>
                    <a:pt x="167" y="273"/>
                  </a:cubicBezTo>
                  <a:cubicBezTo>
                    <a:pt x="164" y="270"/>
                    <a:pt x="162" y="267"/>
                    <a:pt x="157" y="266"/>
                  </a:cubicBezTo>
                  <a:cubicBezTo>
                    <a:pt x="179" y="295"/>
                    <a:pt x="202" y="324"/>
                    <a:pt x="224" y="353"/>
                  </a:cubicBezTo>
                  <a:cubicBezTo>
                    <a:pt x="227" y="358"/>
                    <a:pt x="239" y="364"/>
                    <a:pt x="229" y="372"/>
                  </a:cubicBezTo>
                  <a:cubicBezTo>
                    <a:pt x="220" y="378"/>
                    <a:pt x="217" y="367"/>
                    <a:pt x="213" y="362"/>
                  </a:cubicBezTo>
                  <a:cubicBezTo>
                    <a:pt x="192" y="336"/>
                    <a:pt x="171" y="310"/>
                    <a:pt x="149" y="285"/>
                  </a:cubicBezTo>
                  <a:cubicBezTo>
                    <a:pt x="166" y="311"/>
                    <a:pt x="183" y="337"/>
                    <a:pt x="200" y="364"/>
                  </a:cubicBezTo>
                  <a:cubicBezTo>
                    <a:pt x="202" y="367"/>
                    <a:pt x="205" y="370"/>
                    <a:pt x="206" y="374"/>
                  </a:cubicBezTo>
                  <a:cubicBezTo>
                    <a:pt x="207" y="377"/>
                    <a:pt x="207" y="381"/>
                    <a:pt x="207" y="384"/>
                  </a:cubicBezTo>
                  <a:cubicBezTo>
                    <a:pt x="203" y="383"/>
                    <a:pt x="199" y="383"/>
                    <a:pt x="197" y="381"/>
                  </a:cubicBezTo>
                  <a:cubicBezTo>
                    <a:pt x="188" y="370"/>
                    <a:pt x="179" y="359"/>
                    <a:pt x="171" y="347"/>
                  </a:cubicBezTo>
                  <a:cubicBezTo>
                    <a:pt x="162" y="334"/>
                    <a:pt x="152" y="321"/>
                    <a:pt x="141" y="309"/>
                  </a:cubicBezTo>
                  <a:cubicBezTo>
                    <a:pt x="154" y="332"/>
                    <a:pt x="167" y="355"/>
                    <a:pt x="180" y="378"/>
                  </a:cubicBezTo>
                  <a:cubicBezTo>
                    <a:pt x="182" y="382"/>
                    <a:pt x="184" y="385"/>
                    <a:pt x="186" y="389"/>
                  </a:cubicBezTo>
                  <a:cubicBezTo>
                    <a:pt x="186" y="391"/>
                    <a:pt x="186" y="396"/>
                    <a:pt x="185" y="397"/>
                  </a:cubicBezTo>
                  <a:cubicBezTo>
                    <a:pt x="183" y="398"/>
                    <a:pt x="178" y="397"/>
                    <a:pt x="176" y="396"/>
                  </a:cubicBezTo>
                  <a:cubicBezTo>
                    <a:pt x="173" y="393"/>
                    <a:pt x="170" y="388"/>
                    <a:pt x="168" y="384"/>
                  </a:cubicBezTo>
                  <a:cubicBezTo>
                    <a:pt x="151" y="354"/>
                    <a:pt x="135" y="324"/>
                    <a:pt x="118" y="294"/>
                  </a:cubicBezTo>
                  <a:cubicBezTo>
                    <a:pt x="117" y="295"/>
                    <a:pt x="116" y="296"/>
                    <a:pt x="115"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íSľîdê"/>
            <p:cNvSpPr/>
            <p:nvPr/>
          </p:nvSpPr>
          <p:spPr bwMode="auto">
            <a:xfrm>
              <a:off x="6810376" y="2216150"/>
              <a:ext cx="793750" cy="490538"/>
            </a:xfrm>
            <a:custGeom>
              <a:avLst/>
              <a:gdLst>
                <a:gd name="T0" fmla="*/ 120 w 161"/>
                <a:gd name="T1" fmla="*/ 0 h 100"/>
                <a:gd name="T2" fmla="*/ 156 w 161"/>
                <a:gd name="T3" fmla="*/ 43 h 100"/>
                <a:gd name="T4" fmla="*/ 139 w 161"/>
                <a:gd name="T5" fmla="*/ 84 h 100"/>
                <a:gd name="T6" fmla="*/ 73 w 161"/>
                <a:gd name="T7" fmla="*/ 97 h 100"/>
                <a:gd name="T8" fmla="*/ 8 w 161"/>
                <a:gd name="T9" fmla="*/ 73 h 100"/>
                <a:gd name="T10" fmla="*/ 0 w 161"/>
                <a:gd name="T11" fmla="*/ 57 h 100"/>
                <a:gd name="T12" fmla="*/ 16 w 161"/>
                <a:gd name="T13" fmla="*/ 55 h 100"/>
                <a:gd name="T14" fmla="*/ 68 w 161"/>
                <a:gd name="T15" fmla="*/ 62 h 100"/>
                <a:gd name="T16" fmla="*/ 120 w 161"/>
                <a:gd name="T17" fmla="*/ 10 h 100"/>
                <a:gd name="T18" fmla="*/ 120 w 161"/>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00">
                  <a:moveTo>
                    <a:pt x="120" y="0"/>
                  </a:moveTo>
                  <a:cubicBezTo>
                    <a:pt x="138" y="12"/>
                    <a:pt x="151" y="25"/>
                    <a:pt x="156" y="43"/>
                  </a:cubicBezTo>
                  <a:cubicBezTo>
                    <a:pt x="161" y="58"/>
                    <a:pt x="154" y="74"/>
                    <a:pt x="139" y="84"/>
                  </a:cubicBezTo>
                  <a:cubicBezTo>
                    <a:pt x="119" y="97"/>
                    <a:pt x="96" y="100"/>
                    <a:pt x="73" y="97"/>
                  </a:cubicBezTo>
                  <a:cubicBezTo>
                    <a:pt x="50" y="95"/>
                    <a:pt x="27" y="87"/>
                    <a:pt x="8" y="73"/>
                  </a:cubicBezTo>
                  <a:cubicBezTo>
                    <a:pt x="4" y="70"/>
                    <a:pt x="2" y="63"/>
                    <a:pt x="0" y="57"/>
                  </a:cubicBezTo>
                  <a:cubicBezTo>
                    <a:pt x="5" y="56"/>
                    <a:pt x="11" y="54"/>
                    <a:pt x="16" y="55"/>
                  </a:cubicBezTo>
                  <a:cubicBezTo>
                    <a:pt x="34" y="57"/>
                    <a:pt x="51" y="62"/>
                    <a:pt x="68" y="62"/>
                  </a:cubicBezTo>
                  <a:cubicBezTo>
                    <a:pt x="103" y="62"/>
                    <a:pt x="119" y="45"/>
                    <a:pt x="120" y="10"/>
                  </a:cubicBezTo>
                  <a:cubicBezTo>
                    <a:pt x="120" y="8"/>
                    <a:pt x="120" y="6"/>
                    <a:pt x="12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ṩḷíḍé"/>
            <p:cNvSpPr/>
            <p:nvPr/>
          </p:nvSpPr>
          <p:spPr bwMode="auto">
            <a:xfrm>
              <a:off x="4562476" y="2230438"/>
              <a:ext cx="838200" cy="506413"/>
            </a:xfrm>
            <a:custGeom>
              <a:avLst/>
              <a:gdLst>
                <a:gd name="T0" fmla="*/ 48 w 170"/>
                <a:gd name="T1" fmla="*/ 0 h 103"/>
                <a:gd name="T2" fmla="*/ 49 w 170"/>
                <a:gd name="T3" fmla="*/ 10 h 103"/>
                <a:gd name="T4" fmla="*/ 100 w 170"/>
                <a:gd name="T5" fmla="*/ 60 h 103"/>
                <a:gd name="T6" fmla="*/ 153 w 170"/>
                <a:gd name="T7" fmla="*/ 51 h 103"/>
                <a:gd name="T8" fmla="*/ 170 w 170"/>
                <a:gd name="T9" fmla="*/ 52 h 103"/>
                <a:gd name="T10" fmla="*/ 163 w 170"/>
                <a:gd name="T11" fmla="*/ 70 h 103"/>
                <a:gd name="T12" fmla="*/ 55 w 170"/>
                <a:gd name="T13" fmla="*/ 94 h 103"/>
                <a:gd name="T14" fmla="*/ 32 w 170"/>
                <a:gd name="T15" fmla="*/ 14 h 103"/>
                <a:gd name="T16" fmla="*/ 48 w 17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3">
                  <a:moveTo>
                    <a:pt x="48" y="0"/>
                  </a:moveTo>
                  <a:cubicBezTo>
                    <a:pt x="49" y="5"/>
                    <a:pt x="49" y="8"/>
                    <a:pt x="49" y="10"/>
                  </a:cubicBezTo>
                  <a:cubicBezTo>
                    <a:pt x="51" y="43"/>
                    <a:pt x="67" y="61"/>
                    <a:pt x="100" y="60"/>
                  </a:cubicBezTo>
                  <a:cubicBezTo>
                    <a:pt x="118" y="60"/>
                    <a:pt x="136" y="54"/>
                    <a:pt x="153" y="51"/>
                  </a:cubicBezTo>
                  <a:cubicBezTo>
                    <a:pt x="159" y="51"/>
                    <a:pt x="165" y="52"/>
                    <a:pt x="170" y="52"/>
                  </a:cubicBezTo>
                  <a:cubicBezTo>
                    <a:pt x="168" y="58"/>
                    <a:pt x="167" y="67"/>
                    <a:pt x="163" y="70"/>
                  </a:cubicBezTo>
                  <a:cubicBezTo>
                    <a:pt x="130" y="93"/>
                    <a:pt x="95" y="103"/>
                    <a:pt x="55" y="94"/>
                  </a:cubicBezTo>
                  <a:cubicBezTo>
                    <a:pt x="10" y="83"/>
                    <a:pt x="0" y="48"/>
                    <a:pt x="32" y="14"/>
                  </a:cubicBezTo>
                  <a:cubicBezTo>
                    <a:pt x="36" y="9"/>
                    <a:pt x="42" y="6"/>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ṧļíḋè"/>
            <p:cNvSpPr/>
            <p:nvPr/>
          </p:nvSpPr>
          <p:spPr bwMode="auto">
            <a:xfrm>
              <a:off x="5681663" y="1036638"/>
              <a:ext cx="779463" cy="358775"/>
            </a:xfrm>
            <a:custGeom>
              <a:avLst/>
              <a:gdLst>
                <a:gd name="T0" fmla="*/ 106 w 158"/>
                <a:gd name="T1" fmla="*/ 34 h 73"/>
                <a:gd name="T2" fmla="*/ 125 w 158"/>
                <a:gd name="T3" fmla="*/ 26 h 73"/>
                <a:gd name="T4" fmla="*/ 150 w 158"/>
                <a:gd name="T5" fmla="*/ 29 h 73"/>
                <a:gd name="T6" fmla="*/ 157 w 158"/>
                <a:gd name="T7" fmla="*/ 45 h 73"/>
                <a:gd name="T8" fmla="*/ 144 w 158"/>
                <a:gd name="T9" fmla="*/ 58 h 73"/>
                <a:gd name="T10" fmla="*/ 110 w 158"/>
                <a:gd name="T11" fmla="*/ 59 h 73"/>
                <a:gd name="T12" fmla="*/ 110 w 158"/>
                <a:gd name="T13" fmla="*/ 73 h 73"/>
                <a:gd name="T14" fmla="*/ 97 w 158"/>
                <a:gd name="T15" fmla="*/ 62 h 73"/>
                <a:gd name="T16" fmla="*/ 47 w 158"/>
                <a:gd name="T17" fmla="*/ 54 h 73"/>
                <a:gd name="T18" fmla="*/ 19 w 158"/>
                <a:gd name="T19" fmla="*/ 59 h 73"/>
                <a:gd name="T20" fmla="*/ 0 w 158"/>
                <a:gd name="T21" fmla="*/ 42 h 73"/>
                <a:gd name="T22" fmla="*/ 20 w 158"/>
                <a:gd name="T23" fmla="*/ 25 h 73"/>
                <a:gd name="T24" fmla="*/ 38 w 158"/>
                <a:gd name="T25" fmla="*/ 30 h 73"/>
                <a:gd name="T26" fmla="*/ 56 w 158"/>
                <a:gd name="T27" fmla="*/ 21 h 73"/>
                <a:gd name="T28" fmla="*/ 57 w 158"/>
                <a:gd name="T29" fmla="*/ 15 h 73"/>
                <a:gd name="T30" fmla="*/ 76 w 158"/>
                <a:gd name="T31" fmla="*/ 0 h 73"/>
                <a:gd name="T32" fmla="*/ 96 w 158"/>
                <a:gd name="T33" fmla="*/ 11 h 73"/>
                <a:gd name="T34" fmla="*/ 106 w 158"/>
                <a:gd name="T35" fmla="*/ 34 h 73"/>
                <a:gd name="T36" fmla="*/ 10 w 158"/>
                <a:gd name="T37" fmla="*/ 43 h 73"/>
                <a:gd name="T38" fmla="*/ 33 w 158"/>
                <a:gd name="T39" fmla="*/ 47 h 73"/>
                <a:gd name="T40" fmla="*/ 33 w 158"/>
                <a:gd name="T41" fmla="*/ 38 h 73"/>
                <a:gd name="T42" fmla="*/ 10 w 158"/>
                <a:gd name="T43" fmla="*/ 43 h 73"/>
                <a:gd name="T44" fmla="*/ 132 w 158"/>
                <a:gd name="T45" fmla="*/ 51 h 73"/>
                <a:gd name="T46" fmla="*/ 145 w 158"/>
                <a:gd name="T47" fmla="*/ 42 h 73"/>
                <a:gd name="T48" fmla="*/ 133 w 158"/>
                <a:gd name="T49" fmla="*/ 34 h 73"/>
                <a:gd name="T50" fmla="*/ 120 w 158"/>
                <a:gd name="T51" fmla="*/ 41 h 73"/>
                <a:gd name="T52" fmla="*/ 132 w 158"/>
                <a:gd name="T53"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73">
                  <a:moveTo>
                    <a:pt x="106" y="34"/>
                  </a:moveTo>
                  <a:cubicBezTo>
                    <a:pt x="113" y="31"/>
                    <a:pt x="119" y="26"/>
                    <a:pt x="125" y="26"/>
                  </a:cubicBezTo>
                  <a:cubicBezTo>
                    <a:pt x="133" y="25"/>
                    <a:pt x="143" y="25"/>
                    <a:pt x="150" y="29"/>
                  </a:cubicBezTo>
                  <a:cubicBezTo>
                    <a:pt x="154" y="31"/>
                    <a:pt x="158" y="40"/>
                    <a:pt x="157" y="45"/>
                  </a:cubicBezTo>
                  <a:cubicBezTo>
                    <a:pt x="155" y="51"/>
                    <a:pt x="149" y="57"/>
                    <a:pt x="144" y="58"/>
                  </a:cubicBezTo>
                  <a:cubicBezTo>
                    <a:pt x="133" y="60"/>
                    <a:pt x="122" y="59"/>
                    <a:pt x="110" y="59"/>
                  </a:cubicBezTo>
                  <a:cubicBezTo>
                    <a:pt x="110" y="73"/>
                    <a:pt x="110" y="73"/>
                    <a:pt x="110" y="73"/>
                  </a:cubicBezTo>
                  <a:cubicBezTo>
                    <a:pt x="105" y="68"/>
                    <a:pt x="101" y="65"/>
                    <a:pt x="97" y="62"/>
                  </a:cubicBezTo>
                  <a:cubicBezTo>
                    <a:pt x="82" y="50"/>
                    <a:pt x="66" y="47"/>
                    <a:pt x="47" y="54"/>
                  </a:cubicBezTo>
                  <a:cubicBezTo>
                    <a:pt x="38" y="57"/>
                    <a:pt x="28" y="59"/>
                    <a:pt x="19" y="59"/>
                  </a:cubicBezTo>
                  <a:cubicBezTo>
                    <a:pt x="9" y="59"/>
                    <a:pt x="0" y="55"/>
                    <a:pt x="0" y="42"/>
                  </a:cubicBezTo>
                  <a:cubicBezTo>
                    <a:pt x="0" y="33"/>
                    <a:pt x="10" y="24"/>
                    <a:pt x="20" y="25"/>
                  </a:cubicBezTo>
                  <a:cubicBezTo>
                    <a:pt x="26" y="26"/>
                    <a:pt x="32" y="28"/>
                    <a:pt x="38" y="30"/>
                  </a:cubicBezTo>
                  <a:cubicBezTo>
                    <a:pt x="51" y="37"/>
                    <a:pt x="53" y="36"/>
                    <a:pt x="56" y="21"/>
                  </a:cubicBezTo>
                  <a:cubicBezTo>
                    <a:pt x="56" y="19"/>
                    <a:pt x="56" y="16"/>
                    <a:pt x="57" y="15"/>
                  </a:cubicBezTo>
                  <a:cubicBezTo>
                    <a:pt x="63" y="9"/>
                    <a:pt x="69" y="1"/>
                    <a:pt x="76" y="0"/>
                  </a:cubicBezTo>
                  <a:cubicBezTo>
                    <a:pt x="82" y="0"/>
                    <a:pt x="91" y="5"/>
                    <a:pt x="96" y="11"/>
                  </a:cubicBezTo>
                  <a:cubicBezTo>
                    <a:pt x="101" y="16"/>
                    <a:pt x="102" y="25"/>
                    <a:pt x="106" y="34"/>
                  </a:cubicBezTo>
                  <a:moveTo>
                    <a:pt x="10" y="43"/>
                  </a:moveTo>
                  <a:cubicBezTo>
                    <a:pt x="17" y="52"/>
                    <a:pt x="25" y="53"/>
                    <a:pt x="33" y="47"/>
                  </a:cubicBezTo>
                  <a:cubicBezTo>
                    <a:pt x="35" y="46"/>
                    <a:pt x="35" y="39"/>
                    <a:pt x="33" y="38"/>
                  </a:cubicBezTo>
                  <a:cubicBezTo>
                    <a:pt x="25" y="33"/>
                    <a:pt x="17" y="33"/>
                    <a:pt x="10" y="43"/>
                  </a:cubicBezTo>
                  <a:moveTo>
                    <a:pt x="132" y="51"/>
                  </a:moveTo>
                  <a:cubicBezTo>
                    <a:pt x="137" y="47"/>
                    <a:pt x="141" y="45"/>
                    <a:pt x="145" y="42"/>
                  </a:cubicBezTo>
                  <a:cubicBezTo>
                    <a:pt x="141" y="39"/>
                    <a:pt x="137" y="34"/>
                    <a:pt x="133" y="34"/>
                  </a:cubicBezTo>
                  <a:cubicBezTo>
                    <a:pt x="129" y="34"/>
                    <a:pt x="125" y="38"/>
                    <a:pt x="120" y="41"/>
                  </a:cubicBezTo>
                  <a:cubicBezTo>
                    <a:pt x="124" y="44"/>
                    <a:pt x="127" y="47"/>
                    <a:pt x="132"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îṥḷîdê"/>
            <p:cNvSpPr/>
            <p:nvPr/>
          </p:nvSpPr>
          <p:spPr bwMode="auto">
            <a:xfrm>
              <a:off x="4576763" y="1955800"/>
              <a:ext cx="784225" cy="382588"/>
            </a:xfrm>
            <a:custGeom>
              <a:avLst/>
              <a:gdLst>
                <a:gd name="T0" fmla="*/ 8 w 159"/>
                <a:gd name="T1" fmla="*/ 78 h 78"/>
                <a:gd name="T2" fmla="*/ 25 w 159"/>
                <a:gd name="T3" fmla="*/ 19 h 78"/>
                <a:gd name="T4" fmla="*/ 83 w 159"/>
                <a:gd name="T5" fmla="*/ 1 h 78"/>
                <a:gd name="T6" fmla="*/ 151 w 159"/>
                <a:gd name="T7" fmla="*/ 20 h 78"/>
                <a:gd name="T8" fmla="*/ 159 w 159"/>
                <a:gd name="T9" fmla="*/ 32 h 78"/>
                <a:gd name="T10" fmla="*/ 146 w 159"/>
                <a:gd name="T11" fmla="*/ 34 h 78"/>
                <a:gd name="T12" fmla="*/ 105 w 159"/>
                <a:gd name="T13" fmla="*/ 30 h 78"/>
                <a:gd name="T14" fmla="*/ 18 w 159"/>
                <a:gd name="T15" fmla="*/ 67 h 78"/>
                <a:gd name="T16" fmla="*/ 8 w 159"/>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78">
                  <a:moveTo>
                    <a:pt x="8" y="78"/>
                  </a:moveTo>
                  <a:cubicBezTo>
                    <a:pt x="0" y="56"/>
                    <a:pt x="6" y="35"/>
                    <a:pt x="25" y="19"/>
                  </a:cubicBezTo>
                  <a:cubicBezTo>
                    <a:pt x="42" y="6"/>
                    <a:pt x="62" y="0"/>
                    <a:pt x="83" y="1"/>
                  </a:cubicBezTo>
                  <a:cubicBezTo>
                    <a:pt x="108" y="1"/>
                    <a:pt x="130" y="8"/>
                    <a:pt x="151" y="20"/>
                  </a:cubicBezTo>
                  <a:cubicBezTo>
                    <a:pt x="155" y="22"/>
                    <a:pt x="157" y="28"/>
                    <a:pt x="159" y="32"/>
                  </a:cubicBezTo>
                  <a:cubicBezTo>
                    <a:pt x="155" y="33"/>
                    <a:pt x="150" y="35"/>
                    <a:pt x="146" y="34"/>
                  </a:cubicBezTo>
                  <a:cubicBezTo>
                    <a:pt x="132" y="33"/>
                    <a:pt x="118" y="30"/>
                    <a:pt x="105" y="30"/>
                  </a:cubicBezTo>
                  <a:cubicBezTo>
                    <a:pt x="70" y="28"/>
                    <a:pt x="42" y="41"/>
                    <a:pt x="18" y="67"/>
                  </a:cubicBezTo>
                  <a:cubicBezTo>
                    <a:pt x="15" y="70"/>
                    <a:pt x="12" y="73"/>
                    <a:pt x="8"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iṩlïďé"/>
            <p:cNvSpPr/>
            <p:nvPr/>
          </p:nvSpPr>
          <p:spPr bwMode="auto">
            <a:xfrm>
              <a:off x="6819901" y="1920875"/>
              <a:ext cx="779463" cy="382588"/>
            </a:xfrm>
            <a:custGeom>
              <a:avLst/>
              <a:gdLst>
                <a:gd name="T0" fmla="*/ 157 w 158"/>
                <a:gd name="T1" fmla="*/ 78 h 78"/>
                <a:gd name="T2" fmla="*/ 149 w 158"/>
                <a:gd name="T3" fmla="*/ 73 h 78"/>
                <a:gd name="T4" fmla="*/ 21 w 158"/>
                <a:gd name="T5" fmla="*/ 41 h 78"/>
                <a:gd name="T6" fmla="*/ 2 w 158"/>
                <a:gd name="T7" fmla="*/ 40 h 78"/>
                <a:gd name="T8" fmla="*/ 15 w 158"/>
                <a:gd name="T9" fmla="*/ 25 h 78"/>
                <a:gd name="T10" fmla="*/ 102 w 158"/>
                <a:gd name="T11" fmla="*/ 7 h 78"/>
                <a:gd name="T12" fmla="*/ 156 w 158"/>
                <a:gd name="T13" fmla="*/ 53 h 78"/>
                <a:gd name="T14" fmla="*/ 157 w 158"/>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78">
                  <a:moveTo>
                    <a:pt x="157" y="78"/>
                  </a:moveTo>
                  <a:cubicBezTo>
                    <a:pt x="153" y="75"/>
                    <a:pt x="151" y="74"/>
                    <a:pt x="149" y="73"/>
                  </a:cubicBezTo>
                  <a:cubicBezTo>
                    <a:pt x="113" y="34"/>
                    <a:pt x="70" y="28"/>
                    <a:pt x="21" y="41"/>
                  </a:cubicBezTo>
                  <a:cubicBezTo>
                    <a:pt x="15" y="42"/>
                    <a:pt x="6" y="50"/>
                    <a:pt x="2" y="40"/>
                  </a:cubicBezTo>
                  <a:cubicBezTo>
                    <a:pt x="0" y="37"/>
                    <a:pt x="9" y="28"/>
                    <a:pt x="15" y="25"/>
                  </a:cubicBezTo>
                  <a:cubicBezTo>
                    <a:pt x="42" y="9"/>
                    <a:pt x="70" y="0"/>
                    <a:pt x="102" y="7"/>
                  </a:cubicBezTo>
                  <a:cubicBezTo>
                    <a:pt x="128" y="12"/>
                    <a:pt x="149" y="25"/>
                    <a:pt x="156" y="53"/>
                  </a:cubicBezTo>
                  <a:cubicBezTo>
                    <a:pt x="158" y="60"/>
                    <a:pt x="157" y="68"/>
                    <a:pt x="157"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íŝliḋe"/>
            <p:cNvSpPr/>
            <p:nvPr/>
          </p:nvSpPr>
          <p:spPr bwMode="auto">
            <a:xfrm>
              <a:off x="6604001" y="1625600"/>
              <a:ext cx="398463" cy="447675"/>
            </a:xfrm>
            <a:custGeom>
              <a:avLst/>
              <a:gdLst>
                <a:gd name="T0" fmla="*/ 0 w 81"/>
                <a:gd name="T1" fmla="*/ 8 h 91"/>
                <a:gd name="T2" fmla="*/ 50 w 81"/>
                <a:gd name="T3" fmla="*/ 6 h 91"/>
                <a:gd name="T4" fmla="*/ 71 w 81"/>
                <a:gd name="T5" fmla="*/ 61 h 91"/>
                <a:gd name="T6" fmla="*/ 22 w 81"/>
                <a:gd name="T7" fmla="*/ 83 h 91"/>
                <a:gd name="T8" fmla="*/ 17 w 81"/>
                <a:gd name="T9" fmla="*/ 63 h 91"/>
                <a:gd name="T10" fmla="*/ 20 w 81"/>
                <a:gd name="T11" fmla="*/ 60 h 91"/>
                <a:gd name="T12" fmla="*/ 9 w 81"/>
                <a:gd name="T13" fmla="*/ 12 h 91"/>
                <a:gd name="T14" fmla="*/ 0 w 81"/>
                <a:gd name="T15" fmla="*/ 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1">
                  <a:moveTo>
                    <a:pt x="0" y="8"/>
                  </a:moveTo>
                  <a:cubicBezTo>
                    <a:pt x="19" y="1"/>
                    <a:pt x="34" y="0"/>
                    <a:pt x="50" y="6"/>
                  </a:cubicBezTo>
                  <a:cubicBezTo>
                    <a:pt x="71" y="13"/>
                    <a:pt x="81" y="39"/>
                    <a:pt x="71" y="61"/>
                  </a:cubicBezTo>
                  <a:cubicBezTo>
                    <a:pt x="62" y="81"/>
                    <a:pt x="40" y="91"/>
                    <a:pt x="22" y="83"/>
                  </a:cubicBezTo>
                  <a:cubicBezTo>
                    <a:pt x="11" y="78"/>
                    <a:pt x="9" y="73"/>
                    <a:pt x="17" y="63"/>
                  </a:cubicBezTo>
                  <a:cubicBezTo>
                    <a:pt x="18" y="62"/>
                    <a:pt x="19" y="61"/>
                    <a:pt x="20" y="60"/>
                  </a:cubicBezTo>
                  <a:cubicBezTo>
                    <a:pt x="39" y="37"/>
                    <a:pt x="36" y="24"/>
                    <a:pt x="9" y="12"/>
                  </a:cubicBezTo>
                  <a:cubicBezTo>
                    <a:pt x="7" y="12"/>
                    <a:pt x="5" y="11"/>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îṩļîḑê"/>
            <p:cNvSpPr/>
            <p:nvPr/>
          </p:nvSpPr>
          <p:spPr bwMode="auto">
            <a:xfrm>
              <a:off x="5868988" y="3138488"/>
              <a:ext cx="384175" cy="541338"/>
            </a:xfrm>
            <a:custGeom>
              <a:avLst/>
              <a:gdLst>
                <a:gd name="T0" fmla="*/ 27 w 78"/>
                <a:gd name="T1" fmla="*/ 39 h 110"/>
                <a:gd name="T2" fmla="*/ 27 w 78"/>
                <a:gd name="T3" fmla="*/ 0 h 110"/>
                <a:gd name="T4" fmla="*/ 49 w 78"/>
                <a:gd name="T5" fmla="*/ 0 h 110"/>
                <a:gd name="T6" fmla="*/ 49 w 78"/>
                <a:gd name="T7" fmla="*/ 37 h 110"/>
                <a:gd name="T8" fmla="*/ 72 w 78"/>
                <a:gd name="T9" fmla="*/ 85 h 110"/>
                <a:gd name="T10" fmla="*/ 37 w 78"/>
                <a:gd name="T11" fmla="*/ 109 h 110"/>
                <a:gd name="T12" fmla="*/ 4 w 78"/>
                <a:gd name="T13" fmla="*/ 81 h 110"/>
                <a:gd name="T14" fmla="*/ 27 w 78"/>
                <a:gd name="T15" fmla="*/ 39 h 110"/>
                <a:gd name="T16" fmla="*/ 56 w 78"/>
                <a:gd name="T17" fmla="*/ 90 h 110"/>
                <a:gd name="T18" fmla="*/ 56 w 78"/>
                <a:gd name="T19" fmla="*/ 69 h 110"/>
                <a:gd name="T20" fmla="*/ 42 w 78"/>
                <a:gd name="T21" fmla="*/ 56 h 110"/>
                <a:gd name="T22" fmla="*/ 22 w 78"/>
                <a:gd name="T23" fmla="*/ 69 h 110"/>
                <a:gd name="T24" fmla="*/ 43 w 78"/>
                <a:gd name="T25" fmla="*/ 90 h 110"/>
                <a:gd name="T26" fmla="*/ 56 w 78"/>
                <a:gd name="T27"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110">
                  <a:moveTo>
                    <a:pt x="27" y="39"/>
                  </a:moveTo>
                  <a:cubicBezTo>
                    <a:pt x="27" y="0"/>
                    <a:pt x="27" y="0"/>
                    <a:pt x="27" y="0"/>
                  </a:cubicBezTo>
                  <a:cubicBezTo>
                    <a:pt x="49" y="0"/>
                    <a:pt x="49" y="0"/>
                    <a:pt x="49" y="0"/>
                  </a:cubicBezTo>
                  <a:cubicBezTo>
                    <a:pt x="49" y="37"/>
                    <a:pt x="49" y="37"/>
                    <a:pt x="49" y="37"/>
                  </a:cubicBezTo>
                  <a:cubicBezTo>
                    <a:pt x="72" y="54"/>
                    <a:pt x="78" y="67"/>
                    <a:pt x="72" y="85"/>
                  </a:cubicBezTo>
                  <a:cubicBezTo>
                    <a:pt x="66" y="100"/>
                    <a:pt x="51" y="110"/>
                    <a:pt x="37" y="109"/>
                  </a:cubicBezTo>
                  <a:cubicBezTo>
                    <a:pt x="21" y="108"/>
                    <a:pt x="8" y="97"/>
                    <a:pt x="4" y="81"/>
                  </a:cubicBezTo>
                  <a:cubicBezTo>
                    <a:pt x="0" y="65"/>
                    <a:pt x="8" y="51"/>
                    <a:pt x="27" y="39"/>
                  </a:cubicBezTo>
                  <a:moveTo>
                    <a:pt x="56" y="90"/>
                  </a:moveTo>
                  <a:cubicBezTo>
                    <a:pt x="56" y="82"/>
                    <a:pt x="55" y="75"/>
                    <a:pt x="56" y="69"/>
                  </a:cubicBezTo>
                  <a:cubicBezTo>
                    <a:pt x="58" y="57"/>
                    <a:pt x="52" y="55"/>
                    <a:pt x="42" y="56"/>
                  </a:cubicBezTo>
                  <a:cubicBezTo>
                    <a:pt x="34" y="57"/>
                    <a:pt x="21" y="51"/>
                    <a:pt x="22" y="69"/>
                  </a:cubicBezTo>
                  <a:cubicBezTo>
                    <a:pt x="22" y="90"/>
                    <a:pt x="21" y="90"/>
                    <a:pt x="43" y="90"/>
                  </a:cubicBezTo>
                  <a:cubicBezTo>
                    <a:pt x="46" y="90"/>
                    <a:pt x="50" y="90"/>
                    <a:pt x="56" y="9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íṧḷiḑe"/>
            <p:cNvSpPr/>
            <p:nvPr/>
          </p:nvSpPr>
          <p:spPr bwMode="auto">
            <a:xfrm>
              <a:off x="5173663" y="1635125"/>
              <a:ext cx="355600" cy="428625"/>
            </a:xfrm>
            <a:custGeom>
              <a:avLst/>
              <a:gdLst>
                <a:gd name="T0" fmla="*/ 72 w 72"/>
                <a:gd name="T1" fmla="*/ 5 h 87"/>
                <a:gd name="T2" fmla="*/ 62 w 72"/>
                <a:gd name="T3" fmla="*/ 61 h 87"/>
                <a:gd name="T4" fmla="*/ 67 w 72"/>
                <a:gd name="T5" fmla="*/ 79 h 87"/>
                <a:gd name="T6" fmla="*/ 49 w 72"/>
                <a:gd name="T7" fmla="*/ 86 h 87"/>
                <a:gd name="T8" fmla="*/ 12 w 72"/>
                <a:gd name="T9" fmla="*/ 22 h 87"/>
                <a:gd name="T10" fmla="*/ 33 w 72"/>
                <a:gd name="T11" fmla="*/ 4 h 87"/>
                <a:gd name="T12" fmla="*/ 72 w 72"/>
                <a:gd name="T13" fmla="*/ 0 h 87"/>
                <a:gd name="T14" fmla="*/ 72 w 72"/>
                <a:gd name="T15" fmla="*/ 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7">
                  <a:moveTo>
                    <a:pt x="72" y="5"/>
                  </a:moveTo>
                  <a:cubicBezTo>
                    <a:pt x="38" y="24"/>
                    <a:pt x="38" y="29"/>
                    <a:pt x="62" y="61"/>
                  </a:cubicBezTo>
                  <a:cubicBezTo>
                    <a:pt x="66" y="66"/>
                    <a:pt x="69" y="75"/>
                    <a:pt x="67" y="79"/>
                  </a:cubicBezTo>
                  <a:cubicBezTo>
                    <a:pt x="64" y="84"/>
                    <a:pt x="55" y="87"/>
                    <a:pt x="49" y="86"/>
                  </a:cubicBezTo>
                  <a:cubicBezTo>
                    <a:pt x="21" y="84"/>
                    <a:pt x="0" y="47"/>
                    <a:pt x="12" y="22"/>
                  </a:cubicBezTo>
                  <a:cubicBezTo>
                    <a:pt x="16" y="14"/>
                    <a:pt x="25" y="6"/>
                    <a:pt x="33" y="4"/>
                  </a:cubicBezTo>
                  <a:cubicBezTo>
                    <a:pt x="45" y="0"/>
                    <a:pt x="59" y="1"/>
                    <a:pt x="72" y="0"/>
                  </a:cubicBezTo>
                  <a:cubicBezTo>
                    <a:pt x="72" y="2"/>
                    <a:pt x="72" y="4"/>
                    <a:pt x="7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ŝliḍè"/>
            <p:cNvSpPr/>
            <p:nvPr/>
          </p:nvSpPr>
          <p:spPr bwMode="auto">
            <a:xfrm>
              <a:off x="5199063" y="2840038"/>
              <a:ext cx="508000" cy="303213"/>
            </a:xfrm>
            <a:custGeom>
              <a:avLst/>
              <a:gdLst>
                <a:gd name="T0" fmla="*/ 3 w 103"/>
                <a:gd name="T1" fmla="*/ 16 h 62"/>
                <a:gd name="T2" fmla="*/ 14 w 103"/>
                <a:gd name="T3" fmla="*/ 19 h 62"/>
                <a:gd name="T4" fmla="*/ 74 w 103"/>
                <a:gd name="T5" fmla="*/ 7 h 62"/>
                <a:gd name="T6" fmla="*/ 94 w 103"/>
                <a:gd name="T7" fmla="*/ 8 h 62"/>
                <a:gd name="T8" fmla="*/ 97 w 103"/>
                <a:gd name="T9" fmla="*/ 29 h 62"/>
                <a:gd name="T10" fmla="*/ 18 w 103"/>
                <a:gd name="T11" fmla="*/ 49 h 62"/>
                <a:gd name="T12" fmla="*/ 3 w 103"/>
                <a:gd name="T13" fmla="*/ 16 h 62"/>
              </a:gdLst>
              <a:ahLst/>
              <a:cxnLst>
                <a:cxn ang="0">
                  <a:pos x="T0" y="T1"/>
                </a:cxn>
                <a:cxn ang="0">
                  <a:pos x="T2" y="T3"/>
                </a:cxn>
                <a:cxn ang="0">
                  <a:pos x="T4" y="T5"/>
                </a:cxn>
                <a:cxn ang="0">
                  <a:pos x="T6" y="T7"/>
                </a:cxn>
                <a:cxn ang="0">
                  <a:pos x="T8" y="T9"/>
                </a:cxn>
                <a:cxn ang="0">
                  <a:pos x="T10" y="T11"/>
                </a:cxn>
                <a:cxn ang="0">
                  <a:pos x="T12" y="T13"/>
                </a:cxn>
              </a:cxnLst>
              <a:rect l="0" t="0" r="r" b="b"/>
              <a:pathLst>
                <a:path w="103" h="62">
                  <a:moveTo>
                    <a:pt x="3" y="16"/>
                  </a:moveTo>
                  <a:cubicBezTo>
                    <a:pt x="6" y="17"/>
                    <a:pt x="10" y="18"/>
                    <a:pt x="14" y="19"/>
                  </a:cubicBezTo>
                  <a:cubicBezTo>
                    <a:pt x="36" y="24"/>
                    <a:pt x="57" y="21"/>
                    <a:pt x="74" y="7"/>
                  </a:cubicBezTo>
                  <a:cubicBezTo>
                    <a:pt x="82" y="0"/>
                    <a:pt x="87" y="2"/>
                    <a:pt x="94" y="8"/>
                  </a:cubicBezTo>
                  <a:cubicBezTo>
                    <a:pt x="100" y="14"/>
                    <a:pt x="103" y="21"/>
                    <a:pt x="97" y="29"/>
                  </a:cubicBezTo>
                  <a:cubicBezTo>
                    <a:pt x="83" y="51"/>
                    <a:pt x="40" y="62"/>
                    <a:pt x="18" y="49"/>
                  </a:cubicBezTo>
                  <a:cubicBezTo>
                    <a:pt x="5" y="42"/>
                    <a:pt x="0" y="32"/>
                    <a:pt x="3"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íṧḻîḓé"/>
            <p:cNvSpPr/>
            <p:nvPr/>
          </p:nvSpPr>
          <p:spPr bwMode="auto">
            <a:xfrm>
              <a:off x="6505576" y="2849563"/>
              <a:ext cx="512763" cy="284163"/>
            </a:xfrm>
            <a:custGeom>
              <a:avLst/>
              <a:gdLst>
                <a:gd name="T0" fmla="*/ 100 w 104"/>
                <a:gd name="T1" fmla="*/ 11 h 58"/>
                <a:gd name="T2" fmla="*/ 84 w 104"/>
                <a:gd name="T3" fmla="*/ 46 h 58"/>
                <a:gd name="T4" fmla="*/ 7 w 104"/>
                <a:gd name="T5" fmla="*/ 30 h 58"/>
                <a:gd name="T6" fmla="*/ 9 w 104"/>
                <a:gd name="T7" fmla="*/ 8 h 58"/>
                <a:gd name="T8" fmla="*/ 28 w 104"/>
                <a:gd name="T9" fmla="*/ 6 h 58"/>
                <a:gd name="T10" fmla="*/ 89 w 104"/>
                <a:gd name="T11" fmla="*/ 14 h 58"/>
                <a:gd name="T12" fmla="*/ 98 w 104"/>
                <a:gd name="T13" fmla="*/ 11 h 58"/>
                <a:gd name="T14" fmla="*/ 100 w 104"/>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58">
                  <a:moveTo>
                    <a:pt x="100" y="11"/>
                  </a:moveTo>
                  <a:cubicBezTo>
                    <a:pt x="104" y="28"/>
                    <a:pt x="99" y="38"/>
                    <a:pt x="84" y="46"/>
                  </a:cubicBezTo>
                  <a:cubicBezTo>
                    <a:pt x="62" y="58"/>
                    <a:pt x="23" y="50"/>
                    <a:pt x="7" y="30"/>
                  </a:cubicBezTo>
                  <a:cubicBezTo>
                    <a:pt x="0" y="22"/>
                    <a:pt x="3" y="15"/>
                    <a:pt x="9" y="8"/>
                  </a:cubicBezTo>
                  <a:cubicBezTo>
                    <a:pt x="15" y="1"/>
                    <a:pt x="20" y="0"/>
                    <a:pt x="28" y="6"/>
                  </a:cubicBezTo>
                  <a:cubicBezTo>
                    <a:pt x="47" y="19"/>
                    <a:pt x="67" y="21"/>
                    <a:pt x="89" y="14"/>
                  </a:cubicBezTo>
                  <a:cubicBezTo>
                    <a:pt x="92" y="13"/>
                    <a:pt x="95" y="12"/>
                    <a:pt x="98" y="11"/>
                  </a:cubicBezTo>
                  <a:cubicBezTo>
                    <a:pt x="98" y="11"/>
                    <a:pt x="99" y="11"/>
                    <a:pt x="100"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îṥľidé"/>
            <p:cNvSpPr/>
            <p:nvPr/>
          </p:nvSpPr>
          <p:spPr bwMode="auto">
            <a:xfrm>
              <a:off x="5889626" y="1316038"/>
              <a:ext cx="417513" cy="393700"/>
            </a:xfrm>
            <a:custGeom>
              <a:avLst/>
              <a:gdLst>
                <a:gd name="T0" fmla="*/ 81 w 85"/>
                <a:gd name="T1" fmla="*/ 80 h 80"/>
                <a:gd name="T2" fmla="*/ 10 w 85"/>
                <a:gd name="T3" fmla="*/ 32 h 80"/>
                <a:gd name="T4" fmla="*/ 0 w 85"/>
                <a:gd name="T5" fmla="*/ 15 h 80"/>
                <a:gd name="T6" fmla="*/ 11 w 85"/>
                <a:gd name="T7" fmla="*/ 2 h 80"/>
                <a:gd name="T8" fmla="*/ 24 w 85"/>
                <a:gd name="T9" fmla="*/ 2 h 80"/>
                <a:gd name="T10" fmla="*/ 73 w 85"/>
                <a:gd name="T11" fmla="*/ 34 h 80"/>
                <a:gd name="T12" fmla="*/ 81 w 85"/>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85" h="80">
                  <a:moveTo>
                    <a:pt x="81" y="80"/>
                  </a:moveTo>
                  <a:cubicBezTo>
                    <a:pt x="60" y="56"/>
                    <a:pt x="37" y="41"/>
                    <a:pt x="10" y="32"/>
                  </a:cubicBezTo>
                  <a:cubicBezTo>
                    <a:pt x="5" y="30"/>
                    <a:pt x="1" y="21"/>
                    <a:pt x="0" y="15"/>
                  </a:cubicBezTo>
                  <a:cubicBezTo>
                    <a:pt x="0" y="11"/>
                    <a:pt x="6" y="5"/>
                    <a:pt x="11" y="2"/>
                  </a:cubicBezTo>
                  <a:cubicBezTo>
                    <a:pt x="14" y="0"/>
                    <a:pt x="20" y="0"/>
                    <a:pt x="24" y="2"/>
                  </a:cubicBezTo>
                  <a:cubicBezTo>
                    <a:pt x="43" y="8"/>
                    <a:pt x="61" y="17"/>
                    <a:pt x="73" y="34"/>
                  </a:cubicBezTo>
                  <a:cubicBezTo>
                    <a:pt x="83" y="47"/>
                    <a:pt x="85" y="61"/>
                    <a:pt x="81" y="8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íSļîḓê"/>
            <p:cNvSpPr/>
            <p:nvPr/>
          </p:nvSpPr>
          <p:spPr bwMode="auto">
            <a:xfrm>
              <a:off x="5927726" y="1635125"/>
              <a:ext cx="315913" cy="374650"/>
            </a:xfrm>
            <a:custGeom>
              <a:avLst/>
              <a:gdLst>
                <a:gd name="T0" fmla="*/ 33 w 64"/>
                <a:gd name="T1" fmla="*/ 76 h 76"/>
                <a:gd name="T2" fmla="*/ 7 w 64"/>
                <a:gd name="T3" fmla="*/ 38 h 76"/>
                <a:gd name="T4" fmla="*/ 19 w 64"/>
                <a:gd name="T5" fmla="*/ 10 h 76"/>
                <a:gd name="T6" fmla="*/ 45 w 64"/>
                <a:gd name="T7" fmla="*/ 7 h 76"/>
                <a:gd name="T8" fmla="*/ 53 w 64"/>
                <a:gd name="T9" fmla="*/ 49 h 76"/>
                <a:gd name="T10" fmla="*/ 33 w 64"/>
                <a:gd name="T11" fmla="*/ 76 h 76"/>
              </a:gdLst>
              <a:ahLst/>
              <a:cxnLst>
                <a:cxn ang="0">
                  <a:pos x="T0" y="T1"/>
                </a:cxn>
                <a:cxn ang="0">
                  <a:pos x="T2" y="T3"/>
                </a:cxn>
                <a:cxn ang="0">
                  <a:pos x="T4" y="T5"/>
                </a:cxn>
                <a:cxn ang="0">
                  <a:pos x="T6" y="T7"/>
                </a:cxn>
                <a:cxn ang="0">
                  <a:pos x="T8" y="T9"/>
                </a:cxn>
                <a:cxn ang="0">
                  <a:pos x="T10" y="T11"/>
                </a:cxn>
              </a:cxnLst>
              <a:rect l="0" t="0" r="r" b="b"/>
              <a:pathLst>
                <a:path w="64" h="76">
                  <a:moveTo>
                    <a:pt x="33" y="76"/>
                  </a:moveTo>
                  <a:cubicBezTo>
                    <a:pt x="24" y="62"/>
                    <a:pt x="14" y="51"/>
                    <a:pt x="7" y="38"/>
                  </a:cubicBezTo>
                  <a:cubicBezTo>
                    <a:pt x="0" y="26"/>
                    <a:pt x="12" y="18"/>
                    <a:pt x="19" y="10"/>
                  </a:cubicBezTo>
                  <a:cubicBezTo>
                    <a:pt x="26" y="2"/>
                    <a:pt x="35" y="0"/>
                    <a:pt x="45" y="7"/>
                  </a:cubicBezTo>
                  <a:cubicBezTo>
                    <a:pt x="62" y="18"/>
                    <a:pt x="64" y="32"/>
                    <a:pt x="53" y="49"/>
                  </a:cubicBezTo>
                  <a:cubicBezTo>
                    <a:pt x="47" y="57"/>
                    <a:pt x="41" y="65"/>
                    <a:pt x="33"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Sḻïḍè"/>
            <p:cNvSpPr/>
            <p:nvPr/>
          </p:nvSpPr>
          <p:spPr bwMode="auto">
            <a:xfrm>
              <a:off x="6170613" y="1862138"/>
              <a:ext cx="290513" cy="300038"/>
            </a:xfrm>
            <a:custGeom>
              <a:avLst/>
              <a:gdLst>
                <a:gd name="T0" fmla="*/ 59 w 59"/>
                <a:gd name="T1" fmla="*/ 16 h 61"/>
                <a:gd name="T2" fmla="*/ 24 w 59"/>
                <a:gd name="T3" fmla="*/ 61 h 61"/>
                <a:gd name="T4" fmla="*/ 4 w 59"/>
                <a:gd name="T5" fmla="*/ 51 h 61"/>
                <a:gd name="T6" fmla="*/ 2 w 59"/>
                <a:gd name="T7" fmla="*/ 34 h 61"/>
                <a:gd name="T8" fmla="*/ 31 w 59"/>
                <a:gd name="T9" fmla="*/ 3 h 61"/>
                <a:gd name="T10" fmla="*/ 48 w 59"/>
                <a:gd name="T11" fmla="*/ 3 h 61"/>
                <a:gd name="T12" fmla="*/ 59 w 59"/>
                <a:gd name="T13" fmla="*/ 16 h 61"/>
              </a:gdLst>
              <a:ahLst/>
              <a:cxnLst>
                <a:cxn ang="0">
                  <a:pos x="T0" y="T1"/>
                </a:cxn>
                <a:cxn ang="0">
                  <a:pos x="T2" y="T3"/>
                </a:cxn>
                <a:cxn ang="0">
                  <a:pos x="T4" y="T5"/>
                </a:cxn>
                <a:cxn ang="0">
                  <a:pos x="T6" y="T7"/>
                </a:cxn>
                <a:cxn ang="0">
                  <a:pos x="T8" y="T9"/>
                </a:cxn>
                <a:cxn ang="0">
                  <a:pos x="T10" y="T11"/>
                </a:cxn>
                <a:cxn ang="0">
                  <a:pos x="T12" y="T13"/>
                </a:cxn>
              </a:cxnLst>
              <a:rect l="0" t="0" r="r" b="b"/>
              <a:pathLst>
                <a:path w="59" h="61">
                  <a:moveTo>
                    <a:pt x="59" y="16"/>
                  </a:moveTo>
                  <a:cubicBezTo>
                    <a:pt x="59" y="29"/>
                    <a:pt x="34" y="61"/>
                    <a:pt x="24" y="61"/>
                  </a:cubicBezTo>
                  <a:cubicBezTo>
                    <a:pt x="17" y="61"/>
                    <a:pt x="9" y="56"/>
                    <a:pt x="4" y="51"/>
                  </a:cubicBezTo>
                  <a:cubicBezTo>
                    <a:pt x="1" y="48"/>
                    <a:pt x="0" y="37"/>
                    <a:pt x="2" y="34"/>
                  </a:cubicBezTo>
                  <a:cubicBezTo>
                    <a:pt x="10" y="22"/>
                    <a:pt x="20" y="12"/>
                    <a:pt x="31" y="3"/>
                  </a:cubicBezTo>
                  <a:cubicBezTo>
                    <a:pt x="34" y="0"/>
                    <a:pt x="43" y="0"/>
                    <a:pt x="48" y="3"/>
                  </a:cubicBezTo>
                  <a:cubicBezTo>
                    <a:pt x="53" y="6"/>
                    <a:pt x="57" y="13"/>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šḻiḓè"/>
            <p:cNvSpPr/>
            <p:nvPr/>
          </p:nvSpPr>
          <p:spPr bwMode="auto">
            <a:xfrm>
              <a:off x="5761038" y="1841500"/>
              <a:ext cx="295275" cy="309563"/>
            </a:xfrm>
            <a:custGeom>
              <a:avLst/>
              <a:gdLst>
                <a:gd name="T0" fmla="*/ 36 w 60"/>
                <a:gd name="T1" fmla="*/ 63 h 63"/>
                <a:gd name="T2" fmla="*/ 4 w 60"/>
                <a:gd name="T3" fmla="*/ 35 h 63"/>
                <a:gd name="T4" fmla="*/ 13 w 60"/>
                <a:gd name="T5" fmla="*/ 3 h 63"/>
                <a:gd name="T6" fmla="*/ 31 w 60"/>
                <a:gd name="T7" fmla="*/ 3 h 63"/>
                <a:gd name="T8" fmla="*/ 51 w 60"/>
                <a:gd name="T9" fmla="*/ 26 h 63"/>
                <a:gd name="T10" fmla="*/ 58 w 60"/>
                <a:gd name="T11" fmla="*/ 43 h 63"/>
                <a:gd name="T12" fmla="*/ 36 w 6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60" h="63">
                  <a:moveTo>
                    <a:pt x="36" y="63"/>
                  </a:moveTo>
                  <a:cubicBezTo>
                    <a:pt x="24" y="61"/>
                    <a:pt x="8" y="46"/>
                    <a:pt x="4" y="35"/>
                  </a:cubicBezTo>
                  <a:cubicBezTo>
                    <a:pt x="0" y="23"/>
                    <a:pt x="3" y="9"/>
                    <a:pt x="13" y="3"/>
                  </a:cubicBezTo>
                  <a:cubicBezTo>
                    <a:pt x="18" y="0"/>
                    <a:pt x="27" y="0"/>
                    <a:pt x="31" y="3"/>
                  </a:cubicBezTo>
                  <a:cubicBezTo>
                    <a:pt x="39" y="9"/>
                    <a:pt x="45" y="17"/>
                    <a:pt x="51" y="26"/>
                  </a:cubicBezTo>
                  <a:cubicBezTo>
                    <a:pt x="55" y="31"/>
                    <a:pt x="60" y="40"/>
                    <a:pt x="58" y="43"/>
                  </a:cubicBezTo>
                  <a:cubicBezTo>
                    <a:pt x="52" y="51"/>
                    <a:pt x="43" y="56"/>
                    <a:pt x="36" y="6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lïḓè"/>
            <p:cNvSpPr/>
            <p:nvPr/>
          </p:nvSpPr>
          <p:spPr bwMode="auto">
            <a:xfrm>
              <a:off x="5845176" y="2863850"/>
              <a:ext cx="349250" cy="274638"/>
            </a:xfrm>
            <a:custGeom>
              <a:avLst/>
              <a:gdLst>
                <a:gd name="T0" fmla="*/ 71 w 71"/>
                <a:gd name="T1" fmla="*/ 34 h 56"/>
                <a:gd name="T2" fmla="*/ 24 w 71"/>
                <a:gd name="T3" fmla="*/ 44 h 56"/>
                <a:gd name="T4" fmla="*/ 18 w 71"/>
                <a:gd name="T5" fmla="*/ 40 h 56"/>
                <a:gd name="T6" fmla="*/ 0 w 71"/>
                <a:gd name="T7" fmla="*/ 18 h 56"/>
                <a:gd name="T8" fmla="*/ 23 w 71"/>
                <a:gd name="T9" fmla="*/ 1 h 56"/>
                <a:gd name="T10" fmla="*/ 33 w 71"/>
                <a:gd name="T11" fmla="*/ 2 h 56"/>
                <a:gd name="T12" fmla="*/ 71 w 71"/>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71" h="56">
                  <a:moveTo>
                    <a:pt x="71" y="34"/>
                  </a:moveTo>
                  <a:cubicBezTo>
                    <a:pt x="58" y="53"/>
                    <a:pt x="44" y="56"/>
                    <a:pt x="24" y="44"/>
                  </a:cubicBezTo>
                  <a:cubicBezTo>
                    <a:pt x="22" y="43"/>
                    <a:pt x="19" y="42"/>
                    <a:pt x="18" y="40"/>
                  </a:cubicBezTo>
                  <a:cubicBezTo>
                    <a:pt x="12" y="33"/>
                    <a:pt x="6" y="25"/>
                    <a:pt x="0" y="18"/>
                  </a:cubicBezTo>
                  <a:cubicBezTo>
                    <a:pt x="7" y="12"/>
                    <a:pt x="15" y="6"/>
                    <a:pt x="23" y="1"/>
                  </a:cubicBezTo>
                  <a:cubicBezTo>
                    <a:pt x="25" y="0"/>
                    <a:pt x="30" y="1"/>
                    <a:pt x="33" y="2"/>
                  </a:cubicBezTo>
                  <a:cubicBezTo>
                    <a:pt x="46" y="12"/>
                    <a:pt x="58" y="23"/>
                    <a:pt x="71"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şḷïdê"/>
            <p:cNvSpPr/>
            <p:nvPr/>
          </p:nvSpPr>
          <p:spPr bwMode="auto">
            <a:xfrm>
              <a:off x="5454651" y="2343150"/>
              <a:ext cx="301625" cy="314325"/>
            </a:xfrm>
            <a:custGeom>
              <a:avLst/>
              <a:gdLst>
                <a:gd name="T0" fmla="*/ 31 w 61"/>
                <a:gd name="T1" fmla="*/ 64 h 64"/>
                <a:gd name="T2" fmla="*/ 21 w 61"/>
                <a:gd name="T3" fmla="*/ 58 h 64"/>
                <a:gd name="T4" fmla="*/ 5 w 61"/>
                <a:gd name="T5" fmla="*/ 31 h 64"/>
                <a:gd name="T6" fmla="*/ 14 w 61"/>
                <a:gd name="T7" fmla="*/ 7 h 64"/>
                <a:gd name="T8" fmla="*/ 37 w 61"/>
                <a:gd name="T9" fmla="*/ 13 h 64"/>
                <a:gd name="T10" fmla="*/ 54 w 61"/>
                <a:gd name="T11" fmla="*/ 38 h 64"/>
                <a:gd name="T12" fmla="*/ 49 w 61"/>
                <a:gd name="T13" fmla="*/ 57 h 64"/>
                <a:gd name="T14" fmla="*/ 31 w 6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4">
                  <a:moveTo>
                    <a:pt x="31" y="64"/>
                  </a:moveTo>
                  <a:cubicBezTo>
                    <a:pt x="28" y="62"/>
                    <a:pt x="23" y="61"/>
                    <a:pt x="21" y="58"/>
                  </a:cubicBezTo>
                  <a:cubicBezTo>
                    <a:pt x="15" y="50"/>
                    <a:pt x="9" y="41"/>
                    <a:pt x="5" y="31"/>
                  </a:cubicBezTo>
                  <a:cubicBezTo>
                    <a:pt x="0" y="21"/>
                    <a:pt x="4" y="12"/>
                    <a:pt x="14" y="7"/>
                  </a:cubicBezTo>
                  <a:cubicBezTo>
                    <a:pt x="24" y="1"/>
                    <a:pt x="32" y="0"/>
                    <a:pt x="37" y="13"/>
                  </a:cubicBezTo>
                  <a:cubicBezTo>
                    <a:pt x="42" y="22"/>
                    <a:pt x="48" y="30"/>
                    <a:pt x="54" y="38"/>
                  </a:cubicBezTo>
                  <a:cubicBezTo>
                    <a:pt x="61" y="47"/>
                    <a:pt x="59" y="53"/>
                    <a:pt x="49" y="57"/>
                  </a:cubicBezTo>
                  <a:cubicBezTo>
                    <a:pt x="43" y="59"/>
                    <a:pt x="38" y="62"/>
                    <a:pt x="31" y="6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ļiḓè"/>
            <p:cNvSpPr/>
            <p:nvPr/>
          </p:nvSpPr>
          <p:spPr bwMode="auto">
            <a:xfrm>
              <a:off x="6688138" y="2584450"/>
              <a:ext cx="354013" cy="293688"/>
            </a:xfrm>
            <a:custGeom>
              <a:avLst/>
              <a:gdLst>
                <a:gd name="T0" fmla="*/ 0 w 72"/>
                <a:gd name="T1" fmla="*/ 23 h 60"/>
                <a:gd name="T2" fmla="*/ 26 w 72"/>
                <a:gd name="T3" fmla="*/ 3 h 60"/>
                <a:gd name="T4" fmla="*/ 67 w 72"/>
                <a:gd name="T5" fmla="*/ 34 h 60"/>
                <a:gd name="T6" fmla="*/ 59 w 72"/>
                <a:gd name="T7" fmla="*/ 59 h 60"/>
                <a:gd name="T8" fmla="*/ 48 w 72"/>
                <a:gd name="T9" fmla="*/ 58 h 60"/>
                <a:gd name="T10" fmla="*/ 0 w 72"/>
                <a:gd name="T11" fmla="*/ 23 h 60"/>
              </a:gdLst>
              <a:ahLst/>
              <a:cxnLst>
                <a:cxn ang="0">
                  <a:pos x="T0" y="T1"/>
                </a:cxn>
                <a:cxn ang="0">
                  <a:pos x="T2" y="T3"/>
                </a:cxn>
                <a:cxn ang="0">
                  <a:pos x="T4" y="T5"/>
                </a:cxn>
                <a:cxn ang="0">
                  <a:pos x="T6" y="T7"/>
                </a:cxn>
                <a:cxn ang="0">
                  <a:pos x="T8" y="T9"/>
                </a:cxn>
                <a:cxn ang="0">
                  <a:pos x="T10" y="T11"/>
                </a:cxn>
              </a:cxnLst>
              <a:rect l="0" t="0" r="r" b="b"/>
              <a:pathLst>
                <a:path w="72" h="60">
                  <a:moveTo>
                    <a:pt x="0" y="23"/>
                  </a:moveTo>
                  <a:cubicBezTo>
                    <a:pt x="4" y="5"/>
                    <a:pt x="11" y="0"/>
                    <a:pt x="26" y="3"/>
                  </a:cubicBezTo>
                  <a:cubicBezTo>
                    <a:pt x="44" y="7"/>
                    <a:pt x="58" y="18"/>
                    <a:pt x="67" y="34"/>
                  </a:cubicBezTo>
                  <a:cubicBezTo>
                    <a:pt x="72" y="45"/>
                    <a:pt x="69" y="55"/>
                    <a:pt x="59" y="59"/>
                  </a:cubicBezTo>
                  <a:cubicBezTo>
                    <a:pt x="56" y="60"/>
                    <a:pt x="49" y="60"/>
                    <a:pt x="48" y="58"/>
                  </a:cubicBezTo>
                  <a:cubicBezTo>
                    <a:pt x="37" y="40"/>
                    <a:pt x="21" y="28"/>
                    <a:pt x="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ṥḻídè"/>
            <p:cNvSpPr/>
            <p:nvPr/>
          </p:nvSpPr>
          <p:spPr bwMode="auto">
            <a:xfrm>
              <a:off x="5957888" y="2112963"/>
              <a:ext cx="261938" cy="288925"/>
            </a:xfrm>
            <a:custGeom>
              <a:avLst/>
              <a:gdLst>
                <a:gd name="T0" fmla="*/ 53 w 53"/>
                <a:gd name="T1" fmla="*/ 30 h 59"/>
                <a:gd name="T2" fmla="*/ 25 w 53"/>
                <a:gd name="T3" fmla="*/ 59 h 59"/>
                <a:gd name="T4" fmla="*/ 0 w 53"/>
                <a:gd name="T5" fmla="*/ 27 h 59"/>
                <a:gd name="T6" fmla="*/ 28 w 53"/>
                <a:gd name="T7" fmla="*/ 0 h 59"/>
                <a:gd name="T8" fmla="*/ 53 w 53"/>
                <a:gd name="T9" fmla="*/ 30 h 59"/>
              </a:gdLst>
              <a:ahLst/>
              <a:cxnLst>
                <a:cxn ang="0">
                  <a:pos x="T0" y="T1"/>
                </a:cxn>
                <a:cxn ang="0">
                  <a:pos x="T2" y="T3"/>
                </a:cxn>
                <a:cxn ang="0">
                  <a:pos x="T4" y="T5"/>
                </a:cxn>
                <a:cxn ang="0">
                  <a:pos x="T6" y="T7"/>
                </a:cxn>
                <a:cxn ang="0">
                  <a:pos x="T8" y="T9"/>
                </a:cxn>
              </a:cxnLst>
              <a:rect l="0" t="0" r="r" b="b"/>
              <a:pathLst>
                <a:path w="53" h="59">
                  <a:moveTo>
                    <a:pt x="53" y="30"/>
                  </a:moveTo>
                  <a:cubicBezTo>
                    <a:pt x="53" y="40"/>
                    <a:pt x="34" y="59"/>
                    <a:pt x="25" y="59"/>
                  </a:cubicBezTo>
                  <a:cubicBezTo>
                    <a:pt x="18" y="59"/>
                    <a:pt x="0" y="37"/>
                    <a:pt x="0" y="27"/>
                  </a:cubicBezTo>
                  <a:cubicBezTo>
                    <a:pt x="1" y="18"/>
                    <a:pt x="19" y="0"/>
                    <a:pt x="28" y="0"/>
                  </a:cubicBezTo>
                  <a:cubicBezTo>
                    <a:pt x="37" y="0"/>
                    <a:pt x="53" y="19"/>
                    <a:pt x="53"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ṥľîḑê"/>
            <p:cNvSpPr/>
            <p:nvPr/>
          </p:nvSpPr>
          <p:spPr bwMode="auto">
            <a:xfrm>
              <a:off x="5873751" y="2495550"/>
              <a:ext cx="306388" cy="344488"/>
            </a:xfrm>
            <a:custGeom>
              <a:avLst/>
              <a:gdLst>
                <a:gd name="T0" fmla="*/ 29 w 62"/>
                <a:gd name="T1" fmla="*/ 0 h 70"/>
                <a:gd name="T2" fmla="*/ 55 w 62"/>
                <a:gd name="T3" fmla="*/ 37 h 70"/>
                <a:gd name="T4" fmla="*/ 51 w 62"/>
                <a:gd name="T5" fmla="*/ 57 h 70"/>
                <a:gd name="T6" fmla="*/ 28 w 62"/>
                <a:gd name="T7" fmla="*/ 59 h 70"/>
                <a:gd name="T8" fmla="*/ 14 w 62"/>
                <a:gd name="T9" fmla="*/ 42 h 70"/>
                <a:gd name="T10" fmla="*/ 29 w 62"/>
                <a:gd name="T11" fmla="*/ 0 h 70"/>
              </a:gdLst>
              <a:ahLst/>
              <a:cxnLst>
                <a:cxn ang="0">
                  <a:pos x="T0" y="T1"/>
                </a:cxn>
                <a:cxn ang="0">
                  <a:pos x="T2" y="T3"/>
                </a:cxn>
                <a:cxn ang="0">
                  <a:pos x="T4" y="T5"/>
                </a:cxn>
                <a:cxn ang="0">
                  <a:pos x="T6" y="T7"/>
                </a:cxn>
                <a:cxn ang="0">
                  <a:pos x="T8" y="T9"/>
                </a:cxn>
                <a:cxn ang="0">
                  <a:pos x="T10" y="T11"/>
                </a:cxn>
              </a:cxnLst>
              <a:rect l="0" t="0" r="r" b="b"/>
              <a:pathLst>
                <a:path w="62" h="70">
                  <a:moveTo>
                    <a:pt x="29" y="0"/>
                  </a:moveTo>
                  <a:cubicBezTo>
                    <a:pt x="38" y="13"/>
                    <a:pt x="47" y="25"/>
                    <a:pt x="55" y="37"/>
                  </a:cubicBezTo>
                  <a:cubicBezTo>
                    <a:pt x="62" y="46"/>
                    <a:pt x="58" y="52"/>
                    <a:pt x="51" y="57"/>
                  </a:cubicBezTo>
                  <a:cubicBezTo>
                    <a:pt x="44" y="62"/>
                    <a:pt x="37" y="70"/>
                    <a:pt x="28" y="59"/>
                  </a:cubicBezTo>
                  <a:cubicBezTo>
                    <a:pt x="24" y="53"/>
                    <a:pt x="18" y="48"/>
                    <a:pt x="14" y="42"/>
                  </a:cubicBezTo>
                  <a:cubicBezTo>
                    <a:pt x="0" y="21"/>
                    <a:pt x="5" y="8"/>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ṡḷiḓê"/>
            <p:cNvSpPr/>
            <p:nvPr/>
          </p:nvSpPr>
          <p:spPr bwMode="auto">
            <a:xfrm>
              <a:off x="5168901" y="2584450"/>
              <a:ext cx="346075" cy="298450"/>
            </a:xfrm>
            <a:custGeom>
              <a:avLst/>
              <a:gdLst>
                <a:gd name="T0" fmla="*/ 70 w 70"/>
                <a:gd name="T1" fmla="*/ 24 h 61"/>
                <a:gd name="T2" fmla="*/ 20 w 70"/>
                <a:gd name="T3" fmla="*/ 61 h 61"/>
                <a:gd name="T4" fmla="*/ 8 w 70"/>
                <a:gd name="T5" fmla="*/ 31 h 61"/>
                <a:gd name="T6" fmla="*/ 45 w 70"/>
                <a:gd name="T7" fmla="*/ 3 h 61"/>
                <a:gd name="T8" fmla="*/ 70 w 70"/>
                <a:gd name="T9" fmla="*/ 24 h 61"/>
              </a:gdLst>
              <a:ahLst/>
              <a:cxnLst>
                <a:cxn ang="0">
                  <a:pos x="T0" y="T1"/>
                </a:cxn>
                <a:cxn ang="0">
                  <a:pos x="T2" y="T3"/>
                </a:cxn>
                <a:cxn ang="0">
                  <a:pos x="T4" y="T5"/>
                </a:cxn>
                <a:cxn ang="0">
                  <a:pos x="T6" y="T7"/>
                </a:cxn>
                <a:cxn ang="0">
                  <a:pos x="T8" y="T9"/>
                </a:cxn>
              </a:cxnLst>
              <a:rect l="0" t="0" r="r" b="b"/>
              <a:pathLst>
                <a:path w="70" h="61">
                  <a:moveTo>
                    <a:pt x="70" y="24"/>
                  </a:moveTo>
                  <a:cubicBezTo>
                    <a:pt x="48" y="29"/>
                    <a:pt x="31" y="42"/>
                    <a:pt x="20" y="61"/>
                  </a:cubicBezTo>
                  <a:cubicBezTo>
                    <a:pt x="4" y="53"/>
                    <a:pt x="0" y="44"/>
                    <a:pt x="8" y="31"/>
                  </a:cubicBezTo>
                  <a:cubicBezTo>
                    <a:pt x="16" y="16"/>
                    <a:pt x="29" y="7"/>
                    <a:pt x="45" y="3"/>
                  </a:cubicBezTo>
                  <a:cubicBezTo>
                    <a:pt x="60" y="0"/>
                    <a:pt x="68" y="6"/>
                    <a:pt x="70"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ṩliḍê"/>
            <p:cNvSpPr/>
            <p:nvPr/>
          </p:nvSpPr>
          <p:spPr bwMode="auto">
            <a:xfrm>
              <a:off x="5597526" y="2622550"/>
              <a:ext cx="325438" cy="290513"/>
            </a:xfrm>
            <a:custGeom>
              <a:avLst/>
              <a:gdLst>
                <a:gd name="T0" fmla="*/ 43 w 66"/>
                <a:gd name="T1" fmla="*/ 0 h 59"/>
                <a:gd name="T2" fmla="*/ 64 w 66"/>
                <a:gd name="T3" fmla="*/ 33 h 59"/>
                <a:gd name="T4" fmla="*/ 65 w 66"/>
                <a:gd name="T5" fmla="*/ 39 h 59"/>
                <a:gd name="T6" fmla="*/ 29 w 66"/>
                <a:gd name="T7" fmla="*/ 50 h 59"/>
                <a:gd name="T8" fmla="*/ 33 w 66"/>
                <a:gd name="T9" fmla="*/ 5 h 59"/>
                <a:gd name="T10" fmla="*/ 43 w 66"/>
                <a:gd name="T11" fmla="*/ 0 h 59"/>
              </a:gdLst>
              <a:ahLst/>
              <a:cxnLst>
                <a:cxn ang="0">
                  <a:pos x="T0" y="T1"/>
                </a:cxn>
                <a:cxn ang="0">
                  <a:pos x="T2" y="T3"/>
                </a:cxn>
                <a:cxn ang="0">
                  <a:pos x="T4" y="T5"/>
                </a:cxn>
                <a:cxn ang="0">
                  <a:pos x="T6" y="T7"/>
                </a:cxn>
                <a:cxn ang="0">
                  <a:pos x="T8" y="T9"/>
                </a:cxn>
                <a:cxn ang="0">
                  <a:pos x="T10" y="T11"/>
                </a:cxn>
              </a:cxnLst>
              <a:rect l="0" t="0" r="r" b="b"/>
              <a:pathLst>
                <a:path w="66" h="59">
                  <a:moveTo>
                    <a:pt x="43" y="0"/>
                  </a:moveTo>
                  <a:cubicBezTo>
                    <a:pt x="50" y="12"/>
                    <a:pt x="57" y="22"/>
                    <a:pt x="64" y="33"/>
                  </a:cubicBezTo>
                  <a:cubicBezTo>
                    <a:pt x="65" y="35"/>
                    <a:pt x="66" y="37"/>
                    <a:pt x="65" y="39"/>
                  </a:cubicBezTo>
                  <a:cubicBezTo>
                    <a:pt x="62" y="51"/>
                    <a:pt x="37" y="59"/>
                    <a:pt x="29" y="50"/>
                  </a:cubicBezTo>
                  <a:cubicBezTo>
                    <a:pt x="1" y="22"/>
                    <a:pt x="0" y="18"/>
                    <a:pt x="33" y="5"/>
                  </a:cubicBezTo>
                  <a:cubicBezTo>
                    <a:pt x="37" y="4"/>
                    <a:pt x="40" y="2"/>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Sḻïḋe"/>
            <p:cNvSpPr/>
            <p:nvPr/>
          </p:nvSpPr>
          <p:spPr bwMode="auto">
            <a:xfrm>
              <a:off x="6253163" y="2579688"/>
              <a:ext cx="320675" cy="288925"/>
            </a:xfrm>
            <a:custGeom>
              <a:avLst/>
              <a:gdLst>
                <a:gd name="T0" fmla="*/ 37 w 65"/>
                <a:gd name="T1" fmla="*/ 59 h 59"/>
                <a:gd name="T2" fmla="*/ 30 w 65"/>
                <a:gd name="T3" fmla="*/ 55 h 59"/>
                <a:gd name="T4" fmla="*/ 34 w 65"/>
                <a:gd name="T5" fmla="*/ 2 h 59"/>
                <a:gd name="T6" fmla="*/ 52 w 65"/>
                <a:gd name="T7" fmla="*/ 8 h 59"/>
                <a:gd name="T8" fmla="*/ 59 w 65"/>
                <a:gd name="T9" fmla="*/ 31 h 59"/>
                <a:gd name="T10" fmla="*/ 37 w 65"/>
                <a:gd name="T11" fmla="*/ 59 h 59"/>
              </a:gdLst>
              <a:ahLst/>
              <a:cxnLst>
                <a:cxn ang="0">
                  <a:pos x="T0" y="T1"/>
                </a:cxn>
                <a:cxn ang="0">
                  <a:pos x="T2" y="T3"/>
                </a:cxn>
                <a:cxn ang="0">
                  <a:pos x="T4" y="T5"/>
                </a:cxn>
                <a:cxn ang="0">
                  <a:pos x="T6" y="T7"/>
                </a:cxn>
                <a:cxn ang="0">
                  <a:pos x="T8" y="T9"/>
                </a:cxn>
                <a:cxn ang="0">
                  <a:pos x="T10" y="T11"/>
                </a:cxn>
              </a:cxnLst>
              <a:rect l="0" t="0" r="r" b="b"/>
              <a:pathLst>
                <a:path w="65" h="59">
                  <a:moveTo>
                    <a:pt x="37" y="59"/>
                  </a:moveTo>
                  <a:cubicBezTo>
                    <a:pt x="32" y="56"/>
                    <a:pt x="31" y="56"/>
                    <a:pt x="30" y="55"/>
                  </a:cubicBezTo>
                  <a:cubicBezTo>
                    <a:pt x="0" y="33"/>
                    <a:pt x="1" y="23"/>
                    <a:pt x="34" y="2"/>
                  </a:cubicBezTo>
                  <a:cubicBezTo>
                    <a:pt x="38" y="0"/>
                    <a:pt x="47" y="4"/>
                    <a:pt x="52" y="8"/>
                  </a:cubicBezTo>
                  <a:cubicBezTo>
                    <a:pt x="60" y="13"/>
                    <a:pt x="65" y="22"/>
                    <a:pt x="59" y="31"/>
                  </a:cubicBezTo>
                  <a:cubicBezTo>
                    <a:pt x="53" y="41"/>
                    <a:pt x="44" y="49"/>
                    <a:pt x="37" y="5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îş1íḑe"/>
            <p:cNvSpPr/>
            <p:nvPr/>
          </p:nvSpPr>
          <p:spPr bwMode="auto">
            <a:xfrm>
              <a:off x="6475413" y="2024063"/>
              <a:ext cx="295275" cy="279400"/>
            </a:xfrm>
            <a:custGeom>
              <a:avLst/>
              <a:gdLst>
                <a:gd name="T0" fmla="*/ 60 w 60"/>
                <a:gd name="T1" fmla="*/ 53 h 57"/>
                <a:gd name="T2" fmla="*/ 5 w 60"/>
                <a:gd name="T3" fmla="*/ 28 h 57"/>
                <a:gd name="T4" fmla="*/ 11 w 60"/>
                <a:gd name="T5" fmla="*/ 3 h 57"/>
                <a:gd name="T6" fmla="*/ 22 w 60"/>
                <a:gd name="T7" fmla="*/ 1 h 57"/>
                <a:gd name="T8" fmla="*/ 60 w 60"/>
                <a:gd name="T9" fmla="*/ 53 h 57"/>
              </a:gdLst>
              <a:ahLst/>
              <a:cxnLst>
                <a:cxn ang="0">
                  <a:pos x="T0" y="T1"/>
                </a:cxn>
                <a:cxn ang="0">
                  <a:pos x="T2" y="T3"/>
                </a:cxn>
                <a:cxn ang="0">
                  <a:pos x="T4" y="T5"/>
                </a:cxn>
                <a:cxn ang="0">
                  <a:pos x="T6" y="T7"/>
                </a:cxn>
                <a:cxn ang="0">
                  <a:pos x="T8" y="T9"/>
                </a:cxn>
              </a:cxnLst>
              <a:rect l="0" t="0" r="r" b="b"/>
              <a:pathLst>
                <a:path w="60" h="57">
                  <a:moveTo>
                    <a:pt x="60" y="53"/>
                  </a:moveTo>
                  <a:cubicBezTo>
                    <a:pt x="33" y="57"/>
                    <a:pt x="14" y="48"/>
                    <a:pt x="5" y="28"/>
                  </a:cubicBezTo>
                  <a:cubicBezTo>
                    <a:pt x="0" y="18"/>
                    <a:pt x="2" y="9"/>
                    <a:pt x="11" y="3"/>
                  </a:cubicBezTo>
                  <a:cubicBezTo>
                    <a:pt x="13" y="1"/>
                    <a:pt x="20" y="0"/>
                    <a:pt x="22" y="1"/>
                  </a:cubicBezTo>
                  <a:cubicBezTo>
                    <a:pt x="40" y="14"/>
                    <a:pt x="52" y="31"/>
                    <a:pt x="60"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š1ïḑe"/>
            <p:cNvSpPr/>
            <p:nvPr/>
          </p:nvSpPr>
          <p:spPr bwMode="auto">
            <a:xfrm>
              <a:off x="5686426" y="2249488"/>
              <a:ext cx="290513" cy="260350"/>
            </a:xfrm>
            <a:custGeom>
              <a:avLst/>
              <a:gdLst>
                <a:gd name="T0" fmla="*/ 32 w 59"/>
                <a:gd name="T1" fmla="*/ 0 h 53"/>
                <a:gd name="T2" fmla="*/ 54 w 59"/>
                <a:gd name="T3" fmla="*/ 35 h 53"/>
                <a:gd name="T4" fmla="*/ 25 w 59"/>
                <a:gd name="T5" fmla="*/ 51 h 53"/>
                <a:gd name="T6" fmla="*/ 3 w 59"/>
                <a:gd name="T7" fmla="*/ 26 h 53"/>
                <a:gd name="T8" fmla="*/ 32 w 59"/>
                <a:gd name="T9" fmla="*/ 0 h 53"/>
              </a:gdLst>
              <a:ahLst/>
              <a:cxnLst>
                <a:cxn ang="0">
                  <a:pos x="T0" y="T1"/>
                </a:cxn>
                <a:cxn ang="0">
                  <a:pos x="T2" y="T3"/>
                </a:cxn>
                <a:cxn ang="0">
                  <a:pos x="T4" y="T5"/>
                </a:cxn>
                <a:cxn ang="0">
                  <a:pos x="T6" y="T7"/>
                </a:cxn>
                <a:cxn ang="0">
                  <a:pos x="T8" y="T9"/>
                </a:cxn>
              </a:cxnLst>
              <a:rect l="0" t="0" r="r" b="b"/>
              <a:pathLst>
                <a:path w="59" h="53">
                  <a:moveTo>
                    <a:pt x="32" y="0"/>
                  </a:moveTo>
                  <a:cubicBezTo>
                    <a:pt x="41" y="12"/>
                    <a:pt x="59" y="19"/>
                    <a:pt x="54" y="35"/>
                  </a:cubicBezTo>
                  <a:cubicBezTo>
                    <a:pt x="51" y="43"/>
                    <a:pt x="36" y="50"/>
                    <a:pt x="25" y="51"/>
                  </a:cubicBezTo>
                  <a:cubicBezTo>
                    <a:pt x="10" y="53"/>
                    <a:pt x="9" y="36"/>
                    <a:pt x="3" y="26"/>
                  </a:cubicBezTo>
                  <a:cubicBezTo>
                    <a:pt x="0" y="23"/>
                    <a:pt x="1" y="22"/>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ïṥľïdé"/>
            <p:cNvSpPr/>
            <p:nvPr/>
          </p:nvSpPr>
          <p:spPr bwMode="auto">
            <a:xfrm>
              <a:off x="6110288" y="2362200"/>
              <a:ext cx="257175" cy="295275"/>
            </a:xfrm>
            <a:custGeom>
              <a:avLst/>
              <a:gdLst>
                <a:gd name="T0" fmla="*/ 0 w 52"/>
                <a:gd name="T1" fmla="*/ 25 h 60"/>
                <a:gd name="T2" fmla="*/ 32 w 52"/>
                <a:gd name="T3" fmla="*/ 0 h 60"/>
                <a:gd name="T4" fmla="*/ 51 w 52"/>
                <a:gd name="T5" fmla="*/ 24 h 60"/>
                <a:gd name="T6" fmla="*/ 51 w 52"/>
                <a:gd name="T7" fmla="*/ 33 h 60"/>
                <a:gd name="T8" fmla="*/ 6 w 52"/>
                <a:gd name="T9" fmla="*/ 37 h 60"/>
                <a:gd name="T10" fmla="*/ 0 w 52"/>
                <a:gd name="T11" fmla="*/ 25 h 60"/>
              </a:gdLst>
              <a:ahLst/>
              <a:cxnLst>
                <a:cxn ang="0">
                  <a:pos x="T0" y="T1"/>
                </a:cxn>
                <a:cxn ang="0">
                  <a:pos x="T2" y="T3"/>
                </a:cxn>
                <a:cxn ang="0">
                  <a:pos x="T4" y="T5"/>
                </a:cxn>
                <a:cxn ang="0">
                  <a:pos x="T6" y="T7"/>
                </a:cxn>
                <a:cxn ang="0">
                  <a:pos x="T8" y="T9"/>
                </a:cxn>
                <a:cxn ang="0">
                  <a:pos x="T10" y="T11"/>
                </a:cxn>
              </a:cxnLst>
              <a:rect l="0" t="0" r="r" b="b"/>
              <a:pathLst>
                <a:path w="52" h="60">
                  <a:moveTo>
                    <a:pt x="0" y="25"/>
                  </a:moveTo>
                  <a:cubicBezTo>
                    <a:pt x="12" y="16"/>
                    <a:pt x="22" y="8"/>
                    <a:pt x="32" y="0"/>
                  </a:cubicBezTo>
                  <a:cubicBezTo>
                    <a:pt x="39" y="8"/>
                    <a:pt x="45" y="16"/>
                    <a:pt x="51" y="24"/>
                  </a:cubicBezTo>
                  <a:cubicBezTo>
                    <a:pt x="52" y="26"/>
                    <a:pt x="52" y="31"/>
                    <a:pt x="51" y="33"/>
                  </a:cubicBezTo>
                  <a:cubicBezTo>
                    <a:pt x="38" y="59"/>
                    <a:pt x="22" y="60"/>
                    <a:pt x="6" y="37"/>
                  </a:cubicBezTo>
                  <a:cubicBezTo>
                    <a:pt x="4" y="33"/>
                    <a:pt x="2" y="29"/>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iṩľïḑè"/>
            <p:cNvSpPr/>
            <p:nvPr/>
          </p:nvSpPr>
          <p:spPr bwMode="auto">
            <a:xfrm>
              <a:off x="6510338" y="2357438"/>
              <a:ext cx="246063" cy="276225"/>
            </a:xfrm>
            <a:custGeom>
              <a:avLst/>
              <a:gdLst>
                <a:gd name="T0" fmla="*/ 22 w 50"/>
                <a:gd name="T1" fmla="*/ 56 h 56"/>
                <a:gd name="T2" fmla="*/ 1 w 50"/>
                <a:gd name="T3" fmla="*/ 32 h 56"/>
                <a:gd name="T4" fmla="*/ 30 w 50"/>
                <a:gd name="T5" fmla="*/ 0 h 56"/>
                <a:gd name="T6" fmla="*/ 47 w 50"/>
                <a:gd name="T7" fmla="*/ 7 h 56"/>
                <a:gd name="T8" fmla="*/ 45 w 50"/>
                <a:gd name="T9" fmla="*/ 23 h 56"/>
                <a:gd name="T10" fmla="*/ 22 w 50"/>
                <a:gd name="T11" fmla="*/ 56 h 56"/>
              </a:gdLst>
              <a:ahLst/>
              <a:cxnLst>
                <a:cxn ang="0">
                  <a:pos x="T0" y="T1"/>
                </a:cxn>
                <a:cxn ang="0">
                  <a:pos x="T2" y="T3"/>
                </a:cxn>
                <a:cxn ang="0">
                  <a:pos x="T4" y="T5"/>
                </a:cxn>
                <a:cxn ang="0">
                  <a:pos x="T6" y="T7"/>
                </a:cxn>
                <a:cxn ang="0">
                  <a:pos x="T8" y="T9"/>
                </a:cxn>
                <a:cxn ang="0">
                  <a:pos x="T10" y="T11"/>
                </a:cxn>
              </a:cxnLst>
              <a:rect l="0" t="0" r="r" b="b"/>
              <a:pathLst>
                <a:path w="50" h="56">
                  <a:moveTo>
                    <a:pt x="22" y="56"/>
                  </a:moveTo>
                  <a:cubicBezTo>
                    <a:pt x="12" y="49"/>
                    <a:pt x="0" y="46"/>
                    <a:pt x="1" y="32"/>
                  </a:cubicBezTo>
                  <a:cubicBezTo>
                    <a:pt x="1" y="22"/>
                    <a:pt x="21" y="0"/>
                    <a:pt x="30" y="0"/>
                  </a:cubicBezTo>
                  <a:cubicBezTo>
                    <a:pt x="36" y="0"/>
                    <a:pt x="44" y="2"/>
                    <a:pt x="47" y="7"/>
                  </a:cubicBezTo>
                  <a:cubicBezTo>
                    <a:pt x="50" y="10"/>
                    <a:pt x="48" y="18"/>
                    <a:pt x="45" y="23"/>
                  </a:cubicBezTo>
                  <a:cubicBezTo>
                    <a:pt x="39" y="34"/>
                    <a:pt x="30" y="44"/>
                    <a:pt x="22" y="5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iṡ1iḍe"/>
            <p:cNvSpPr/>
            <p:nvPr/>
          </p:nvSpPr>
          <p:spPr bwMode="auto">
            <a:xfrm>
              <a:off x="5573713" y="1974850"/>
              <a:ext cx="241300" cy="265113"/>
            </a:xfrm>
            <a:custGeom>
              <a:avLst/>
              <a:gdLst>
                <a:gd name="T0" fmla="*/ 26 w 49"/>
                <a:gd name="T1" fmla="*/ 54 h 54"/>
                <a:gd name="T2" fmla="*/ 2 w 49"/>
                <a:gd name="T3" fmla="*/ 32 h 54"/>
                <a:gd name="T4" fmla="*/ 18 w 49"/>
                <a:gd name="T5" fmla="*/ 1 h 54"/>
                <a:gd name="T6" fmla="*/ 26 w 49"/>
                <a:gd name="T7" fmla="*/ 3 h 54"/>
                <a:gd name="T8" fmla="*/ 44 w 49"/>
                <a:gd name="T9" fmla="*/ 32 h 54"/>
                <a:gd name="T10" fmla="*/ 26 w 49"/>
                <a:gd name="T11" fmla="*/ 54 h 54"/>
              </a:gdLst>
              <a:ahLst/>
              <a:cxnLst>
                <a:cxn ang="0">
                  <a:pos x="T0" y="T1"/>
                </a:cxn>
                <a:cxn ang="0">
                  <a:pos x="T2" y="T3"/>
                </a:cxn>
                <a:cxn ang="0">
                  <a:pos x="T4" y="T5"/>
                </a:cxn>
                <a:cxn ang="0">
                  <a:pos x="T6" y="T7"/>
                </a:cxn>
                <a:cxn ang="0">
                  <a:pos x="T8" y="T9"/>
                </a:cxn>
                <a:cxn ang="0">
                  <a:pos x="T10" y="T11"/>
                </a:cxn>
              </a:cxnLst>
              <a:rect l="0" t="0" r="r" b="b"/>
              <a:pathLst>
                <a:path w="49" h="54">
                  <a:moveTo>
                    <a:pt x="26" y="54"/>
                  </a:moveTo>
                  <a:cubicBezTo>
                    <a:pt x="14" y="54"/>
                    <a:pt x="4" y="45"/>
                    <a:pt x="2" y="32"/>
                  </a:cubicBezTo>
                  <a:cubicBezTo>
                    <a:pt x="0" y="20"/>
                    <a:pt x="9" y="4"/>
                    <a:pt x="18" y="1"/>
                  </a:cubicBezTo>
                  <a:cubicBezTo>
                    <a:pt x="21" y="0"/>
                    <a:pt x="25" y="1"/>
                    <a:pt x="26" y="3"/>
                  </a:cubicBezTo>
                  <a:cubicBezTo>
                    <a:pt x="33" y="12"/>
                    <a:pt x="40" y="22"/>
                    <a:pt x="44" y="32"/>
                  </a:cubicBezTo>
                  <a:cubicBezTo>
                    <a:pt x="49" y="44"/>
                    <a:pt x="40" y="54"/>
                    <a:pt x="26"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śľíḓé"/>
            <p:cNvSpPr/>
            <p:nvPr/>
          </p:nvSpPr>
          <p:spPr bwMode="auto">
            <a:xfrm>
              <a:off x="6323013" y="2155825"/>
              <a:ext cx="250825" cy="314325"/>
            </a:xfrm>
            <a:custGeom>
              <a:avLst/>
              <a:gdLst>
                <a:gd name="T0" fmla="*/ 51 w 51"/>
                <a:gd name="T1" fmla="*/ 31 h 64"/>
                <a:gd name="T2" fmla="*/ 22 w 51"/>
                <a:gd name="T3" fmla="*/ 64 h 64"/>
                <a:gd name="T4" fmla="*/ 2 w 51"/>
                <a:gd name="T5" fmla="*/ 28 h 64"/>
                <a:gd name="T6" fmla="*/ 4 w 51"/>
                <a:gd name="T7" fmla="*/ 11 h 64"/>
                <a:gd name="T8" fmla="*/ 24 w 51"/>
                <a:gd name="T9" fmla="*/ 8 h 64"/>
                <a:gd name="T10" fmla="*/ 51 w 51"/>
                <a:gd name="T11" fmla="*/ 31 h 64"/>
              </a:gdLst>
              <a:ahLst/>
              <a:cxnLst>
                <a:cxn ang="0">
                  <a:pos x="T0" y="T1"/>
                </a:cxn>
                <a:cxn ang="0">
                  <a:pos x="T2" y="T3"/>
                </a:cxn>
                <a:cxn ang="0">
                  <a:pos x="T4" y="T5"/>
                </a:cxn>
                <a:cxn ang="0">
                  <a:pos x="T6" y="T7"/>
                </a:cxn>
                <a:cxn ang="0">
                  <a:pos x="T8" y="T9"/>
                </a:cxn>
                <a:cxn ang="0">
                  <a:pos x="T10" y="T11"/>
                </a:cxn>
              </a:cxnLst>
              <a:rect l="0" t="0" r="r" b="b"/>
              <a:pathLst>
                <a:path w="51" h="64">
                  <a:moveTo>
                    <a:pt x="51" y="31"/>
                  </a:moveTo>
                  <a:cubicBezTo>
                    <a:pt x="40" y="43"/>
                    <a:pt x="32" y="52"/>
                    <a:pt x="22" y="64"/>
                  </a:cubicBezTo>
                  <a:cubicBezTo>
                    <a:pt x="15" y="51"/>
                    <a:pt x="7" y="40"/>
                    <a:pt x="2" y="28"/>
                  </a:cubicBezTo>
                  <a:cubicBezTo>
                    <a:pt x="0" y="23"/>
                    <a:pt x="2" y="16"/>
                    <a:pt x="4" y="11"/>
                  </a:cubicBezTo>
                  <a:cubicBezTo>
                    <a:pt x="10" y="0"/>
                    <a:pt x="15" y="0"/>
                    <a:pt x="24" y="8"/>
                  </a:cubicBezTo>
                  <a:cubicBezTo>
                    <a:pt x="32" y="16"/>
                    <a:pt x="41" y="23"/>
                    <a:pt x="5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ïṡḷîḓê"/>
            <p:cNvSpPr/>
            <p:nvPr/>
          </p:nvSpPr>
          <p:spPr bwMode="auto">
            <a:xfrm>
              <a:off x="4918076" y="2263775"/>
              <a:ext cx="403225" cy="236538"/>
            </a:xfrm>
            <a:custGeom>
              <a:avLst/>
              <a:gdLst>
                <a:gd name="T0" fmla="*/ 82 w 82"/>
                <a:gd name="T1" fmla="*/ 27 h 48"/>
                <a:gd name="T2" fmla="*/ 7 w 82"/>
                <a:gd name="T3" fmla="*/ 24 h 48"/>
                <a:gd name="T4" fmla="*/ 26 w 82"/>
                <a:gd name="T5" fmla="*/ 0 h 48"/>
                <a:gd name="T6" fmla="*/ 82 w 82"/>
                <a:gd name="T7" fmla="*/ 27 h 48"/>
              </a:gdLst>
              <a:ahLst/>
              <a:cxnLst>
                <a:cxn ang="0">
                  <a:pos x="T0" y="T1"/>
                </a:cxn>
                <a:cxn ang="0">
                  <a:pos x="T2" y="T3"/>
                </a:cxn>
                <a:cxn ang="0">
                  <a:pos x="T4" y="T5"/>
                </a:cxn>
                <a:cxn ang="0">
                  <a:pos x="T6" y="T7"/>
                </a:cxn>
              </a:cxnLst>
              <a:rect l="0" t="0" r="r" b="b"/>
              <a:pathLst>
                <a:path w="82" h="48">
                  <a:moveTo>
                    <a:pt x="82" y="27"/>
                  </a:moveTo>
                  <a:cubicBezTo>
                    <a:pt x="65" y="48"/>
                    <a:pt x="19" y="45"/>
                    <a:pt x="7" y="24"/>
                  </a:cubicBezTo>
                  <a:cubicBezTo>
                    <a:pt x="0" y="11"/>
                    <a:pt x="3" y="6"/>
                    <a:pt x="26" y="0"/>
                  </a:cubicBezTo>
                  <a:cubicBezTo>
                    <a:pt x="33" y="30"/>
                    <a:pt x="58" y="25"/>
                    <a:pt x="82"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ŝḷiḋê"/>
            <p:cNvSpPr/>
            <p:nvPr/>
          </p:nvSpPr>
          <p:spPr bwMode="auto">
            <a:xfrm>
              <a:off x="6869113" y="2235200"/>
              <a:ext cx="404813" cy="234950"/>
            </a:xfrm>
            <a:custGeom>
              <a:avLst/>
              <a:gdLst>
                <a:gd name="T0" fmla="*/ 60 w 82"/>
                <a:gd name="T1" fmla="*/ 0 h 48"/>
                <a:gd name="T2" fmla="*/ 80 w 82"/>
                <a:gd name="T3" fmla="*/ 18 h 48"/>
                <a:gd name="T4" fmla="*/ 62 w 82"/>
                <a:gd name="T5" fmla="*/ 40 h 48"/>
                <a:gd name="T6" fmla="*/ 15 w 82"/>
                <a:gd name="T7" fmla="*/ 41 h 48"/>
                <a:gd name="T8" fmla="*/ 0 w 82"/>
                <a:gd name="T9" fmla="*/ 30 h 48"/>
                <a:gd name="T10" fmla="*/ 60 w 82"/>
                <a:gd name="T11" fmla="*/ 0 h 48"/>
              </a:gdLst>
              <a:ahLst/>
              <a:cxnLst>
                <a:cxn ang="0">
                  <a:pos x="T0" y="T1"/>
                </a:cxn>
                <a:cxn ang="0">
                  <a:pos x="T2" y="T3"/>
                </a:cxn>
                <a:cxn ang="0">
                  <a:pos x="T4" y="T5"/>
                </a:cxn>
                <a:cxn ang="0">
                  <a:pos x="T6" y="T7"/>
                </a:cxn>
                <a:cxn ang="0">
                  <a:pos x="T8" y="T9"/>
                </a:cxn>
                <a:cxn ang="0">
                  <a:pos x="T10" y="T11"/>
                </a:cxn>
              </a:cxnLst>
              <a:rect l="0" t="0" r="r" b="b"/>
              <a:pathLst>
                <a:path w="82" h="48">
                  <a:moveTo>
                    <a:pt x="60" y="0"/>
                  </a:moveTo>
                  <a:cubicBezTo>
                    <a:pt x="68" y="8"/>
                    <a:pt x="79" y="12"/>
                    <a:pt x="80" y="18"/>
                  </a:cubicBezTo>
                  <a:cubicBezTo>
                    <a:pt x="82" y="29"/>
                    <a:pt x="72" y="36"/>
                    <a:pt x="62" y="40"/>
                  </a:cubicBezTo>
                  <a:cubicBezTo>
                    <a:pt x="47" y="47"/>
                    <a:pt x="30" y="48"/>
                    <a:pt x="15" y="41"/>
                  </a:cubicBezTo>
                  <a:cubicBezTo>
                    <a:pt x="10" y="39"/>
                    <a:pt x="7" y="35"/>
                    <a:pt x="0" y="30"/>
                  </a:cubicBezTo>
                  <a:cubicBezTo>
                    <a:pt x="25" y="27"/>
                    <a:pt x="51" y="35"/>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í$1iḓé"/>
            <p:cNvSpPr/>
            <p:nvPr/>
          </p:nvSpPr>
          <p:spPr bwMode="auto">
            <a:xfrm>
              <a:off x="5475288" y="1646238"/>
              <a:ext cx="320675" cy="225425"/>
            </a:xfrm>
            <a:custGeom>
              <a:avLst/>
              <a:gdLst>
                <a:gd name="T0" fmla="*/ 65 w 65"/>
                <a:gd name="T1" fmla="*/ 26 h 46"/>
                <a:gd name="T2" fmla="*/ 0 w 65"/>
                <a:gd name="T3" fmla="*/ 22 h 46"/>
                <a:gd name="T4" fmla="*/ 65 w 65"/>
                <a:gd name="T5" fmla="*/ 26 h 46"/>
              </a:gdLst>
              <a:ahLst/>
              <a:cxnLst>
                <a:cxn ang="0">
                  <a:pos x="T0" y="T1"/>
                </a:cxn>
                <a:cxn ang="0">
                  <a:pos x="T2" y="T3"/>
                </a:cxn>
                <a:cxn ang="0">
                  <a:pos x="T4" y="T5"/>
                </a:cxn>
              </a:cxnLst>
              <a:rect l="0" t="0" r="r" b="b"/>
              <a:pathLst>
                <a:path w="65" h="46">
                  <a:moveTo>
                    <a:pt x="65" y="26"/>
                  </a:moveTo>
                  <a:cubicBezTo>
                    <a:pt x="45" y="45"/>
                    <a:pt x="31" y="46"/>
                    <a:pt x="0" y="22"/>
                  </a:cubicBezTo>
                  <a:cubicBezTo>
                    <a:pt x="15" y="0"/>
                    <a:pt x="46" y="2"/>
                    <a:pt x="6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şľïḋè"/>
            <p:cNvSpPr/>
            <p:nvPr/>
          </p:nvSpPr>
          <p:spPr bwMode="auto">
            <a:xfrm>
              <a:off x="6100763" y="2774950"/>
              <a:ext cx="266700" cy="222250"/>
            </a:xfrm>
            <a:custGeom>
              <a:avLst/>
              <a:gdLst>
                <a:gd name="T0" fmla="*/ 36 w 54"/>
                <a:gd name="T1" fmla="*/ 45 h 45"/>
                <a:gd name="T2" fmla="*/ 4 w 54"/>
                <a:gd name="T3" fmla="*/ 30 h 45"/>
                <a:gd name="T4" fmla="*/ 1 w 54"/>
                <a:gd name="T5" fmla="*/ 25 h 45"/>
                <a:gd name="T6" fmla="*/ 23 w 54"/>
                <a:gd name="T7" fmla="*/ 2 h 45"/>
                <a:gd name="T8" fmla="*/ 34 w 54"/>
                <a:gd name="T9" fmla="*/ 4 h 45"/>
                <a:gd name="T10" fmla="*/ 46 w 54"/>
                <a:gd name="T11" fmla="*/ 18 h 45"/>
                <a:gd name="T12" fmla="*/ 52 w 54"/>
                <a:gd name="T13" fmla="*/ 32 h 45"/>
                <a:gd name="T14" fmla="*/ 36 w 5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5">
                  <a:moveTo>
                    <a:pt x="36" y="45"/>
                  </a:moveTo>
                  <a:cubicBezTo>
                    <a:pt x="24" y="40"/>
                    <a:pt x="14" y="35"/>
                    <a:pt x="4" y="30"/>
                  </a:cubicBezTo>
                  <a:cubicBezTo>
                    <a:pt x="2" y="30"/>
                    <a:pt x="1" y="27"/>
                    <a:pt x="1" y="25"/>
                  </a:cubicBezTo>
                  <a:cubicBezTo>
                    <a:pt x="0" y="10"/>
                    <a:pt x="16" y="10"/>
                    <a:pt x="23" y="2"/>
                  </a:cubicBezTo>
                  <a:cubicBezTo>
                    <a:pt x="24" y="0"/>
                    <a:pt x="31" y="2"/>
                    <a:pt x="34" y="4"/>
                  </a:cubicBezTo>
                  <a:cubicBezTo>
                    <a:pt x="39" y="8"/>
                    <a:pt x="43" y="13"/>
                    <a:pt x="46" y="18"/>
                  </a:cubicBezTo>
                  <a:cubicBezTo>
                    <a:pt x="49" y="22"/>
                    <a:pt x="54" y="30"/>
                    <a:pt x="52" y="32"/>
                  </a:cubicBezTo>
                  <a:cubicBezTo>
                    <a:pt x="49" y="37"/>
                    <a:pt x="42" y="40"/>
                    <a:pt x="36"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i$ľiḋè"/>
            <p:cNvSpPr/>
            <p:nvPr/>
          </p:nvSpPr>
          <p:spPr bwMode="auto">
            <a:xfrm>
              <a:off x="6362701" y="1660525"/>
              <a:ext cx="290513" cy="201613"/>
            </a:xfrm>
            <a:custGeom>
              <a:avLst/>
              <a:gdLst>
                <a:gd name="T0" fmla="*/ 59 w 59"/>
                <a:gd name="T1" fmla="*/ 16 h 41"/>
                <a:gd name="T2" fmla="*/ 24 w 59"/>
                <a:gd name="T3" fmla="*/ 41 h 41"/>
                <a:gd name="T4" fmla="*/ 9 w 59"/>
                <a:gd name="T5" fmla="*/ 27 h 41"/>
                <a:gd name="T6" fmla="*/ 12 w 59"/>
                <a:gd name="T7" fmla="*/ 7 h 41"/>
                <a:gd name="T8" fmla="*/ 59 w 59"/>
                <a:gd name="T9" fmla="*/ 16 h 41"/>
              </a:gdLst>
              <a:ahLst/>
              <a:cxnLst>
                <a:cxn ang="0">
                  <a:pos x="T0" y="T1"/>
                </a:cxn>
                <a:cxn ang="0">
                  <a:pos x="T2" y="T3"/>
                </a:cxn>
                <a:cxn ang="0">
                  <a:pos x="T4" y="T5"/>
                </a:cxn>
                <a:cxn ang="0">
                  <a:pos x="T6" y="T7"/>
                </a:cxn>
                <a:cxn ang="0">
                  <a:pos x="T8" y="T9"/>
                </a:cxn>
              </a:cxnLst>
              <a:rect l="0" t="0" r="r" b="b"/>
              <a:pathLst>
                <a:path w="59" h="41">
                  <a:moveTo>
                    <a:pt x="59" y="16"/>
                  </a:moveTo>
                  <a:cubicBezTo>
                    <a:pt x="47" y="25"/>
                    <a:pt x="36" y="33"/>
                    <a:pt x="24" y="41"/>
                  </a:cubicBezTo>
                  <a:cubicBezTo>
                    <a:pt x="19" y="37"/>
                    <a:pt x="14" y="32"/>
                    <a:pt x="9" y="27"/>
                  </a:cubicBezTo>
                  <a:cubicBezTo>
                    <a:pt x="0" y="19"/>
                    <a:pt x="1" y="12"/>
                    <a:pt x="12" y="7"/>
                  </a:cubicBezTo>
                  <a:cubicBezTo>
                    <a:pt x="29" y="0"/>
                    <a:pt x="44" y="6"/>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ṣḷïdé"/>
            <p:cNvSpPr/>
            <p:nvPr/>
          </p:nvSpPr>
          <p:spPr bwMode="auto">
            <a:xfrm>
              <a:off x="5365751" y="2132013"/>
              <a:ext cx="231775" cy="225425"/>
            </a:xfrm>
            <a:custGeom>
              <a:avLst/>
              <a:gdLst>
                <a:gd name="T0" fmla="*/ 47 w 47"/>
                <a:gd name="T1" fmla="*/ 31 h 46"/>
                <a:gd name="T2" fmla="*/ 21 w 47"/>
                <a:gd name="T3" fmla="*/ 45 h 46"/>
                <a:gd name="T4" fmla="*/ 10 w 47"/>
                <a:gd name="T5" fmla="*/ 41 h 46"/>
                <a:gd name="T6" fmla="*/ 31 w 47"/>
                <a:gd name="T7" fmla="*/ 0 h 46"/>
                <a:gd name="T8" fmla="*/ 47 w 47"/>
                <a:gd name="T9" fmla="*/ 31 h 46"/>
              </a:gdLst>
              <a:ahLst/>
              <a:cxnLst>
                <a:cxn ang="0">
                  <a:pos x="T0" y="T1"/>
                </a:cxn>
                <a:cxn ang="0">
                  <a:pos x="T2" y="T3"/>
                </a:cxn>
                <a:cxn ang="0">
                  <a:pos x="T4" y="T5"/>
                </a:cxn>
                <a:cxn ang="0">
                  <a:pos x="T6" y="T7"/>
                </a:cxn>
                <a:cxn ang="0">
                  <a:pos x="T8" y="T9"/>
                </a:cxn>
              </a:cxnLst>
              <a:rect l="0" t="0" r="r" b="b"/>
              <a:pathLst>
                <a:path w="47" h="46">
                  <a:moveTo>
                    <a:pt x="47" y="31"/>
                  </a:moveTo>
                  <a:cubicBezTo>
                    <a:pt x="38" y="36"/>
                    <a:pt x="29" y="41"/>
                    <a:pt x="21" y="45"/>
                  </a:cubicBezTo>
                  <a:cubicBezTo>
                    <a:pt x="18" y="46"/>
                    <a:pt x="11" y="44"/>
                    <a:pt x="10" y="41"/>
                  </a:cubicBezTo>
                  <a:cubicBezTo>
                    <a:pt x="0" y="23"/>
                    <a:pt x="9" y="6"/>
                    <a:pt x="31" y="0"/>
                  </a:cubicBezTo>
                  <a:cubicBezTo>
                    <a:pt x="36" y="10"/>
                    <a:pt x="41" y="20"/>
                    <a:pt x="47"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ŝḷîďê"/>
            <p:cNvSpPr/>
            <p:nvPr/>
          </p:nvSpPr>
          <p:spPr bwMode="auto">
            <a:xfrm>
              <a:off x="5810251" y="1489075"/>
              <a:ext cx="222250" cy="234950"/>
            </a:xfrm>
            <a:custGeom>
              <a:avLst/>
              <a:gdLst>
                <a:gd name="T0" fmla="*/ 9 w 45"/>
                <a:gd name="T1" fmla="*/ 48 h 48"/>
                <a:gd name="T2" fmla="*/ 16 w 45"/>
                <a:gd name="T3" fmla="*/ 0 h 48"/>
                <a:gd name="T4" fmla="*/ 45 w 45"/>
                <a:gd name="T5" fmla="*/ 24 h 48"/>
                <a:gd name="T6" fmla="*/ 9 w 45"/>
                <a:gd name="T7" fmla="*/ 48 h 48"/>
              </a:gdLst>
              <a:ahLst/>
              <a:cxnLst>
                <a:cxn ang="0">
                  <a:pos x="T0" y="T1"/>
                </a:cxn>
                <a:cxn ang="0">
                  <a:pos x="T2" y="T3"/>
                </a:cxn>
                <a:cxn ang="0">
                  <a:pos x="T4" y="T5"/>
                </a:cxn>
                <a:cxn ang="0">
                  <a:pos x="T6" y="T7"/>
                </a:cxn>
              </a:cxnLst>
              <a:rect l="0" t="0" r="r" b="b"/>
              <a:pathLst>
                <a:path w="45" h="48">
                  <a:moveTo>
                    <a:pt x="9" y="48"/>
                  </a:moveTo>
                  <a:cubicBezTo>
                    <a:pt x="0" y="28"/>
                    <a:pt x="2" y="14"/>
                    <a:pt x="16" y="0"/>
                  </a:cubicBezTo>
                  <a:cubicBezTo>
                    <a:pt x="25" y="7"/>
                    <a:pt x="34" y="15"/>
                    <a:pt x="45" y="24"/>
                  </a:cubicBezTo>
                  <a:cubicBezTo>
                    <a:pt x="32" y="33"/>
                    <a:pt x="21" y="40"/>
                    <a:pt x="9" y="4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îS1iḓe"/>
            <p:cNvSpPr/>
            <p:nvPr/>
          </p:nvSpPr>
          <p:spPr bwMode="auto">
            <a:xfrm>
              <a:off x="4946651" y="2141538"/>
              <a:ext cx="346075" cy="117475"/>
            </a:xfrm>
            <a:custGeom>
              <a:avLst/>
              <a:gdLst>
                <a:gd name="T0" fmla="*/ 70 w 70"/>
                <a:gd name="T1" fmla="*/ 23 h 24"/>
                <a:gd name="T2" fmla="*/ 0 w 70"/>
                <a:gd name="T3" fmla="*/ 24 h 24"/>
                <a:gd name="T4" fmla="*/ 24 w 70"/>
                <a:gd name="T5" fmla="*/ 3 h 24"/>
                <a:gd name="T6" fmla="*/ 70 w 70"/>
                <a:gd name="T7" fmla="*/ 23 h 24"/>
              </a:gdLst>
              <a:ahLst/>
              <a:cxnLst>
                <a:cxn ang="0">
                  <a:pos x="T0" y="T1"/>
                </a:cxn>
                <a:cxn ang="0">
                  <a:pos x="T2" y="T3"/>
                </a:cxn>
                <a:cxn ang="0">
                  <a:pos x="T4" y="T5"/>
                </a:cxn>
                <a:cxn ang="0">
                  <a:pos x="T6" y="T7"/>
                </a:cxn>
              </a:cxnLst>
              <a:rect l="0" t="0" r="r" b="b"/>
              <a:pathLst>
                <a:path w="70" h="24">
                  <a:moveTo>
                    <a:pt x="70" y="23"/>
                  </a:moveTo>
                  <a:cubicBezTo>
                    <a:pt x="46" y="14"/>
                    <a:pt x="23" y="13"/>
                    <a:pt x="0" y="24"/>
                  </a:cubicBezTo>
                  <a:cubicBezTo>
                    <a:pt x="3" y="10"/>
                    <a:pt x="9" y="5"/>
                    <a:pt x="24" y="3"/>
                  </a:cubicBezTo>
                  <a:cubicBezTo>
                    <a:pt x="43" y="0"/>
                    <a:pt x="61" y="7"/>
                    <a:pt x="7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i$ļîḓê"/>
            <p:cNvSpPr/>
            <p:nvPr/>
          </p:nvSpPr>
          <p:spPr bwMode="auto">
            <a:xfrm>
              <a:off x="6924676" y="2146300"/>
              <a:ext cx="339725" cy="98425"/>
            </a:xfrm>
            <a:custGeom>
              <a:avLst/>
              <a:gdLst>
                <a:gd name="T0" fmla="*/ 69 w 69"/>
                <a:gd name="T1" fmla="*/ 20 h 20"/>
                <a:gd name="T2" fmla="*/ 0 w 69"/>
                <a:gd name="T3" fmla="*/ 18 h 20"/>
                <a:gd name="T4" fmla="*/ 30 w 69"/>
                <a:gd name="T5" fmla="*/ 1 h 20"/>
                <a:gd name="T6" fmla="*/ 69 w 69"/>
                <a:gd name="T7" fmla="*/ 20 h 20"/>
              </a:gdLst>
              <a:ahLst/>
              <a:cxnLst>
                <a:cxn ang="0">
                  <a:pos x="T0" y="T1"/>
                </a:cxn>
                <a:cxn ang="0">
                  <a:pos x="T2" y="T3"/>
                </a:cxn>
                <a:cxn ang="0">
                  <a:pos x="T4" y="T5"/>
                </a:cxn>
                <a:cxn ang="0">
                  <a:pos x="T6" y="T7"/>
                </a:cxn>
              </a:cxnLst>
              <a:rect l="0" t="0" r="r" b="b"/>
              <a:pathLst>
                <a:path w="69" h="20">
                  <a:moveTo>
                    <a:pt x="69" y="20"/>
                  </a:moveTo>
                  <a:cubicBezTo>
                    <a:pt x="46" y="10"/>
                    <a:pt x="23" y="10"/>
                    <a:pt x="0" y="18"/>
                  </a:cubicBezTo>
                  <a:cubicBezTo>
                    <a:pt x="5" y="7"/>
                    <a:pt x="15" y="1"/>
                    <a:pt x="30" y="1"/>
                  </a:cubicBezTo>
                  <a:cubicBezTo>
                    <a:pt x="46" y="0"/>
                    <a:pt x="61" y="3"/>
                    <a:pt x="69"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185" name="文本框 184"/>
          <p:cNvSpPr txBox="1"/>
          <p:nvPr/>
        </p:nvSpPr>
        <p:spPr>
          <a:xfrm>
            <a:off x="3431849" y="2548257"/>
            <a:ext cx="611989" cy="1887696"/>
          </a:xfrm>
          <a:prstGeom prst="rect">
            <a:avLst/>
          </a:prstGeom>
          <a:noFill/>
        </p:spPr>
        <p:txBody>
          <a:bodyPr wrap="square" rtlCol="0">
            <a:spAutoFit/>
          </a:bodyPr>
          <a:lstStyle/>
          <a:p>
            <a:pPr>
              <a:lnSpc>
                <a:spcPts val="3500"/>
              </a:lnSpc>
            </a:pPr>
            <a:r>
              <a:rPr lang="zh-CN" altLang="en-US" sz="3600" dirty="0">
                <a:solidFill>
                  <a:srgbClr val="2C405E"/>
                </a:solidFill>
                <a:latin typeface="字魂71号-御守锦书" panose="00000500000000000000" pitchFamily="2" charset="-122"/>
                <a:ea typeface="字魂71号-御守锦书" panose="00000500000000000000" pitchFamily="2" charset="-122"/>
              </a:rPr>
              <a:t>基本信息</a:t>
            </a:r>
          </a:p>
        </p:txBody>
      </p:sp>
      <p:sp>
        <p:nvSpPr>
          <p:cNvPr id="187" name="文本框 186"/>
          <p:cNvSpPr txBox="1"/>
          <p:nvPr/>
        </p:nvSpPr>
        <p:spPr>
          <a:xfrm>
            <a:off x="2928627" y="3143955"/>
            <a:ext cx="677108" cy="1849648"/>
          </a:xfrm>
          <a:prstGeom prst="rect">
            <a:avLst/>
          </a:prstGeom>
          <a:noFill/>
        </p:spPr>
        <p:txBody>
          <a:bodyPr vert="eaVert" wrap="square" rtlCol="0">
            <a:spAutoFit/>
          </a:bodyPr>
          <a:lstStyle/>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endParaRPr lang="en-US" altLang="zh-CN" sz="1600" dirty="0">
              <a:solidFill>
                <a:srgbClr val="2C405E"/>
              </a:solidFill>
              <a:latin typeface="字魂71号-御守锦书" panose="00000500000000000000" pitchFamily="2" charset="-122"/>
              <a:ea typeface="字魂71号-御守锦书" panose="00000500000000000000" pitchFamily="2" charset="-122"/>
            </a:endParaRPr>
          </a:p>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p>
        </p:txBody>
      </p:sp>
      <p:grpSp>
        <p:nvGrpSpPr>
          <p:cNvPr id="188" name="699075b6-8094-49dd-a411-dbf107fc274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4700168" y="1928317"/>
            <a:ext cx="746760" cy="1174705"/>
            <a:chOff x="4562476" y="1036638"/>
            <a:chExt cx="3041650" cy="4784725"/>
          </a:xfrm>
          <a:solidFill>
            <a:srgbClr val="C00000"/>
          </a:solidFill>
        </p:grpSpPr>
        <p:sp>
          <p:nvSpPr>
            <p:cNvPr id="189" name="ïṥļiḓe"/>
            <p:cNvSpPr/>
            <p:nvPr/>
          </p:nvSpPr>
          <p:spPr bwMode="auto">
            <a:xfrm>
              <a:off x="5815013" y="3703638"/>
              <a:ext cx="1325563" cy="2117725"/>
            </a:xfrm>
            <a:custGeom>
              <a:avLst/>
              <a:gdLst>
                <a:gd name="T0" fmla="*/ 115 w 269"/>
                <a:gd name="T1" fmla="*/ 296 h 431"/>
                <a:gd name="T2" fmla="*/ 161 w 269"/>
                <a:gd name="T3" fmla="*/ 394 h 431"/>
                <a:gd name="T4" fmla="*/ 164 w 269"/>
                <a:gd name="T5" fmla="*/ 405 h 431"/>
                <a:gd name="T6" fmla="*/ 160 w 269"/>
                <a:gd name="T7" fmla="*/ 410 h 431"/>
                <a:gd name="T8" fmla="*/ 150 w 269"/>
                <a:gd name="T9" fmla="*/ 404 h 431"/>
                <a:gd name="T10" fmla="*/ 102 w 269"/>
                <a:gd name="T11" fmla="*/ 301 h 431"/>
                <a:gd name="T12" fmla="*/ 91 w 269"/>
                <a:gd name="T13" fmla="*/ 285 h 431"/>
                <a:gd name="T14" fmla="*/ 134 w 269"/>
                <a:gd name="T15" fmla="*/ 398 h 431"/>
                <a:gd name="T16" fmla="*/ 138 w 269"/>
                <a:gd name="T17" fmla="*/ 408 h 431"/>
                <a:gd name="T18" fmla="*/ 136 w 269"/>
                <a:gd name="T19" fmla="*/ 416 h 431"/>
                <a:gd name="T20" fmla="*/ 127 w 269"/>
                <a:gd name="T21" fmla="*/ 414 h 431"/>
                <a:gd name="T22" fmla="*/ 121 w 269"/>
                <a:gd name="T23" fmla="*/ 404 h 431"/>
                <a:gd name="T24" fmla="*/ 65 w 269"/>
                <a:gd name="T25" fmla="*/ 262 h 431"/>
                <a:gd name="T26" fmla="*/ 83 w 269"/>
                <a:gd name="T27" fmla="*/ 331 h 431"/>
                <a:gd name="T28" fmla="*/ 113 w 269"/>
                <a:gd name="T29" fmla="*/ 410 h 431"/>
                <a:gd name="T30" fmla="*/ 110 w 269"/>
                <a:gd name="T31" fmla="*/ 426 h 431"/>
                <a:gd name="T32" fmla="*/ 97 w 269"/>
                <a:gd name="T33" fmla="*/ 416 h 431"/>
                <a:gd name="T34" fmla="*/ 46 w 269"/>
                <a:gd name="T35" fmla="*/ 257 h 431"/>
                <a:gd name="T36" fmla="*/ 61 w 269"/>
                <a:gd name="T37" fmla="*/ 330 h 431"/>
                <a:gd name="T38" fmla="*/ 84 w 269"/>
                <a:gd name="T39" fmla="*/ 414 h 431"/>
                <a:gd name="T40" fmla="*/ 82 w 269"/>
                <a:gd name="T41" fmla="*/ 427 h 431"/>
                <a:gd name="T42" fmla="*/ 71 w 269"/>
                <a:gd name="T43" fmla="*/ 418 h 431"/>
                <a:gd name="T44" fmla="*/ 30 w 269"/>
                <a:gd name="T45" fmla="*/ 241 h 431"/>
                <a:gd name="T46" fmla="*/ 21 w 269"/>
                <a:gd name="T47" fmla="*/ 199 h 431"/>
                <a:gd name="T48" fmla="*/ 33 w 269"/>
                <a:gd name="T49" fmla="*/ 291 h 431"/>
                <a:gd name="T50" fmla="*/ 58 w 269"/>
                <a:gd name="T51" fmla="*/ 416 h 431"/>
                <a:gd name="T52" fmla="*/ 55 w 269"/>
                <a:gd name="T53" fmla="*/ 431 h 431"/>
                <a:gd name="T54" fmla="*/ 45 w 269"/>
                <a:gd name="T55" fmla="*/ 420 h 431"/>
                <a:gd name="T56" fmla="*/ 11 w 269"/>
                <a:gd name="T57" fmla="*/ 84 h 431"/>
                <a:gd name="T58" fmla="*/ 23 w 269"/>
                <a:gd name="T59" fmla="*/ 0 h 431"/>
                <a:gd name="T60" fmla="*/ 75 w 269"/>
                <a:gd name="T61" fmla="*/ 5 h 431"/>
                <a:gd name="T62" fmla="*/ 102 w 269"/>
                <a:gd name="T63" fmla="*/ 103 h 431"/>
                <a:gd name="T64" fmla="*/ 260 w 269"/>
                <a:gd name="T65" fmla="*/ 323 h 431"/>
                <a:gd name="T66" fmla="*/ 267 w 269"/>
                <a:gd name="T67" fmla="*/ 329 h 431"/>
                <a:gd name="T68" fmla="*/ 269 w 269"/>
                <a:gd name="T69" fmla="*/ 340 h 431"/>
                <a:gd name="T70" fmla="*/ 259 w 269"/>
                <a:gd name="T71" fmla="*/ 340 h 431"/>
                <a:gd name="T72" fmla="*/ 208 w 269"/>
                <a:gd name="T73" fmla="*/ 294 h 431"/>
                <a:gd name="T74" fmla="*/ 170 w 269"/>
                <a:gd name="T75" fmla="*/ 253 h 431"/>
                <a:gd name="T76" fmla="*/ 167 w 269"/>
                <a:gd name="T77" fmla="*/ 255 h 431"/>
                <a:gd name="T78" fmla="*/ 240 w 269"/>
                <a:gd name="T79" fmla="*/ 334 h 431"/>
                <a:gd name="T80" fmla="*/ 249 w 269"/>
                <a:gd name="T81" fmla="*/ 343 h 431"/>
                <a:gd name="T82" fmla="*/ 249 w 269"/>
                <a:gd name="T83" fmla="*/ 355 h 431"/>
                <a:gd name="T84" fmla="*/ 238 w 269"/>
                <a:gd name="T85" fmla="*/ 352 h 431"/>
                <a:gd name="T86" fmla="*/ 167 w 269"/>
                <a:gd name="T87" fmla="*/ 273 h 431"/>
                <a:gd name="T88" fmla="*/ 157 w 269"/>
                <a:gd name="T89" fmla="*/ 266 h 431"/>
                <a:gd name="T90" fmla="*/ 224 w 269"/>
                <a:gd name="T91" fmla="*/ 353 h 431"/>
                <a:gd name="T92" fmla="*/ 229 w 269"/>
                <a:gd name="T93" fmla="*/ 372 h 431"/>
                <a:gd name="T94" fmla="*/ 213 w 269"/>
                <a:gd name="T95" fmla="*/ 362 h 431"/>
                <a:gd name="T96" fmla="*/ 149 w 269"/>
                <a:gd name="T97" fmla="*/ 285 h 431"/>
                <a:gd name="T98" fmla="*/ 200 w 269"/>
                <a:gd name="T99" fmla="*/ 364 h 431"/>
                <a:gd name="T100" fmla="*/ 206 w 269"/>
                <a:gd name="T101" fmla="*/ 374 h 431"/>
                <a:gd name="T102" fmla="*/ 207 w 269"/>
                <a:gd name="T103" fmla="*/ 384 h 431"/>
                <a:gd name="T104" fmla="*/ 197 w 269"/>
                <a:gd name="T105" fmla="*/ 381 h 431"/>
                <a:gd name="T106" fmla="*/ 171 w 269"/>
                <a:gd name="T107" fmla="*/ 347 h 431"/>
                <a:gd name="T108" fmla="*/ 141 w 269"/>
                <a:gd name="T109" fmla="*/ 309 h 431"/>
                <a:gd name="T110" fmla="*/ 180 w 269"/>
                <a:gd name="T111" fmla="*/ 378 h 431"/>
                <a:gd name="T112" fmla="*/ 186 w 269"/>
                <a:gd name="T113" fmla="*/ 389 h 431"/>
                <a:gd name="T114" fmla="*/ 185 w 269"/>
                <a:gd name="T115" fmla="*/ 397 h 431"/>
                <a:gd name="T116" fmla="*/ 176 w 269"/>
                <a:gd name="T117" fmla="*/ 396 h 431"/>
                <a:gd name="T118" fmla="*/ 168 w 269"/>
                <a:gd name="T119" fmla="*/ 384 h 431"/>
                <a:gd name="T120" fmla="*/ 118 w 269"/>
                <a:gd name="T121" fmla="*/ 294 h 431"/>
                <a:gd name="T122" fmla="*/ 115 w 269"/>
                <a:gd name="T123" fmla="*/ 29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431">
                  <a:moveTo>
                    <a:pt x="115" y="296"/>
                  </a:moveTo>
                  <a:cubicBezTo>
                    <a:pt x="131" y="329"/>
                    <a:pt x="146" y="361"/>
                    <a:pt x="161" y="394"/>
                  </a:cubicBezTo>
                  <a:cubicBezTo>
                    <a:pt x="162" y="398"/>
                    <a:pt x="164" y="401"/>
                    <a:pt x="164" y="405"/>
                  </a:cubicBezTo>
                  <a:cubicBezTo>
                    <a:pt x="164" y="407"/>
                    <a:pt x="160" y="411"/>
                    <a:pt x="160" y="410"/>
                  </a:cubicBezTo>
                  <a:cubicBezTo>
                    <a:pt x="156" y="409"/>
                    <a:pt x="151" y="407"/>
                    <a:pt x="150" y="404"/>
                  </a:cubicBezTo>
                  <a:cubicBezTo>
                    <a:pt x="134" y="369"/>
                    <a:pt x="118" y="335"/>
                    <a:pt x="102" y="301"/>
                  </a:cubicBezTo>
                  <a:cubicBezTo>
                    <a:pt x="99" y="295"/>
                    <a:pt x="97" y="290"/>
                    <a:pt x="91" y="285"/>
                  </a:cubicBezTo>
                  <a:cubicBezTo>
                    <a:pt x="106" y="323"/>
                    <a:pt x="120" y="361"/>
                    <a:pt x="134" y="398"/>
                  </a:cubicBezTo>
                  <a:cubicBezTo>
                    <a:pt x="135" y="401"/>
                    <a:pt x="137" y="405"/>
                    <a:pt x="138" y="408"/>
                  </a:cubicBezTo>
                  <a:cubicBezTo>
                    <a:pt x="138" y="411"/>
                    <a:pt x="137" y="416"/>
                    <a:pt x="136" y="416"/>
                  </a:cubicBezTo>
                  <a:cubicBezTo>
                    <a:pt x="133" y="416"/>
                    <a:pt x="129" y="416"/>
                    <a:pt x="127" y="414"/>
                  </a:cubicBezTo>
                  <a:cubicBezTo>
                    <a:pt x="124" y="412"/>
                    <a:pt x="123" y="407"/>
                    <a:pt x="121" y="404"/>
                  </a:cubicBezTo>
                  <a:cubicBezTo>
                    <a:pt x="103" y="356"/>
                    <a:pt x="84" y="309"/>
                    <a:pt x="65" y="262"/>
                  </a:cubicBezTo>
                  <a:cubicBezTo>
                    <a:pt x="71" y="285"/>
                    <a:pt x="76" y="309"/>
                    <a:pt x="83" y="331"/>
                  </a:cubicBezTo>
                  <a:cubicBezTo>
                    <a:pt x="92" y="358"/>
                    <a:pt x="103" y="384"/>
                    <a:pt x="113" y="410"/>
                  </a:cubicBezTo>
                  <a:cubicBezTo>
                    <a:pt x="115" y="416"/>
                    <a:pt x="119" y="423"/>
                    <a:pt x="110" y="426"/>
                  </a:cubicBezTo>
                  <a:cubicBezTo>
                    <a:pt x="102" y="428"/>
                    <a:pt x="99" y="422"/>
                    <a:pt x="97" y="416"/>
                  </a:cubicBezTo>
                  <a:cubicBezTo>
                    <a:pt x="80" y="363"/>
                    <a:pt x="63" y="310"/>
                    <a:pt x="46" y="257"/>
                  </a:cubicBezTo>
                  <a:cubicBezTo>
                    <a:pt x="51" y="281"/>
                    <a:pt x="55" y="306"/>
                    <a:pt x="61" y="330"/>
                  </a:cubicBezTo>
                  <a:cubicBezTo>
                    <a:pt x="68" y="358"/>
                    <a:pt x="77" y="386"/>
                    <a:pt x="84" y="414"/>
                  </a:cubicBezTo>
                  <a:cubicBezTo>
                    <a:pt x="85" y="418"/>
                    <a:pt x="82" y="423"/>
                    <a:pt x="82" y="427"/>
                  </a:cubicBezTo>
                  <a:cubicBezTo>
                    <a:pt x="78" y="424"/>
                    <a:pt x="72" y="421"/>
                    <a:pt x="71" y="418"/>
                  </a:cubicBezTo>
                  <a:cubicBezTo>
                    <a:pt x="57" y="359"/>
                    <a:pt x="43" y="300"/>
                    <a:pt x="30" y="241"/>
                  </a:cubicBezTo>
                  <a:cubicBezTo>
                    <a:pt x="27" y="227"/>
                    <a:pt x="26" y="213"/>
                    <a:pt x="21" y="199"/>
                  </a:cubicBezTo>
                  <a:cubicBezTo>
                    <a:pt x="25" y="230"/>
                    <a:pt x="27" y="261"/>
                    <a:pt x="33" y="291"/>
                  </a:cubicBezTo>
                  <a:cubicBezTo>
                    <a:pt x="40" y="333"/>
                    <a:pt x="50" y="375"/>
                    <a:pt x="58" y="416"/>
                  </a:cubicBezTo>
                  <a:cubicBezTo>
                    <a:pt x="59" y="421"/>
                    <a:pt x="56" y="426"/>
                    <a:pt x="55" y="431"/>
                  </a:cubicBezTo>
                  <a:cubicBezTo>
                    <a:pt x="51" y="427"/>
                    <a:pt x="46" y="424"/>
                    <a:pt x="45" y="420"/>
                  </a:cubicBezTo>
                  <a:cubicBezTo>
                    <a:pt x="17" y="310"/>
                    <a:pt x="0" y="198"/>
                    <a:pt x="11" y="84"/>
                  </a:cubicBezTo>
                  <a:cubicBezTo>
                    <a:pt x="14" y="57"/>
                    <a:pt x="19" y="30"/>
                    <a:pt x="23" y="0"/>
                  </a:cubicBezTo>
                  <a:cubicBezTo>
                    <a:pt x="42" y="11"/>
                    <a:pt x="59" y="13"/>
                    <a:pt x="75" y="5"/>
                  </a:cubicBezTo>
                  <a:cubicBezTo>
                    <a:pt x="84" y="39"/>
                    <a:pt x="91" y="72"/>
                    <a:pt x="102" y="103"/>
                  </a:cubicBezTo>
                  <a:cubicBezTo>
                    <a:pt x="132" y="193"/>
                    <a:pt x="187" y="264"/>
                    <a:pt x="260" y="323"/>
                  </a:cubicBezTo>
                  <a:cubicBezTo>
                    <a:pt x="263" y="325"/>
                    <a:pt x="266" y="327"/>
                    <a:pt x="267" y="329"/>
                  </a:cubicBezTo>
                  <a:cubicBezTo>
                    <a:pt x="269" y="332"/>
                    <a:pt x="268" y="336"/>
                    <a:pt x="269" y="340"/>
                  </a:cubicBezTo>
                  <a:cubicBezTo>
                    <a:pt x="265" y="340"/>
                    <a:pt x="260" y="342"/>
                    <a:pt x="259" y="340"/>
                  </a:cubicBezTo>
                  <a:cubicBezTo>
                    <a:pt x="241" y="325"/>
                    <a:pt x="224" y="310"/>
                    <a:pt x="208" y="294"/>
                  </a:cubicBezTo>
                  <a:cubicBezTo>
                    <a:pt x="195" y="281"/>
                    <a:pt x="182" y="267"/>
                    <a:pt x="170" y="253"/>
                  </a:cubicBezTo>
                  <a:cubicBezTo>
                    <a:pt x="169" y="254"/>
                    <a:pt x="168" y="255"/>
                    <a:pt x="167" y="255"/>
                  </a:cubicBezTo>
                  <a:cubicBezTo>
                    <a:pt x="192" y="282"/>
                    <a:pt x="216" y="308"/>
                    <a:pt x="240" y="334"/>
                  </a:cubicBezTo>
                  <a:cubicBezTo>
                    <a:pt x="243" y="337"/>
                    <a:pt x="247" y="339"/>
                    <a:pt x="249" y="343"/>
                  </a:cubicBezTo>
                  <a:cubicBezTo>
                    <a:pt x="250" y="346"/>
                    <a:pt x="249" y="351"/>
                    <a:pt x="249" y="355"/>
                  </a:cubicBezTo>
                  <a:cubicBezTo>
                    <a:pt x="246" y="354"/>
                    <a:pt x="241" y="355"/>
                    <a:pt x="238" y="352"/>
                  </a:cubicBezTo>
                  <a:cubicBezTo>
                    <a:pt x="214" y="326"/>
                    <a:pt x="190" y="300"/>
                    <a:pt x="167" y="273"/>
                  </a:cubicBezTo>
                  <a:cubicBezTo>
                    <a:pt x="164" y="270"/>
                    <a:pt x="162" y="267"/>
                    <a:pt x="157" y="266"/>
                  </a:cubicBezTo>
                  <a:cubicBezTo>
                    <a:pt x="179" y="295"/>
                    <a:pt x="202" y="324"/>
                    <a:pt x="224" y="353"/>
                  </a:cubicBezTo>
                  <a:cubicBezTo>
                    <a:pt x="227" y="358"/>
                    <a:pt x="239" y="364"/>
                    <a:pt x="229" y="372"/>
                  </a:cubicBezTo>
                  <a:cubicBezTo>
                    <a:pt x="220" y="378"/>
                    <a:pt x="217" y="367"/>
                    <a:pt x="213" y="362"/>
                  </a:cubicBezTo>
                  <a:cubicBezTo>
                    <a:pt x="192" y="336"/>
                    <a:pt x="171" y="310"/>
                    <a:pt x="149" y="285"/>
                  </a:cubicBezTo>
                  <a:cubicBezTo>
                    <a:pt x="166" y="311"/>
                    <a:pt x="183" y="337"/>
                    <a:pt x="200" y="364"/>
                  </a:cubicBezTo>
                  <a:cubicBezTo>
                    <a:pt x="202" y="367"/>
                    <a:pt x="205" y="370"/>
                    <a:pt x="206" y="374"/>
                  </a:cubicBezTo>
                  <a:cubicBezTo>
                    <a:pt x="207" y="377"/>
                    <a:pt x="207" y="381"/>
                    <a:pt x="207" y="384"/>
                  </a:cubicBezTo>
                  <a:cubicBezTo>
                    <a:pt x="203" y="383"/>
                    <a:pt x="199" y="383"/>
                    <a:pt x="197" y="381"/>
                  </a:cubicBezTo>
                  <a:cubicBezTo>
                    <a:pt x="188" y="370"/>
                    <a:pt x="179" y="359"/>
                    <a:pt x="171" y="347"/>
                  </a:cubicBezTo>
                  <a:cubicBezTo>
                    <a:pt x="162" y="334"/>
                    <a:pt x="152" y="321"/>
                    <a:pt x="141" y="309"/>
                  </a:cubicBezTo>
                  <a:cubicBezTo>
                    <a:pt x="154" y="332"/>
                    <a:pt x="167" y="355"/>
                    <a:pt x="180" y="378"/>
                  </a:cubicBezTo>
                  <a:cubicBezTo>
                    <a:pt x="182" y="382"/>
                    <a:pt x="184" y="385"/>
                    <a:pt x="186" y="389"/>
                  </a:cubicBezTo>
                  <a:cubicBezTo>
                    <a:pt x="186" y="391"/>
                    <a:pt x="186" y="396"/>
                    <a:pt x="185" y="397"/>
                  </a:cubicBezTo>
                  <a:cubicBezTo>
                    <a:pt x="183" y="398"/>
                    <a:pt x="178" y="397"/>
                    <a:pt x="176" y="396"/>
                  </a:cubicBezTo>
                  <a:cubicBezTo>
                    <a:pt x="173" y="393"/>
                    <a:pt x="170" y="388"/>
                    <a:pt x="168" y="384"/>
                  </a:cubicBezTo>
                  <a:cubicBezTo>
                    <a:pt x="151" y="354"/>
                    <a:pt x="135" y="324"/>
                    <a:pt x="118" y="294"/>
                  </a:cubicBezTo>
                  <a:cubicBezTo>
                    <a:pt x="117" y="295"/>
                    <a:pt x="116" y="296"/>
                    <a:pt x="115"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íSľîdê"/>
            <p:cNvSpPr/>
            <p:nvPr/>
          </p:nvSpPr>
          <p:spPr bwMode="auto">
            <a:xfrm>
              <a:off x="6810376" y="2216150"/>
              <a:ext cx="793750" cy="490538"/>
            </a:xfrm>
            <a:custGeom>
              <a:avLst/>
              <a:gdLst>
                <a:gd name="T0" fmla="*/ 120 w 161"/>
                <a:gd name="T1" fmla="*/ 0 h 100"/>
                <a:gd name="T2" fmla="*/ 156 w 161"/>
                <a:gd name="T3" fmla="*/ 43 h 100"/>
                <a:gd name="T4" fmla="*/ 139 w 161"/>
                <a:gd name="T5" fmla="*/ 84 h 100"/>
                <a:gd name="T6" fmla="*/ 73 w 161"/>
                <a:gd name="T7" fmla="*/ 97 h 100"/>
                <a:gd name="T8" fmla="*/ 8 w 161"/>
                <a:gd name="T9" fmla="*/ 73 h 100"/>
                <a:gd name="T10" fmla="*/ 0 w 161"/>
                <a:gd name="T11" fmla="*/ 57 h 100"/>
                <a:gd name="T12" fmla="*/ 16 w 161"/>
                <a:gd name="T13" fmla="*/ 55 h 100"/>
                <a:gd name="T14" fmla="*/ 68 w 161"/>
                <a:gd name="T15" fmla="*/ 62 h 100"/>
                <a:gd name="T16" fmla="*/ 120 w 161"/>
                <a:gd name="T17" fmla="*/ 10 h 100"/>
                <a:gd name="T18" fmla="*/ 120 w 161"/>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00">
                  <a:moveTo>
                    <a:pt x="120" y="0"/>
                  </a:moveTo>
                  <a:cubicBezTo>
                    <a:pt x="138" y="12"/>
                    <a:pt x="151" y="25"/>
                    <a:pt x="156" y="43"/>
                  </a:cubicBezTo>
                  <a:cubicBezTo>
                    <a:pt x="161" y="58"/>
                    <a:pt x="154" y="74"/>
                    <a:pt x="139" y="84"/>
                  </a:cubicBezTo>
                  <a:cubicBezTo>
                    <a:pt x="119" y="97"/>
                    <a:pt x="96" y="100"/>
                    <a:pt x="73" y="97"/>
                  </a:cubicBezTo>
                  <a:cubicBezTo>
                    <a:pt x="50" y="95"/>
                    <a:pt x="27" y="87"/>
                    <a:pt x="8" y="73"/>
                  </a:cubicBezTo>
                  <a:cubicBezTo>
                    <a:pt x="4" y="70"/>
                    <a:pt x="2" y="63"/>
                    <a:pt x="0" y="57"/>
                  </a:cubicBezTo>
                  <a:cubicBezTo>
                    <a:pt x="5" y="56"/>
                    <a:pt x="11" y="54"/>
                    <a:pt x="16" y="55"/>
                  </a:cubicBezTo>
                  <a:cubicBezTo>
                    <a:pt x="34" y="57"/>
                    <a:pt x="51" y="62"/>
                    <a:pt x="68" y="62"/>
                  </a:cubicBezTo>
                  <a:cubicBezTo>
                    <a:pt x="103" y="62"/>
                    <a:pt x="119" y="45"/>
                    <a:pt x="120" y="10"/>
                  </a:cubicBezTo>
                  <a:cubicBezTo>
                    <a:pt x="120" y="8"/>
                    <a:pt x="120" y="6"/>
                    <a:pt x="12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íṩḷíḍé"/>
            <p:cNvSpPr/>
            <p:nvPr/>
          </p:nvSpPr>
          <p:spPr bwMode="auto">
            <a:xfrm>
              <a:off x="4562476" y="2230438"/>
              <a:ext cx="838200" cy="506413"/>
            </a:xfrm>
            <a:custGeom>
              <a:avLst/>
              <a:gdLst>
                <a:gd name="T0" fmla="*/ 48 w 170"/>
                <a:gd name="T1" fmla="*/ 0 h 103"/>
                <a:gd name="T2" fmla="*/ 49 w 170"/>
                <a:gd name="T3" fmla="*/ 10 h 103"/>
                <a:gd name="T4" fmla="*/ 100 w 170"/>
                <a:gd name="T5" fmla="*/ 60 h 103"/>
                <a:gd name="T6" fmla="*/ 153 w 170"/>
                <a:gd name="T7" fmla="*/ 51 h 103"/>
                <a:gd name="T8" fmla="*/ 170 w 170"/>
                <a:gd name="T9" fmla="*/ 52 h 103"/>
                <a:gd name="T10" fmla="*/ 163 w 170"/>
                <a:gd name="T11" fmla="*/ 70 h 103"/>
                <a:gd name="T12" fmla="*/ 55 w 170"/>
                <a:gd name="T13" fmla="*/ 94 h 103"/>
                <a:gd name="T14" fmla="*/ 32 w 170"/>
                <a:gd name="T15" fmla="*/ 14 h 103"/>
                <a:gd name="T16" fmla="*/ 48 w 17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3">
                  <a:moveTo>
                    <a:pt x="48" y="0"/>
                  </a:moveTo>
                  <a:cubicBezTo>
                    <a:pt x="49" y="5"/>
                    <a:pt x="49" y="8"/>
                    <a:pt x="49" y="10"/>
                  </a:cubicBezTo>
                  <a:cubicBezTo>
                    <a:pt x="51" y="43"/>
                    <a:pt x="67" y="61"/>
                    <a:pt x="100" y="60"/>
                  </a:cubicBezTo>
                  <a:cubicBezTo>
                    <a:pt x="118" y="60"/>
                    <a:pt x="136" y="54"/>
                    <a:pt x="153" y="51"/>
                  </a:cubicBezTo>
                  <a:cubicBezTo>
                    <a:pt x="159" y="51"/>
                    <a:pt x="165" y="52"/>
                    <a:pt x="170" y="52"/>
                  </a:cubicBezTo>
                  <a:cubicBezTo>
                    <a:pt x="168" y="58"/>
                    <a:pt x="167" y="67"/>
                    <a:pt x="163" y="70"/>
                  </a:cubicBezTo>
                  <a:cubicBezTo>
                    <a:pt x="130" y="93"/>
                    <a:pt x="95" y="103"/>
                    <a:pt x="55" y="94"/>
                  </a:cubicBezTo>
                  <a:cubicBezTo>
                    <a:pt x="10" y="83"/>
                    <a:pt x="0" y="48"/>
                    <a:pt x="32" y="14"/>
                  </a:cubicBezTo>
                  <a:cubicBezTo>
                    <a:pt x="36" y="9"/>
                    <a:pt x="42" y="6"/>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iṧļíḋè"/>
            <p:cNvSpPr/>
            <p:nvPr/>
          </p:nvSpPr>
          <p:spPr bwMode="auto">
            <a:xfrm>
              <a:off x="5681663" y="1036638"/>
              <a:ext cx="779463" cy="358775"/>
            </a:xfrm>
            <a:custGeom>
              <a:avLst/>
              <a:gdLst>
                <a:gd name="T0" fmla="*/ 106 w 158"/>
                <a:gd name="T1" fmla="*/ 34 h 73"/>
                <a:gd name="T2" fmla="*/ 125 w 158"/>
                <a:gd name="T3" fmla="*/ 26 h 73"/>
                <a:gd name="T4" fmla="*/ 150 w 158"/>
                <a:gd name="T5" fmla="*/ 29 h 73"/>
                <a:gd name="T6" fmla="*/ 157 w 158"/>
                <a:gd name="T7" fmla="*/ 45 h 73"/>
                <a:gd name="T8" fmla="*/ 144 w 158"/>
                <a:gd name="T9" fmla="*/ 58 h 73"/>
                <a:gd name="T10" fmla="*/ 110 w 158"/>
                <a:gd name="T11" fmla="*/ 59 h 73"/>
                <a:gd name="T12" fmla="*/ 110 w 158"/>
                <a:gd name="T13" fmla="*/ 73 h 73"/>
                <a:gd name="T14" fmla="*/ 97 w 158"/>
                <a:gd name="T15" fmla="*/ 62 h 73"/>
                <a:gd name="T16" fmla="*/ 47 w 158"/>
                <a:gd name="T17" fmla="*/ 54 h 73"/>
                <a:gd name="T18" fmla="*/ 19 w 158"/>
                <a:gd name="T19" fmla="*/ 59 h 73"/>
                <a:gd name="T20" fmla="*/ 0 w 158"/>
                <a:gd name="T21" fmla="*/ 42 h 73"/>
                <a:gd name="T22" fmla="*/ 20 w 158"/>
                <a:gd name="T23" fmla="*/ 25 h 73"/>
                <a:gd name="T24" fmla="*/ 38 w 158"/>
                <a:gd name="T25" fmla="*/ 30 h 73"/>
                <a:gd name="T26" fmla="*/ 56 w 158"/>
                <a:gd name="T27" fmla="*/ 21 h 73"/>
                <a:gd name="T28" fmla="*/ 57 w 158"/>
                <a:gd name="T29" fmla="*/ 15 h 73"/>
                <a:gd name="T30" fmla="*/ 76 w 158"/>
                <a:gd name="T31" fmla="*/ 0 h 73"/>
                <a:gd name="T32" fmla="*/ 96 w 158"/>
                <a:gd name="T33" fmla="*/ 11 h 73"/>
                <a:gd name="T34" fmla="*/ 106 w 158"/>
                <a:gd name="T35" fmla="*/ 34 h 73"/>
                <a:gd name="T36" fmla="*/ 10 w 158"/>
                <a:gd name="T37" fmla="*/ 43 h 73"/>
                <a:gd name="T38" fmla="*/ 33 w 158"/>
                <a:gd name="T39" fmla="*/ 47 h 73"/>
                <a:gd name="T40" fmla="*/ 33 w 158"/>
                <a:gd name="T41" fmla="*/ 38 h 73"/>
                <a:gd name="T42" fmla="*/ 10 w 158"/>
                <a:gd name="T43" fmla="*/ 43 h 73"/>
                <a:gd name="T44" fmla="*/ 132 w 158"/>
                <a:gd name="T45" fmla="*/ 51 h 73"/>
                <a:gd name="T46" fmla="*/ 145 w 158"/>
                <a:gd name="T47" fmla="*/ 42 h 73"/>
                <a:gd name="T48" fmla="*/ 133 w 158"/>
                <a:gd name="T49" fmla="*/ 34 h 73"/>
                <a:gd name="T50" fmla="*/ 120 w 158"/>
                <a:gd name="T51" fmla="*/ 41 h 73"/>
                <a:gd name="T52" fmla="*/ 132 w 158"/>
                <a:gd name="T53"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73">
                  <a:moveTo>
                    <a:pt x="106" y="34"/>
                  </a:moveTo>
                  <a:cubicBezTo>
                    <a:pt x="113" y="31"/>
                    <a:pt x="119" y="26"/>
                    <a:pt x="125" y="26"/>
                  </a:cubicBezTo>
                  <a:cubicBezTo>
                    <a:pt x="133" y="25"/>
                    <a:pt x="143" y="25"/>
                    <a:pt x="150" y="29"/>
                  </a:cubicBezTo>
                  <a:cubicBezTo>
                    <a:pt x="154" y="31"/>
                    <a:pt x="158" y="40"/>
                    <a:pt x="157" y="45"/>
                  </a:cubicBezTo>
                  <a:cubicBezTo>
                    <a:pt x="155" y="51"/>
                    <a:pt x="149" y="57"/>
                    <a:pt x="144" y="58"/>
                  </a:cubicBezTo>
                  <a:cubicBezTo>
                    <a:pt x="133" y="60"/>
                    <a:pt x="122" y="59"/>
                    <a:pt x="110" y="59"/>
                  </a:cubicBezTo>
                  <a:cubicBezTo>
                    <a:pt x="110" y="73"/>
                    <a:pt x="110" y="73"/>
                    <a:pt x="110" y="73"/>
                  </a:cubicBezTo>
                  <a:cubicBezTo>
                    <a:pt x="105" y="68"/>
                    <a:pt x="101" y="65"/>
                    <a:pt x="97" y="62"/>
                  </a:cubicBezTo>
                  <a:cubicBezTo>
                    <a:pt x="82" y="50"/>
                    <a:pt x="66" y="47"/>
                    <a:pt x="47" y="54"/>
                  </a:cubicBezTo>
                  <a:cubicBezTo>
                    <a:pt x="38" y="57"/>
                    <a:pt x="28" y="59"/>
                    <a:pt x="19" y="59"/>
                  </a:cubicBezTo>
                  <a:cubicBezTo>
                    <a:pt x="9" y="59"/>
                    <a:pt x="0" y="55"/>
                    <a:pt x="0" y="42"/>
                  </a:cubicBezTo>
                  <a:cubicBezTo>
                    <a:pt x="0" y="33"/>
                    <a:pt x="10" y="24"/>
                    <a:pt x="20" y="25"/>
                  </a:cubicBezTo>
                  <a:cubicBezTo>
                    <a:pt x="26" y="26"/>
                    <a:pt x="32" y="28"/>
                    <a:pt x="38" y="30"/>
                  </a:cubicBezTo>
                  <a:cubicBezTo>
                    <a:pt x="51" y="37"/>
                    <a:pt x="53" y="36"/>
                    <a:pt x="56" y="21"/>
                  </a:cubicBezTo>
                  <a:cubicBezTo>
                    <a:pt x="56" y="19"/>
                    <a:pt x="56" y="16"/>
                    <a:pt x="57" y="15"/>
                  </a:cubicBezTo>
                  <a:cubicBezTo>
                    <a:pt x="63" y="9"/>
                    <a:pt x="69" y="1"/>
                    <a:pt x="76" y="0"/>
                  </a:cubicBezTo>
                  <a:cubicBezTo>
                    <a:pt x="82" y="0"/>
                    <a:pt x="91" y="5"/>
                    <a:pt x="96" y="11"/>
                  </a:cubicBezTo>
                  <a:cubicBezTo>
                    <a:pt x="101" y="16"/>
                    <a:pt x="102" y="25"/>
                    <a:pt x="106" y="34"/>
                  </a:cubicBezTo>
                  <a:moveTo>
                    <a:pt x="10" y="43"/>
                  </a:moveTo>
                  <a:cubicBezTo>
                    <a:pt x="17" y="52"/>
                    <a:pt x="25" y="53"/>
                    <a:pt x="33" y="47"/>
                  </a:cubicBezTo>
                  <a:cubicBezTo>
                    <a:pt x="35" y="46"/>
                    <a:pt x="35" y="39"/>
                    <a:pt x="33" y="38"/>
                  </a:cubicBezTo>
                  <a:cubicBezTo>
                    <a:pt x="25" y="33"/>
                    <a:pt x="17" y="33"/>
                    <a:pt x="10" y="43"/>
                  </a:cubicBezTo>
                  <a:moveTo>
                    <a:pt x="132" y="51"/>
                  </a:moveTo>
                  <a:cubicBezTo>
                    <a:pt x="137" y="47"/>
                    <a:pt x="141" y="45"/>
                    <a:pt x="145" y="42"/>
                  </a:cubicBezTo>
                  <a:cubicBezTo>
                    <a:pt x="141" y="39"/>
                    <a:pt x="137" y="34"/>
                    <a:pt x="133" y="34"/>
                  </a:cubicBezTo>
                  <a:cubicBezTo>
                    <a:pt x="129" y="34"/>
                    <a:pt x="125" y="38"/>
                    <a:pt x="120" y="41"/>
                  </a:cubicBezTo>
                  <a:cubicBezTo>
                    <a:pt x="124" y="44"/>
                    <a:pt x="127" y="47"/>
                    <a:pt x="132"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îṥḷîdê"/>
            <p:cNvSpPr/>
            <p:nvPr/>
          </p:nvSpPr>
          <p:spPr bwMode="auto">
            <a:xfrm>
              <a:off x="4576763" y="1955800"/>
              <a:ext cx="784225" cy="382588"/>
            </a:xfrm>
            <a:custGeom>
              <a:avLst/>
              <a:gdLst>
                <a:gd name="T0" fmla="*/ 8 w 159"/>
                <a:gd name="T1" fmla="*/ 78 h 78"/>
                <a:gd name="T2" fmla="*/ 25 w 159"/>
                <a:gd name="T3" fmla="*/ 19 h 78"/>
                <a:gd name="T4" fmla="*/ 83 w 159"/>
                <a:gd name="T5" fmla="*/ 1 h 78"/>
                <a:gd name="T6" fmla="*/ 151 w 159"/>
                <a:gd name="T7" fmla="*/ 20 h 78"/>
                <a:gd name="T8" fmla="*/ 159 w 159"/>
                <a:gd name="T9" fmla="*/ 32 h 78"/>
                <a:gd name="T10" fmla="*/ 146 w 159"/>
                <a:gd name="T11" fmla="*/ 34 h 78"/>
                <a:gd name="T12" fmla="*/ 105 w 159"/>
                <a:gd name="T13" fmla="*/ 30 h 78"/>
                <a:gd name="T14" fmla="*/ 18 w 159"/>
                <a:gd name="T15" fmla="*/ 67 h 78"/>
                <a:gd name="T16" fmla="*/ 8 w 159"/>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78">
                  <a:moveTo>
                    <a:pt x="8" y="78"/>
                  </a:moveTo>
                  <a:cubicBezTo>
                    <a:pt x="0" y="56"/>
                    <a:pt x="6" y="35"/>
                    <a:pt x="25" y="19"/>
                  </a:cubicBezTo>
                  <a:cubicBezTo>
                    <a:pt x="42" y="6"/>
                    <a:pt x="62" y="0"/>
                    <a:pt x="83" y="1"/>
                  </a:cubicBezTo>
                  <a:cubicBezTo>
                    <a:pt x="108" y="1"/>
                    <a:pt x="130" y="8"/>
                    <a:pt x="151" y="20"/>
                  </a:cubicBezTo>
                  <a:cubicBezTo>
                    <a:pt x="155" y="22"/>
                    <a:pt x="157" y="28"/>
                    <a:pt x="159" y="32"/>
                  </a:cubicBezTo>
                  <a:cubicBezTo>
                    <a:pt x="155" y="33"/>
                    <a:pt x="150" y="35"/>
                    <a:pt x="146" y="34"/>
                  </a:cubicBezTo>
                  <a:cubicBezTo>
                    <a:pt x="132" y="33"/>
                    <a:pt x="118" y="30"/>
                    <a:pt x="105" y="30"/>
                  </a:cubicBezTo>
                  <a:cubicBezTo>
                    <a:pt x="70" y="28"/>
                    <a:pt x="42" y="41"/>
                    <a:pt x="18" y="67"/>
                  </a:cubicBezTo>
                  <a:cubicBezTo>
                    <a:pt x="15" y="70"/>
                    <a:pt x="12" y="73"/>
                    <a:pt x="8"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iṩlïďé"/>
            <p:cNvSpPr/>
            <p:nvPr/>
          </p:nvSpPr>
          <p:spPr bwMode="auto">
            <a:xfrm>
              <a:off x="6819901" y="1920875"/>
              <a:ext cx="779463" cy="382588"/>
            </a:xfrm>
            <a:custGeom>
              <a:avLst/>
              <a:gdLst>
                <a:gd name="T0" fmla="*/ 157 w 158"/>
                <a:gd name="T1" fmla="*/ 78 h 78"/>
                <a:gd name="T2" fmla="*/ 149 w 158"/>
                <a:gd name="T3" fmla="*/ 73 h 78"/>
                <a:gd name="T4" fmla="*/ 21 w 158"/>
                <a:gd name="T5" fmla="*/ 41 h 78"/>
                <a:gd name="T6" fmla="*/ 2 w 158"/>
                <a:gd name="T7" fmla="*/ 40 h 78"/>
                <a:gd name="T8" fmla="*/ 15 w 158"/>
                <a:gd name="T9" fmla="*/ 25 h 78"/>
                <a:gd name="T10" fmla="*/ 102 w 158"/>
                <a:gd name="T11" fmla="*/ 7 h 78"/>
                <a:gd name="T12" fmla="*/ 156 w 158"/>
                <a:gd name="T13" fmla="*/ 53 h 78"/>
                <a:gd name="T14" fmla="*/ 157 w 158"/>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78">
                  <a:moveTo>
                    <a:pt x="157" y="78"/>
                  </a:moveTo>
                  <a:cubicBezTo>
                    <a:pt x="153" y="75"/>
                    <a:pt x="151" y="74"/>
                    <a:pt x="149" y="73"/>
                  </a:cubicBezTo>
                  <a:cubicBezTo>
                    <a:pt x="113" y="34"/>
                    <a:pt x="70" y="28"/>
                    <a:pt x="21" y="41"/>
                  </a:cubicBezTo>
                  <a:cubicBezTo>
                    <a:pt x="15" y="42"/>
                    <a:pt x="6" y="50"/>
                    <a:pt x="2" y="40"/>
                  </a:cubicBezTo>
                  <a:cubicBezTo>
                    <a:pt x="0" y="37"/>
                    <a:pt x="9" y="28"/>
                    <a:pt x="15" y="25"/>
                  </a:cubicBezTo>
                  <a:cubicBezTo>
                    <a:pt x="42" y="9"/>
                    <a:pt x="70" y="0"/>
                    <a:pt x="102" y="7"/>
                  </a:cubicBezTo>
                  <a:cubicBezTo>
                    <a:pt x="128" y="12"/>
                    <a:pt x="149" y="25"/>
                    <a:pt x="156" y="53"/>
                  </a:cubicBezTo>
                  <a:cubicBezTo>
                    <a:pt x="158" y="60"/>
                    <a:pt x="157" y="68"/>
                    <a:pt x="157"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ŝliḋe"/>
            <p:cNvSpPr/>
            <p:nvPr/>
          </p:nvSpPr>
          <p:spPr bwMode="auto">
            <a:xfrm>
              <a:off x="6604001" y="1625600"/>
              <a:ext cx="398463" cy="447675"/>
            </a:xfrm>
            <a:custGeom>
              <a:avLst/>
              <a:gdLst>
                <a:gd name="T0" fmla="*/ 0 w 81"/>
                <a:gd name="T1" fmla="*/ 8 h 91"/>
                <a:gd name="T2" fmla="*/ 50 w 81"/>
                <a:gd name="T3" fmla="*/ 6 h 91"/>
                <a:gd name="T4" fmla="*/ 71 w 81"/>
                <a:gd name="T5" fmla="*/ 61 h 91"/>
                <a:gd name="T6" fmla="*/ 22 w 81"/>
                <a:gd name="T7" fmla="*/ 83 h 91"/>
                <a:gd name="T8" fmla="*/ 17 w 81"/>
                <a:gd name="T9" fmla="*/ 63 h 91"/>
                <a:gd name="T10" fmla="*/ 20 w 81"/>
                <a:gd name="T11" fmla="*/ 60 h 91"/>
                <a:gd name="T12" fmla="*/ 9 w 81"/>
                <a:gd name="T13" fmla="*/ 12 h 91"/>
                <a:gd name="T14" fmla="*/ 0 w 81"/>
                <a:gd name="T15" fmla="*/ 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1">
                  <a:moveTo>
                    <a:pt x="0" y="8"/>
                  </a:moveTo>
                  <a:cubicBezTo>
                    <a:pt x="19" y="1"/>
                    <a:pt x="34" y="0"/>
                    <a:pt x="50" y="6"/>
                  </a:cubicBezTo>
                  <a:cubicBezTo>
                    <a:pt x="71" y="13"/>
                    <a:pt x="81" y="39"/>
                    <a:pt x="71" y="61"/>
                  </a:cubicBezTo>
                  <a:cubicBezTo>
                    <a:pt x="62" y="81"/>
                    <a:pt x="40" y="91"/>
                    <a:pt x="22" y="83"/>
                  </a:cubicBezTo>
                  <a:cubicBezTo>
                    <a:pt x="11" y="78"/>
                    <a:pt x="9" y="73"/>
                    <a:pt x="17" y="63"/>
                  </a:cubicBezTo>
                  <a:cubicBezTo>
                    <a:pt x="18" y="62"/>
                    <a:pt x="19" y="61"/>
                    <a:pt x="20" y="60"/>
                  </a:cubicBezTo>
                  <a:cubicBezTo>
                    <a:pt x="39" y="37"/>
                    <a:pt x="36" y="24"/>
                    <a:pt x="9" y="12"/>
                  </a:cubicBezTo>
                  <a:cubicBezTo>
                    <a:pt x="7" y="12"/>
                    <a:pt x="5" y="11"/>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ṩļîḑê"/>
            <p:cNvSpPr/>
            <p:nvPr/>
          </p:nvSpPr>
          <p:spPr bwMode="auto">
            <a:xfrm>
              <a:off x="5868988" y="3138488"/>
              <a:ext cx="384175" cy="541338"/>
            </a:xfrm>
            <a:custGeom>
              <a:avLst/>
              <a:gdLst>
                <a:gd name="T0" fmla="*/ 27 w 78"/>
                <a:gd name="T1" fmla="*/ 39 h 110"/>
                <a:gd name="T2" fmla="*/ 27 w 78"/>
                <a:gd name="T3" fmla="*/ 0 h 110"/>
                <a:gd name="T4" fmla="*/ 49 w 78"/>
                <a:gd name="T5" fmla="*/ 0 h 110"/>
                <a:gd name="T6" fmla="*/ 49 w 78"/>
                <a:gd name="T7" fmla="*/ 37 h 110"/>
                <a:gd name="T8" fmla="*/ 72 w 78"/>
                <a:gd name="T9" fmla="*/ 85 h 110"/>
                <a:gd name="T10" fmla="*/ 37 w 78"/>
                <a:gd name="T11" fmla="*/ 109 h 110"/>
                <a:gd name="T12" fmla="*/ 4 w 78"/>
                <a:gd name="T13" fmla="*/ 81 h 110"/>
                <a:gd name="T14" fmla="*/ 27 w 78"/>
                <a:gd name="T15" fmla="*/ 39 h 110"/>
                <a:gd name="T16" fmla="*/ 56 w 78"/>
                <a:gd name="T17" fmla="*/ 90 h 110"/>
                <a:gd name="T18" fmla="*/ 56 w 78"/>
                <a:gd name="T19" fmla="*/ 69 h 110"/>
                <a:gd name="T20" fmla="*/ 42 w 78"/>
                <a:gd name="T21" fmla="*/ 56 h 110"/>
                <a:gd name="T22" fmla="*/ 22 w 78"/>
                <a:gd name="T23" fmla="*/ 69 h 110"/>
                <a:gd name="T24" fmla="*/ 43 w 78"/>
                <a:gd name="T25" fmla="*/ 90 h 110"/>
                <a:gd name="T26" fmla="*/ 56 w 78"/>
                <a:gd name="T27"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110">
                  <a:moveTo>
                    <a:pt x="27" y="39"/>
                  </a:moveTo>
                  <a:cubicBezTo>
                    <a:pt x="27" y="0"/>
                    <a:pt x="27" y="0"/>
                    <a:pt x="27" y="0"/>
                  </a:cubicBezTo>
                  <a:cubicBezTo>
                    <a:pt x="49" y="0"/>
                    <a:pt x="49" y="0"/>
                    <a:pt x="49" y="0"/>
                  </a:cubicBezTo>
                  <a:cubicBezTo>
                    <a:pt x="49" y="37"/>
                    <a:pt x="49" y="37"/>
                    <a:pt x="49" y="37"/>
                  </a:cubicBezTo>
                  <a:cubicBezTo>
                    <a:pt x="72" y="54"/>
                    <a:pt x="78" y="67"/>
                    <a:pt x="72" y="85"/>
                  </a:cubicBezTo>
                  <a:cubicBezTo>
                    <a:pt x="66" y="100"/>
                    <a:pt x="51" y="110"/>
                    <a:pt x="37" y="109"/>
                  </a:cubicBezTo>
                  <a:cubicBezTo>
                    <a:pt x="21" y="108"/>
                    <a:pt x="8" y="97"/>
                    <a:pt x="4" y="81"/>
                  </a:cubicBezTo>
                  <a:cubicBezTo>
                    <a:pt x="0" y="65"/>
                    <a:pt x="8" y="51"/>
                    <a:pt x="27" y="39"/>
                  </a:cubicBezTo>
                  <a:moveTo>
                    <a:pt x="56" y="90"/>
                  </a:moveTo>
                  <a:cubicBezTo>
                    <a:pt x="56" y="82"/>
                    <a:pt x="55" y="75"/>
                    <a:pt x="56" y="69"/>
                  </a:cubicBezTo>
                  <a:cubicBezTo>
                    <a:pt x="58" y="57"/>
                    <a:pt x="52" y="55"/>
                    <a:pt x="42" y="56"/>
                  </a:cubicBezTo>
                  <a:cubicBezTo>
                    <a:pt x="34" y="57"/>
                    <a:pt x="21" y="51"/>
                    <a:pt x="22" y="69"/>
                  </a:cubicBezTo>
                  <a:cubicBezTo>
                    <a:pt x="22" y="90"/>
                    <a:pt x="21" y="90"/>
                    <a:pt x="43" y="90"/>
                  </a:cubicBezTo>
                  <a:cubicBezTo>
                    <a:pt x="46" y="90"/>
                    <a:pt x="50" y="90"/>
                    <a:pt x="56" y="9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íṧḷiḑe"/>
            <p:cNvSpPr/>
            <p:nvPr/>
          </p:nvSpPr>
          <p:spPr bwMode="auto">
            <a:xfrm>
              <a:off x="5173663" y="1635125"/>
              <a:ext cx="355600" cy="428625"/>
            </a:xfrm>
            <a:custGeom>
              <a:avLst/>
              <a:gdLst>
                <a:gd name="T0" fmla="*/ 72 w 72"/>
                <a:gd name="T1" fmla="*/ 5 h 87"/>
                <a:gd name="T2" fmla="*/ 62 w 72"/>
                <a:gd name="T3" fmla="*/ 61 h 87"/>
                <a:gd name="T4" fmla="*/ 67 w 72"/>
                <a:gd name="T5" fmla="*/ 79 h 87"/>
                <a:gd name="T6" fmla="*/ 49 w 72"/>
                <a:gd name="T7" fmla="*/ 86 h 87"/>
                <a:gd name="T8" fmla="*/ 12 w 72"/>
                <a:gd name="T9" fmla="*/ 22 h 87"/>
                <a:gd name="T10" fmla="*/ 33 w 72"/>
                <a:gd name="T11" fmla="*/ 4 h 87"/>
                <a:gd name="T12" fmla="*/ 72 w 72"/>
                <a:gd name="T13" fmla="*/ 0 h 87"/>
                <a:gd name="T14" fmla="*/ 72 w 72"/>
                <a:gd name="T15" fmla="*/ 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7">
                  <a:moveTo>
                    <a:pt x="72" y="5"/>
                  </a:moveTo>
                  <a:cubicBezTo>
                    <a:pt x="38" y="24"/>
                    <a:pt x="38" y="29"/>
                    <a:pt x="62" y="61"/>
                  </a:cubicBezTo>
                  <a:cubicBezTo>
                    <a:pt x="66" y="66"/>
                    <a:pt x="69" y="75"/>
                    <a:pt x="67" y="79"/>
                  </a:cubicBezTo>
                  <a:cubicBezTo>
                    <a:pt x="64" y="84"/>
                    <a:pt x="55" y="87"/>
                    <a:pt x="49" y="86"/>
                  </a:cubicBezTo>
                  <a:cubicBezTo>
                    <a:pt x="21" y="84"/>
                    <a:pt x="0" y="47"/>
                    <a:pt x="12" y="22"/>
                  </a:cubicBezTo>
                  <a:cubicBezTo>
                    <a:pt x="16" y="14"/>
                    <a:pt x="25" y="6"/>
                    <a:pt x="33" y="4"/>
                  </a:cubicBezTo>
                  <a:cubicBezTo>
                    <a:pt x="45" y="0"/>
                    <a:pt x="59" y="1"/>
                    <a:pt x="72" y="0"/>
                  </a:cubicBezTo>
                  <a:cubicBezTo>
                    <a:pt x="72" y="2"/>
                    <a:pt x="72" y="4"/>
                    <a:pt x="7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iŝliḍè"/>
            <p:cNvSpPr/>
            <p:nvPr/>
          </p:nvSpPr>
          <p:spPr bwMode="auto">
            <a:xfrm>
              <a:off x="5199063" y="2840038"/>
              <a:ext cx="508000" cy="303213"/>
            </a:xfrm>
            <a:custGeom>
              <a:avLst/>
              <a:gdLst>
                <a:gd name="T0" fmla="*/ 3 w 103"/>
                <a:gd name="T1" fmla="*/ 16 h 62"/>
                <a:gd name="T2" fmla="*/ 14 w 103"/>
                <a:gd name="T3" fmla="*/ 19 h 62"/>
                <a:gd name="T4" fmla="*/ 74 w 103"/>
                <a:gd name="T5" fmla="*/ 7 h 62"/>
                <a:gd name="T6" fmla="*/ 94 w 103"/>
                <a:gd name="T7" fmla="*/ 8 h 62"/>
                <a:gd name="T8" fmla="*/ 97 w 103"/>
                <a:gd name="T9" fmla="*/ 29 h 62"/>
                <a:gd name="T10" fmla="*/ 18 w 103"/>
                <a:gd name="T11" fmla="*/ 49 h 62"/>
                <a:gd name="T12" fmla="*/ 3 w 103"/>
                <a:gd name="T13" fmla="*/ 16 h 62"/>
              </a:gdLst>
              <a:ahLst/>
              <a:cxnLst>
                <a:cxn ang="0">
                  <a:pos x="T0" y="T1"/>
                </a:cxn>
                <a:cxn ang="0">
                  <a:pos x="T2" y="T3"/>
                </a:cxn>
                <a:cxn ang="0">
                  <a:pos x="T4" y="T5"/>
                </a:cxn>
                <a:cxn ang="0">
                  <a:pos x="T6" y="T7"/>
                </a:cxn>
                <a:cxn ang="0">
                  <a:pos x="T8" y="T9"/>
                </a:cxn>
                <a:cxn ang="0">
                  <a:pos x="T10" y="T11"/>
                </a:cxn>
                <a:cxn ang="0">
                  <a:pos x="T12" y="T13"/>
                </a:cxn>
              </a:cxnLst>
              <a:rect l="0" t="0" r="r" b="b"/>
              <a:pathLst>
                <a:path w="103" h="62">
                  <a:moveTo>
                    <a:pt x="3" y="16"/>
                  </a:moveTo>
                  <a:cubicBezTo>
                    <a:pt x="6" y="17"/>
                    <a:pt x="10" y="18"/>
                    <a:pt x="14" y="19"/>
                  </a:cubicBezTo>
                  <a:cubicBezTo>
                    <a:pt x="36" y="24"/>
                    <a:pt x="57" y="21"/>
                    <a:pt x="74" y="7"/>
                  </a:cubicBezTo>
                  <a:cubicBezTo>
                    <a:pt x="82" y="0"/>
                    <a:pt x="87" y="2"/>
                    <a:pt x="94" y="8"/>
                  </a:cubicBezTo>
                  <a:cubicBezTo>
                    <a:pt x="100" y="14"/>
                    <a:pt x="103" y="21"/>
                    <a:pt x="97" y="29"/>
                  </a:cubicBezTo>
                  <a:cubicBezTo>
                    <a:pt x="83" y="51"/>
                    <a:pt x="40" y="62"/>
                    <a:pt x="18" y="49"/>
                  </a:cubicBezTo>
                  <a:cubicBezTo>
                    <a:pt x="5" y="42"/>
                    <a:pt x="0" y="32"/>
                    <a:pt x="3"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íṧḻîḓé"/>
            <p:cNvSpPr/>
            <p:nvPr/>
          </p:nvSpPr>
          <p:spPr bwMode="auto">
            <a:xfrm>
              <a:off x="6505576" y="2849563"/>
              <a:ext cx="512763" cy="284163"/>
            </a:xfrm>
            <a:custGeom>
              <a:avLst/>
              <a:gdLst>
                <a:gd name="T0" fmla="*/ 100 w 104"/>
                <a:gd name="T1" fmla="*/ 11 h 58"/>
                <a:gd name="T2" fmla="*/ 84 w 104"/>
                <a:gd name="T3" fmla="*/ 46 h 58"/>
                <a:gd name="T4" fmla="*/ 7 w 104"/>
                <a:gd name="T5" fmla="*/ 30 h 58"/>
                <a:gd name="T6" fmla="*/ 9 w 104"/>
                <a:gd name="T7" fmla="*/ 8 h 58"/>
                <a:gd name="T8" fmla="*/ 28 w 104"/>
                <a:gd name="T9" fmla="*/ 6 h 58"/>
                <a:gd name="T10" fmla="*/ 89 w 104"/>
                <a:gd name="T11" fmla="*/ 14 h 58"/>
                <a:gd name="T12" fmla="*/ 98 w 104"/>
                <a:gd name="T13" fmla="*/ 11 h 58"/>
                <a:gd name="T14" fmla="*/ 100 w 104"/>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58">
                  <a:moveTo>
                    <a:pt x="100" y="11"/>
                  </a:moveTo>
                  <a:cubicBezTo>
                    <a:pt x="104" y="28"/>
                    <a:pt x="99" y="38"/>
                    <a:pt x="84" y="46"/>
                  </a:cubicBezTo>
                  <a:cubicBezTo>
                    <a:pt x="62" y="58"/>
                    <a:pt x="23" y="50"/>
                    <a:pt x="7" y="30"/>
                  </a:cubicBezTo>
                  <a:cubicBezTo>
                    <a:pt x="0" y="22"/>
                    <a:pt x="3" y="15"/>
                    <a:pt x="9" y="8"/>
                  </a:cubicBezTo>
                  <a:cubicBezTo>
                    <a:pt x="15" y="1"/>
                    <a:pt x="20" y="0"/>
                    <a:pt x="28" y="6"/>
                  </a:cubicBezTo>
                  <a:cubicBezTo>
                    <a:pt x="47" y="19"/>
                    <a:pt x="67" y="21"/>
                    <a:pt x="89" y="14"/>
                  </a:cubicBezTo>
                  <a:cubicBezTo>
                    <a:pt x="92" y="13"/>
                    <a:pt x="95" y="12"/>
                    <a:pt x="98" y="11"/>
                  </a:cubicBezTo>
                  <a:cubicBezTo>
                    <a:pt x="98" y="11"/>
                    <a:pt x="99" y="11"/>
                    <a:pt x="100"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îṥľidé"/>
            <p:cNvSpPr/>
            <p:nvPr/>
          </p:nvSpPr>
          <p:spPr bwMode="auto">
            <a:xfrm>
              <a:off x="5889626" y="1316038"/>
              <a:ext cx="417513" cy="393700"/>
            </a:xfrm>
            <a:custGeom>
              <a:avLst/>
              <a:gdLst>
                <a:gd name="T0" fmla="*/ 81 w 85"/>
                <a:gd name="T1" fmla="*/ 80 h 80"/>
                <a:gd name="T2" fmla="*/ 10 w 85"/>
                <a:gd name="T3" fmla="*/ 32 h 80"/>
                <a:gd name="T4" fmla="*/ 0 w 85"/>
                <a:gd name="T5" fmla="*/ 15 h 80"/>
                <a:gd name="T6" fmla="*/ 11 w 85"/>
                <a:gd name="T7" fmla="*/ 2 h 80"/>
                <a:gd name="T8" fmla="*/ 24 w 85"/>
                <a:gd name="T9" fmla="*/ 2 h 80"/>
                <a:gd name="T10" fmla="*/ 73 w 85"/>
                <a:gd name="T11" fmla="*/ 34 h 80"/>
                <a:gd name="T12" fmla="*/ 81 w 85"/>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85" h="80">
                  <a:moveTo>
                    <a:pt x="81" y="80"/>
                  </a:moveTo>
                  <a:cubicBezTo>
                    <a:pt x="60" y="56"/>
                    <a:pt x="37" y="41"/>
                    <a:pt x="10" y="32"/>
                  </a:cubicBezTo>
                  <a:cubicBezTo>
                    <a:pt x="5" y="30"/>
                    <a:pt x="1" y="21"/>
                    <a:pt x="0" y="15"/>
                  </a:cubicBezTo>
                  <a:cubicBezTo>
                    <a:pt x="0" y="11"/>
                    <a:pt x="6" y="5"/>
                    <a:pt x="11" y="2"/>
                  </a:cubicBezTo>
                  <a:cubicBezTo>
                    <a:pt x="14" y="0"/>
                    <a:pt x="20" y="0"/>
                    <a:pt x="24" y="2"/>
                  </a:cubicBezTo>
                  <a:cubicBezTo>
                    <a:pt x="43" y="8"/>
                    <a:pt x="61" y="17"/>
                    <a:pt x="73" y="34"/>
                  </a:cubicBezTo>
                  <a:cubicBezTo>
                    <a:pt x="83" y="47"/>
                    <a:pt x="85" y="61"/>
                    <a:pt x="81" y="8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íSļîḓê"/>
            <p:cNvSpPr/>
            <p:nvPr/>
          </p:nvSpPr>
          <p:spPr bwMode="auto">
            <a:xfrm>
              <a:off x="5927726" y="1635125"/>
              <a:ext cx="315913" cy="374650"/>
            </a:xfrm>
            <a:custGeom>
              <a:avLst/>
              <a:gdLst>
                <a:gd name="T0" fmla="*/ 33 w 64"/>
                <a:gd name="T1" fmla="*/ 76 h 76"/>
                <a:gd name="T2" fmla="*/ 7 w 64"/>
                <a:gd name="T3" fmla="*/ 38 h 76"/>
                <a:gd name="T4" fmla="*/ 19 w 64"/>
                <a:gd name="T5" fmla="*/ 10 h 76"/>
                <a:gd name="T6" fmla="*/ 45 w 64"/>
                <a:gd name="T7" fmla="*/ 7 h 76"/>
                <a:gd name="T8" fmla="*/ 53 w 64"/>
                <a:gd name="T9" fmla="*/ 49 h 76"/>
                <a:gd name="T10" fmla="*/ 33 w 64"/>
                <a:gd name="T11" fmla="*/ 76 h 76"/>
              </a:gdLst>
              <a:ahLst/>
              <a:cxnLst>
                <a:cxn ang="0">
                  <a:pos x="T0" y="T1"/>
                </a:cxn>
                <a:cxn ang="0">
                  <a:pos x="T2" y="T3"/>
                </a:cxn>
                <a:cxn ang="0">
                  <a:pos x="T4" y="T5"/>
                </a:cxn>
                <a:cxn ang="0">
                  <a:pos x="T6" y="T7"/>
                </a:cxn>
                <a:cxn ang="0">
                  <a:pos x="T8" y="T9"/>
                </a:cxn>
                <a:cxn ang="0">
                  <a:pos x="T10" y="T11"/>
                </a:cxn>
              </a:cxnLst>
              <a:rect l="0" t="0" r="r" b="b"/>
              <a:pathLst>
                <a:path w="64" h="76">
                  <a:moveTo>
                    <a:pt x="33" y="76"/>
                  </a:moveTo>
                  <a:cubicBezTo>
                    <a:pt x="24" y="62"/>
                    <a:pt x="14" y="51"/>
                    <a:pt x="7" y="38"/>
                  </a:cubicBezTo>
                  <a:cubicBezTo>
                    <a:pt x="0" y="26"/>
                    <a:pt x="12" y="18"/>
                    <a:pt x="19" y="10"/>
                  </a:cubicBezTo>
                  <a:cubicBezTo>
                    <a:pt x="26" y="2"/>
                    <a:pt x="35" y="0"/>
                    <a:pt x="45" y="7"/>
                  </a:cubicBezTo>
                  <a:cubicBezTo>
                    <a:pt x="62" y="18"/>
                    <a:pt x="64" y="32"/>
                    <a:pt x="53" y="49"/>
                  </a:cubicBezTo>
                  <a:cubicBezTo>
                    <a:pt x="47" y="57"/>
                    <a:pt x="41" y="65"/>
                    <a:pt x="33"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ïSḻïḍè"/>
            <p:cNvSpPr/>
            <p:nvPr/>
          </p:nvSpPr>
          <p:spPr bwMode="auto">
            <a:xfrm>
              <a:off x="6170613" y="1862138"/>
              <a:ext cx="290513" cy="300038"/>
            </a:xfrm>
            <a:custGeom>
              <a:avLst/>
              <a:gdLst>
                <a:gd name="T0" fmla="*/ 59 w 59"/>
                <a:gd name="T1" fmla="*/ 16 h 61"/>
                <a:gd name="T2" fmla="*/ 24 w 59"/>
                <a:gd name="T3" fmla="*/ 61 h 61"/>
                <a:gd name="T4" fmla="*/ 4 w 59"/>
                <a:gd name="T5" fmla="*/ 51 h 61"/>
                <a:gd name="T6" fmla="*/ 2 w 59"/>
                <a:gd name="T7" fmla="*/ 34 h 61"/>
                <a:gd name="T8" fmla="*/ 31 w 59"/>
                <a:gd name="T9" fmla="*/ 3 h 61"/>
                <a:gd name="T10" fmla="*/ 48 w 59"/>
                <a:gd name="T11" fmla="*/ 3 h 61"/>
                <a:gd name="T12" fmla="*/ 59 w 59"/>
                <a:gd name="T13" fmla="*/ 16 h 61"/>
              </a:gdLst>
              <a:ahLst/>
              <a:cxnLst>
                <a:cxn ang="0">
                  <a:pos x="T0" y="T1"/>
                </a:cxn>
                <a:cxn ang="0">
                  <a:pos x="T2" y="T3"/>
                </a:cxn>
                <a:cxn ang="0">
                  <a:pos x="T4" y="T5"/>
                </a:cxn>
                <a:cxn ang="0">
                  <a:pos x="T6" y="T7"/>
                </a:cxn>
                <a:cxn ang="0">
                  <a:pos x="T8" y="T9"/>
                </a:cxn>
                <a:cxn ang="0">
                  <a:pos x="T10" y="T11"/>
                </a:cxn>
                <a:cxn ang="0">
                  <a:pos x="T12" y="T13"/>
                </a:cxn>
              </a:cxnLst>
              <a:rect l="0" t="0" r="r" b="b"/>
              <a:pathLst>
                <a:path w="59" h="61">
                  <a:moveTo>
                    <a:pt x="59" y="16"/>
                  </a:moveTo>
                  <a:cubicBezTo>
                    <a:pt x="59" y="29"/>
                    <a:pt x="34" y="61"/>
                    <a:pt x="24" y="61"/>
                  </a:cubicBezTo>
                  <a:cubicBezTo>
                    <a:pt x="17" y="61"/>
                    <a:pt x="9" y="56"/>
                    <a:pt x="4" y="51"/>
                  </a:cubicBezTo>
                  <a:cubicBezTo>
                    <a:pt x="1" y="48"/>
                    <a:pt x="0" y="37"/>
                    <a:pt x="2" y="34"/>
                  </a:cubicBezTo>
                  <a:cubicBezTo>
                    <a:pt x="10" y="22"/>
                    <a:pt x="20" y="12"/>
                    <a:pt x="31" y="3"/>
                  </a:cubicBezTo>
                  <a:cubicBezTo>
                    <a:pt x="34" y="0"/>
                    <a:pt x="43" y="0"/>
                    <a:pt x="48" y="3"/>
                  </a:cubicBezTo>
                  <a:cubicBezTo>
                    <a:pt x="53" y="6"/>
                    <a:pt x="57" y="13"/>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išḻiḓè"/>
            <p:cNvSpPr/>
            <p:nvPr/>
          </p:nvSpPr>
          <p:spPr bwMode="auto">
            <a:xfrm>
              <a:off x="5761038" y="1841500"/>
              <a:ext cx="295275" cy="309563"/>
            </a:xfrm>
            <a:custGeom>
              <a:avLst/>
              <a:gdLst>
                <a:gd name="T0" fmla="*/ 36 w 60"/>
                <a:gd name="T1" fmla="*/ 63 h 63"/>
                <a:gd name="T2" fmla="*/ 4 w 60"/>
                <a:gd name="T3" fmla="*/ 35 h 63"/>
                <a:gd name="T4" fmla="*/ 13 w 60"/>
                <a:gd name="T5" fmla="*/ 3 h 63"/>
                <a:gd name="T6" fmla="*/ 31 w 60"/>
                <a:gd name="T7" fmla="*/ 3 h 63"/>
                <a:gd name="T8" fmla="*/ 51 w 60"/>
                <a:gd name="T9" fmla="*/ 26 h 63"/>
                <a:gd name="T10" fmla="*/ 58 w 60"/>
                <a:gd name="T11" fmla="*/ 43 h 63"/>
                <a:gd name="T12" fmla="*/ 36 w 6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60" h="63">
                  <a:moveTo>
                    <a:pt x="36" y="63"/>
                  </a:moveTo>
                  <a:cubicBezTo>
                    <a:pt x="24" y="61"/>
                    <a:pt x="8" y="46"/>
                    <a:pt x="4" y="35"/>
                  </a:cubicBezTo>
                  <a:cubicBezTo>
                    <a:pt x="0" y="23"/>
                    <a:pt x="3" y="9"/>
                    <a:pt x="13" y="3"/>
                  </a:cubicBezTo>
                  <a:cubicBezTo>
                    <a:pt x="18" y="0"/>
                    <a:pt x="27" y="0"/>
                    <a:pt x="31" y="3"/>
                  </a:cubicBezTo>
                  <a:cubicBezTo>
                    <a:pt x="39" y="9"/>
                    <a:pt x="45" y="17"/>
                    <a:pt x="51" y="26"/>
                  </a:cubicBezTo>
                  <a:cubicBezTo>
                    <a:pt x="55" y="31"/>
                    <a:pt x="60" y="40"/>
                    <a:pt x="58" y="43"/>
                  </a:cubicBezTo>
                  <a:cubicBezTo>
                    <a:pt x="52" y="51"/>
                    <a:pt x="43" y="56"/>
                    <a:pt x="36" y="6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í$lïḓè"/>
            <p:cNvSpPr/>
            <p:nvPr/>
          </p:nvSpPr>
          <p:spPr bwMode="auto">
            <a:xfrm>
              <a:off x="5845176" y="2863850"/>
              <a:ext cx="349250" cy="274638"/>
            </a:xfrm>
            <a:custGeom>
              <a:avLst/>
              <a:gdLst>
                <a:gd name="T0" fmla="*/ 71 w 71"/>
                <a:gd name="T1" fmla="*/ 34 h 56"/>
                <a:gd name="T2" fmla="*/ 24 w 71"/>
                <a:gd name="T3" fmla="*/ 44 h 56"/>
                <a:gd name="T4" fmla="*/ 18 w 71"/>
                <a:gd name="T5" fmla="*/ 40 h 56"/>
                <a:gd name="T6" fmla="*/ 0 w 71"/>
                <a:gd name="T7" fmla="*/ 18 h 56"/>
                <a:gd name="T8" fmla="*/ 23 w 71"/>
                <a:gd name="T9" fmla="*/ 1 h 56"/>
                <a:gd name="T10" fmla="*/ 33 w 71"/>
                <a:gd name="T11" fmla="*/ 2 h 56"/>
                <a:gd name="T12" fmla="*/ 71 w 71"/>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71" h="56">
                  <a:moveTo>
                    <a:pt x="71" y="34"/>
                  </a:moveTo>
                  <a:cubicBezTo>
                    <a:pt x="58" y="53"/>
                    <a:pt x="44" y="56"/>
                    <a:pt x="24" y="44"/>
                  </a:cubicBezTo>
                  <a:cubicBezTo>
                    <a:pt x="22" y="43"/>
                    <a:pt x="19" y="42"/>
                    <a:pt x="18" y="40"/>
                  </a:cubicBezTo>
                  <a:cubicBezTo>
                    <a:pt x="12" y="33"/>
                    <a:pt x="6" y="25"/>
                    <a:pt x="0" y="18"/>
                  </a:cubicBezTo>
                  <a:cubicBezTo>
                    <a:pt x="7" y="12"/>
                    <a:pt x="15" y="6"/>
                    <a:pt x="23" y="1"/>
                  </a:cubicBezTo>
                  <a:cubicBezTo>
                    <a:pt x="25" y="0"/>
                    <a:pt x="30" y="1"/>
                    <a:pt x="33" y="2"/>
                  </a:cubicBezTo>
                  <a:cubicBezTo>
                    <a:pt x="46" y="12"/>
                    <a:pt x="58" y="23"/>
                    <a:pt x="71"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işḷïdê"/>
            <p:cNvSpPr/>
            <p:nvPr/>
          </p:nvSpPr>
          <p:spPr bwMode="auto">
            <a:xfrm>
              <a:off x="5454651" y="2343150"/>
              <a:ext cx="301625" cy="314325"/>
            </a:xfrm>
            <a:custGeom>
              <a:avLst/>
              <a:gdLst>
                <a:gd name="T0" fmla="*/ 31 w 61"/>
                <a:gd name="T1" fmla="*/ 64 h 64"/>
                <a:gd name="T2" fmla="*/ 21 w 61"/>
                <a:gd name="T3" fmla="*/ 58 h 64"/>
                <a:gd name="T4" fmla="*/ 5 w 61"/>
                <a:gd name="T5" fmla="*/ 31 h 64"/>
                <a:gd name="T6" fmla="*/ 14 w 61"/>
                <a:gd name="T7" fmla="*/ 7 h 64"/>
                <a:gd name="T8" fmla="*/ 37 w 61"/>
                <a:gd name="T9" fmla="*/ 13 h 64"/>
                <a:gd name="T10" fmla="*/ 54 w 61"/>
                <a:gd name="T11" fmla="*/ 38 h 64"/>
                <a:gd name="T12" fmla="*/ 49 w 61"/>
                <a:gd name="T13" fmla="*/ 57 h 64"/>
                <a:gd name="T14" fmla="*/ 31 w 6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4">
                  <a:moveTo>
                    <a:pt x="31" y="64"/>
                  </a:moveTo>
                  <a:cubicBezTo>
                    <a:pt x="28" y="62"/>
                    <a:pt x="23" y="61"/>
                    <a:pt x="21" y="58"/>
                  </a:cubicBezTo>
                  <a:cubicBezTo>
                    <a:pt x="15" y="50"/>
                    <a:pt x="9" y="41"/>
                    <a:pt x="5" y="31"/>
                  </a:cubicBezTo>
                  <a:cubicBezTo>
                    <a:pt x="0" y="21"/>
                    <a:pt x="4" y="12"/>
                    <a:pt x="14" y="7"/>
                  </a:cubicBezTo>
                  <a:cubicBezTo>
                    <a:pt x="24" y="1"/>
                    <a:pt x="32" y="0"/>
                    <a:pt x="37" y="13"/>
                  </a:cubicBezTo>
                  <a:cubicBezTo>
                    <a:pt x="42" y="22"/>
                    <a:pt x="48" y="30"/>
                    <a:pt x="54" y="38"/>
                  </a:cubicBezTo>
                  <a:cubicBezTo>
                    <a:pt x="61" y="47"/>
                    <a:pt x="59" y="53"/>
                    <a:pt x="49" y="57"/>
                  </a:cubicBezTo>
                  <a:cubicBezTo>
                    <a:pt x="43" y="59"/>
                    <a:pt x="38" y="62"/>
                    <a:pt x="31" y="6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ļiḓè"/>
            <p:cNvSpPr/>
            <p:nvPr/>
          </p:nvSpPr>
          <p:spPr bwMode="auto">
            <a:xfrm>
              <a:off x="6688138" y="2584450"/>
              <a:ext cx="354013" cy="293688"/>
            </a:xfrm>
            <a:custGeom>
              <a:avLst/>
              <a:gdLst>
                <a:gd name="T0" fmla="*/ 0 w 72"/>
                <a:gd name="T1" fmla="*/ 23 h 60"/>
                <a:gd name="T2" fmla="*/ 26 w 72"/>
                <a:gd name="T3" fmla="*/ 3 h 60"/>
                <a:gd name="T4" fmla="*/ 67 w 72"/>
                <a:gd name="T5" fmla="*/ 34 h 60"/>
                <a:gd name="T6" fmla="*/ 59 w 72"/>
                <a:gd name="T7" fmla="*/ 59 h 60"/>
                <a:gd name="T8" fmla="*/ 48 w 72"/>
                <a:gd name="T9" fmla="*/ 58 h 60"/>
                <a:gd name="T10" fmla="*/ 0 w 72"/>
                <a:gd name="T11" fmla="*/ 23 h 60"/>
              </a:gdLst>
              <a:ahLst/>
              <a:cxnLst>
                <a:cxn ang="0">
                  <a:pos x="T0" y="T1"/>
                </a:cxn>
                <a:cxn ang="0">
                  <a:pos x="T2" y="T3"/>
                </a:cxn>
                <a:cxn ang="0">
                  <a:pos x="T4" y="T5"/>
                </a:cxn>
                <a:cxn ang="0">
                  <a:pos x="T6" y="T7"/>
                </a:cxn>
                <a:cxn ang="0">
                  <a:pos x="T8" y="T9"/>
                </a:cxn>
                <a:cxn ang="0">
                  <a:pos x="T10" y="T11"/>
                </a:cxn>
              </a:cxnLst>
              <a:rect l="0" t="0" r="r" b="b"/>
              <a:pathLst>
                <a:path w="72" h="60">
                  <a:moveTo>
                    <a:pt x="0" y="23"/>
                  </a:moveTo>
                  <a:cubicBezTo>
                    <a:pt x="4" y="5"/>
                    <a:pt x="11" y="0"/>
                    <a:pt x="26" y="3"/>
                  </a:cubicBezTo>
                  <a:cubicBezTo>
                    <a:pt x="44" y="7"/>
                    <a:pt x="58" y="18"/>
                    <a:pt x="67" y="34"/>
                  </a:cubicBezTo>
                  <a:cubicBezTo>
                    <a:pt x="72" y="45"/>
                    <a:pt x="69" y="55"/>
                    <a:pt x="59" y="59"/>
                  </a:cubicBezTo>
                  <a:cubicBezTo>
                    <a:pt x="56" y="60"/>
                    <a:pt x="49" y="60"/>
                    <a:pt x="48" y="58"/>
                  </a:cubicBezTo>
                  <a:cubicBezTo>
                    <a:pt x="37" y="40"/>
                    <a:pt x="21" y="28"/>
                    <a:pt x="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îṥḻídè"/>
            <p:cNvSpPr/>
            <p:nvPr/>
          </p:nvSpPr>
          <p:spPr bwMode="auto">
            <a:xfrm>
              <a:off x="5957888" y="2112963"/>
              <a:ext cx="261938" cy="288925"/>
            </a:xfrm>
            <a:custGeom>
              <a:avLst/>
              <a:gdLst>
                <a:gd name="T0" fmla="*/ 53 w 53"/>
                <a:gd name="T1" fmla="*/ 30 h 59"/>
                <a:gd name="T2" fmla="*/ 25 w 53"/>
                <a:gd name="T3" fmla="*/ 59 h 59"/>
                <a:gd name="T4" fmla="*/ 0 w 53"/>
                <a:gd name="T5" fmla="*/ 27 h 59"/>
                <a:gd name="T6" fmla="*/ 28 w 53"/>
                <a:gd name="T7" fmla="*/ 0 h 59"/>
                <a:gd name="T8" fmla="*/ 53 w 53"/>
                <a:gd name="T9" fmla="*/ 30 h 59"/>
              </a:gdLst>
              <a:ahLst/>
              <a:cxnLst>
                <a:cxn ang="0">
                  <a:pos x="T0" y="T1"/>
                </a:cxn>
                <a:cxn ang="0">
                  <a:pos x="T2" y="T3"/>
                </a:cxn>
                <a:cxn ang="0">
                  <a:pos x="T4" y="T5"/>
                </a:cxn>
                <a:cxn ang="0">
                  <a:pos x="T6" y="T7"/>
                </a:cxn>
                <a:cxn ang="0">
                  <a:pos x="T8" y="T9"/>
                </a:cxn>
              </a:cxnLst>
              <a:rect l="0" t="0" r="r" b="b"/>
              <a:pathLst>
                <a:path w="53" h="59">
                  <a:moveTo>
                    <a:pt x="53" y="30"/>
                  </a:moveTo>
                  <a:cubicBezTo>
                    <a:pt x="53" y="40"/>
                    <a:pt x="34" y="59"/>
                    <a:pt x="25" y="59"/>
                  </a:cubicBezTo>
                  <a:cubicBezTo>
                    <a:pt x="18" y="59"/>
                    <a:pt x="0" y="37"/>
                    <a:pt x="0" y="27"/>
                  </a:cubicBezTo>
                  <a:cubicBezTo>
                    <a:pt x="1" y="18"/>
                    <a:pt x="19" y="0"/>
                    <a:pt x="28" y="0"/>
                  </a:cubicBezTo>
                  <a:cubicBezTo>
                    <a:pt x="37" y="0"/>
                    <a:pt x="53" y="19"/>
                    <a:pt x="53"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íṥľîḑê"/>
            <p:cNvSpPr/>
            <p:nvPr/>
          </p:nvSpPr>
          <p:spPr bwMode="auto">
            <a:xfrm>
              <a:off x="5873751" y="2495550"/>
              <a:ext cx="306388" cy="344488"/>
            </a:xfrm>
            <a:custGeom>
              <a:avLst/>
              <a:gdLst>
                <a:gd name="T0" fmla="*/ 29 w 62"/>
                <a:gd name="T1" fmla="*/ 0 h 70"/>
                <a:gd name="T2" fmla="*/ 55 w 62"/>
                <a:gd name="T3" fmla="*/ 37 h 70"/>
                <a:gd name="T4" fmla="*/ 51 w 62"/>
                <a:gd name="T5" fmla="*/ 57 h 70"/>
                <a:gd name="T6" fmla="*/ 28 w 62"/>
                <a:gd name="T7" fmla="*/ 59 h 70"/>
                <a:gd name="T8" fmla="*/ 14 w 62"/>
                <a:gd name="T9" fmla="*/ 42 h 70"/>
                <a:gd name="T10" fmla="*/ 29 w 62"/>
                <a:gd name="T11" fmla="*/ 0 h 70"/>
              </a:gdLst>
              <a:ahLst/>
              <a:cxnLst>
                <a:cxn ang="0">
                  <a:pos x="T0" y="T1"/>
                </a:cxn>
                <a:cxn ang="0">
                  <a:pos x="T2" y="T3"/>
                </a:cxn>
                <a:cxn ang="0">
                  <a:pos x="T4" y="T5"/>
                </a:cxn>
                <a:cxn ang="0">
                  <a:pos x="T6" y="T7"/>
                </a:cxn>
                <a:cxn ang="0">
                  <a:pos x="T8" y="T9"/>
                </a:cxn>
                <a:cxn ang="0">
                  <a:pos x="T10" y="T11"/>
                </a:cxn>
              </a:cxnLst>
              <a:rect l="0" t="0" r="r" b="b"/>
              <a:pathLst>
                <a:path w="62" h="70">
                  <a:moveTo>
                    <a:pt x="29" y="0"/>
                  </a:moveTo>
                  <a:cubicBezTo>
                    <a:pt x="38" y="13"/>
                    <a:pt x="47" y="25"/>
                    <a:pt x="55" y="37"/>
                  </a:cubicBezTo>
                  <a:cubicBezTo>
                    <a:pt x="62" y="46"/>
                    <a:pt x="58" y="52"/>
                    <a:pt x="51" y="57"/>
                  </a:cubicBezTo>
                  <a:cubicBezTo>
                    <a:pt x="44" y="62"/>
                    <a:pt x="37" y="70"/>
                    <a:pt x="28" y="59"/>
                  </a:cubicBezTo>
                  <a:cubicBezTo>
                    <a:pt x="24" y="53"/>
                    <a:pt x="18" y="48"/>
                    <a:pt x="14" y="42"/>
                  </a:cubicBezTo>
                  <a:cubicBezTo>
                    <a:pt x="0" y="21"/>
                    <a:pt x="5" y="8"/>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ïṡḷiḓê"/>
            <p:cNvSpPr/>
            <p:nvPr/>
          </p:nvSpPr>
          <p:spPr bwMode="auto">
            <a:xfrm>
              <a:off x="5168901" y="2584450"/>
              <a:ext cx="346075" cy="298450"/>
            </a:xfrm>
            <a:custGeom>
              <a:avLst/>
              <a:gdLst>
                <a:gd name="T0" fmla="*/ 70 w 70"/>
                <a:gd name="T1" fmla="*/ 24 h 61"/>
                <a:gd name="T2" fmla="*/ 20 w 70"/>
                <a:gd name="T3" fmla="*/ 61 h 61"/>
                <a:gd name="T4" fmla="*/ 8 w 70"/>
                <a:gd name="T5" fmla="*/ 31 h 61"/>
                <a:gd name="T6" fmla="*/ 45 w 70"/>
                <a:gd name="T7" fmla="*/ 3 h 61"/>
                <a:gd name="T8" fmla="*/ 70 w 70"/>
                <a:gd name="T9" fmla="*/ 24 h 61"/>
              </a:gdLst>
              <a:ahLst/>
              <a:cxnLst>
                <a:cxn ang="0">
                  <a:pos x="T0" y="T1"/>
                </a:cxn>
                <a:cxn ang="0">
                  <a:pos x="T2" y="T3"/>
                </a:cxn>
                <a:cxn ang="0">
                  <a:pos x="T4" y="T5"/>
                </a:cxn>
                <a:cxn ang="0">
                  <a:pos x="T6" y="T7"/>
                </a:cxn>
                <a:cxn ang="0">
                  <a:pos x="T8" y="T9"/>
                </a:cxn>
              </a:cxnLst>
              <a:rect l="0" t="0" r="r" b="b"/>
              <a:pathLst>
                <a:path w="70" h="61">
                  <a:moveTo>
                    <a:pt x="70" y="24"/>
                  </a:moveTo>
                  <a:cubicBezTo>
                    <a:pt x="48" y="29"/>
                    <a:pt x="31" y="42"/>
                    <a:pt x="20" y="61"/>
                  </a:cubicBezTo>
                  <a:cubicBezTo>
                    <a:pt x="4" y="53"/>
                    <a:pt x="0" y="44"/>
                    <a:pt x="8" y="31"/>
                  </a:cubicBezTo>
                  <a:cubicBezTo>
                    <a:pt x="16" y="16"/>
                    <a:pt x="29" y="7"/>
                    <a:pt x="45" y="3"/>
                  </a:cubicBezTo>
                  <a:cubicBezTo>
                    <a:pt x="60" y="0"/>
                    <a:pt x="68" y="6"/>
                    <a:pt x="70"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íṩliḍê"/>
            <p:cNvSpPr/>
            <p:nvPr/>
          </p:nvSpPr>
          <p:spPr bwMode="auto">
            <a:xfrm>
              <a:off x="5597526" y="2622550"/>
              <a:ext cx="325438" cy="290513"/>
            </a:xfrm>
            <a:custGeom>
              <a:avLst/>
              <a:gdLst>
                <a:gd name="T0" fmla="*/ 43 w 66"/>
                <a:gd name="T1" fmla="*/ 0 h 59"/>
                <a:gd name="T2" fmla="*/ 64 w 66"/>
                <a:gd name="T3" fmla="*/ 33 h 59"/>
                <a:gd name="T4" fmla="*/ 65 w 66"/>
                <a:gd name="T5" fmla="*/ 39 h 59"/>
                <a:gd name="T6" fmla="*/ 29 w 66"/>
                <a:gd name="T7" fmla="*/ 50 h 59"/>
                <a:gd name="T8" fmla="*/ 33 w 66"/>
                <a:gd name="T9" fmla="*/ 5 h 59"/>
                <a:gd name="T10" fmla="*/ 43 w 66"/>
                <a:gd name="T11" fmla="*/ 0 h 59"/>
              </a:gdLst>
              <a:ahLst/>
              <a:cxnLst>
                <a:cxn ang="0">
                  <a:pos x="T0" y="T1"/>
                </a:cxn>
                <a:cxn ang="0">
                  <a:pos x="T2" y="T3"/>
                </a:cxn>
                <a:cxn ang="0">
                  <a:pos x="T4" y="T5"/>
                </a:cxn>
                <a:cxn ang="0">
                  <a:pos x="T6" y="T7"/>
                </a:cxn>
                <a:cxn ang="0">
                  <a:pos x="T8" y="T9"/>
                </a:cxn>
                <a:cxn ang="0">
                  <a:pos x="T10" y="T11"/>
                </a:cxn>
              </a:cxnLst>
              <a:rect l="0" t="0" r="r" b="b"/>
              <a:pathLst>
                <a:path w="66" h="59">
                  <a:moveTo>
                    <a:pt x="43" y="0"/>
                  </a:moveTo>
                  <a:cubicBezTo>
                    <a:pt x="50" y="12"/>
                    <a:pt x="57" y="22"/>
                    <a:pt x="64" y="33"/>
                  </a:cubicBezTo>
                  <a:cubicBezTo>
                    <a:pt x="65" y="35"/>
                    <a:pt x="66" y="37"/>
                    <a:pt x="65" y="39"/>
                  </a:cubicBezTo>
                  <a:cubicBezTo>
                    <a:pt x="62" y="51"/>
                    <a:pt x="37" y="59"/>
                    <a:pt x="29" y="50"/>
                  </a:cubicBezTo>
                  <a:cubicBezTo>
                    <a:pt x="1" y="22"/>
                    <a:pt x="0" y="18"/>
                    <a:pt x="33" y="5"/>
                  </a:cubicBezTo>
                  <a:cubicBezTo>
                    <a:pt x="37" y="4"/>
                    <a:pt x="40" y="2"/>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iSḻïḋe"/>
            <p:cNvSpPr/>
            <p:nvPr/>
          </p:nvSpPr>
          <p:spPr bwMode="auto">
            <a:xfrm>
              <a:off x="6253163" y="2579688"/>
              <a:ext cx="320675" cy="288925"/>
            </a:xfrm>
            <a:custGeom>
              <a:avLst/>
              <a:gdLst>
                <a:gd name="T0" fmla="*/ 37 w 65"/>
                <a:gd name="T1" fmla="*/ 59 h 59"/>
                <a:gd name="T2" fmla="*/ 30 w 65"/>
                <a:gd name="T3" fmla="*/ 55 h 59"/>
                <a:gd name="T4" fmla="*/ 34 w 65"/>
                <a:gd name="T5" fmla="*/ 2 h 59"/>
                <a:gd name="T6" fmla="*/ 52 w 65"/>
                <a:gd name="T7" fmla="*/ 8 h 59"/>
                <a:gd name="T8" fmla="*/ 59 w 65"/>
                <a:gd name="T9" fmla="*/ 31 h 59"/>
                <a:gd name="T10" fmla="*/ 37 w 65"/>
                <a:gd name="T11" fmla="*/ 59 h 59"/>
              </a:gdLst>
              <a:ahLst/>
              <a:cxnLst>
                <a:cxn ang="0">
                  <a:pos x="T0" y="T1"/>
                </a:cxn>
                <a:cxn ang="0">
                  <a:pos x="T2" y="T3"/>
                </a:cxn>
                <a:cxn ang="0">
                  <a:pos x="T4" y="T5"/>
                </a:cxn>
                <a:cxn ang="0">
                  <a:pos x="T6" y="T7"/>
                </a:cxn>
                <a:cxn ang="0">
                  <a:pos x="T8" y="T9"/>
                </a:cxn>
                <a:cxn ang="0">
                  <a:pos x="T10" y="T11"/>
                </a:cxn>
              </a:cxnLst>
              <a:rect l="0" t="0" r="r" b="b"/>
              <a:pathLst>
                <a:path w="65" h="59">
                  <a:moveTo>
                    <a:pt x="37" y="59"/>
                  </a:moveTo>
                  <a:cubicBezTo>
                    <a:pt x="32" y="56"/>
                    <a:pt x="31" y="56"/>
                    <a:pt x="30" y="55"/>
                  </a:cubicBezTo>
                  <a:cubicBezTo>
                    <a:pt x="0" y="33"/>
                    <a:pt x="1" y="23"/>
                    <a:pt x="34" y="2"/>
                  </a:cubicBezTo>
                  <a:cubicBezTo>
                    <a:pt x="38" y="0"/>
                    <a:pt x="47" y="4"/>
                    <a:pt x="52" y="8"/>
                  </a:cubicBezTo>
                  <a:cubicBezTo>
                    <a:pt x="60" y="13"/>
                    <a:pt x="65" y="22"/>
                    <a:pt x="59" y="31"/>
                  </a:cubicBezTo>
                  <a:cubicBezTo>
                    <a:pt x="53" y="41"/>
                    <a:pt x="44" y="49"/>
                    <a:pt x="37" y="5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îş1íḑe"/>
            <p:cNvSpPr/>
            <p:nvPr/>
          </p:nvSpPr>
          <p:spPr bwMode="auto">
            <a:xfrm>
              <a:off x="6475413" y="2024063"/>
              <a:ext cx="295275" cy="279400"/>
            </a:xfrm>
            <a:custGeom>
              <a:avLst/>
              <a:gdLst>
                <a:gd name="T0" fmla="*/ 60 w 60"/>
                <a:gd name="T1" fmla="*/ 53 h 57"/>
                <a:gd name="T2" fmla="*/ 5 w 60"/>
                <a:gd name="T3" fmla="*/ 28 h 57"/>
                <a:gd name="T4" fmla="*/ 11 w 60"/>
                <a:gd name="T5" fmla="*/ 3 h 57"/>
                <a:gd name="T6" fmla="*/ 22 w 60"/>
                <a:gd name="T7" fmla="*/ 1 h 57"/>
                <a:gd name="T8" fmla="*/ 60 w 60"/>
                <a:gd name="T9" fmla="*/ 53 h 57"/>
              </a:gdLst>
              <a:ahLst/>
              <a:cxnLst>
                <a:cxn ang="0">
                  <a:pos x="T0" y="T1"/>
                </a:cxn>
                <a:cxn ang="0">
                  <a:pos x="T2" y="T3"/>
                </a:cxn>
                <a:cxn ang="0">
                  <a:pos x="T4" y="T5"/>
                </a:cxn>
                <a:cxn ang="0">
                  <a:pos x="T6" y="T7"/>
                </a:cxn>
                <a:cxn ang="0">
                  <a:pos x="T8" y="T9"/>
                </a:cxn>
              </a:cxnLst>
              <a:rect l="0" t="0" r="r" b="b"/>
              <a:pathLst>
                <a:path w="60" h="57">
                  <a:moveTo>
                    <a:pt x="60" y="53"/>
                  </a:moveTo>
                  <a:cubicBezTo>
                    <a:pt x="33" y="57"/>
                    <a:pt x="14" y="48"/>
                    <a:pt x="5" y="28"/>
                  </a:cubicBezTo>
                  <a:cubicBezTo>
                    <a:pt x="0" y="18"/>
                    <a:pt x="2" y="9"/>
                    <a:pt x="11" y="3"/>
                  </a:cubicBezTo>
                  <a:cubicBezTo>
                    <a:pt x="13" y="1"/>
                    <a:pt x="20" y="0"/>
                    <a:pt x="22" y="1"/>
                  </a:cubicBezTo>
                  <a:cubicBezTo>
                    <a:pt x="40" y="14"/>
                    <a:pt x="52" y="31"/>
                    <a:pt x="60"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íš1ïḑe"/>
            <p:cNvSpPr/>
            <p:nvPr/>
          </p:nvSpPr>
          <p:spPr bwMode="auto">
            <a:xfrm>
              <a:off x="5686426" y="2249488"/>
              <a:ext cx="290513" cy="260350"/>
            </a:xfrm>
            <a:custGeom>
              <a:avLst/>
              <a:gdLst>
                <a:gd name="T0" fmla="*/ 32 w 59"/>
                <a:gd name="T1" fmla="*/ 0 h 53"/>
                <a:gd name="T2" fmla="*/ 54 w 59"/>
                <a:gd name="T3" fmla="*/ 35 h 53"/>
                <a:gd name="T4" fmla="*/ 25 w 59"/>
                <a:gd name="T5" fmla="*/ 51 h 53"/>
                <a:gd name="T6" fmla="*/ 3 w 59"/>
                <a:gd name="T7" fmla="*/ 26 h 53"/>
                <a:gd name="T8" fmla="*/ 32 w 59"/>
                <a:gd name="T9" fmla="*/ 0 h 53"/>
              </a:gdLst>
              <a:ahLst/>
              <a:cxnLst>
                <a:cxn ang="0">
                  <a:pos x="T0" y="T1"/>
                </a:cxn>
                <a:cxn ang="0">
                  <a:pos x="T2" y="T3"/>
                </a:cxn>
                <a:cxn ang="0">
                  <a:pos x="T4" y="T5"/>
                </a:cxn>
                <a:cxn ang="0">
                  <a:pos x="T6" y="T7"/>
                </a:cxn>
                <a:cxn ang="0">
                  <a:pos x="T8" y="T9"/>
                </a:cxn>
              </a:cxnLst>
              <a:rect l="0" t="0" r="r" b="b"/>
              <a:pathLst>
                <a:path w="59" h="53">
                  <a:moveTo>
                    <a:pt x="32" y="0"/>
                  </a:moveTo>
                  <a:cubicBezTo>
                    <a:pt x="41" y="12"/>
                    <a:pt x="59" y="19"/>
                    <a:pt x="54" y="35"/>
                  </a:cubicBezTo>
                  <a:cubicBezTo>
                    <a:pt x="51" y="43"/>
                    <a:pt x="36" y="50"/>
                    <a:pt x="25" y="51"/>
                  </a:cubicBezTo>
                  <a:cubicBezTo>
                    <a:pt x="10" y="53"/>
                    <a:pt x="9" y="36"/>
                    <a:pt x="3" y="26"/>
                  </a:cubicBezTo>
                  <a:cubicBezTo>
                    <a:pt x="0" y="23"/>
                    <a:pt x="1" y="22"/>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ṥľïdé"/>
            <p:cNvSpPr/>
            <p:nvPr/>
          </p:nvSpPr>
          <p:spPr bwMode="auto">
            <a:xfrm>
              <a:off x="6110288" y="2362200"/>
              <a:ext cx="257175" cy="295275"/>
            </a:xfrm>
            <a:custGeom>
              <a:avLst/>
              <a:gdLst>
                <a:gd name="T0" fmla="*/ 0 w 52"/>
                <a:gd name="T1" fmla="*/ 25 h 60"/>
                <a:gd name="T2" fmla="*/ 32 w 52"/>
                <a:gd name="T3" fmla="*/ 0 h 60"/>
                <a:gd name="T4" fmla="*/ 51 w 52"/>
                <a:gd name="T5" fmla="*/ 24 h 60"/>
                <a:gd name="T6" fmla="*/ 51 w 52"/>
                <a:gd name="T7" fmla="*/ 33 h 60"/>
                <a:gd name="T8" fmla="*/ 6 w 52"/>
                <a:gd name="T9" fmla="*/ 37 h 60"/>
                <a:gd name="T10" fmla="*/ 0 w 52"/>
                <a:gd name="T11" fmla="*/ 25 h 60"/>
              </a:gdLst>
              <a:ahLst/>
              <a:cxnLst>
                <a:cxn ang="0">
                  <a:pos x="T0" y="T1"/>
                </a:cxn>
                <a:cxn ang="0">
                  <a:pos x="T2" y="T3"/>
                </a:cxn>
                <a:cxn ang="0">
                  <a:pos x="T4" y="T5"/>
                </a:cxn>
                <a:cxn ang="0">
                  <a:pos x="T6" y="T7"/>
                </a:cxn>
                <a:cxn ang="0">
                  <a:pos x="T8" y="T9"/>
                </a:cxn>
                <a:cxn ang="0">
                  <a:pos x="T10" y="T11"/>
                </a:cxn>
              </a:cxnLst>
              <a:rect l="0" t="0" r="r" b="b"/>
              <a:pathLst>
                <a:path w="52" h="60">
                  <a:moveTo>
                    <a:pt x="0" y="25"/>
                  </a:moveTo>
                  <a:cubicBezTo>
                    <a:pt x="12" y="16"/>
                    <a:pt x="22" y="8"/>
                    <a:pt x="32" y="0"/>
                  </a:cubicBezTo>
                  <a:cubicBezTo>
                    <a:pt x="39" y="8"/>
                    <a:pt x="45" y="16"/>
                    <a:pt x="51" y="24"/>
                  </a:cubicBezTo>
                  <a:cubicBezTo>
                    <a:pt x="52" y="26"/>
                    <a:pt x="52" y="31"/>
                    <a:pt x="51" y="33"/>
                  </a:cubicBezTo>
                  <a:cubicBezTo>
                    <a:pt x="38" y="59"/>
                    <a:pt x="22" y="60"/>
                    <a:pt x="6" y="37"/>
                  </a:cubicBezTo>
                  <a:cubicBezTo>
                    <a:pt x="4" y="33"/>
                    <a:pt x="2" y="29"/>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ṩľïḑè"/>
            <p:cNvSpPr/>
            <p:nvPr/>
          </p:nvSpPr>
          <p:spPr bwMode="auto">
            <a:xfrm>
              <a:off x="6510338" y="2357438"/>
              <a:ext cx="246063" cy="276225"/>
            </a:xfrm>
            <a:custGeom>
              <a:avLst/>
              <a:gdLst>
                <a:gd name="T0" fmla="*/ 22 w 50"/>
                <a:gd name="T1" fmla="*/ 56 h 56"/>
                <a:gd name="T2" fmla="*/ 1 w 50"/>
                <a:gd name="T3" fmla="*/ 32 h 56"/>
                <a:gd name="T4" fmla="*/ 30 w 50"/>
                <a:gd name="T5" fmla="*/ 0 h 56"/>
                <a:gd name="T6" fmla="*/ 47 w 50"/>
                <a:gd name="T7" fmla="*/ 7 h 56"/>
                <a:gd name="T8" fmla="*/ 45 w 50"/>
                <a:gd name="T9" fmla="*/ 23 h 56"/>
                <a:gd name="T10" fmla="*/ 22 w 50"/>
                <a:gd name="T11" fmla="*/ 56 h 56"/>
              </a:gdLst>
              <a:ahLst/>
              <a:cxnLst>
                <a:cxn ang="0">
                  <a:pos x="T0" y="T1"/>
                </a:cxn>
                <a:cxn ang="0">
                  <a:pos x="T2" y="T3"/>
                </a:cxn>
                <a:cxn ang="0">
                  <a:pos x="T4" y="T5"/>
                </a:cxn>
                <a:cxn ang="0">
                  <a:pos x="T6" y="T7"/>
                </a:cxn>
                <a:cxn ang="0">
                  <a:pos x="T8" y="T9"/>
                </a:cxn>
                <a:cxn ang="0">
                  <a:pos x="T10" y="T11"/>
                </a:cxn>
              </a:cxnLst>
              <a:rect l="0" t="0" r="r" b="b"/>
              <a:pathLst>
                <a:path w="50" h="56">
                  <a:moveTo>
                    <a:pt x="22" y="56"/>
                  </a:moveTo>
                  <a:cubicBezTo>
                    <a:pt x="12" y="49"/>
                    <a:pt x="0" y="46"/>
                    <a:pt x="1" y="32"/>
                  </a:cubicBezTo>
                  <a:cubicBezTo>
                    <a:pt x="1" y="22"/>
                    <a:pt x="21" y="0"/>
                    <a:pt x="30" y="0"/>
                  </a:cubicBezTo>
                  <a:cubicBezTo>
                    <a:pt x="36" y="0"/>
                    <a:pt x="44" y="2"/>
                    <a:pt x="47" y="7"/>
                  </a:cubicBezTo>
                  <a:cubicBezTo>
                    <a:pt x="50" y="10"/>
                    <a:pt x="48" y="18"/>
                    <a:pt x="45" y="23"/>
                  </a:cubicBezTo>
                  <a:cubicBezTo>
                    <a:pt x="39" y="34"/>
                    <a:pt x="30" y="44"/>
                    <a:pt x="22" y="5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iṡ1iḍe"/>
            <p:cNvSpPr/>
            <p:nvPr/>
          </p:nvSpPr>
          <p:spPr bwMode="auto">
            <a:xfrm>
              <a:off x="5573713" y="1974850"/>
              <a:ext cx="241300" cy="265113"/>
            </a:xfrm>
            <a:custGeom>
              <a:avLst/>
              <a:gdLst>
                <a:gd name="T0" fmla="*/ 26 w 49"/>
                <a:gd name="T1" fmla="*/ 54 h 54"/>
                <a:gd name="T2" fmla="*/ 2 w 49"/>
                <a:gd name="T3" fmla="*/ 32 h 54"/>
                <a:gd name="T4" fmla="*/ 18 w 49"/>
                <a:gd name="T5" fmla="*/ 1 h 54"/>
                <a:gd name="T6" fmla="*/ 26 w 49"/>
                <a:gd name="T7" fmla="*/ 3 h 54"/>
                <a:gd name="T8" fmla="*/ 44 w 49"/>
                <a:gd name="T9" fmla="*/ 32 h 54"/>
                <a:gd name="T10" fmla="*/ 26 w 49"/>
                <a:gd name="T11" fmla="*/ 54 h 54"/>
              </a:gdLst>
              <a:ahLst/>
              <a:cxnLst>
                <a:cxn ang="0">
                  <a:pos x="T0" y="T1"/>
                </a:cxn>
                <a:cxn ang="0">
                  <a:pos x="T2" y="T3"/>
                </a:cxn>
                <a:cxn ang="0">
                  <a:pos x="T4" y="T5"/>
                </a:cxn>
                <a:cxn ang="0">
                  <a:pos x="T6" y="T7"/>
                </a:cxn>
                <a:cxn ang="0">
                  <a:pos x="T8" y="T9"/>
                </a:cxn>
                <a:cxn ang="0">
                  <a:pos x="T10" y="T11"/>
                </a:cxn>
              </a:cxnLst>
              <a:rect l="0" t="0" r="r" b="b"/>
              <a:pathLst>
                <a:path w="49" h="54">
                  <a:moveTo>
                    <a:pt x="26" y="54"/>
                  </a:moveTo>
                  <a:cubicBezTo>
                    <a:pt x="14" y="54"/>
                    <a:pt x="4" y="45"/>
                    <a:pt x="2" y="32"/>
                  </a:cubicBezTo>
                  <a:cubicBezTo>
                    <a:pt x="0" y="20"/>
                    <a:pt x="9" y="4"/>
                    <a:pt x="18" y="1"/>
                  </a:cubicBezTo>
                  <a:cubicBezTo>
                    <a:pt x="21" y="0"/>
                    <a:pt x="25" y="1"/>
                    <a:pt x="26" y="3"/>
                  </a:cubicBezTo>
                  <a:cubicBezTo>
                    <a:pt x="33" y="12"/>
                    <a:pt x="40" y="22"/>
                    <a:pt x="44" y="32"/>
                  </a:cubicBezTo>
                  <a:cubicBezTo>
                    <a:pt x="49" y="44"/>
                    <a:pt x="40" y="54"/>
                    <a:pt x="26"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íśľíḓé"/>
            <p:cNvSpPr/>
            <p:nvPr/>
          </p:nvSpPr>
          <p:spPr bwMode="auto">
            <a:xfrm>
              <a:off x="6323013" y="2155825"/>
              <a:ext cx="250825" cy="314325"/>
            </a:xfrm>
            <a:custGeom>
              <a:avLst/>
              <a:gdLst>
                <a:gd name="T0" fmla="*/ 51 w 51"/>
                <a:gd name="T1" fmla="*/ 31 h 64"/>
                <a:gd name="T2" fmla="*/ 22 w 51"/>
                <a:gd name="T3" fmla="*/ 64 h 64"/>
                <a:gd name="T4" fmla="*/ 2 w 51"/>
                <a:gd name="T5" fmla="*/ 28 h 64"/>
                <a:gd name="T6" fmla="*/ 4 w 51"/>
                <a:gd name="T7" fmla="*/ 11 h 64"/>
                <a:gd name="T8" fmla="*/ 24 w 51"/>
                <a:gd name="T9" fmla="*/ 8 h 64"/>
                <a:gd name="T10" fmla="*/ 51 w 51"/>
                <a:gd name="T11" fmla="*/ 31 h 64"/>
              </a:gdLst>
              <a:ahLst/>
              <a:cxnLst>
                <a:cxn ang="0">
                  <a:pos x="T0" y="T1"/>
                </a:cxn>
                <a:cxn ang="0">
                  <a:pos x="T2" y="T3"/>
                </a:cxn>
                <a:cxn ang="0">
                  <a:pos x="T4" y="T5"/>
                </a:cxn>
                <a:cxn ang="0">
                  <a:pos x="T6" y="T7"/>
                </a:cxn>
                <a:cxn ang="0">
                  <a:pos x="T8" y="T9"/>
                </a:cxn>
                <a:cxn ang="0">
                  <a:pos x="T10" y="T11"/>
                </a:cxn>
              </a:cxnLst>
              <a:rect l="0" t="0" r="r" b="b"/>
              <a:pathLst>
                <a:path w="51" h="64">
                  <a:moveTo>
                    <a:pt x="51" y="31"/>
                  </a:moveTo>
                  <a:cubicBezTo>
                    <a:pt x="40" y="43"/>
                    <a:pt x="32" y="52"/>
                    <a:pt x="22" y="64"/>
                  </a:cubicBezTo>
                  <a:cubicBezTo>
                    <a:pt x="15" y="51"/>
                    <a:pt x="7" y="40"/>
                    <a:pt x="2" y="28"/>
                  </a:cubicBezTo>
                  <a:cubicBezTo>
                    <a:pt x="0" y="23"/>
                    <a:pt x="2" y="16"/>
                    <a:pt x="4" y="11"/>
                  </a:cubicBezTo>
                  <a:cubicBezTo>
                    <a:pt x="10" y="0"/>
                    <a:pt x="15" y="0"/>
                    <a:pt x="24" y="8"/>
                  </a:cubicBezTo>
                  <a:cubicBezTo>
                    <a:pt x="32" y="16"/>
                    <a:pt x="41" y="23"/>
                    <a:pt x="5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ïṡḷîḓê"/>
            <p:cNvSpPr/>
            <p:nvPr/>
          </p:nvSpPr>
          <p:spPr bwMode="auto">
            <a:xfrm>
              <a:off x="4918076" y="2263775"/>
              <a:ext cx="403225" cy="236538"/>
            </a:xfrm>
            <a:custGeom>
              <a:avLst/>
              <a:gdLst>
                <a:gd name="T0" fmla="*/ 82 w 82"/>
                <a:gd name="T1" fmla="*/ 27 h 48"/>
                <a:gd name="T2" fmla="*/ 7 w 82"/>
                <a:gd name="T3" fmla="*/ 24 h 48"/>
                <a:gd name="T4" fmla="*/ 26 w 82"/>
                <a:gd name="T5" fmla="*/ 0 h 48"/>
                <a:gd name="T6" fmla="*/ 82 w 82"/>
                <a:gd name="T7" fmla="*/ 27 h 48"/>
              </a:gdLst>
              <a:ahLst/>
              <a:cxnLst>
                <a:cxn ang="0">
                  <a:pos x="T0" y="T1"/>
                </a:cxn>
                <a:cxn ang="0">
                  <a:pos x="T2" y="T3"/>
                </a:cxn>
                <a:cxn ang="0">
                  <a:pos x="T4" y="T5"/>
                </a:cxn>
                <a:cxn ang="0">
                  <a:pos x="T6" y="T7"/>
                </a:cxn>
              </a:cxnLst>
              <a:rect l="0" t="0" r="r" b="b"/>
              <a:pathLst>
                <a:path w="82" h="48">
                  <a:moveTo>
                    <a:pt x="82" y="27"/>
                  </a:moveTo>
                  <a:cubicBezTo>
                    <a:pt x="65" y="48"/>
                    <a:pt x="19" y="45"/>
                    <a:pt x="7" y="24"/>
                  </a:cubicBezTo>
                  <a:cubicBezTo>
                    <a:pt x="0" y="11"/>
                    <a:pt x="3" y="6"/>
                    <a:pt x="26" y="0"/>
                  </a:cubicBezTo>
                  <a:cubicBezTo>
                    <a:pt x="33" y="30"/>
                    <a:pt x="58" y="25"/>
                    <a:pt x="82"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ïŝḷiḋê"/>
            <p:cNvSpPr/>
            <p:nvPr/>
          </p:nvSpPr>
          <p:spPr bwMode="auto">
            <a:xfrm>
              <a:off x="6869113" y="2235200"/>
              <a:ext cx="404813" cy="234950"/>
            </a:xfrm>
            <a:custGeom>
              <a:avLst/>
              <a:gdLst>
                <a:gd name="T0" fmla="*/ 60 w 82"/>
                <a:gd name="T1" fmla="*/ 0 h 48"/>
                <a:gd name="T2" fmla="*/ 80 w 82"/>
                <a:gd name="T3" fmla="*/ 18 h 48"/>
                <a:gd name="T4" fmla="*/ 62 w 82"/>
                <a:gd name="T5" fmla="*/ 40 h 48"/>
                <a:gd name="T6" fmla="*/ 15 w 82"/>
                <a:gd name="T7" fmla="*/ 41 h 48"/>
                <a:gd name="T8" fmla="*/ 0 w 82"/>
                <a:gd name="T9" fmla="*/ 30 h 48"/>
                <a:gd name="T10" fmla="*/ 60 w 82"/>
                <a:gd name="T11" fmla="*/ 0 h 48"/>
              </a:gdLst>
              <a:ahLst/>
              <a:cxnLst>
                <a:cxn ang="0">
                  <a:pos x="T0" y="T1"/>
                </a:cxn>
                <a:cxn ang="0">
                  <a:pos x="T2" y="T3"/>
                </a:cxn>
                <a:cxn ang="0">
                  <a:pos x="T4" y="T5"/>
                </a:cxn>
                <a:cxn ang="0">
                  <a:pos x="T6" y="T7"/>
                </a:cxn>
                <a:cxn ang="0">
                  <a:pos x="T8" y="T9"/>
                </a:cxn>
                <a:cxn ang="0">
                  <a:pos x="T10" y="T11"/>
                </a:cxn>
              </a:cxnLst>
              <a:rect l="0" t="0" r="r" b="b"/>
              <a:pathLst>
                <a:path w="82" h="48">
                  <a:moveTo>
                    <a:pt x="60" y="0"/>
                  </a:moveTo>
                  <a:cubicBezTo>
                    <a:pt x="68" y="8"/>
                    <a:pt x="79" y="12"/>
                    <a:pt x="80" y="18"/>
                  </a:cubicBezTo>
                  <a:cubicBezTo>
                    <a:pt x="82" y="29"/>
                    <a:pt x="72" y="36"/>
                    <a:pt x="62" y="40"/>
                  </a:cubicBezTo>
                  <a:cubicBezTo>
                    <a:pt x="47" y="47"/>
                    <a:pt x="30" y="48"/>
                    <a:pt x="15" y="41"/>
                  </a:cubicBezTo>
                  <a:cubicBezTo>
                    <a:pt x="10" y="39"/>
                    <a:pt x="7" y="35"/>
                    <a:pt x="0" y="30"/>
                  </a:cubicBezTo>
                  <a:cubicBezTo>
                    <a:pt x="25" y="27"/>
                    <a:pt x="51" y="35"/>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í$1iḓé"/>
            <p:cNvSpPr/>
            <p:nvPr/>
          </p:nvSpPr>
          <p:spPr bwMode="auto">
            <a:xfrm>
              <a:off x="5475288" y="1646238"/>
              <a:ext cx="320675" cy="225425"/>
            </a:xfrm>
            <a:custGeom>
              <a:avLst/>
              <a:gdLst>
                <a:gd name="T0" fmla="*/ 65 w 65"/>
                <a:gd name="T1" fmla="*/ 26 h 46"/>
                <a:gd name="T2" fmla="*/ 0 w 65"/>
                <a:gd name="T3" fmla="*/ 22 h 46"/>
                <a:gd name="T4" fmla="*/ 65 w 65"/>
                <a:gd name="T5" fmla="*/ 26 h 46"/>
              </a:gdLst>
              <a:ahLst/>
              <a:cxnLst>
                <a:cxn ang="0">
                  <a:pos x="T0" y="T1"/>
                </a:cxn>
                <a:cxn ang="0">
                  <a:pos x="T2" y="T3"/>
                </a:cxn>
                <a:cxn ang="0">
                  <a:pos x="T4" y="T5"/>
                </a:cxn>
              </a:cxnLst>
              <a:rect l="0" t="0" r="r" b="b"/>
              <a:pathLst>
                <a:path w="65" h="46">
                  <a:moveTo>
                    <a:pt x="65" y="26"/>
                  </a:moveTo>
                  <a:cubicBezTo>
                    <a:pt x="45" y="45"/>
                    <a:pt x="31" y="46"/>
                    <a:pt x="0" y="22"/>
                  </a:cubicBezTo>
                  <a:cubicBezTo>
                    <a:pt x="15" y="0"/>
                    <a:pt x="46" y="2"/>
                    <a:pt x="6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îşľïḋè"/>
            <p:cNvSpPr/>
            <p:nvPr/>
          </p:nvSpPr>
          <p:spPr bwMode="auto">
            <a:xfrm>
              <a:off x="6100763" y="2774950"/>
              <a:ext cx="266700" cy="222250"/>
            </a:xfrm>
            <a:custGeom>
              <a:avLst/>
              <a:gdLst>
                <a:gd name="T0" fmla="*/ 36 w 54"/>
                <a:gd name="T1" fmla="*/ 45 h 45"/>
                <a:gd name="T2" fmla="*/ 4 w 54"/>
                <a:gd name="T3" fmla="*/ 30 h 45"/>
                <a:gd name="T4" fmla="*/ 1 w 54"/>
                <a:gd name="T5" fmla="*/ 25 h 45"/>
                <a:gd name="T6" fmla="*/ 23 w 54"/>
                <a:gd name="T7" fmla="*/ 2 h 45"/>
                <a:gd name="T8" fmla="*/ 34 w 54"/>
                <a:gd name="T9" fmla="*/ 4 h 45"/>
                <a:gd name="T10" fmla="*/ 46 w 54"/>
                <a:gd name="T11" fmla="*/ 18 h 45"/>
                <a:gd name="T12" fmla="*/ 52 w 54"/>
                <a:gd name="T13" fmla="*/ 32 h 45"/>
                <a:gd name="T14" fmla="*/ 36 w 5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5">
                  <a:moveTo>
                    <a:pt x="36" y="45"/>
                  </a:moveTo>
                  <a:cubicBezTo>
                    <a:pt x="24" y="40"/>
                    <a:pt x="14" y="35"/>
                    <a:pt x="4" y="30"/>
                  </a:cubicBezTo>
                  <a:cubicBezTo>
                    <a:pt x="2" y="30"/>
                    <a:pt x="1" y="27"/>
                    <a:pt x="1" y="25"/>
                  </a:cubicBezTo>
                  <a:cubicBezTo>
                    <a:pt x="0" y="10"/>
                    <a:pt x="16" y="10"/>
                    <a:pt x="23" y="2"/>
                  </a:cubicBezTo>
                  <a:cubicBezTo>
                    <a:pt x="24" y="0"/>
                    <a:pt x="31" y="2"/>
                    <a:pt x="34" y="4"/>
                  </a:cubicBezTo>
                  <a:cubicBezTo>
                    <a:pt x="39" y="8"/>
                    <a:pt x="43" y="13"/>
                    <a:pt x="46" y="18"/>
                  </a:cubicBezTo>
                  <a:cubicBezTo>
                    <a:pt x="49" y="22"/>
                    <a:pt x="54" y="30"/>
                    <a:pt x="52" y="32"/>
                  </a:cubicBezTo>
                  <a:cubicBezTo>
                    <a:pt x="49" y="37"/>
                    <a:pt x="42" y="40"/>
                    <a:pt x="36"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i$ľiḋè"/>
            <p:cNvSpPr/>
            <p:nvPr/>
          </p:nvSpPr>
          <p:spPr bwMode="auto">
            <a:xfrm>
              <a:off x="6362701" y="1660525"/>
              <a:ext cx="290513" cy="201613"/>
            </a:xfrm>
            <a:custGeom>
              <a:avLst/>
              <a:gdLst>
                <a:gd name="T0" fmla="*/ 59 w 59"/>
                <a:gd name="T1" fmla="*/ 16 h 41"/>
                <a:gd name="T2" fmla="*/ 24 w 59"/>
                <a:gd name="T3" fmla="*/ 41 h 41"/>
                <a:gd name="T4" fmla="*/ 9 w 59"/>
                <a:gd name="T5" fmla="*/ 27 h 41"/>
                <a:gd name="T6" fmla="*/ 12 w 59"/>
                <a:gd name="T7" fmla="*/ 7 h 41"/>
                <a:gd name="T8" fmla="*/ 59 w 59"/>
                <a:gd name="T9" fmla="*/ 16 h 41"/>
              </a:gdLst>
              <a:ahLst/>
              <a:cxnLst>
                <a:cxn ang="0">
                  <a:pos x="T0" y="T1"/>
                </a:cxn>
                <a:cxn ang="0">
                  <a:pos x="T2" y="T3"/>
                </a:cxn>
                <a:cxn ang="0">
                  <a:pos x="T4" y="T5"/>
                </a:cxn>
                <a:cxn ang="0">
                  <a:pos x="T6" y="T7"/>
                </a:cxn>
                <a:cxn ang="0">
                  <a:pos x="T8" y="T9"/>
                </a:cxn>
              </a:cxnLst>
              <a:rect l="0" t="0" r="r" b="b"/>
              <a:pathLst>
                <a:path w="59" h="41">
                  <a:moveTo>
                    <a:pt x="59" y="16"/>
                  </a:moveTo>
                  <a:cubicBezTo>
                    <a:pt x="47" y="25"/>
                    <a:pt x="36" y="33"/>
                    <a:pt x="24" y="41"/>
                  </a:cubicBezTo>
                  <a:cubicBezTo>
                    <a:pt x="19" y="37"/>
                    <a:pt x="14" y="32"/>
                    <a:pt x="9" y="27"/>
                  </a:cubicBezTo>
                  <a:cubicBezTo>
                    <a:pt x="0" y="19"/>
                    <a:pt x="1" y="12"/>
                    <a:pt x="12" y="7"/>
                  </a:cubicBezTo>
                  <a:cubicBezTo>
                    <a:pt x="29" y="0"/>
                    <a:pt x="44" y="6"/>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ïṣḷïdé"/>
            <p:cNvSpPr/>
            <p:nvPr/>
          </p:nvSpPr>
          <p:spPr bwMode="auto">
            <a:xfrm>
              <a:off x="5365751" y="2132013"/>
              <a:ext cx="231775" cy="225425"/>
            </a:xfrm>
            <a:custGeom>
              <a:avLst/>
              <a:gdLst>
                <a:gd name="T0" fmla="*/ 47 w 47"/>
                <a:gd name="T1" fmla="*/ 31 h 46"/>
                <a:gd name="T2" fmla="*/ 21 w 47"/>
                <a:gd name="T3" fmla="*/ 45 h 46"/>
                <a:gd name="T4" fmla="*/ 10 w 47"/>
                <a:gd name="T5" fmla="*/ 41 h 46"/>
                <a:gd name="T6" fmla="*/ 31 w 47"/>
                <a:gd name="T7" fmla="*/ 0 h 46"/>
                <a:gd name="T8" fmla="*/ 47 w 47"/>
                <a:gd name="T9" fmla="*/ 31 h 46"/>
              </a:gdLst>
              <a:ahLst/>
              <a:cxnLst>
                <a:cxn ang="0">
                  <a:pos x="T0" y="T1"/>
                </a:cxn>
                <a:cxn ang="0">
                  <a:pos x="T2" y="T3"/>
                </a:cxn>
                <a:cxn ang="0">
                  <a:pos x="T4" y="T5"/>
                </a:cxn>
                <a:cxn ang="0">
                  <a:pos x="T6" y="T7"/>
                </a:cxn>
                <a:cxn ang="0">
                  <a:pos x="T8" y="T9"/>
                </a:cxn>
              </a:cxnLst>
              <a:rect l="0" t="0" r="r" b="b"/>
              <a:pathLst>
                <a:path w="47" h="46">
                  <a:moveTo>
                    <a:pt x="47" y="31"/>
                  </a:moveTo>
                  <a:cubicBezTo>
                    <a:pt x="38" y="36"/>
                    <a:pt x="29" y="41"/>
                    <a:pt x="21" y="45"/>
                  </a:cubicBezTo>
                  <a:cubicBezTo>
                    <a:pt x="18" y="46"/>
                    <a:pt x="11" y="44"/>
                    <a:pt x="10" y="41"/>
                  </a:cubicBezTo>
                  <a:cubicBezTo>
                    <a:pt x="0" y="23"/>
                    <a:pt x="9" y="6"/>
                    <a:pt x="31" y="0"/>
                  </a:cubicBezTo>
                  <a:cubicBezTo>
                    <a:pt x="36" y="10"/>
                    <a:pt x="41" y="20"/>
                    <a:pt x="47"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ïŝḷîďê"/>
            <p:cNvSpPr/>
            <p:nvPr/>
          </p:nvSpPr>
          <p:spPr bwMode="auto">
            <a:xfrm>
              <a:off x="5810251" y="1489075"/>
              <a:ext cx="222250" cy="234950"/>
            </a:xfrm>
            <a:custGeom>
              <a:avLst/>
              <a:gdLst>
                <a:gd name="T0" fmla="*/ 9 w 45"/>
                <a:gd name="T1" fmla="*/ 48 h 48"/>
                <a:gd name="T2" fmla="*/ 16 w 45"/>
                <a:gd name="T3" fmla="*/ 0 h 48"/>
                <a:gd name="T4" fmla="*/ 45 w 45"/>
                <a:gd name="T5" fmla="*/ 24 h 48"/>
                <a:gd name="T6" fmla="*/ 9 w 45"/>
                <a:gd name="T7" fmla="*/ 48 h 48"/>
              </a:gdLst>
              <a:ahLst/>
              <a:cxnLst>
                <a:cxn ang="0">
                  <a:pos x="T0" y="T1"/>
                </a:cxn>
                <a:cxn ang="0">
                  <a:pos x="T2" y="T3"/>
                </a:cxn>
                <a:cxn ang="0">
                  <a:pos x="T4" y="T5"/>
                </a:cxn>
                <a:cxn ang="0">
                  <a:pos x="T6" y="T7"/>
                </a:cxn>
              </a:cxnLst>
              <a:rect l="0" t="0" r="r" b="b"/>
              <a:pathLst>
                <a:path w="45" h="48">
                  <a:moveTo>
                    <a:pt x="9" y="48"/>
                  </a:moveTo>
                  <a:cubicBezTo>
                    <a:pt x="0" y="28"/>
                    <a:pt x="2" y="14"/>
                    <a:pt x="16" y="0"/>
                  </a:cubicBezTo>
                  <a:cubicBezTo>
                    <a:pt x="25" y="7"/>
                    <a:pt x="34" y="15"/>
                    <a:pt x="45" y="24"/>
                  </a:cubicBezTo>
                  <a:cubicBezTo>
                    <a:pt x="32" y="33"/>
                    <a:pt x="21" y="40"/>
                    <a:pt x="9" y="4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S1iḓe"/>
            <p:cNvSpPr/>
            <p:nvPr/>
          </p:nvSpPr>
          <p:spPr bwMode="auto">
            <a:xfrm>
              <a:off x="4946651" y="2141538"/>
              <a:ext cx="346075" cy="117475"/>
            </a:xfrm>
            <a:custGeom>
              <a:avLst/>
              <a:gdLst>
                <a:gd name="T0" fmla="*/ 70 w 70"/>
                <a:gd name="T1" fmla="*/ 23 h 24"/>
                <a:gd name="T2" fmla="*/ 0 w 70"/>
                <a:gd name="T3" fmla="*/ 24 h 24"/>
                <a:gd name="T4" fmla="*/ 24 w 70"/>
                <a:gd name="T5" fmla="*/ 3 h 24"/>
                <a:gd name="T6" fmla="*/ 70 w 70"/>
                <a:gd name="T7" fmla="*/ 23 h 24"/>
              </a:gdLst>
              <a:ahLst/>
              <a:cxnLst>
                <a:cxn ang="0">
                  <a:pos x="T0" y="T1"/>
                </a:cxn>
                <a:cxn ang="0">
                  <a:pos x="T2" y="T3"/>
                </a:cxn>
                <a:cxn ang="0">
                  <a:pos x="T4" y="T5"/>
                </a:cxn>
                <a:cxn ang="0">
                  <a:pos x="T6" y="T7"/>
                </a:cxn>
              </a:cxnLst>
              <a:rect l="0" t="0" r="r" b="b"/>
              <a:pathLst>
                <a:path w="70" h="24">
                  <a:moveTo>
                    <a:pt x="70" y="23"/>
                  </a:moveTo>
                  <a:cubicBezTo>
                    <a:pt x="46" y="14"/>
                    <a:pt x="23" y="13"/>
                    <a:pt x="0" y="24"/>
                  </a:cubicBezTo>
                  <a:cubicBezTo>
                    <a:pt x="3" y="10"/>
                    <a:pt x="9" y="5"/>
                    <a:pt x="24" y="3"/>
                  </a:cubicBezTo>
                  <a:cubicBezTo>
                    <a:pt x="43" y="0"/>
                    <a:pt x="61" y="7"/>
                    <a:pt x="7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ļîḓê"/>
            <p:cNvSpPr/>
            <p:nvPr/>
          </p:nvSpPr>
          <p:spPr bwMode="auto">
            <a:xfrm>
              <a:off x="6924676" y="2146300"/>
              <a:ext cx="339725" cy="98425"/>
            </a:xfrm>
            <a:custGeom>
              <a:avLst/>
              <a:gdLst>
                <a:gd name="T0" fmla="*/ 69 w 69"/>
                <a:gd name="T1" fmla="*/ 20 h 20"/>
                <a:gd name="T2" fmla="*/ 0 w 69"/>
                <a:gd name="T3" fmla="*/ 18 h 20"/>
                <a:gd name="T4" fmla="*/ 30 w 69"/>
                <a:gd name="T5" fmla="*/ 1 h 20"/>
                <a:gd name="T6" fmla="*/ 69 w 69"/>
                <a:gd name="T7" fmla="*/ 20 h 20"/>
              </a:gdLst>
              <a:ahLst/>
              <a:cxnLst>
                <a:cxn ang="0">
                  <a:pos x="T0" y="T1"/>
                </a:cxn>
                <a:cxn ang="0">
                  <a:pos x="T2" y="T3"/>
                </a:cxn>
                <a:cxn ang="0">
                  <a:pos x="T4" y="T5"/>
                </a:cxn>
                <a:cxn ang="0">
                  <a:pos x="T6" y="T7"/>
                </a:cxn>
              </a:cxnLst>
              <a:rect l="0" t="0" r="r" b="b"/>
              <a:pathLst>
                <a:path w="69" h="20">
                  <a:moveTo>
                    <a:pt x="69" y="20"/>
                  </a:moveTo>
                  <a:cubicBezTo>
                    <a:pt x="46" y="10"/>
                    <a:pt x="23" y="10"/>
                    <a:pt x="0" y="18"/>
                  </a:cubicBezTo>
                  <a:cubicBezTo>
                    <a:pt x="5" y="7"/>
                    <a:pt x="15" y="1"/>
                    <a:pt x="30" y="1"/>
                  </a:cubicBezTo>
                  <a:cubicBezTo>
                    <a:pt x="46" y="0"/>
                    <a:pt x="61" y="3"/>
                    <a:pt x="69"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227" name="文本框 226"/>
          <p:cNvSpPr txBox="1"/>
          <p:nvPr/>
        </p:nvSpPr>
        <p:spPr>
          <a:xfrm>
            <a:off x="5164821" y="2547059"/>
            <a:ext cx="611989" cy="1887696"/>
          </a:xfrm>
          <a:prstGeom prst="rect">
            <a:avLst/>
          </a:prstGeom>
          <a:noFill/>
        </p:spPr>
        <p:txBody>
          <a:bodyPr wrap="square" rtlCol="0">
            <a:spAutoFit/>
          </a:bodyPr>
          <a:lstStyle/>
          <a:p>
            <a:pPr>
              <a:lnSpc>
                <a:spcPts val="3500"/>
              </a:lnSpc>
            </a:pPr>
            <a:r>
              <a:rPr lang="zh-CN" altLang="en-US" sz="3600" dirty="0">
                <a:solidFill>
                  <a:srgbClr val="2C405E"/>
                </a:solidFill>
                <a:latin typeface="字魂71号-御守锦书" panose="00000500000000000000" pitchFamily="2" charset="-122"/>
                <a:ea typeface="字魂71号-御守锦书" panose="00000500000000000000" pitchFamily="2" charset="-122"/>
              </a:rPr>
              <a:t>教育背景</a:t>
            </a:r>
          </a:p>
        </p:txBody>
      </p:sp>
      <p:sp>
        <p:nvSpPr>
          <p:cNvPr id="228" name="文本框 227"/>
          <p:cNvSpPr txBox="1"/>
          <p:nvPr/>
        </p:nvSpPr>
        <p:spPr>
          <a:xfrm>
            <a:off x="4661599" y="3142757"/>
            <a:ext cx="677108" cy="1849648"/>
          </a:xfrm>
          <a:prstGeom prst="rect">
            <a:avLst/>
          </a:prstGeom>
          <a:noFill/>
        </p:spPr>
        <p:txBody>
          <a:bodyPr vert="eaVert" wrap="square" rtlCol="0">
            <a:spAutoFit/>
          </a:bodyPr>
          <a:lstStyle/>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endParaRPr lang="en-US" altLang="zh-CN" sz="1600" dirty="0">
              <a:solidFill>
                <a:srgbClr val="2C405E"/>
              </a:solidFill>
              <a:latin typeface="字魂71号-御守锦书" panose="00000500000000000000" pitchFamily="2" charset="-122"/>
              <a:ea typeface="字魂71号-御守锦书" panose="00000500000000000000" pitchFamily="2" charset="-122"/>
            </a:endParaRPr>
          </a:p>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p>
        </p:txBody>
      </p:sp>
      <p:grpSp>
        <p:nvGrpSpPr>
          <p:cNvPr id="229" name="699075b6-8094-49dd-a411-dbf107fc274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flipH="1">
            <a:off x="6497791" y="1929365"/>
            <a:ext cx="746760" cy="1174705"/>
            <a:chOff x="4562476" y="1036638"/>
            <a:chExt cx="3041650" cy="4784725"/>
          </a:xfrm>
          <a:solidFill>
            <a:srgbClr val="C00000"/>
          </a:solidFill>
        </p:grpSpPr>
        <p:sp>
          <p:nvSpPr>
            <p:cNvPr id="230" name="ïṥļiḓe"/>
            <p:cNvSpPr/>
            <p:nvPr/>
          </p:nvSpPr>
          <p:spPr bwMode="auto">
            <a:xfrm>
              <a:off x="5815013" y="3703638"/>
              <a:ext cx="1325563" cy="2117725"/>
            </a:xfrm>
            <a:custGeom>
              <a:avLst/>
              <a:gdLst>
                <a:gd name="T0" fmla="*/ 115 w 269"/>
                <a:gd name="T1" fmla="*/ 296 h 431"/>
                <a:gd name="T2" fmla="*/ 161 w 269"/>
                <a:gd name="T3" fmla="*/ 394 h 431"/>
                <a:gd name="T4" fmla="*/ 164 w 269"/>
                <a:gd name="T5" fmla="*/ 405 h 431"/>
                <a:gd name="T6" fmla="*/ 160 w 269"/>
                <a:gd name="T7" fmla="*/ 410 h 431"/>
                <a:gd name="T8" fmla="*/ 150 w 269"/>
                <a:gd name="T9" fmla="*/ 404 h 431"/>
                <a:gd name="T10" fmla="*/ 102 w 269"/>
                <a:gd name="T11" fmla="*/ 301 h 431"/>
                <a:gd name="T12" fmla="*/ 91 w 269"/>
                <a:gd name="T13" fmla="*/ 285 h 431"/>
                <a:gd name="T14" fmla="*/ 134 w 269"/>
                <a:gd name="T15" fmla="*/ 398 h 431"/>
                <a:gd name="T16" fmla="*/ 138 w 269"/>
                <a:gd name="T17" fmla="*/ 408 h 431"/>
                <a:gd name="T18" fmla="*/ 136 w 269"/>
                <a:gd name="T19" fmla="*/ 416 h 431"/>
                <a:gd name="T20" fmla="*/ 127 w 269"/>
                <a:gd name="T21" fmla="*/ 414 h 431"/>
                <a:gd name="T22" fmla="*/ 121 w 269"/>
                <a:gd name="T23" fmla="*/ 404 h 431"/>
                <a:gd name="T24" fmla="*/ 65 w 269"/>
                <a:gd name="T25" fmla="*/ 262 h 431"/>
                <a:gd name="T26" fmla="*/ 83 w 269"/>
                <a:gd name="T27" fmla="*/ 331 h 431"/>
                <a:gd name="T28" fmla="*/ 113 w 269"/>
                <a:gd name="T29" fmla="*/ 410 h 431"/>
                <a:gd name="T30" fmla="*/ 110 w 269"/>
                <a:gd name="T31" fmla="*/ 426 h 431"/>
                <a:gd name="T32" fmla="*/ 97 w 269"/>
                <a:gd name="T33" fmla="*/ 416 h 431"/>
                <a:gd name="T34" fmla="*/ 46 w 269"/>
                <a:gd name="T35" fmla="*/ 257 h 431"/>
                <a:gd name="T36" fmla="*/ 61 w 269"/>
                <a:gd name="T37" fmla="*/ 330 h 431"/>
                <a:gd name="T38" fmla="*/ 84 w 269"/>
                <a:gd name="T39" fmla="*/ 414 h 431"/>
                <a:gd name="T40" fmla="*/ 82 w 269"/>
                <a:gd name="T41" fmla="*/ 427 h 431"/>
                <a:gd name="T42" fmla="*/ 71 w 269"/>
                <a:gd name="T43" fmla="*/ 418 h 431"/>
                <a:gd name="T44" fmla="*/ 30 w 269"/>
                <a:gd name="T45" fmla="*/ 241 h 431"/>
                <a:gd name="T46" fmla="*/ 21 w 269"/>
                <a:gd name="T47" fmla="*/ 199 h 431"/>
                <a:gd name="T48" fmla="*/ 33 w 269"/>
                <a:gd name="T49" fmla="*/ 291 h 431"/>
                <a:gd name="T50" fmla="*/ 58 w 269"/>
                <a:gd name="T51" fmla="*/ 416 h 431"/>
                <a:gd name="T52" fmla="*/ 55 w 269"/>
                <a:gd name="T53" fmla="*/ 431 h 431"/>
                <a:gd name="T54" fmla="*/ 45 w 269"/>
                <a:gd name="T55" fmla="*/ 420 h 431"/>
                <a:gd name="T56" fmla="*/ 11 w 269"/>
                <a:gd name="T57" fmla="*/ 84 h 431"/>
                <a:gd name="T58" fmla="*/ 23 w 269"/>
                <a:gd name="T59" fmla="*/ 0 h 431"/>
                <a:gd name="T60" fmla="*/ 75 w 269"/>
                <a:gd name="T61" fmla="*/ 5 h 431"/>
                <a:gd name="T62" fmla="*/ 102 w 269"/>
                <a:gd name="T63" fmla="*/ 103 h 431"/>
                <a:gd name="T64" fmla="*/ 260 w 269"/>
                <a:gd name="T65" fmla="*/ 323 h 431"/>
                <a:gd name="T66" fmla="*/ 267 w 269"/>
                <a:gd name="T67" fmla="*/ 329 h 431"/>
                <a:gd name="T68" fmla="*/ 269 w 269"/>
                <a:gd name="T69" fmla="*/ 340 h 431"/>
                <a:gd name="T70" fmla="*/ 259 w 269"/>
                <a:gd name="T71" fmla="*/ 340 h 431"/>
                <a:gd name="T72" fmla="*/ 208 w 269"/>
                <a:gd name="T73" fmla="*/ 294 h 431"/>
                <a:gd name="T74" fmla="*/ 170 w 269"/>
                <a:gd name="T75" fmla="*/ 253 h 431"/>
                <a:gd name="T76" fmla="*/ 167 w 269"/>
                <a:gd name="T77" fmla="*/ 255 h 431"/>
                <a:gd name="T78" fmla="*/ 240 w 269"/>
                <a:gd name="T79" fmla="*/ 334 h 431"/>
                <a:gd name="T80" fmla="*/ 249 w 269"/>
                <a:gd name="T81" fmla="*/ 343 h 431"/>
                <a:gd name="T82" fmla="*/ 249 w 269"/>
                <a:gd name="T83" fmla="*/ 355 h 431"/>
                <a:gd name="T84" fmla="*/ 238 w 269"/>
                <a:gd name="T85" fmla="*/ 352 h 431"/>
                <a:gd name="T86" fmla="*/ 167 w 269"/>
                <a:gd name="T87" fmla="*/ 273 h 431"/>
                <a:gd name="T88" fmla="*/ 157 w 269"/>
                <a:gd name="T89" fmla="*/ 266 h 431"/>
                <a:gd name="T90" fmla="*/ 224 w 269"/>
                <a:gd name="T91" fmla="*/ 353 h 431"/>
                <a:gd name="T92" fmla="*/ 229 w 269"/>
                <a:gd name="T93" fmla="*/ 372 h 431"/>
                <a:gd name="T94" fmla="*/ 213 w 269"/>
                <a:gd name="T95" fmla="*/ 362 h 431"/>
                <a:gd name="T96" fmla="*/ 149 w 269"/>
                <a:gd name="T97" fmla="*/ 285 h 431"/>
                <a:gd name="T98" fmla="*/ 200 w 269"/>
                <a:gd name="T99" fmla="*/ 364 h 431"/>
                <a:gd name="T100" fmla="*/ 206 w 269"/>
                <a:gd name="T101" fmla="*/ 374 h 431"/>
                <a:gd name="T102" fmla="*/ 207 w 269"/>
                <a:gd name="T103" fmla="*/ 384 h 431"/>
                <a:gd name="T104" fmla="*/ 197 w 269"/>
                <a:gd name="T105" fmla="*/ 381 h 431"/>
                <a:gd name="T106" fmla="*/ 171 w 269"/>
                <a:gd name="T107" fmla="*/ 347 h 431"/>
                <a:gd name="T108" fmla="*/ 141 w 269"/>
                <a:gd name="T109" fmla="*/ 309 h 431"/>
                <a:gd name="T110" fmla="*/ 180 w 269"/>
                <a:gd name="T111" fmla="*/ 378 h 431"/>
                <a:gd name="T112" fmla="*/ 186 w 269"/>
                <a:gd name="T113" fmla="*/ 389 h 431"/>
                <a:gd name="T114" fmla="*/ 185 w 269"/>
                <a:gd name="T115" fmla="*/ 397 h 431"/>
                <a:gd name="T116" fmla="*/ 176 w 269"/>
                <a:gd name="T117" fmla="*/ 396 h 431"/>
                <a:gd name="T118" fmla="*/ 168 w 269"/>
                <a:gd name="T119" fmla="*/ 384 h 431"/>
                <a:gd name="T120" fmla="*/ 118 w 269"/>
                <a:gd name="T121" fmla="*/ 294 h 431"/>
                <a:gd name="T122" fmla="*/ 115 w 269"/>
                <a:gd name="T123" fmla="*/ 29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431">
                  <a:moveTo>
                    <a:pt x="115" y="296"/>
                  </a:moveTo>
                  <a:cubicBezTo>
                    <a:pt x="131" y="329"/>
                    <a:pt x="146" y="361"/>
                    <a:pt x="161" y="394"/>
                  </a:cubicBezTo>
                  <a:cubicBezTo>
                    <a:pt x="162" y="398"/>
                    <a:pt x="164" y="401"/>
                    <a:pt x="164" y="405"/>
                  </a:cubicBezTo>
                  <a:cubicBezTo>
                    <a:pt x="164" y="407"/>
                    <a:pt x="160" y="411"/>
                    <a:pt x="160" y="410"/>
                  </a:cubicBezTo>
                  <a:cubicBezTo>
                    <a:pt x="156" y="409"/>
                    <a:pt x="151" y="407"/>
                    <a:pt x="150" y="404"/>
                  </a:cubicBezTo>
                  <a:cubicBezTo>
                    <a:pt x="134" y="369"/>
                    <a:pt x="118" y="335"/>
                    <a:pt x="102" y="301"/>
                  </a:cubicBezTo>
                  <a:cubicBezTo>
                    <a:pt x="99" y="295"/>
                    <a:pt x="97" y="290"/>
                    <a:pt x="91" y="285"/>
                  </a:cubicBezTo>
                  <a:cubicBezTo>
                    <a:pt x="106" y="323"/>
                    <a:pt x="120" y="361"/>
                    <a:pt x="134" y="398"/>
                  </a:cubicBezTo>
                  <a:cubicBezTo>
                    <a:pt x="135" y="401"/>
                    <a:pt x="137" y="405"/>
                    <a:pt x="138" y="408"/>
                  </a:cubicBezTo>
                  <a:cubicBezTo>
                    <a:pt x="138" y="411"/>
                    <a:pt x="137" y="416"/>
                    <a:pt x="136" y="416"/>
                  </a:cubicBezTo>
                  <a:cubicBezTo>
                    <a:pt x="133" y="416"/>
                    <a:pt x="129" y="416"/>
                    <a:pt x="127" y="414"/>
                  </a:cubicBezTo>
                  <a:cubicBezTo>
                    <a:pt x="124" y="412"/>
                    <a:pt x="123" y="407"/>
                    <a:pt x="121" y="404"/>
                  </a:cubicBezTo>
                  <a:cubicBezTo>
                    <a:pt x="103" y="356"/>
                    <a:pt x="84" y="309"/>
                    <a:pt x="65" y="262"/>
                  </a:cubicBezTo>
                  <a:cubicBezTo>
                    <a:pt x="71" y="285"/>
                    <a:pt x="76" y="309"/>
                    <a:pt x="83" y="331"/>
                  </a:cubicBezTo>
                  <a:cubicBezTo>
                    <a:pt x="92" y="358"/>
                    <a:pt x="103" y="384"/>
                    <a:pt x="113" y="410"/>
                  </a:cubicBezTo>
                  <a:cubicBezTo>
                    <a:pt x="115" y="416"/>
                    <a:pt x="119" y="423"/>
                    <a:pt x="110" y="426"/>
                  </a:cubicBezTo>
                  <a:cubicBezTo>
                    <a:pt x="102" y="428"/>
                    <a:pt x="99" y="422"/>
                    <a:pt x="97" y="416"/>
                  </a:cubicBezTo>
                  <a:cubicBezTo>
                    <a:pt x="80" y="363"/>
                    <a:pt x="63" y="310"/>
                    <a:pt x="46" y="257"/>
                  </a:cubicBezTo>
                  <a:cubicBezTo>
                    <a:pt x="51" y="281"/>
                    <a:pt x="55" y="306"/>
                    <a:pt x="61" y="330"/>
                  </a:cubicBezTo>
                  <a:cubicBezTo>
                    <a:pt x="68" y="358"/>
                    <a:pt x="77" y="386"/>
                    <a:pt x="84" y="414"/>
                  </a:cubicBezTo>
                  <a:cubicBezTo>
                    <a:pt x="85" y="418"/>
                    <a:pt x="82" y="423"/>
                    <a:pt x="82" y="427"/>
                  </a:cubicBezTo>
                  <a:cubicBezTo>
                    <a:pt x="78" y="424"/>
                    <a:pt x="72" y="421"/>
                    <a:pt x="71" y="418"/>
                  </a:cubicBezTo>
                  <a:cubicBezTo>
                    <a:pt x="57" y="359"/>
                    <a:pt x="43" y="300"/>
                    <a:pt x="30" y="241"/>
                  </a:cubicBezTo>
                  <a:cubicBezTo>
                    <a:pt x="27" y="227"/>
                    <a:pt x="26" y="213"/>
                    <a:pt x="21" y="199"/>
                  </a:cubicBezTo>
                  <a:cubicBezTo>
                    <a:pt x="25" y="230"/>
                    <a:pt x="27" y="261"/>
                    <a:pt x="33" y="291"/>
                  </a:cubicBezTo>
                  <a:cubicBezTo>
                    <a:pt x="40" y="333"/>
                    <a:pt x="50" y="375"/>
                    <a:pt x="58" y="416"/>
                  </a:cubicBezTo>
                  <a:cubicBezTo>
                    <a:pt x="59" y="421"/>
                    <a:pt x="56" y="426"/>
                    <a:pt x="55" y="431"/>
                  </a:cubicBezTo>
                  <a:cubicBezTo>
                    <a:pt x="51" y="427"/>
                    <a:pt x="46" y="424"/>
                    <a:pt x="45" y="420"/>
                  </a:cubicBezTo>
                  <a:cubicBezTo>
                    <a:pt x="17" y="310"/>
                    <a:pt x="0" y="198"/>
                    <a:pt x="11" y="84"/>
                  </a:cubicBezTo>
                  <a:cubicBezTo>
                    <a:pt x="14" y="57"/>
                    <a:pt x="19" y="30"/>
                    <a:pt x="23" y="0"/>
                  </a:cubicBezTo>
                  <a:cubicBezTo>
                    <a:pt x="42" y="11"/>
                    <a:pt x="59" y="13"/>
                    <a:pt x="75" y="5"/>
                  </a:cubicBezTo>
                  <a:cubicBezTo>
                    <a:pt x="84" y="39"/>
                    <a:pt x="91" y="72"/>
                    <a:pt x="102" y="103"/>
                  </a:cubicBezTo>
                  <a:cubicBezTo>
                    <a:pt x="132" y="193"/>
                    <a:pt x="187" y="264"/>
                    <a:pt x="260" y="323"/>
                  </a:cubicBezTo>
                  <a:cubicBezTo>
                    <a:pt x="263" y="325"/>
                    <a:pt x="266" y="327"/>
                    <a:pt x="267" y="329"/>
                  </a:cubicBezTo>
                  <a:cubicBezTo>
                    <a:pt x="269" y="332"/>
                    <a:pt x="268" y="336"/>
                    <a:pt x="269" y="340"/>
                  </a:cubicBezTo>
                  <a:cubicBezTo>
                    <a:pt x="265" y="340"/>
                    <a:pt x="260" y="342"/>
                    <a:pt x="259" y="340"/>
                  </a:cubicBezTo>
                  <a:cubicBezTo>
                    <a:pt x="241" y="325"/>
                    <a:pt x="224" y="310"/>
                    <a:pt x="208" y="294"/>
                  </a:cubicBezTo>
                  <a:cubicBezTo>
                    <a:pt x="195" y="281"/>
                    <a:pt x="182" y="267"/>
                    <a:pt x="170" y="253"/>
                  </a:cubicBezTo>
                  <a:cubicBezTo>
                    <a:pt x="169" y="254"/>
                    <a:pt x="168" y="255"/>
                    <a:pt x="167" y="255"/>
                  </a:cubicBezTo>
                  <a:cubicBezTo>
                    <a:pt x="192" y="282"/>
                    <a:pt x="216" y="308"/>
                    <a:pt x="240" y="334"/>
                  </a:cubicBezTo>
                  <a:cubicBezTo>
                    <a:pt x="243" y="337"/>
                    <a:pt x="247" y="339"/>
                    <a:pt x="249" y="343"/>
                  </a:cubicBezTo>
                  <a:cubicBezTo>
                    <a:pt x="250" y="346"/>
                    <a:pt x="249" y="351"/>
                    <a:pt x="249" y="355"/>
                  </a:cubicBezTo>
                  <a:cubicBezTo>
                    <a:pt x="246" y="354"/>
                    <a:pt x="241" y="355"/>
                    <a:pt x="238" y="352"/>
                  </a:cubicBezTo>
                  <a:cubicBezTo>
                    <a:pt x="214" y="326"/>
                    <a:pt x="190" y="300"/>
                    <a:pt x="167" y="273"/>
                  </a:cubicBezTo>
                  <a:cubicBezTo>
                    <a:pt x="164" y="270"/>
                    <a:pt x="162" y="267"/>
                    <a:pt x="157" y="266"/>
                  </a:cubicBezTo>
                  <a:cubicBezTo>
                    <a:pt x="179" y="295"/>
                    <a:pt x="202" y="324"/>
                    <a:pt x="224" y="353"/>
                  </a:cubicBezTo>
                  <a:cubicBezTo>
                    <a:pt x="227" y="358"/>
                    <a:pt x="239" y="364"/>
                    <a:pt x="229" y="372"/>
                  </a:cubicBezTo>
                  <a:cubicBezTo>
                    <a:pt x="220" y="378"/>
                    <a:pt x="217" y="367"/>
                    <a:pt x="213" y="362"/>
                  </a:cubicBezTo>
                  <a:cubicBezTo>
                    <a:pt x="192" y="336"/>
                    <a:pt x="171" y="310"/>
                    <a:pt x="149" y="285"/>
                  </a:cubicBezTo>
                  <a:cubicBezTo>
                    <a:pt x="166" y="311"/>
                    <a:pt x="183" y="337"/>
                    <a:pt x="200" y="364"/>
                  </a:cubicBezTo>
                  <a:cubicBezTo>
                    <a:pt x="202" y="367"/>
                    <a:pt x="205" y="370"/>
                    <a:pt x="206" y="374"/>
                  </a:cubicBezTo>
                  <a:cubicBezTo>
                    <a:pt x="207" y="377"/>
                    <a:pt x="207" y="381"/>
                    <a:pt x="207" y="384"/>
                  </a:cubicBezTo>
                  <a:cubicBezTo>
                    <a:pt x="203" y="383"/>
                    <a:pt x="199" y="383"/>
                    <a:pt x="197" y="381"/>
                  </a:cubicBezTo>
                  <a:cubicBezTo>
                    <a:pt x="188" y="370"/>
                    <a:pt x="179" y="359"/>
                    <a:pt x="171" y="347"/>
                  </a:cubicBezTo>
                  <a:cubicBezTo>
                    <a:pt x="162" y="334"/>
                    <a:pt x="152" y="321"/>
                    <a:pt x="141" y="309"/>
                  </a:cubicBezTo>
                  <a:cubicBezTo>
                    <a:pt x="154" y="332"/>
                    <a:pt x="167" y="355"/>
                    <a:pt x="180" y="378"/>
                  </a:cubicBezTo>
                  <a:cubicBezTo>
                    <a:pt x="182" y="382"/>
                    <a:pt x="184" y="385"/>
                    <a:pt x="186" y="389"/>
                  </a:cubicBezTo>
                  <a:cubicBezTo>
                    <a:pt x="186" y="391"/>
                    <a:pt x="186" y="396"/>
                    <a:pt x="185" y="397"/>
                  </a:cubicBezTo>
                  <a:cubicBezTo>
                    <a:pt x="183" y="398"/>
                    <a:pt x="178" y="397"/>
                    <a:pt x="176" y="396"/>
                  </a:cubicBezTo>
                  <a:cubicBezTo>
                    <a:pt x="173" y="393"/>
                    <a:pt x="170" y="388"/>
                    <a:pt x="168" y="384"/>
                  </a:cubicBezTo>
                  <a:cubicBezTo>
                    <a:pt x="151" y="354"/>
                    <a:pt x="135" y="324"/>
                    <a:pt x="118" y="294"/>
                  </a:cubicBezTo>
                  <a:cubicBezTo>
                    <a:pt x="117" y="295"/>
                    <a:pt x="116" y="296"/>
                    <a:pt x="115"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íSľîdê"/>
            <p:cNvSpPr/>
            <p:nvPr/>
          </p:nvSpPr>
          <p:spPr bwMode="auto">
            <a:xfrm>
              <a:off x="6810376" y="2216150"/>
              <a:ext cx="793750" cy="490538"/>
            </a:xfrm>
            <a:custGeom>
              <a:avLst/>
              <a:gdLst>
                <a:gd name="T0" fmla="*/ 120 w 161"/>
                <a:gd name="T1" fmla="*/ 0 h 100"/>
                <a:gd name="T2" fmla="*/ 156 w 161"/>
                <a:gd name="T3" fmla="*/ 43 h 100"/>
                <a:gd name="T4" fmla="*/ 139 w 161"/>
                <a:gd name="T5" fmla="*/ 84 h 100"/>
                <a:gd name="T6" fmla="*/ 73 w 161"/>
                <a:gd name="T7" fmla="*/ 97 h 100"/>
                <a:gd name="T8" fmla="*/ 8 w 161"/>
                <a:gd name="T9" fmla="*/ 73 h 100"/>
                <a:gd name="T10" fmla="*/ 0 w 161"/>
                <a:gd name="T11" fmla="*/ 57 h 100"/>
                <a:gd name="T12" fmla="*/ 16 w 161"/>
                <a:gd name="T13" fmla="*/ 55 h 100"/>
                <a:gd name="T14" fmla="*/ 68 w 161"/>
                <a:gd name="T15" fmla="*/ 62 h 100"/>
                <a:gd name="T16" fmla="*/ 120 w 161"/>
                <a:gd name="T17" fmla="*/ 10 h 100"/>
                <a:gd name="T18" fmla="*/ 120 w 161"/>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00">
                  <a:moveTo>
                    <a:pt x="120" y="0"/>
                  </a:moveTo>
                  <a:cubicBezTo>
                    <a:pt x="138" y="12"/>
                    <a:pt x="151" y="25"/>
                    <a:pt x="156" y="43"/>
                  </a:cubicBezTo>
                  <a:cubicBezTo>
                    <a:pt x="161" y="58"/>
                    <a:pt x="154" y="74"/>
                    <a:pt x="139" y="84"/>
                  </a:cubicBezTo>
                  <a:cubicBezTo>
                    <a:pt x="119" y="97"/>
                    <a:pt x="96" y="100"/>
                    <a:pt x="73" y="97"/>
                  </a:cubicBezTo>
                  <a:cubicBezTo>
                    <a:pt x="50" y="95"/>
                    <a:pt x="27" y="87"/>
                    <a:pt x="8" y="73"/>
                  </a:cubicBezTo>
                  <a:cubicBezTo>
                    <a:pt x="4" y="70"/>
                    <a:pt x="2" y="63"/>
                    <a:pt x="0" y="57"/>
                  </a:cubicBezTo>
                  <a:cubicBezTo>
                    <a:pt x="5" y="56"/>
                    <a:pt x="11" y="54"/>
                    <a:pt x="16" y="55"/>
                  </a:cubicBezTo>
                  <a:cubicBezTo>
                    <a:pt x="34" y="57"/>
                    <a:pt x="51" y="62"/>
                    <a:pt x="68" y="62"/>
                  </a:cubicBezTo>
                  <a:cubicBezTo>
                    <a:pt x="103" y="62"/>
                    <a:pt x="119" y="45"/>
                    <a:pt x="120" y="10"/>
                  </a:cubicBezTo>
                  <a:cubicBezTo>
                    <a:pt x="120" y="8"/>
                    <a:pt x="120" y="6"/>
                    <a:pt x="12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íṩḷíḍé"/>
            <p:cNvSpPr/>
            <p:nvPr/>
          </p:nvSpPr>
          <p:spPr bwMode="auto">
            <a:xfrm>
              <a:off x="4562476" y="2230438"/>
              <a:ext cx="838200" cy="506413"/>
            </a:xfrm>
            <a:custGeom>
              <a:avLst/>
              <a:gdLst>
                <a:gd name="T0" fmla="*/ 48 w 170"/>
                <a:gd name="T1" fmla="*/ 0 h 103"/>
                <a:gd name="T2" fmla="*/ 49 w 170"/>
                <a:gd name="T3" fmla="*/ 10 h 103"/>
                <a:gd name="T4" fmla="*/ 100 w 170"/>
                <a:gd name="T5" fmla="*/ 60 h 103"/>
                <a:gd name="T6" fmla="*/ 153 w 170"/>
                <a:gd name="T7" fmla="*/ 51 h 103"/>
                <a:gd name="T8" fmla="*/ 170 w 170"/>
                <a:gd name="T9" fmla="*/ 52 h 103"/>
                <a:gd name="T10" fmla="*/ 163 w 170"/>
                <a:gd name="T11" fmla="*/ 70 h 103"/>
                <a:gd name="T12" fmla="*/ 55 w 170"/>
                <a:gd name="T13" fmla="*/ 94 h 103"/>
                <a:gd name="T14" fmla="*/ 32 w 170"/>
                <a:gd name="T15" fmla="*/ 14 h 103"/>
                <a:gd name="T16" fmla="*/ 48 w 17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3">
                  <a:moveTo>
                    <a:pt x="48" y="0"/>
                  </a:moveTo>
                  <a:cubicBezTo>
                    <a:pt x="49" y="5"/>
                    <a:pt x="49" y="8"/>
                    <a:pt x="49" y="10"/>
                  </a:cubicBezTo>
                  <a:cubicBezTo>
                    <a:pt x="51" y="43"/>
                    <a:pt x="67" y="61"/>
                    <a:pt x="100" y="60"/>
                  </a:cubicBezTo>
                  <a:cubicBezTo>
                    <a:pt x="118" y="60"/>
                    <a:pt x="136" y="54"/>
                    <a:pt x="153" y="51"/>
                  </a:cubicBezTo>
                  <a:cubicBezTo>
                    <a:pt x="159" y="51"/>
                    <a:pt x="165" y="52"/>
                    <a:pt x="170" y="52"/>
                  </a:cubicBezTo>
                  <a:cubicBezTo>
                    <a:pt x="168" y="58"/>
                    <a:pt x="167" y="67"/>
                    <a:pt x="163" y="70"/>
                  </a:cubicBezTo>
                  <a:cubicBezTo>
                    <a:pt x="130" y="93"/>
                    <a:pt x="95" y="103"/>
                    <a:pt x="55" y="94"/>
                  </a:cubicBezTo>
                  <a:cubicBezTo>
                    <a:pt x="10" y="83"/>
                    <a:pt x="0" y="48"/>
                    <a:pt x="32" y="14"/>
                  </a:cubicBezTo>
                  <a:cubicBezTo>
                    <a:pt x="36" y="9"/>
                    <a:pt x="42" y="6"/>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iṧļíḋè"/>
            <p:cNvSpPr/>
            <p:nvPr/>
          </p:nvSpPr>
          <p:spPr bwMode="auto">
            <a:xfrm>
              <a:off x="5681663" y="1036638"/>
              <a:ext cx="779463" cy="358775"/>
            </a:xfrm>
            <a:custGeom>
              <a:avLst/>
              <a:gdLst>
                <a:gd name="T0" fmla="*/ 106 w 158"/>
                <a:gd name="T1" fmla="*/ 34 h 73"/>
                <a:gd name="T2" fmla="*/ 125 w 158"/>
                <a:gd name="T3" fmla="*/ 26 h 73"/>
                <a:gd name="T4" fmla="*/ 150 w 158"/>
                <a:gd name="T5" fmla="*/ 29 h 73"/>
                <a:gd name="T6" fmla="*/ 157 w 158"/>
                <a:gd name="T7" fmla="*/ 45 h 73"/>
                <a:gd name="T8" fmla="*/ 144 w 158"/>
                <a:gd name="T9" fmla="*/ 58 h 73"/>
                <a:gd name="T10" fmla="*/ 110 w 158"/>
                <a:gd name="T11" fmla="*/ 59 h 73"/>
                <a:gd name="T12" fmla="*/ 110 w 158"/>
                <a:gd name="T13" fmla="*/ 73 h 73"/>
                <a:gd name="T14" fmla="*/ 97 w 158"/>
                <a:gd name="T15" fmla="*/ 62 h 73"/>
                <a:gd name="T16" fmla="*/ 47 w 158"/>
                <a:gd name="T17" fmla="*/ 54 h 73"/>
                <a:gd name="T18" fmla="*/ 19 w 158"/>
                <a:gd name="T19" fmla="*/ 59 h 73"/>
                <a:gd name="T20" fmla="*/ 0 w 158"/>
                <a:gd name="T21" fmla="*/ 42 h 73"/>
                <a:gd name="T22" fmla="*/ 20 w 158"/>
                <a:gd name="T23" fmla="*/ 25 h 73"/>
                <a:gd name="T24" fmla="*/ 38 w 158"/>
                <a:gd name="T25" fmla="*/ 30 h 73"/>
                <a:gd name="T26" fmla="*/ 56 w 158"/>
                <a:gd name="T27" fmla="*/ 21 h 73"/>
                <a:gd name="T28" fmla="*/ 57 w 158"/>
                <a:gd name="T29" fmla="*/ 15 h 73"/>
                <a:gd name="T30" fmla="*/ 76 w 158"/>
                <a:gd name="T31" fmla="*/ 0 h 73"/>
                <a:gd name="T32" fmla="*/ 96 w 158"/>
                <a:gd name="T33" fmla="*/ 11 h 73"/>
                <a:gd name="T34" fmla="*/ 106 w 158"/>
                <a:gd name="T35" fmla="*/ 34 h 73"/>
                <a:gd name="T36" fmla="*/ 10 w 158"/>
                <a:gd name="T37" fmla="*/ 43 h 73"/>
                <a:gd name="T38" fmla="*/ 33 w 158"/>
                <a:gd name="T39" fmla="*/ 47 h 73"/>
                <a:gd name="T40" fmla="*/ 33 w 158"/>
                <a:gd name="T41" fmla="*/ 38 h 73"/>
                <a:gd name="T42" fmla="*/ 10 w 158"/>
                <a:gd name="T43" fmla="*/ 43 h 73"/>
                <a:gd name="T44" fmla="*/ 132 w 158"/>
                <a:gd name="T45" fmla="*/ 51 h 73"/>
                <a:gd name="T46" fmla="*/ 145 w 158"/>
                <a:gd name="T47" fmla="*/ 42 h 73"/>
                <a:gd name="T48" fmla="*/ 133 w 158"/>
                <a:gd name="T49" fmla="*/ 34 h 73"/>
                <a:gd name="T50" fmla="*/ 120 w 158"/>
                <a:gd name="T51" fmla="*/ 41 h 73"/>
                <a:gd name="T52" fmla="*/ 132 w 158"/>
                <a:gd name="T53"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73">
                  <a:moveTo>
                    <a:pt x="106" y="34"/>
                  </a:moveTo>
                  <a:cubicBezTo>
                    <a:pt x="113" y="31"/>
                    <a:pt x="119" y="26"/>
                    <a:pt x="125" y="26"/>
                  </a:cubicBezTo>
                  <a:cubicBezTo>
                    <a:pt x="133" y="25"/>
                    <a:pt x="143" y="25"/>
                    <a:pt x="150" y="29"/>
                  </a:cubicBezTo>
                  <a:cubicBezTo>
                    <a:pt x="154" y="31"/>
                    <a:pt x="158" y="40"/>
                    <a:pt x="157" y="45"/>
                  </a:cubicBezTo>
                  <a:cubicBezTo>
                    <a:pt x="155" y="51"/>
                    <a:pt x="149" y="57"/>
                    <a:pt x="144" y="58"/>
                  </a:cubicBezTo>
                  <a:cubicBezTo>
                    <a:pt x="133" y="60"/>
                    <a:pt x="122" y="59"/>
                    <a:pt x="110" y="59"/>
                  </a:cubicBezTo>
                  <a:cubicBezTo>
                    <a:pt x="110" y="73"/>
                    <a:pt x="110" y="73"/>
                    <a:pt x="110" y="73"/>
                  </a:cubicBezTo>
                  <a:cubicBezTo>
                    <a:pt x="105" y="68"/>
                    <a:pt x="101" y="65"/>
                    <a:pt x="97" y="62"/>
                  </a:cubicBezTo>
                  <a:cubicBezTo>
                    <a:pt x="82" y="50"/>
                    <a:pt x="66" y="47"/>
                    <a:pt x="47" y="54"/>
                  </a:cubicBezTo>
                  <a:cubicBezTo>
                    <a:pt x="38" y="57"/>
                    <a:pt x="28" y="59"/>
                    <a:pt x="19" y="59"/>
                  </a:cubicBezTo>
                  <a:cubicBezTo>
                    <a:pt x="9" y="59"/>
                    <a:pt x="0" y="55"/>
                    <a:pt x="0" y="42"/>
                  </a:cubicBezTo>
                  <a:cubicBezTo>
                    <a:pt x="0" y="33"/>
                    <a:pt x="10" y="24"/>
                    <a:pt x="20" y="25"/>
                  </a:cubicBezTo>
                  <a:cubicBezTo>
                    <a:pt x="26" y="26"/>
                    <a:pt x="32" y="28"/>
                    <a:pt x="38" y="30"/>
                  </a:cubicBezTo>
                  <a:cubicBezTo>
                    <a:pt x="51" y="37"/>
                    <a:pt x="53" y="36"/>
                    <a:pt x="56" y="21"/>
                  </a:cubicBezTo>
                  <a:cubicBezTo>
                    <a:pt x="56" y="19"/>
                    <a:pt x="56" y="16"/>
                    <a:pt x="57" y="15"/>
                  </a:cubicBezTo>
                  <a:cubicBezTo>
                    <a:pt x="63" y="9"/>
                    <a:pt x="69" y="1"/>
                    <a:pt x="76" y="0"/>
                  </a:cubicBezTo>
                  <a:cubicBezTo>
                    <a:pt x="82" y="0"/>
                    <a:pt x="91" y="5"/>
                    <a:pt x="96" y="11"/>
                  </a:cubicBezTo>
                  <a:cubicBezTo>
                    <a:pt x="101" y="16"/>
                    <a:pt x="102" y="25"/>
                    <a:pt x="106" y="34"/>
                  </a:cubicBezTo>
                  <a:moveTo>
                    <a:pt x="10" y="43"/>
                  </a:moveTo>
                  <a:cubicBezTo>
                    <a:pt x="17" y="52"/>
                    <a:pt x="25" y="53"/>
                    <a:pt x="33" y="47"/>
                  </a:cubicBezTo>
                  <a:cubicBezTo>
                    <a:pt x="35" y="46"/>
                    <a:pt x="35" y="39"/>
                    <a:pt x="33" y="38"/>
                  </a:cubicBezTo>
                  <a:cubicBezTo>
                    <a:pt x="25" y="33"/>
                    <a:pt x="17" y="33"/>
                    <a:pt x="10" y="43"/>
                  </a:cubicBezTo>
                  <a:moveTo>
                    <a:pt x="132" y="51"/>
                  </a:moveTo>
                  <a:cubicBezTo>
                    <a:pt x="137" y="47"/>
                    <a:pt x="141" y="45"/>
                    <a:pt x="145" y="42"/>
                  </a:cubicBezTo>
                  <a:cubicBezTo>
                    <a:pt x="141" y="39"/>
                    <a:pt x="137" y="34"/>
                    <a:pt x="133" y="34"/>
                  </a:cubicBezTo>
                  <a:cubicBezTo>
                    <a:pt x="129" y="34"/>
                    <a:pt x="125" y="38"/>
                    <a:pt x="120" y="41"/>
                  </a:cubicBezTo>
                  <a:cubicBezTo>
                    <a:pt x="124" y="44"/>
                    <a:pt x="127" y="47"/>
                    <a:pt x="132"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îṥḷîdê"/>
            <p:cNvSpPr/>
            <p:nvPr/>
          </p:nvSpPr>
          <p:spPr bwMode="auto">
            <a:xfrm>
              <a:off x="4576763" y="1955800"/>
              <a:ext cx="784225" cy="382588"/>
            </a:xfrm>
            <a:custGeom>
              <a:avLst/>
              <a:gdLst>
                <a:gd name="T0" fmla="*/ 8 w 159"/>
                <a:gd name="T1" fmla="*/ 78 h 78"/>
                <a:gd name="T2" fmla="*/ 25 w 159"/>
                <a:gd name="T3" fmla="*/ 19 h 78"/>
                <a:gd name="T4" fmla="*/ 83 w 159"/>
                <a:gd name="T5" fmla="*/ 1 h 78"/>
                <a:gd name="T6" fmla="*/ 151 w 159"/>
                <a:gd name="T7" fmla="*/ 20 h 78"/>
                <a:gd name="T8" fmla="*/ 159 w 159"/>
                <a:gd name="T9" fmla="*/ 32 h 78"/>
                <a:gd name="T10" fmla="*/ 146 w 159"/>
                <a:gd name="T11" fmla="*/ 34 h 78"/>
                <a:gd name="T12" fmla="*/ 105 w 159"/>
                <a:gd name="T13" fmla="*/ 30 h 78"/>
                <a:gd name="T14" fmla="*/ 18 w 159"/>
                <a:gd name="T15" fmla="*/ 67 h 78"/>
                <a:gd name="T16" fmla="*/ 8 w 159"/>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78">
                  <a:moveTo>
                    <a:pt x="8" y="78"/>
                  </a:moveTo>
                  <a:cubicBezTo>
                    <a:pt x="0" y="56"/>
                    <a:pt x="6" y="35"/>
                    <a:pt x="25" y="19"/>
                  </a:cubicBezTo>
                  <a:cubicBezTo>
                    <a:pt x="42" y="6"/>
                    <a:pt x="62" y="0"/>
                    <a:pt x="83" y="1"/>
                  </a:cubicBezTo>
                  <a:cubicBezTo>
                    <a:pt x="108" y="1"/>
                    <a:pt x="130" y="8"/>
                    <a:pt x="151" y="20"/>
                  </a:cubicBezTo>
                  <a:cubicBezTo>
                    <a:pt x="155" y="22"/>
                    <a:pt x="157" y="28"/>
                    <a:pt x="159" y="32"/>
                  </a:cubicBezTo>
                  <a:cubicBezTo>
                    <a:pt x="155" y="33"/>
                    <a:pt x="150" y="35"/>
                    <a:pt x="146" y="34"/>
                  </a:cubicBezTo>
                  <a:cubicBezTo>
                    <a:pt x="132" y="33"/>
                    <a:pt x="118" y="30"/>
                    <a:pt x="105" y="30"/>
                  </a:cubicBezTo>
                  <a:cubicBezTo>
                    <a:pt x="70" y="28"/>
                    <a:pt x="42" y="41"/>
                    <a:pt x="18" y="67"/>
                  </a:cubicBezTo>
                  <a:cubicBezTo>
                    <a:pt x="15" y="70"/>
                    <a:pt x="12" y="73"/>
                    <a:pt x="8"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ṩlïďé"/>
            <p:cNvSpPr/>
            <p:nvPr/>
          </p:nvSpPr>
          <p:spPr bwMode="auto">
            <a:xfrm>
              <a:off x="6819901" y="1920875"/>
              <a:ext cx="779463" cy="382588"/>
            </a:xfrm>
            <a:custGeom>
              <a:avLst/>
              <a:gdLst>
                <a:gd name="T0" fmla="*/ 157 w 158"/>
                <a:gd name="T1" fmla="*/ 78 h 78"/>
                <a:gd name="T2" fmla="*/ 149 w 158"/>
                <a:gd name="T3" fmla="*/ 73 h 78"/>
                <a:gd name="T4" fmla="*/ 21 w 158"/>
                <a:gd name="T5" fmla="*/ 41 h 78"/>
                <a:gd name="T6" fmla="*/ 2 w 158"/>
                <a:gd name="T7" fmla="*/ 40 h 78"/>
                <a:gd name="T8" fmla="*/ 15 w 158"/>
                <a:gd name="T9" fmla="*/ 25 h 78"/>
                <a:gd name="T10" fmla="*/ 102 w 158"/>
                <a:gd name="T11" fmla="*/ 7 h 78"/>
                <a:gd name="T12" fmla="*/ 156 w 158"/>
                <a:gd name="T13" fmla="*/ 53 h 78"/>
                <a:gd name="T14" fmla="*/ 157 w 158"/>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78">
                  <a:moveTo>
                    <a:pt x="157" y="78"/>
                  </a:moveTo>
                  <a:cubicBezTo>
                    <a:pt x="153" y="75"/>
                    <a:pt x="151" y="74"/>
                    <a:pt x="149" y="73"/>
                  </a:cubicBezTo>
                  <a:cubicBezTo>
                    <a:pt x="113" y="34"/>
                    <a:pt x="70" y="28"/>
                    <a:pt x="21" y="41"/>
                  </a:cubicBezTo>
                  <a:cubicBezTo>
                    <a:pt x="15" y="42"/>
                    <a:pt x="6" y="50"/>
                    <a:pt x="2" y="40"/>
                  </a:cubicBezTo>
                  <a:cubicBezTo>
                    <a:pt x="0" y="37"/>
                    <a:pt x="9" y="28"/>
                    <a:pt x="15" y="25"/>
                  </a:cubicBezTo>
                  <a:cubicBezTo>
                    <a:pt x="42" y="9"/>
                    <a:pt x="70" y="0"/>
                    <a:pt x="102" y="7"/>
                  </a:cubicBezTo>
                  <a:cubicBezTo>
                    <a:pt x="128" y="12"/>
                    <a:pt x="149" y="25"/>
                    <a:pt x="156" y="53"/>
                  </a:cubicBezTo>
                  <a:cubicBezTo>
                    <a:pt x="158" y="60"/>
                    <a:pt x="157" y="68"/>
                    <a:pt x="157"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íŝliḋe"/>
            <p:cNvSpPr/>
            <p:nvPr/>
          </p:nvSpPr>
          <p:spPr bwMode="auto">
            <a:xfrm>
              <a:off x="6604001" y="1625600"/>
              <a:ext cx="398463" cy="447675"/>
            </a:xfrm>
            <a:custGeom>
              <a:avLst/>
              <a:gdLst>
                <a:gd name="T0" fmla="*/ 0 w 81"/>
                <a:gd name="T1" fmla="*/ 8 h 91"/>
                <a:gd name="T2" fmla="*/ 50 w 81"/>
                <a:gd name="T3" fmla="*/ 6 h 91"/>
                <a:gd name="T4" fmla="*/ 71 w 81"/>
                <a:gd name="T5" fmla="*/ 61 h 91"/>
                <a:gd name="T6" fmla="*/ 22 w 81"/>
                <a:gd name="T7" fmla="*/ 83 h 91"/>
                <a:gd name="T8" fmla="*/ 17 w 81"/>
                <a:gd name="T9" fmla="*/ 63 h 91"/>
                <a:gd name="T10" fmla="*/ 20 w 81"/>
                <a:gd name="T11" fmla="*/ 60 h 91"/>
                <a:gd name="T12" fmla="*/ 9 w 81"/>
                <a:gd name="T13" fmla="*/ 12 h 91"/>
                <a:gd name="T14" fmla="*/ 0 w 81"/>
                <a:gd name="T15" fmla="*/ 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1">
                  <a:moveTo>
                    <a:pt x="0" y="8"/>
                  </a:moveTo>
                  <a:cubicBezTo>
                    <a:pt x="19" y="1"/>
                    <a:pt x="34" y="0"/>
                    <a:pt x="50" y="6"/>
                  </a:cubicBezTo>
                  <a:cubicBezTo>
                    <a:pt x="71" y="13"/>
                    <a:pt x="81" y="39"/>
                    <a:pt x="71" y="61"/>
                  </a:cubicBezTo>
                  <a:cubicBezTo>
                    <a:pt x="62" y="81"/>
                    <a:pt x="40" y="91"/>
                    <a:pt x="22" y="83"/>
                  </a:cubicBezTo>
                  <a:cubicBezTo>
                    <a:pt x="11" y="78"/>
                    <a:pt x="9" y="73"/>
                    <a:pt x="17" y="63"/>
                  </a:cubicBezTo>
                  <a:cubicBezTo>
                    <a:pt x="18" y="62"/>
                    <a:pt x="19" y="61"/>
                    <a:pt x="20" y="60"/>
                  </a:cubicBezTo>
                  <a:cubicBezTo>
                    <a:pt x="39" y="37"/>
                    <a:pt x="36" y="24"/>
                    <a:pt x="9" y="12"/>
                  </a:cubicBezTo>
                  <a:cubicBezTo>
                    <a:pt x="7" y="12"/>
                    <a:pt x="5" y="11"/>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îṩļîḑê"/>
            <p:cNvSpPr/>
            <p:nvPr/>
          </p:nvSpPr>
          <p:spPr bwMode="auto">
            <a:xfrm>
              <a:off x="5868988" y="3138488"/>
              <a:ext cx="384175" cy="541338"/>
            </a:xfrm>
            <a:custGeom>
              <a:avLst/>
              <a:gdLst>
                <a:gd name="T0" fmla="*/ 27 w 78"/>
                <a:gd name="T1" fmla="*/ 39 h 110"/>
                <a:gd name="T2" fmla="*/ 27 w 78"/>
                <a:gd name="T3" fmla="*/ 0 h 110"/>
                <a:gd name="T4" fmla="*/ 49 w 78"/>
                <a:gd name="T5" fmla="*/ 0 h 110"/>
                <a:gd name="T6" fmla="*/ 49 w 78"/>
                <a:gd name="T7" fmla="*/ 37 h 110"/>
                <a:gd name="T8" fmla="*/ 72 w 78"/>
                <a:gd name="T9" fmla="*/ 85 h 110"/>
                <a:gd name="T10" fmla="*/ 37 w 78"/>
                <a:gd name="T11" fmla="*/ 109 h 110"/>
                <a:gd name="T12" fmla="*/ 4 w 78"/>
                <a:gd name="T13" fmla="*/ 81 h 110"/>
                <a:gd name="T14" fmla="*/ 27 w 78"/>
                <a:gd name="T15" fmla="*/ 39 h 110"/>
                <a:gd name="T16" fmla="*/ 56 w 78"/>
                <a:gd name="T17" fmla="*/ 90 h 110"/>
                <a:gd name="T18" fmla="*/ 56 w 78"/>
                <a:gd name="T19" fmla="*/ 69 h 110"/>
                <a:gd name="T20" fmla="*/ 42 w 78"/>
                <a:gd name="T21" fmla="*/ 56 h 110"/>
                <a:gd name="T22" fmla="*/ 22 w 78"/>
                <a:gd name="T23" fmla="*/ 69 h 110"/>
                <a:gd name="T24" fmla="*/ 43 w 78"/>
                <a:gd name="T25" fmla="*/ 90 h 110"/>
                <a:gd name="T26" fmla="*/ 56 w 78"/>
                <a:gd name="T27"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110">
                  <a:moveTo>
                    <a:pt x="27" y="39"/>
                  </a:moveTo>
                  <a:cubicBezTo>
                    <a:pt x="27" y="0"/>
                    <a:pt x="27" y="0"/>
                    <a:pt x="27" y="0"/>
                  </a:cubicBezTo>
                  <a:cubicBezTo>
                    <a:pt x="49" y="0"/>
                    <a:pt x="49" y="0"/>
                    <a:pt x="49" y="0"/>
                  </a:cubicBezTo>
                  <a:cubicBezTo>
                    <a:pt x="49" y="37"/>
                    <a:pt x="49" y="37"/>
                    <a:pt x="49" y="37"/>
                  </a:cubicBezTo>
                  <a:cubicBezTo>
                    <a:pt x="72" y="54"/>
                    <a:pt x="78" y="67"/>
                    <a:pt x="72" y="85"/>
                  </a:cubicBezTo>
                  <a:cubicBezTo>
                    <a:pt x="66" y="100"/>
                    <a:pt x="51" y="110"/>
                    <a:pt x="37" y="109"/>
                  </a:cubicBezTo>
                  <a:cubicBezTo>
                    <a:pt x="21" y="108"/>
                    <a:pt x="8" y="97"/>
                    <a:pt x="4" y="81"/>
                  </a:cubicBezTo>
                  <a:cubicBezTo>
                    <a:pt x="0" y="65"/>
                    <a:pt x="8" y="51"/>
                    <a:pt x="27" y="39"/>
                  </a:cubicBezTo>
                  <a:moveTo>
                    <a:pt x="56" y="90"/>
                  </a:moveTo>
                  <a:cubicBezTo>
                    <a:pt x="56" y="82"/>
                    <a:pt x="55" y="75"/>
                    <a:pt x="56" y="69"/>
                  </a:cubicBezTo>
                  <a:cubicBezTo>
                    <a:pt x="58" y="57"/>
                    <a:pt x="52" y="55"/>
                    <a:pt x="42" y="56"/>
                  </a:cubicBezTo>
                  <a:cubicBezTo>
                    <a:pt x="34" y="57"/>
                    <a:pt x="21" y="51"/>
                    <a:pt x="22" y="69"/>
                  </a:cubicBezTo>
                  <a:cubicBezTo>
                    <a:pt x="22" y="90"/>
                    <a:pt x="21" y="90"/>
                    <a:pt x="43" y="90"/>
                  </a:cubicBezTo>
                  <a:cubicBezTo>
                    <a:pt x="46" y="90"/>
                    <a:pt x="50" y="90"/>
                    <a:pt x="56" y="9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íṧḷiḑe"/>
            <p:cNvSpPr/>
            <p:nvPr/>
          </p:nvSpPr>
          <p:spPr bwMode="auto">
            <a:xfrm>
              <a:off x="5173663" y="1635125"/>
              <a:ext cx="355600" cy="428625"/>
            </a:xfrm>
            <a:custGeom>
              <a:avLst/>
              <a:gdLst>
                <a:gd name="T0" fmla="*/ 72 w 72"/>
                <a:gd name="T1" fmla="*/ 5 h 87"/>
                <a:gd name="T2" fmla="*/ 62 w 72"/>
                <a:gd name="T3" fmla="*/ 61 h 87"/>
                <a:gd name="T4" fmla="*/ 67 w 72"/>
                <a:gd name="T5" fmla="*/ 79 h 87"/>
                <a:gd name="T6" fmla="*/ 49 w 72"/>
                <a:gd name="T7" fmla="*/ 86 h 87"/>
                <a:gd name="T8" fmla="*/ 12 w 72"/>
                <a:gd name="T9" fmla="*/ 22 h 87"/>
                <a:gd name="T10" fmla="*/ 33 w 72"/>
                <a:gd name="T11" fmla="*/ 4 h 87"/>
                <a:gd name="T12" fmla="*/ 72 w 72"/>
                <a:gd name="T13" fmla="*/ 0 h 87"/>
                <a:gd name="T14" fmla="*/ 72 w 72"/>
                <a:gd name="T15" fmla="*/ 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7">
                  <a:moveTo>
                    <a:pt x="72" y="5"/>
                  </a:moveTo>
                  <a:cubicBezTo>
                    <a:pt x="38" y="24"/>
                    <a:pt x="38" y="29"/>
                    <a:pt x="62" y="61"/>
                  </a:cubicBezTo>
                  <a:cubicBezTo>
                    <a:pt x="66" y="66"/>
                    <a:pt x="69" y="75"/>
                    <a:pt x="67" y="79"/>
                  </a:cubicBezTo>
                  <a:cubicBezTo>
                    <a:pt x="64" y="84"/>
                    <a:pt x="55" y="87"/>
                    <a:pt x="49" y="86"/>
                  </a:cubicBezTo>
                  <a:cubicBezTo>
                    <a:pt x="21" y="84"/>
                    <a:pt x="0" y="47"/>
                    <a:pt x="12" y="22"/>
                  </a:cubicBezTo>
                  <a:cubicBezTo>
                    <a:pt x="16" y="14"/>
                    <a:pt x="25" y="6"/>
                    <a:pt x="33" y="4"/>
                  </a:cubicBezTo>
                  <a:cubicBezTo>
                    <a:pt x="45" y="0"/>
                    <a:pt x="59" y="1"/>
                    <a:pt x="72" y="0"/>
                  </a:cubicBezTo>
                  <a:cubicBezTo>
                    <a:pt x="72" y="2"/>
                    <a:pt x="72" y="4"/>
                    <a:pt x="7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ŝliḍè"/>
            <p:cNvSpPr/>
            <p:nvPr/>
          </p:nvSpPr>
          <p:spPr bwMode="auto">
            <a:xfrm>
              <a:off x="5199063" y="2840038"/>
              <a:ext cx="508000" cy="303213"/>
            </a:xfrm>
            <a:custGeom>
              <a:avLst/>
              <a:gdLst>
                <a:gd name="T0" fmla="*/ 3 w 103"/>
                <a:gd name="T1" fmla="*/ 16 h 62"/>
                <a:gd name="T2" fmla="*/ 14 w 103"/>
                <a:gd name="T3" fmla="*/ 19 h 62"/>
                <a:gd name="T4" fmla="*/ 74 w 103"/>
                <a:gd name="T5" fmla="*/ 7 h 62"/>
                <a:gd name="T6" fmla="*/ 94 w 103"/>
                <a:gd name="T7" fmla="*/ 8 h 62"/>
                <a:gd name="T8" fmla="*/ 97 w 103"/>
                <a:gd name="T9" fmla="*/ 29 h 62"/>
                <a:gd name="T10" fmla="*/ 18 w 103"/>
                <a:gd name="T11" fmla="*/ 49 h 62"/>
                <a:gd name="T12" fmla="*/ 3 w 103"/>
                <a:gd name="T13" fmla="*/ 16 h 62"/>
              </a:gdLst>
              <a:ahLst/>
              <a:cxnLst>
                <a:cxn ang="0">
                  <a:pos x="T0" y="T1"/>
                </a:cxn>
                <a:cxn ang="0">
                  <a:pos x="T2" y="T3"/>
                </a:cxn>
                <a:cxn ang="0">
                  <a:pos x="T4" y="T5"/>
                </a:cxn>
                <a:cxn ang="0">
                  <a:pos x="T6" y="T7"/>
                </a:cxn>
                <a:cxn ang="0">
                  <a:pos x="T8" y="T9"/>
                </a:cxn>
                <a:cxn ang="0">
                  <a:pos x="T10" y="T11"/>
                </a:cxn>
                <a:cxn ang="0">
                  <a:pos x="T12" y="T13"/>
                </a:cxn>
              </a:cxnLst>
              <a:rect l="0" t="0" r="r" b="b"/>
              <a:pathLst>
                <a:path w="103" h="62">
                  <a:moveTo>
                    <a:pt x="3" y="16"/>
                  </a:moveTo>
                  <a:cubicBezTo>
                    <a:pt x="6" y="17"/>
                    <a:pt x="10" y="18"/>
                    <a:pt x="14" y="19"/>
                  </a:cubicBezTo>
                  <a:cubicBezTo>
                    <a:pt x="36" y="24"/>
                    <a:pt x="57" y="21"/>
                    <a:pt x="74" y="7"/>
                  </a:cubicBezTo>
                  <a:cubicBezTo>
                    <a:pt x="82" y="0"/>
                    <a:pt x="87" y="2"/>
                    <a:pt x="94" y="8"/>
                  </a:cubicBezTo>
                  <a:cubicBezTo>
                    <a:pt x="100" y="14"/>
                    <a:pt x="103" y="21"/>
                    <a:pt x="97" y="29"/>
                  </a:cubicBezTo>
                  <a:cubicBezTo>
                    <a:pt x="83" y="51"/>
                    <a:pt x="40" y="62"/>
                    <a:pt x="18" y="49"/>
                  </a:cubicBezTo>
                  <a:cubicBezTo>
                    <a:pt x="5" y="42"/>
                    <a:pt x="0" y="32"/>
                    <a:pt x="3"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íṧḻîḓé"/>
            <p:cNvSpPr/>
            <p:nvPr/>
          </p:nvSpPr>
          <p:spPr bwMode="auto">
            <a:xfrm>
              <a:off x="6505576" y="2849563"/>
              <a:ext cx="512763" cy="284163"/>
            </a:xfrm>
            <a:custGeom>
              <a:avLst/>
              <a:gdLst>
                <a:gd name="T0" fmla="*/ 100 w 104"/>
                <a:gd name="T1" fmla="*/ 11 h 58"/>
                <a:gd name="T2" fmla="*/ 84 w 104"/>
                <a:gd name="T3" fmla="*/ 46 h 58"/>
                <a:gd name="T4" fmla="*/ 7 w 104"/>
                <a:gd name="T5" fmla="*/ 30 h 58"/>
                <a:gd name="T6" fmla="*/ 9 w 104"/>
                <a:gd name="T7" fmla="*/ 8 h 58"/>
                <a:gd name="T8" fmla="*/ 28 w 104"/>
                <a:gd name="T9" fmla="*/ 6 h 58"/>
                <a:gd name="T10" fmla="*/ 89 w 104"/>
                <a:gd name="T11" fmla="*/ 14 h 58"/>
                <a:gd name="T12" fmla="*/ 98 w 104"/>
                <a:gd name="T13" fmla="*/ 11 h 58"/>
                <a:gd name="T14" fmla="*/ 100 w 104"/>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58">
                  <a:moveTo>
                    <a:pt x="100" y="11"/>
                  </a:moveTo>
                  <a:cubicBezTo>
                    <a:pt x="104" y="28"/>
                    <a:pt x="99" y="38"/>
                    <a:pt x="84" y="46"/>
                  </a:cubicBezTo>
                  <a:cubicBezTo>
                    <a:pt x="62" y="58"/>
                    <a:pt x="23" y="50"/>
                    <a:pt x="7" y="30"/>
                  </a:cubicBezTo>
                  <a:cubicBezTo>
                    <a:pt x="0" y="22"/>
                    <a:pt x="3" y="15"/>
                    <a:pt x="9" y="8"/>
                  </a:cubicBezTo>
                  <a:cubicBezTo>
                    <a:pt x="15" y="1"/>
                    <a:pt x="20" y="0"/>
                    <a:pt x="28" y="6"/>
                  </a:cubicBezTo>
                  <a:cubicBezTo>
                    <a:pt x="47" y="19"/>
                    <a:pt x="67" y="21"/>
                    <a:pt x="89" y="14"/>
                  </a:cubicBezTo>
                  <a:cubicBezTo>
                    <a:pt x="92" y="13"/>
                    <a:pt x="95" y="12"/>
                    <a:pt x="98" y="11"/>
                  </a:cubicBezTo>
                  <a:cubicBezTo>
                    <a:pt x="98" y="11"/>
                    <a:pt x="99" y="11"/>
                    <a:pt x="100"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îṥľidé"/>
            <p:cNvSpPr/>
            <p:nvPr/>
          </p:nvSpPr>
          <p:spPr bwMode="auto">
            <a:xfrm>
              <a:off x="5889626" y="1316038"/>
              <a:ext cx="417513" cy="393700"/>
            </a:xfrm>
            <a:custGeom>
              <a:avLst/>
              <a:gdLst>
                <a:gd name="T0" fmla="*/ 81 w 85"/>
                <a:gd name="T1" fmla="*/ 80 h 80"/>
                <a:gd name="T2" fmla="*/ 10 w 85"/>
                <a:gd name="T3" fmla="*/ 32 h 80"/>
                <a:gd name="T4" fmla="*/ 0 w 85"/>
                <a:gd name="T5" fmla="*/ 15 h 80"/>
                <a:gd name="T6" fmla="*/ 11 w 85"/>
                <a:gd name="T7" fmla="*/ 2 h 80"/>
                <a:gd name="T8" fmla="*/ 24 w 85"/>
                <a:gd name="T9" fmla="*/ 2 h 80"/>
                <a:gd name="T10" fmla="*/ 73 w 85"/>
                <a:gd name="T11" fmla="*/ 34 h 80"/>
                <a:gd name="T12" fmla="*/ 81 w 85"/>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85" h="80">
                  <a:moveTo>
                    <a:pt x="81" y="80"/>
                  </a:moveTo>
                  <a:cubicBezTo>
                    <a:pt x="60" y="56"/>
                    <a:pt x="37" y="41"/>
                    <a:pt x="10" y="32"/>
                  </a:cubicBezTo>
                  <a:cubicBezTo>
                    <a:pt x="5" y="30"/>
                    <a:pt x="1" y="21"/>
                    <a:pt x="0" y="15"/>
                  </a:cubicBezTo>
                  <a:cubicBezTo>
                    <a:pt x="0" y="11"/>
                    <a:pt x="6" y="5"/>
                    <a:pt x="11" y="2"/>
                  </a:cubicBezTo>
                  <a:cubicBezTo>
                    <a:pt x="14" y="0"/>
                    <a:pt x="20" y="0"/>
                    <a:pt x="24" y="2"/>
                  </a:cubicBezTo>
                  <a:cubicBezTo>
                    <a:pt x="43" y="8"/>
                    <a:pt x="61" y="17"/>
                    <a:pt x="73" y="34"/>
                  </a:cubicBezTo>
                  <a:cubicBezTo>
                    <a:pt x="83" y="47"/>
                    <a:pt x="85" y="61"/>
                    <a:pt x="81" y="8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íSļîḓê"/>
            <p:cNvSpPr/>
            <p:nvPr/>
          </p:nvSpPr>
          <p:spPr bwMode="auto">
            <a:xfrm>
              <a:off x="5927726" y="1635125"/>
              <a:ext cx="315913" cy="374650"/>
            </a:xfrm>
            <a:custGeom>
              <a:avLst/>
              <a:gdLst>
                <a:gd name="T0" fmla="*/ 33 w 64"/>
                <a:gd name="T1" fmla="*/ 76 h 76"/>
                <a:gd name="T2" fmla="*/ 7 w 64"/>
                <a:gd name="T3" fmla="*/ 38 h 76"/>
                <a:gd name="T4" fmla="*/ 19 w 64"/>
                <a:gd name="T5" fmla="*/ 10 h 76"/>
                <a:gd name="T6" fmla="*/ 45 w 64"/>
                <a:gd name="T7" fmla="*/ 7 h 76"/>
                <a:gd name="T8" fmla="*/ 53 w 64"/>
                <a:gd name="T9" fmla="*/ 49 h 76"/>
                <a:gd name="T10" fmla="*/ 33 w 64"/>
                <a:gd name="T11" fmla="*/ 76 h 76"/>
              </a:gdLst>
              <a:ahLst/>
              <a:cxnLst>
                <a:cxn ang="0">
                  <a:pos x="T0" y="T1"/>
                </a:cxn>
                <a:cxn ang="0">
                  <a:pos x="T2" y="T3"/>
                </a:cxn>
                <a:cxn ang="0">
                  <a:pos x="T4" y="T5"/>
                </a:cxn>
                <a:cxn ang="0">
                  <a:pos x="T6" y="T7"/>
                </a:cxn>
                <a:cxn ang="0">
                  <a:pos x="T8" y="T9"/>
                </a:cxn>
                <a:cxn ang="0">
                  <a:pos x="T10" y="T11"/>
                </a:cxn>
              </a:cxnLst>
              <a:rect l="0" t="0" r="r" b="b"/>
              <a:pathLst>
                <a:path w="64" h="76">
                  <a:moveTo>
                    <a:pt x="33" y="76"/>
                  </a:moveTo>
                  <a:cubicBezTo>
                    <a:pt x="24" y="62"/>
                    <a:pt x="14" y="51"/>
                    <a:pt x="7" y="38"/>
                  </a:cubicBezTo>
                  <a:cubicBezTo>
                    <a:pt x="0" y="26"/>
                    <a:pt x="12" y="18"/>
                    <a:pt x="19" y="10"/>
                  </a:cubicBezTo>
                  <a:cubicBezTo>
                    <a:pt x="26" y="2"/>
                    <a:pt x="35" y="0"/>
                    <a:pt x="45" y="7"/>
                  </a:cubicBezTo>
                  <a:cubicBezTo>
                    <a:pt x="62" y="18"/>
                    <a:pt x="64" y="32"/>
                    <a:pt x="53" y="49"/>
                  </a:cubicBezTo>
                  <a:cubicBezTo>
                    <a:pt x="47" y="57"/>
                    <a:pt x="41" y="65"/>
                    <a:pt x="33"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ïSḻïḍè"/>
            <p:cNvSpPr/>
            <p:nvPr/>
          </p:nvSpPr>
          <p:spPr bwMode="auto">
            <a:xfrm>
              <a:off x="6170613" y="1862138"/>
              <a:ext cx="290513" cy="300038"/>
            </a:xfrm>
            <a:custGeom>
              <a:avLst/>
              <a:gdLst>
                <a:gd name="T0" fmla="*/ 59 w 59"/>
                <a:gd name="T1" fmla="*/ 16 h 61"/>
                <a:gd name="T2" fmla="*/ 24 w 59"/>
                <a:gd name="T3" fmla="*/ 61 h 61"/>
                <a:gd name="T4" fmla="*/ 4 w 59"/>
                <a:gd name="T5" fmla="*/ 51 h 61"/>
                <a:gd name="T6" fmla="*/ 2 w 59"/>
                <a:gd name="T7" fmla="*/ 34 h 61"/>
                <a:gd name="T8" fmla="*/ 31 w 59"/>
                <a:gd name="T9" fmla="*/ 3 h 61"/>
                <a:gd name="T10" fmla="*/ 48 w 59"/>
                <a:gd name="T11" fmla="*/ 3 h 61"/>
                <a:gd name="T12" fmla="*/ 59 w 59"/>
                <a:gd name="T13" fmla="*/ 16 h 61"/>
              </a:gdLst>
              <a:ahLst/>
              <a:cxnLst>
                <a:cxn ang="0">
                  <a:pos x="T0" y="T1"/>
                </a:cxn>
                <a:cxn ang="0">
                  <a:pos x="T2" y="T3"/>
                </a:cxn>
                <a:cxn ang="0">
                  <a:pos x="T4" y="T5"/>
                </a:cxn>
                <a:cxn ang="0">
                  <a:pos x="T6" y="T7"/>
                </a:cxn>
                <a:cxn ang="0">
                  <a:pos x="T8" y="T9"/>
                </a:cxn>
                <a:cxn ang="0">
                  <a:pos x="T10" y="T11"/>
                </a:cxn>
                <a:cxn ang="0">
                  <a:pos x="T12" y="T13"/>
                </a:cxn>
              </a:cxnLst>
              <a:rect l="0" t="0" r="r" b="b"/>
              <a:pathLst>
                <a:path w="59" h="61">
                  <a:moveTo>
                    <a:pt x="59" y="16"/>
                  </a:moveTo>
                  <a:cubicBezTo>
                    <a:pt x="59" y="29"/>
                    <a:pt x="34" y="61"/>
                    <a:pt x="24" y="61"/>
                  </a:cubicBezTo>
                  <a:cubicBezTo>
                    <a:pt x="17" y="61"/>
                    <a:pt x="9" y="56"/>
                    <a:pt x="4" y="51"/>
                  </a:cubicBezTo>
                  <a:cubicBezTo>
                    <a:pt x="1" y="48"/>
                    <a:pt x="0" y="37"/>
                    <a:pt x="2" y="34"/>
                  </a:cubicBezTo>
                  <a:cubicBezTo>
                    <a:pt x="10" y="22"/>
                    <a:pt x="20" y="12"/>
                    <a:pt x="31" y="3"/>
                  </a:cubicBezTo>
                  <a:cubicBezTo>
                    <a:pt x="34" y="0"/>
                    <a:pt x="43" y="0"/>
                    <a:pt x="48" y="3"/>
                  </a:cubicBezTo>
                  <a:cubicBezTo>
                    <a:pt x="53" y="6"/>
                    <a:pt x="57" y="13"/>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šḻiḓè"/>
            <p:cNvSpPr/>
            <p:nvPr/>
          </p:nvSpPr>
          <p:spPr bwMode="auto">
            <a:xfrm>
              <a:off x="5761038" y="1841500"/>
              <a:ext cx="295275" cy="309563"/>
            </a:xfrm>
            <a:custGeom>
              <a:avLst/>
              <a:gdLst>
                <a:gd name="T0" fmla="*/ 36 w 60"/>
                <a:gd name="T1" fmla="*/ 63 h 63"/>
                <a:gd name="T2" fmla="*/ 4 w 60"/>
                <a:gd name="T3" fmla="*/ 35 h 63"/>
                <a:gd name="T4" fmla="*/ 13 w 60"/>
                <a:gd name="T5" fmla="*/ 3 h 63"/>
                <a:gd name="T6" fmla="*/ 31 w 60"/>
                <a:gd name="T7" fmla="*/ 3 h 63"/>
                <a:gd name="T8" fmla="*/ 51 w 60"/>
                <a:gd name="T9" fmla="*/ 26 h 63"/>
                <a:gd name="T10" fmla="*/ 58 w 60"/>
                <a:gd name="T11" fmla="*/ 43 h 63"/>
                <a:gd name="T12" fmla="*/ 36 w 6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60" h="63">
                  <a:moveTo>
                    <a:pt x="36" y="63"/>
                  </a:moveTo>
                  <a:cubicBezTo>
                    <a:pt x="24" y="61"/>
                    <a:pt x="8" y="46"/>
                    <a:pt x="4" y="35"/>
                  </a:cubicBezTo>
                  <a:cubicBezTo>
                    <a:pt x="0" y="23"/>
                    <a:pt x="3" y="9"/>
                    <a:pt x="13" y="3"/>
                  </a:cubicBezTo>
                  <a:cubicBezTo>
                    <a:pt x="18" y="0"/>
                    <a:pt x="27" y="0"/>
                    <a:pt x="31" y="3"/>
                  </a:cubicBezTo>
                  <a:cubicBezTo>
                    <a:pt x="39" y="9"/>
                    <a:pt x="45" y="17"/>
                    <a:pt x="51" y="26"/>
                  </a:cubicBezTo>
                  <a:cubicBezTo>
                    <a:pt x="55" y="31"/>
                    <a:pt x="60" y="40"/>
                    <a:pt x="58" y="43"/>
                  </a:cubicBezTo>
                  <a:cubicBezTo>
                    <a:pt x="52" y="51"/>
                    <a:pt x="43" y="56"/>
                    <a:pt x="36" y="6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í$lïḓè"/>
            <p:cNvSpPr/>
            <p:nvPr/>
          </p:nvSpPr>
          <p:spPr bwMode="auto">
            <a:xfrm>
              <a:off x="5845176" y="2863850"/>
              <a:ext cx="349250" cy="274638"/>
            </a:xfrm>
            <a:custGeom>
              <a:avLst/>
              <a:gdLst>
                <a:gd name="T0" fmla="*/ 71 w 71"/>
                <a:gd name="T1" fmla="*/ 34 h 56"/>
                <a:gd name="T2" fmla="*/ 24 w 71"/>
                <a:gd name="T3" fmla="*/ 44 h 56"/>
                <a:gd name="T4" fmla="*/ 18 w 71"/>
                <a:gd name="T5" fmla="*/ 40 h 56"/>
                <a:gd name="T6" fmla="*/ 0 w 71"/>
                <a:gd name="T7" fmla="*/ 18 h 56"/>
                <a:gd name="T8" fmla="*/ 23 w 71"/>
                <a:gd name="T9" fmla="*/ 1 h 56"/>
                <a:gd name="T10" fmla="*/ 33 w 71"/>
                <a:gd name="T11" fmla="*/ 2 h 56"/>
                <a:gd name="T12" fmla="*/ 71 w 71"/>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71" h="56">
                  <a:moveTo>
                    <a:pt x="71" y="34"/>
                  </a:moveTo>
                  <a:cubicBezTo>
                    <a:pt x="58" y="53"/>
                    <a:pt x="44" y="56"/>
                    <a:pt x="24" y="44"/>
                  </a:cubicBezTo>
                  <a:cubicBezTo>
                    <a:pt x="22" y="43"/>
                    <a:pt x="19" y="42"/>
                    <a:pt x="18" y="40"/>
                  </a:cubicBezTo>
                  <a:cubicBezTo>
                    <a:pt x="12" y="33"/>
                    <a:pt x="6" y="25"/>
                    <a:pt x="0" y="18"/>
                  </a:cubicBezTo>
                  <a:cubicBezTo>
                    <a:pt x="7" y="12"/>
                    <a:pt x="15" y="6"/>
                    <a:pt x="23" y="1"/>
                  </a:cubicBezTo>
                  <a:cubicBezTo>
                    <a:pt x="25" y="0"/>
                    <a:pt x="30" y="1"/>
                    <a:pt x="33" y="2"/>
                  </a:cubicBezTo>
                  <a:cubicBezTo>
                    <a:pt x="46" y="12"/>
                    <a:pt x="58" y="23"/>
                    <a:pt x="71"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işḷïdê"/>
            <p:cNvSpPr/>
            <p:nvPr/>
          </p:nvSpPr>
          <p:spPr bwMode="auto">
            <a:xfrm>
              <a:off x="5454651" y="2343150"/>
              <a:ext cx="301625" cy="314325"/>
            </a:xfrm>
            <a:custGeom>
              <a:avLst/>
              <a:gdLst>
                <a:gd name="T0" fmla="*/ 31 w 61"/>
                <a:gd name="T1" fmla="*/ 64 h 64"/>
                <a:gd name="T2" fmla="*/ 21 w 61"/>
                <a:gd name="T3" fmla="*/ 58 h 64"/>
                <a:gd name="T4" fmla="*/ 5 w 61"/>
                <a:gd name="T5" fmla="*/ 31 h 64"/>
                <a:gd name="T6" fmla="*/ 14 w 61"/>
                <a:gd name="T7" fmla="*/ 7 h 64"/>
                <a:gd name="T8" fmla="*/ 37 w 61"/>
                <a:gd name="T9" fmla="*/ 13 h 64"/>
                <a:gd name="T10" fmla="*/ 54 w 61"/>
                <a:gd name="T11" fmla="*/ 38 h 64"/>
                <a:gd name="T12" fmla="*/ 49 w 61"/>
                <a:gd name="T13" fmla="*/ 57 h 64"/>
                <a:gd name="T14" fmla="*/ 31 w 6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4">
                  <a:moveTo>
                    <a:pt x="31" y="64"/>
                  </a:moveTo>
                  <a:cubicBezTo>
                    <a:pt x="28" y="62"/>
                    <a:pt x="23" y="61"/>
                    <a:pt x="21" y="58"/>
                  </a:cubicBezTo>
                  <a:cubicBezTo>
                    <a:pt x="15" y="50"/>
                    <a:pt x="9" y="41"/>
                    <a:pt x="5" y="31"/>
                  </a:cubicBezTo>
                  <a:cubicBezTo>
                    <a:pt x="0" y="21"/>
                    <a:pt x="4" y="12"/>
                    <a:pt x="14" y="7"/>
                  </a:cubicBezTo>
                  <a:cubicBezTo>
                    <a:pt x="24" y="1"/>
                    <a:pt x="32" y="0"/>
                    <a:pt x="37" y="13"/>
                  </a:cubicBezTo>
                  <a:cubicBezTo>
                    <a:pt x="42" y="22"/>
                    <a:pt x="48" y="30"/>
                    <a:pt x="54" y="38"/>
                  </a:cubicBezTo>
                  <a:cubicBezTo>
                    <a:pt x="61" y="47"/>
                    <a:pt x="59" y="53"/>
                    <a:pt x="49" y="57"/>
                  </a:cubicBezTo>
                  <a:cubicBezTo>
                    <a:pt x="43" y="59"/>
                    <a:pt x="38" y="62"/>
                    <a:pt x="31" y="6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iḓè"/>
            <p:cNvSpPr/>
            <p:nvPr/>
          </p:nvSpPr>
          <p:spPr bwMode="auto">
            <a:xfrm>
              <a:off x="6688138" y="2584450"/>
              <a:ext cx="354013" cy="293688"/>
            </a:xfrm>
            <a:custGeom>
              <a:avLst/>
              <a:gdLst>
                <a:gd name="T0" fmla="*/ 0 w 72"/>
                <a:gd name="T1" fmla="*/ 23 h 60"/>
                <a:gd name="T2" fmla="*/ 26 w 72"/>
                <a:gd name="T3" fmla="*/ 3 h 60"/>
                <a:gd name="T4" fmla="*/ 67 w 72"/>
                <a:gd name="T5" fmla="*/ 34 h 60"/>
                <a:gd name="T6" fmla="*/ 59 w 72"/>
                <a:gd name="T7" fmla="*/ 59 h 60"/>
                <a:gd name="T8" fmla="*/ 48 w 72"/>
                <a:gd name="T9" fmla="*/ 58 h 60"/>
                <a:gd name="T10" fmla="*/ 0 w 72"/>
                <a:gd name="T11" fmla="*/ 23 h 60"/>
              </a:gdLst>
              <a:ahLst/>
              <a:cxnLst>
                <a:cxn ang="0">
                  <a:pos x="T0" y="T1"/>
                </a:cxn>
                <a:cxn ang="0">
                  <a:pos x="T2" y="T3"/>
                </a:cxn>
                <a:cxn ang="0">
                  <a:pos x="T4" y="T5"/>
                </a:cxn>
                <a:cxn ang="0">
                  <a:pos x="T6" y="T7"/>
                </a:cxn>
                <a:cxn ang="0">
                  <a:pos x="T8" y="T9"/>
                </a:cxn>
                <a:cxn ang="0">
                  <a:pos x="T10" y="T11"/>
                </a:cxn>
              </a:cxnLst>
              <a:rect l="0" t="0" r="r" b="b"/>
              <a:pathLst>
                <a:path w="72" h="60">
                  <a:moveTo>
                    <a:pt x="0" y="23"/>
                  </a:moveTo>
                  <a:cubicBezTo>
                    <a:pt x="4" y="5"/>
                    <a:pt x="11" y="0"/>
                    <a:pt x="26" y="3"/>
                  </a:cubicBezTo>
                  <a:cubicBezTo>
                    <a:pt x="44" y="7"/>
                    <a:pt x="58" y="18"/>
                    <a:pt x="67" y="34"/>
                  </a:cubicBezTo>
                  <a:cubicBezTo>
                    <a:pt x="72" y="45"/>
                    <a:pt x="69" y="55"/>
                    <a:pt x="59" y="59"/>
                  </a:cubicBezTo>
                  <a:cubicBezTo>
                    <a:pt x="56" y="60"/>
                    <a:pt x="49" y="60"/>
                    <a:pt x="48" y="58"/>
                  </a:cubicBezTo>
                  <a:cubicBezTo>
                    <a:pt x="37" y="40"/>
                    <a:pt x="21" y="28"/>
                    <a:pt x="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ṥḻídè"/>
            <p:cNvSpPr/>
            <p:nvPr/>
          </p:nvSpPr>
          <p:spPr bwMode="auto">
            <a:xfrm>
              <a:off x="5957888" y="2112963"/>
              <a:ext cx="261938" cy="288925"/>
            </a:xfrm>
            <a:custGeom>
              <a:avLst/>
              <a:gdLst>
                <a:gd name="T0" fmla="*/ 53 w 53"/>
                <a:gd name="T1" fmla="*/ 30 h 59"/>
                <a:gd name="T2" fmla="*/ 25 w 53"/>
                <a:gd name="T3" fmla="*/ 59 h 59"/>
                <a:gd name="T4" fmla="*/ 0 w 53"/>
                <a:gd name="T5" fmla="*/ 27 h 59"/>
                <a:gd name="T6" fmla="*/ 28 w 53"/>
                <a:gd name="T7" fmla="*/ 0 h 59"/>
                <a:gd name="T8" fmla="*/ 53 w 53"/>
                <a:gd name="T9" fmla="*/ 30 h 59"/>
              </a:gdLst>
              <a:ahLst/>
              <a:cxnLst>
                <a:cxn ang="0">
                  <a:pos x="T0" y="T1"/>
                </a:cxn>
                <a:cxn ang="0">
                  <a:pos x="T2" y="T3"/>
                </a:cxn>
                <a:cxn ang="0">
                  <a:pos x="T4" y="T5"/>
                </a:cxn>
                <a:cxn ang="0">
                  <a:pos x="T6" y="T7"/>
                </a:cxn>
                <a:cxn ang="0">
                  <a:pos x="T8" y="T9"/>
                </a:cxn>
              </a:cxnLst>
              <a:rect l="0" t="0" r="r" b="b"/>
              <a:pathLst>
                <a:path w="53" h="59">
                  <a:moveTo>
                    <a:pt x="53" y="30"/>
                  </a:moveTo>
                  <a:cubicBezTo>
                    <a:pt x="53" y="40"/>
                    <a:pt x="34" y="59"/>
                    <a:pt x="25" y="59"/>
                  </a:cubicBezTo>
                  <a:cubicBezTo>
                    <a:pt x="18" y="59"/>
                    <a:pt x="0" y="37"/>
                    <a:pt x="0" y="27"/>
                  </a:cubicBezTo>
                  <a:cubicBezTo>
                    <a:pt x="1" y="18"/>
                    <a:pt x="19" y="0"/>
                    <a:pt x="28" y="0"/>
                  </a:cubicBezTo>
                  <a:cubicBezTo>
                    <a:pt x="37" y="0"/>
                    <a:pt x="53" y="19"/>
                    <a:pt x="53"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íṥľîḑê"/>
            <p:cNvSpPr/>
            <p:nvPr/>
          </p:nvSpPr>
          <p:spPr bwMode="auto">
            <a:xfrm>
              <a:off x="5873751" y="2495550"/>
              <a:ext cx="306388" cy="344488"/>
            </a:xfrm>
            <a:custGeom>
              <a:avLst/>
              <a:gdLst>
                <a:gd name="T0" fmla="*/ 29 w 62"/>
                <a:gd name="T1" fmla="*/ 0 h 70"/>
                <a:gd name="T2" fmla="*/ 55 w 62"/>
                <a:gd name="T3" fmla="*/ 37 h 70"/>
                <a:gd name="T4" fmla="*/ 51 w 62"/>
                <a:gd name="T5" fmla="*/ 57 h 70"/>
                <a:gd name="T6" fmla="*/ 28 w 62"/>
                <a:gd name="T7" fmla="*/ 59 h 70"/>
                <a:gd name="T8" fmla="*/ 14 w 62"/>
                <a:gd name="T9" fmla="*/ 42 h 70"/>
                <a:gd name="T10" fmla="*/ 29 w 62"/>
                <a:gd name="T11" fmla="*/ 0 h 70"/>
              </a:gdLst>
              <a:ahLst/>
              <a:cxnLst>
                <a:cxn ang="0">
                  <a:pos x="T0" y="T1"/>
                </a:cxn>
                <a:cxn ang="0">
                  <a:pos x="T2" y="T3"/>
                </a:cxn>
                <a:cxn ang="0">
                  <a:pos x="T4" y="T5"/>
                </a:cxn>
                <a:cxn ang="0">
                  <a:pos x="T6" y="T7"/>
                </a:cxn>
                <a:cxn ang="0">
                  <a:pos x="T8" y="T9"/>
                </a:cxn>
                <a:cxn ang="0">
                  <a:pos x="T10" y="T11"/>
                </a:cxn>
              </a:cxnLst>
              <a:rect l="0" t="0" r="r" b="b"/>
              <a:pathLst>
                <a:path w="62" h="70">
                  <a:moveTo>
                    <a:pt x="29" y="0"/>
                  </a:moveTo>
                  <a:cubicBezTo>
                    <a:pt x="38" y="13"/>
                    <a:pt x="47" y="25"/>
                    <a:pt x="55" y="37"/>
                  </a:cubicBezTo>
                  <a:cubicBezTo>
                    <a:pt x="62" y="46"/>
                    <a:pt x="58" y="52"/>
                    <a:pt x="51" y="57"/>
                  </a:cubicBezTo>
                  <a:cubicBezTo>
                    <a:pt x="44" y="62"/>
                    <a:pt x="37" y="70"/>
                    <a:pt x="28" y="59"/>
                  </a:cubicBezTo>
                  <a:cubicBezTo>
                    <a:pt x="24" y="53"/>
                    <a:pt x="18" y="48"/>
                    <a:pt x="14" y="42"/>
                  </a:cubicBezTo>
                  <a:cubicBezTo>
                    <a:pt x="0" y="21"/>
                    <a:pt x="5" y="8"/>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ïṡḷiḓê"/>
            <p:cNvSpPr/>
            <p:nvPr/>
          </p:nvSpPr>
          <p:spPr bwMode="auto">
            <a:xfrm>
              <a:off x="5168901" y="2584450"/>
              <a:ext cx="346075" cy="298450"/>
            </a:xfrm>
            <a:custGeom>
              <a:avLst/>
              <a:gdLst>
                <a:gd name="T0" fmla="*/ 70 w 70"/>
                <a:gd name="T1" fmla="*/ 24 h 61"/>
                <a:gd name="T2" fmla="*/ 20 w 70"/>
                <a:gd name="T3" fmla="*/ 61 h 61"/>
                <a:gd name="T4" fmla="*/ 8 w 70"/>
                <a:gd name="T5" fmla="*/ 31 h 61"/>
                <a:gd name="T6" fmla="*/ 45 w 70"/>
                <a:gd name="T7" fmla="*/ 3 h 61"/>
                <a:gd name="T8" fmla="*/ 70 w 70"/>
                <a:gd name="T9" fmla="*/ 24 h 61"/>
              </a:gdLst>
              <a:ahLst/>
              <a:cxnLst>
                <a:cxn ang="0">
                  <a:pos x="T0" y="T1"/>
                </a:cxn>
                <a:cxn ang="0">
                  <a:pos x="T2" y="T3"/>
                </a:cxn>
                <a:cxn ang="0">
                  <a:pos x="T4" y="T5"/>
                </a:cxn>
                <a:cxn ang="0">
                  <a:pos x="T6" y="T7"/>
                </a:cxn>
                <a:cxn ang="0">
                  <a:pos x="T8" y="T9"/>
                </a:cxn>
              </a:cxnLst>
              <a:rect l="0" t="0" r="r" b="b"/>
              <a:pathLst>
                <a:path w="70" h="61">
                  <a:moveTo>
                    <a:pt x="70" y="24"/>
                  </a:moveTo>
                  <a:cubicBezTo>
                    <a:pt x="48" y="29"/>
                    <a:pt x="31" y="42"/>
                    <a:pt x="20" y="61"/>
                  </a:cubicBezTo>
                  <a:cubicBezTo>
                    <a:pt x="4" y="53"/>
                    <a:pt x="0" y="44"/>
                    <a:pt x="8" y="31"/>
                  </a:cubicBezTo>
                  <a:cubicBezTo>
                    <a:pt x="16" y="16"/>
                    <a:pt x="29" y="7"/>
                    <a:pt x="45" y="3"/>
                  </a:cubicBezTo>
                  <a:cubicBezTo>
                    <a:pt x="60" y="0"/>
                    <a:pt x="68" y="6"/>
                    <a:pt x="70"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íṩliḍê"/>
            <p:cNvSpPr/>
            <p:nvPr/>
          </p:nvSpPr>
          <p:spPr bwMode="auto">
            <a:xfrm>
              <a:off x="5597526" y="2622550"/>
              <a:ext cx="325438" cy="290513"/>
            </a:xfrm>
            <a:custGeom>
              <a:avLst/>
              <a:gdLst>
                <a:gd name="T0" fmla="*/ 43 w 66"/>
                <a:gd name="T1" fmla="*/ 0 h 59"/>
                <a:gd name="T2" fmla="*/ 64 w 66"/>
                <a:gd name="T3" fmla="*/ 33 h 59"/>
                <a:gd name="T4" fmla="*/ 65 w 66"/>
                <a:gd name="T5" fmla="*/ 39 h 59"/>
                <a:gd name="T6" fmla="*/ 29 w 66"/>
                <a:gd name="T7" fmla="*/ 50 h 59"/>
                <a:gd name="T8" fmla="*/ 33 w 66"/>
                <a:gd name="T9" fmla="*/ 5 h 59"/>
                <a:gd name="T10" fmla="*/ 43 w 66"/>
                <a:gd name="T11" fmla="*/ 0 h 59"/>
              </a:gdLst>
              <a:ahLst/>
              <a:cxnLst>
                <a:cxn ang="0">
                  <a:pos x="T0" y="T1"/>
                </a:cxn>
                <a:cxn ang="0">
                  <a:pos x="T2" y="T3"/>
                </a:cxn>
                <a:cxn ang="0">
                  <a:pos x="T4" y="T5"/>
                </a:cxn>
                <a:cxn ang="0">
                  <a:pos x="T6" y="T7"/>
                </a:cxn>
                <a:cxn ang="0">
                  <a:pos x="T8" y="T9"/>
                </a:cxn>
                <a:cxn ang="0">
                  <a:pos x="T10" y="T11"/>
                </a:cxn>
              </a:cxnLst>
              <a:rect l="0" t="0" r="r" b="b"/>
              <a:pathLst>
                <a:path w="66" h="59">
                  <a:moveTo>
                    <a:pt x="43" y="0"/>
                  </a:moveTo>
                  <a:cubicBezTo>
                    <a:pt x="50" y="12"/>
                    <a:pt x="57" y="22"/>
                    <a:pt x="64" y="33"/>
                  </a:cubicBezTo>
                  <a:cubicBezTo>
                    <a:pt x="65" y="35"/>
                    <a:pt x="66" y="37"/>
                    <a:pt x="65" y="39"/>
                  </a:cubicBezTo>
                  <a:cubicBezTo>
                    <a:pt x="62" y="51"/>
                    <a:pt x="37" y="59"/>
                    <a:pt x="29" y="50"/>
                  </a:cubicBezTo>
                  <a:cubicBezTo>
                    <a:pt x="1" y="22"/>
                    <a:pt x="0" y="18"/>
                    <a:pt x="33" y="5"/>
                  </a:cubicBezTo>
                  <a:cubicBezTo>
                    <a:pt x="37" y="4"/>
                    <a:pt x="40" y="2"/>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iSḻïḋe"/>
            <p:cNvSpPr/>
            <p:nvPr/>
          </p:nvSpPr>
          <p:spPr bwMode="auto">
            <a:xfrm>
              <a:off x="6253163" y="2579688"/>
              <a:ext cx="320675" cy="288925"/>
            </a:xfrm>
            <a:custGeom>
              <a:avLst/>
              <a:gdLst>
                <a:gd name="T0" fmla="*/ 37 w 65"/>
                <a:gd name="T1" fmla="*/ 59 h 59"/>
                <a:gd name="T2" fmla="*/ 30 w 65"/>
                <a:gd name="T3" fmla="*/ 55 h 59"/>
                <a:gd name="T4" fmla="*/ 34 w 65"/>
                <a:gd name="T5" fmla="*/ 2 h 59"/>
                <a:gd name="T6" fmla="*/ 52 w 65"/>
                <a:gd name="T7" fmla="*/ 8 h 59"/>
                <a:gd name="T8" fmla="*/ 59 w 65"/>
                <a:gd name="T9" fmla="*/ 31 h 59"/>
                <a:gd name="T10" fmla="*/ 37 w 65"/>
                <a:gd name="T11" fmla="*/ 59 h 59"/>
              </a:gdLst>
              <a:ahLst/>
              <a:cxnLst>
                <a:cxn ang="0">
                  <a:pos x="T0" y="T1"/>
                </a:cxn>
                <a:cxn ang="0">
                  <a:pos x="T2" y="T3"/>
                </a:cxn>
                <a:cxn ang="0">
                  <a:pos x="T4" y="T5"/>
                </a:cxn>
                <a:cxn ang="0">
                  <a:pos x="T6" y="T7"/>
                </a:cxn>
                <a:cxn ang="0">
                  <a:pos x="T8" y="T9"/>
                </a:cxn>
                <a:cxn ang="0">
                  <a:pos x="T10" y="T11"/>
                </a:cxn>
              </a:cxnLst>
              <a:rect l="0" t="0" r="r" b="b"/>
              <a:pathLst>
                <a:path w="65" h="59">
                  <a:moveTo>
                    <a:pt x="37" y="59"/>
                  </a:moveTo>
                  <a:cubicBezTo>
                    <a:pt x="32" y="56"/>
                    <a:pt x="31" y="56"/>
                    <a:pt x="30" y="55"/>
                  </a:cubicBezTo>
                  <a:cubicBezTo>
                    <a:pt x="0" y="33"/>
                    <a:pt x="1" y="23"/>
                    <a:pt x="34" y="2"/>
                  </a:cubicBezTo>
                  <a:cubicBezTo>
                    <a:pt x="38" y="0"/>
                    <a:pt x="47" y="4"/>
                    <a:pt x="52" y="8"/>
                  </a:cubicBezTo>
                  <a:cubicBezTo>
                    <a:pt x="60" y="13"/>
                    <a:pt x="65" y="22"/>
                    <a:pt x="59" y="31"/>
                  </a:cubicBezTo>
                  <a:cubicBezTo>
                    <a:pt x="53" y="41"/>
                    <a:pt x="44" y="49"/>
                    <a:pt x="37" y="5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îş1íḑe"/>
            <p:cNvSpPr/>
            <p:nvPr/>
          </p:nvSpPr>
          <p:spPr bwMode="auto">
            <a:xfrm>
              <a:off x="6475413" y="2024063"/>
              <a:ext cx="295275" cy="279400"/>
            </a:xfrm>
            <a:custGeom>
              <a:avLst/>
              <a:gdLst>
                <a:gd name="T0" fmla="*/ 60 w 60"/>
                <a:gd name="T1" fmla="*/ 53 h 57"/>
                <a:gd name="T2" fmla="*/ 5 w 60"/>
                <a:gd name="T3" fmla="*/ 28 h 57"/>
                <a:gd name="T4" fmla="*/ 11 w 60"/>
                <a:gd name="T5" fmla="*/ 3 h 57"/>
                <a:gd name="T6" fmla="*/ 22 w 60"/>
                <a:gd name="T7" fmla="*/ 1 h 57"/>
                <a:gd name="T8" fmla="*/ 60 w 60"/>
                <a:gd name="T9" fmla="*/ 53 h 57"/>
              </a:gdLst>
              <a:ahLst/>
              <a:cxnLst>
                <a:cxn ang="0">
                  <a:pos x="T0" y="T1"/>
                </a:cxn>
                <a:cxn ang="0">
                  <a:pos x="T2" y="T3"/>
                </a:cxn>
                <a:cxn ang="0">
                  <a:pos x="T4" y="T5"/>
                </a:cxn>
                <a:cxn ang="0">
                  <a:pos x="T6" y="T7"/>
                </a:cxn>
                <a:cxn ang="0">
                  <a:pos x="T8" y="T9"/>
                </a:cxn>
              </a:cxnLst>
              <a:rect l="0" t="0" r="r" b="b"/>
              <a:pathLst>
                <a:path w="60" h="57">
                  <a:moveTo>
                    <a:pt x="60" y="53"/>
                  </a:moveTo>
                  <a:cubicBezTo>
                    <a:pt x="33" y="57"/>
                    <a:pt x="14" y="48"/>
                    <a:pt x="5" y="28"/>
                  </a:cubicBezTo>
                  <a:cubicBezTo>
                    <a:pt x="0" y="18"/>
                    <a:pt x="2" y="9"/>
                    <a:pt x="11" y="3"/>
                  </a:cubicBezTo>
                  <a:cubicBezTo>
                    <a:pt x="13" y="1"/>
                    <a:pt x="20" y="0"/>
                    <a:pt x="22" y="1"/>
                  </a:cubicBezTo>
                  <a:cubicBezTo>
                    <a:pt x="40" y="14"/>
                    <a:pt x="52" y="31"/>
                    <a:pt x="60"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íš1ïḑe"/>
            <p:cNvSpPr/>
            <p:nvPr/>
          </p:nvSpPr>
          <p:spPr bwMode="auto">
            <a:xfrm>
              <a:off x="5686426" y="2249488"/>
              <a:ext cx="290513" cy="260350"/>
            </a:xfrm>
            <a:custGeom>
              <a:avLst/>
              <a:gdLst>
                <a:gd name="T0" fmla="*/ 32 w 59"/>
                <a:gd name="T1" fmla="*/ 0 h 53"/>
                <a:gd name="T2" fmla="*/ 54 w 59"/>
                <a:gd name="T3" fmla="*/ 35 h 53"/>
                <a:gd name="T4" fmla="*/ 25 w 59"/>
                <a:gd name="T5" fmla="*/ 51 h 53"/>
                <a:gd name="T6" fmla="*/ 3 w 59"/>
                <a:gd name="T7" fmla="*/ 26 h 53"/>
                <a:gd name="T8" fmla="*/ 32 w 59"/>
                <a:gd name="T9" fmla="*/ 0 h 53"/>
              </a:gdLst>
              <a:ahLst/>
              <a:cxnLst>
                <a:cxn ang="0">
                  <a:pos x="T0" y="T1"/>
                </a:cxn>
                <a:cxn ang="0">
                  <a:pos x="T2" y="T3"/>
                </a:cxn>
                <a:cxn ang="0">
                  <a:pos x="T4" y="T5"/>
                </a:cxn>
                <a:cxn ang="0">
                  <a:pos x="T6" y="T7"/>
                </a:cxn>
                <a:cxn ang="0">
                  <a:pos x="T8" y="T9"/>
                </a:cxn>
              </a:cxnLst>
              <a:rect l="0" t="0" r="r" b="b"/>
              <a:pathLst>
                <a:path w="59" h="53">
                  <a:moveTo>
                    <a:pt x="32" y="0"/>
                  </a:moveTo>
                  <a:cubicBezTo>
                    <a:pt x="41" y="12"/>
                    <a:pt x="59" y="19"/>
                    <a:pt x="54" y="35"/>
                  </a:cubicBezTo>
                  <a:cubicBezTo>
                    <a:pt x="51" y="43"/>
                    <a:pt x="36" y="50"/>
                    <a:pt x="25" y="51"/>
                  </a:cubicBezTo>
                  <a:cubicBezTo>
                    <a:pt x="10" y="53"/>
                    <a:pt x="9" y="36"/>
                    <a:pt x="3" y="26"/>
                  </a:cubicBezTo>
                  <a:cubicBezTo>
                    <a:pt x="0" y="23"/>
                    <a:pt x="1" y="22"/>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ïṥľïdé"/>
            <p:cNvSpPr/>
            <p:nvPr/>
          </p:nvSpPr>
          <p:spPr bwMode="auto">
            <a:xfrm>
              <a:off x="6110288" y="2362200"/>
              <a:ext cx="257175" cy="295275"/>
            </a:xfrm>
            <a:custGeom>
              <a:avLst/>
              <a:gdLst>
                <a:gd name="T0" fmla="*/ 0 w 52"/>
                <a:gd name="T1" fmla="*/ 25 h 60"/>
                <a:gd name="T2" fmla="*/ 32 w 52"/>
                <a:gd name="T3" fmla="*/ 0 h 60"/>
                <a:gd name="T4" fmla="*/ 51 w 52"/>
                <a:gd name="T5" fmla="*/ 24 h 60"/>
                <a:gd name="T6" fmla="*/ 51 w 52"/>
                <a:gd name="T7" fmla="*/ 33 h 60"/>
                <a:gd name="T8" fmla="*/ 6 w 52"/>
                <a:gd name="T9" fmla="*/ 37 h 60"/>
                <a:gd name="T10" fmla="*/ 0 w 52"/>
                <a:gd name="T11" fmla="*/ 25 h 60"/>
              </a:gdLst>
              <a:ahLst/>
              <a:cxnLst>
                <a:cxn ang="0">
                  <a:pos x="T0" y="T1"/>
                </a:cxn>
                <a:cxn ang="0">
                  <a:pos x="T2" y="T3"/>
                </a:cxn>
                <a:cxn ang="0">
                  <a:pos x="T4" y="T5"/>
                </a:cxn>
                <a:cxn ang="0">
                  <a:pos x="T6" y="T7"/>
                </a:cxn>
                <a:cxn ang="0">
                  <a:pos x="T8" y="T9"/>
                </a:cxn>
                <a:cxn ang="0">
                  <a:pos x="T10" y="T11"/>
                </a:cxn>
              </a:cxnLst>
              <a:rect l="0" t="0" r="r" b="b"/>
              <a:pathLst>
                <a:path w="52" h="60">
                  <a:moveTo>
                    <a:pt x="0" y="25"/>
                  </a:moveTo>
                  <a:cubicBezTo>
                    <a:pt x="12" y="16"/>
                    <a:pt x="22" y="8"/>
                    <a:pt x="32" y="0"/>
                  </a:cubicBezTo>
                  <a:cubicBezTo>
                    <a:pt x="39" y="8"/>
                    <a:pt x="45" y="16"/>
                    <a:pt x="51" y="24"/>
                  </a:cubicBezTo>
                  <a:cubicBezTo>
                    <a:pt x="52" y="26"/>
                    <a:pt x="52" y="31"/>
                    <a:pt x="51" y="33"/>
                  </a:cubicBezTo>
                  <a:cubicBezTo>
                    <a:pt x="38" y="59"/>
                    <a:pt x="22" y="60"/>
                    <a:pt x="6" y="37"/>
                  </a:cubicBezTo>
                  <a:cubicBezTo>
                    <a:pt x="4" y="33"/>
                    <a:pt x="2" y="29"/>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iṩľïḑè"/>
            <p:cNvSpPr/>
            <p:nvPr/>
          </p:nvSpPr>
          <p:spPr bwMode="auto">
            <a:xfrm>
              <a:off x="6510338" y="2357438"/>
              <a:ext cx="246063" cy="276225"/>
            </a:xfrm>
            <a:custGeom>
              <a:avLst/>
              <a:gdLst>
                <a:gd name="T0" fmla="*/ 22 w 50"/>
                <a:gd name="T1" fmla="*/ 56 h 56"/>
                <a:gd name="T2" fmla="*/ 1 w 50"/>
                <a:gd name="T3" fmla="*/ 32 h 56"/>
                <a:gd name="T4" fmla="*/ 30 w 50"/>
                <a:gd name="T5" fmla="*/ 0 h 56"/>
                <a:gd name="T6" fmla="*/ 47 w 50"/>
                <a:gd name="T7" fmla="*/ 7 h 56"/>
                <a:gd name="T8" fmla="*/ 45 w 50"/>
                <a:gd name="T9" fmla="*/ 23 h 56"/>
                <a:gd name="T10" fmla="*/ 22 w 50"/>
                <a:gd name="T11" fmla="*/ 56 h 56"/>
              </a:gdLst>
              <a:ahLst/>
              <a:cxnLst>
                <a:cxn ang="0">
                  <a:pos x="T0" y="T1"/>
                </a:cxn>
                <a:cxn ang="0">
                  <a:pos x="T2" y="T3"/>
                </a:cxn>
                <a:cxn ang="0">
                  <a:pos x="T4" y="T5"/>
                </a:cxn>
                <a:cxn ang="0">
                  <a:pos x="T6" y="T7"/>
                </a:cxn>
                <a:cxn ang="0">
                  <a:pos x="T8" y="T9"/>
                </a:cxn>
                <a:cxn ang="0">
                  <a:pos x="T10" y="T11"/>
                </a:cxn>
              </a:cxnLst>
              <a:rect l="0" t="0" r="r" b="b"/>
              <a:pathLst>
                <a:path w="50" h="56">
                  <a:moveTo>
                    <a:pt x="22" y="56"/>
                  </a:moveTo>
                  <a:cubicBezTo>
                    <a:pt x="12" y="49"/>
                    <a:pt x="0" y="46"/>
                    <a:pt x="1" y="32"/>
                  </a:cubicBezTo>
                  <a:cubicBezTo>
                    <a:pt x="1" y="22"/>
                    <a:pt x="21" y="0"/>
                    <a:pt x="30" y="0"/>
                  </a:cubicBezTo>
                  <a:cubicBezTo>
                    <a:pt x="36" y="0"/>
                    <a:pt x="44" y="2"/>
                    <a:pt x="47" y="7"/>
                  </a:cubicBezTo>
                  <a:cubicBezTo>
                    <a:pt x="50" y="10"/>
                    <a:pt x="48" y="18"/>
                    <a:pt x="45" y="23"/>
                  </a:cubicBezTo>
                  <a:cubicBezTo>
                    <a:pt x="39" y="34"/>
                    <a:pt x="30" y="44"/>
                    <a:pt x="22" y="5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iṡ1iḍe"/>
            <p:cNvSpPr/>
            <p:nvPr/>
          </p:nvSpPr>
          <p:spPr bwMode="auto">
            <a:xfrm>
              <a:off x="5573713" y="1974850"/>
              <a:ext cx="241300" cy="265113"/>
            </a:xfrm>
            <a:custGeom>
              <a:avLst/>
              <a:gdLst>
                <a:gd name="T0" fmla="*/ 26 w 49"/>
                <a:gd name="T1" fmla="*/ 54 h 54"/>
                <a:gd name="T2" fmla="*/ 2 w 49"/>
                <a:gd name="T3" fmla="*/ 32 h 54"/>
                <a:gd name="T4" fmla="*/ 18 w 49"/>
                <a:gd name="T5" fmla="*/ 1 h 54"/>
                <a:gd name="T6" fmla="*/ 26 w 49"/>
                <a:gd name="T7" fmla="*/ 3 h 54"/>
                <a:gd name="T8" fmla="*/ 44 w 49"/>
                <a:gd name="T9" fmla="*/ 32 h 54"/>
                <a:gd name="T10" fmla="*/ 26 w 49"/>
                <a:gd name="T11" fmla="*/ 54 h 54"/>
              </a:gdLst>
              <a:ahLst/>
              <a:cxnLst>
                <a:cxn ang="0">
                  <a:pos x="T0" y="T1"/>
                </a:cxn>
                <a:cxn ang="0">
                  <a:pos x="T2" y="T3"/>
                </a:cxn>
                <a:cxn ang="0">
                  <a:pos x="T4" y="T5"/>
                </a:cxn>
                <a:cxn ang="0">
                  <a:pos x="T6" y="T7"/>
                </a:cxn>
                <a:cxn ang="0">
                  <a:pos x="T8" y="T9"/>
                </a:cxn>
                <a:cxn ang="0">
                  <a:pos x="T10" y="T11"/>
                </a:cxn>
              </a:cxnLst>
              <a:rect l="0" t="0" r="r" b="b"/>
              <a:pathLst>
                <a:path w="49" h="54">
                  <a:moveTo>
                    <a:pt x="26" y="54"/>
                  </a:moveTo>
                  <a:cubicBezTo>
                    <a:pt x="14" y="54"/>
                    <a:pt x="4" y="45"/>
                    <a:pt x="2" y="32"/>
                  </a:cubicBezTo>
                  <a:cubicBezTo>
                    <a:pt x="0" y="20"/>
                    <a:pt x="9" y="4"/>
                    <a:pt x="18" y="1"/>
                  </a:cubicBezTo>
                  <a:cubicBezTo>
                    <a:pt x="21" y="0"/>
                    <a:pt x="25" y="1"/>
                    <a:pt x="26" y="3"/>
                  </a:cubicBezTo>
                  <a:cubicBezTo>
                    <a:pt x="33" y="12"/>
                    <a:pt x="40" y="22"/>
                    <a:pt x="44" y="32"/>
                  </a:cubicBezTo>
                  <a:cubicBezTo>
                    <a:pt x="49" y="44"/>
                    <a:pt x="40" y="54"/>
                    <a:pt x="26"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íśľíḓé"/>
            <p:cNvSpPr/>
            <p:nvPr/>
          </p:nvSpPr>
          <p:spPr bwMode="auto">
            <a:xfrm>
              <a:off x="6323013" y="2155825"/>
              <a:ext cx="250825" cy="314325"/>
            </a:xfrm>
            <a:custGeom>
              <a:avLst/>
              <a:gdLst>
                <a:gd name="T0" fmla="*/ 51 w 51"/>
                <a:gd name="T1" fmla="*/ 31 h 64"/>
                <a:gd name="T2" fmla="*/ 22 w 51"/>
                <a:gd name="T3" fmla="*/ 64 h 64"/>
                <a:gd name="T4" fmla="*/ 2 w 51"/>
                <a:gd name="T5" fmla="*/ 28 h 64"/>
                <a:gd name="T6" fmla="*/ 4 w 51"/>
                <a:gd name="T7" fmla="*/ 11 h 64"/>
                <a:gd name="T8" fmla="*/ 24 w 51"/>
                <a:gd name="T9" fmla="*/ 8 h 64"/>
                <a:gd name="T10" fmla="*/ 51 w 51"/>
                <a:gd name="T11" fmla="*/ 31 h 64"/>
              </a:gdLst>
              <a:ahLst/>
              <a:cxnLst>
                <a:cxn ang="0">
                  <a:pos x="T0" y="T1"/>
                </a:cxn>
                <a:cxn ang="0">
                  <a:pos x="T2" y="T3"/>
                </a:cxn>
                <a:cxn ang="0">
                  <a:pos x="T4" y="T5"/>
                </a:cxn>
                <a:cxn ang="0">
                  <a:pos x="T6" y="T7"/>
                </a:cxn>
                <a:cxn ang="0">
                  <a:pos x="T8" y="T9"/>
                </a:cxn>
                <a:cxn ang="0">
                  <a:pos x="T10" y="T11"/>
                </a:cxn>
              </a:cxnLst>
              <a:rect l="0" t="0" r="r" b="b"/>
              <a:pathLst>
                <a:path w="51" h="64">
                  <a:moveTo>
                    <a:pt x="51" y="31"/>
                  </a:moveTo>
                  <a:cubicBezTo>
                    <a:pt x="40" y="43"/>
                    <a:pt x="32" y="52"/>
                    <a:pt x="22" y="64"/>
                  </a:cubicBezTo>
                  <a:cubicBezTo>
                    <a:pt x="15" y="51"/>
                    <a:pt x="7" y="40"/>
                    <a:pt x="2" y="28"/>
                  </a:cubicBezTo>
                  <a:cubicBezTo>
                    <a:pt x="0" y="23"/>
                    <a:pt x="2" y="16"/>
                    <a:pt x="4" y="11"/>
                  </a:cubicBezTo>
                  <a:cubicBezTo>
                    <a:pt x="10" y="0"/>
                    <a:pt x="15" y="0"/>
                    <a:pt x="24" y="8"/>
                  </a:cubicBezTo>
                  <a:cubicBezTo>
                    <a:pt x="32" y="16"/>
                    <a:pt x="41" y="23"/>
                    <a:pt x="5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ïṡḷîḓê"/>
            <p:cNvSpPr/>
            <p:nvPr/>
          </p:nvSpPr>
          <p:spPr bwMode="auto">
            <a:xfrm>
              <a:off x="4918076" y="2263775"/>
              <a:ext cx="403225" cy="236538"/>
            </a:xfrm>
            <a:custGeom>
              <a:avLst/>
              <a:gdLst>
                <a:gd name="T0" fmla="*/ 82 w 82"/>
                <a:gd name="T1" fmla="*/ 27 h 48"/>
                <a:gd name="T2" fmla="*/ 7 w 82"/>
                <a:gd name="T3" fmla="*/ 24 h 48"/>
                <a:gd name="T4" fmla="*/ 26 w 82"/>
                <a:gd name="T5" fmla="*/ 0 h 48"/>
                <a:gd name="T6" fmla="*/ 82 w 82"/>
                <a:gd name="T7" fmla="*/ 27 h 48"/>
              </a:gdLst>
              <a:ahLst/>
              <a:cxnLst>
                <a:cxn ang="0">
                  <a:pos x="T0" y="T1"/>
                </a:cxn>
                <a:cxn ang="0">
                  <a:pos x="T2" y="T3"/>
                </a:cxn>
                <a:cxn ang="0">
                  <a:pos x="T4" y="T5"/>
                </a:cxn>
                <a:cxn ang="0">
                  <a:pos x="T6" y="T7"/>
                </a:cxn>
              </a:cxnLst>
              <a:rect l="0" t="0" r="r" b="b"/>
              <a:pathLst>
                <a:path w="82" h="48">
                  <a:moveTo>
                    <a:pt x="82" y="27"/>
                  </a:moveTo>
                  <a:cubicBezTo>
                    <a:pt x="65" y="48"/>
                    <a:pt x="19" y="45"/>
                    <a:pt x="7" y="24"/>
                  </a:cubicBezTo>
                  <a:cubicBezTo>
                    <a:pt x="0" y="11"/>
                    <a:pt x="3" y="6"/>
                    <a:pt x="26" y="0"/>
                  </a:cubicBezTo>
                  <a:cubicBezTo>
                    <a:pt x="33" y="30"/>
                    <a:pt x="58" y="25"/>
                    <a:pt x="82"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ŝḷiḋê"/>
            <p:cNvSpPr/>
            <p:nvPr/>
          </p:nvSpPr>
          <p:spPr bwMode="auto">
            <a:xfrm>
              <a:off x="6869113" y="2235200"/>
              <a:ext cx="404813" cy="234950"/>
            </a:xfrm>
            <a:custGeom>
              <a:avLst/>
              <a:gdLst>
                <a:gd name="T0" fmla="*/ 60 w 82"/>
                <a:gd name="T1" fmla="*/ 0 h 48"/>
                <a:gd name="T2" fmla="*/ 80 w 82"/>
                <a:gd name="T3" fmla="*/ 18 h 48"/>
                <a:gd name="T4" fmla="*/ 62 w 82"/>
                <a:gd name="T5" fmla="*/ 40 h 48"/>
                <a:gd name="T6" fmla="*/ 15 w 82"/>
                <a:gd name="T7" fmla="*/ 41 h 48"/>
                <a:gd name="T8" fmla="*/ 0 w 82"/>
                <a:gd name="T9" fmla="*/ 30 h 48"/>
                <a:gd name="T10" fmla="*/ 60 w 82"/>
                <a:gd name="T11" fmla="*/ 0 h 48"/>
              </a:gdLst>
              <a:ahLst/>
              <a:cxnLst>
                <a:cxn ang="0">
                  <a:pos x="T0" y="T1"/>
                </a:cxn>
                <a:cxn ang="0">
                  <a:pos x="T2" y="T3"/>
                </a:cxn>
                <a:cxn ang="0">
                  <a:pos x="T4" y="T5"/>
                </a:cxn>
                <a:cxn ang="0">
                  <a:pos x="T6" y="T7"/>
                </a:cxn>
                <a:cxn ang="0">
                  <a:pos x="T8" y="T9"/>
                </a:cxn>
                <a:cxn ang="0">
                  <a:pos x="T10" y="T11"/>
                </a:cxn>
              </a:cxnLst>
              <a:rect l="0" t="0" r="r" b="b"/>
              <a:pathLst>
                <a:path w="82" h="48">
                  <a:moveTo>
                    <a:pt x="60" y="0"/>
                  </a:moveTo>
                  <a:cubicBezTo>
                    <a:pt x="68" y="8"/>
                    <a:pt x="79" y="12"/>
                    <a:pt x="80" y="18"/>
                  </a:cubicBezTo>
                  <a:cubicBezTo>
                    <a:pt x="82" y="29"/>
                    <a:pt x="72" y="36"/>
                    <a:pt x="62" y="40"/>
                  </a:cubicBezTo>
                  <a:cubicBezTo>
                    <a:pt x="47" y="47"/>
                    <a:pt x="30" y="48"/>
                    <a:pt x="15" y="41"/>
                  </a:cubicBezTo>
                  <a:cubicBezTo>
                    <a:pt x="10" y="39"/>
                    <a:pt x="7" y="35"/>
                    <a:pt x="0" y="30"/>
                  </a:cubicBezTo>
                  <a:cubicBezTo>
                    <a:pt x="25" y="27"/>
                    <a:pt x="51" y="35"/>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í$1iḓé"/>
            <p:cNvSpPr/>
            <p:nvPr/>
          </p:nvSpPr>
          <p:spPr bwMode="auto">
            <a:xfrm>
              <a:off x="5475288" y="1646238"/>
              <a:ext cx="320675" cy="225425"/>
            </a:xfrm>
            <a:custGeom>
              <a:avLst/>
              <a:gdLst>
                <a:gd name="T0" fmla="*/ 65 w 65"/>
                <a:gd name="T1" fmla="*/ 26 h 46"/>
                <a:gd name="T2" fmla="*/ 0 w 65"/>
                <a:gd name="T3" fmla="*/ 22 h 46"/>
                <a:gd name="T4" fmla="*/ 65 w 65"/>
                <a:gd name="T5" fmla="*/ 26 h 46"/>
              </a:gdLst>
              <a:ahLst/>
              <a:cxnLst>
                <a:cxn ang="0">
                  <a:pos x="T0" y="T1"/>
                </a:cxn>
                <a:cxn ang="0">
                  <a:pos x="T2" y="T3"/>
                </a:cxn>
                <a:cxn ang="0">
                  <a:pos x="T4" y="T5"/>
                </a:cxn>
              </a:cxnLst>
              <a:rect l="0" t="0" r="r" b="b"/>
              <a:pathLst>
                <a:path w="65" h="46">
                  <a:moveTo>
                    <a:pt x="65" y="26"/>
                  </a:moveTo>
                  <a:cubicBezTo>
                    <a:pt x="45" y="45"/>
                    <a:pt x="31" y="46"/>
                    <a:pt x="0" y="22"/>
                  </a:cubicBezTo>
                  <a:cubicBezTo>
                    <a:pt x="15" y="0"/>
                    <a:pt x="46" y="2"/>
                    <a:pt x="6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şľïḋè"/>
            <p:cNvSpPr/>
            <p:nvPr/>
          </p:nvSpPr>
          <p:spPr bwMode="auto">
            <a:xfrm>
              <a:off x="6100763" y="2774950"/>
              <a:ext cx="266700" cy="222250"/>
            </a:xfrm>
            <a:custGeom>
              <a:avLst/>
              <a:gdLst>
                <a:gd name="T0" fmla="*/ 36 w 54"/>
                <a:gd name="T1" fmla="*/ 45 h 45"/>
                <a:gd name="T2" fmla="*/ 4 w 54"/>
                <a:gd name="T3" fmla="*/ 30 h 45"/>
                <a:gd name="T4" fmla="*/ 1 w 54"/>
                <a:gd name="T5" fmla="*/ 25 h 45"/>
                <a:gd name="T6" fmla="*/ 23 w 54"/>
                <a:gd name="T7" fmla="*/ 2 h 45"/>
                <a:gd name="T8" fmla="*/ 34 w 54"/>
                <a:gd name="T9" fmla="*/ 4 h 45"/>
                <a:gd name="T10" fmla="*/ 46 w 54"/>
                <a:gd name="T11" fmla="*/ 18 h 45"/>
                <a:gd name="T12" fmla="*/ 52 w 54"/>
                <a:gd name="T13" fmla="*/ 32 h 45"/>
                <a:gd name="T14" fmla="*/ 36 w 5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5">
                  <a:moveTo>
                    <a:pt x="36" y="45"/>
                  </a:moveTo>
                  <a:cubicBezTo>
                    <a:pt x="24" y="40"/>
                    <a:pt x="14" y="35"/>
                    <a:pt x="4" y="30"/>
                  </a:cubicBezTo>
                  <a:cubicBezTo>
                    <a:pt x="2" y="30"/>
                    <a:pt x="1" y="27"/>
                    <a:pt x="1" y="25"/>
                  </a:cubicBezTo>
                  <a:cubicBezTo>
                    <a:pt x="0" y="10"/>
                    <a:pt x="16" y="10"/>
                    <a:pt x="23" y="2"/>
                  </a:cubicBezTo>
                  <a:cubicBezTo>
                    <a:pt x="24" y="0"/>
                    <a:pt x="31" y="2"/>
                    <a:pt x="34" y="4"/>
                  </a:cubicBezTo>
                  <a:cubicBezTo>
                    <a:pt x="39" y="8"/>
                    <a:pt x="43" y="13"/>
                    <a:pt x="46" y="18"/>
                  </a:cubicBezTo>
                  <a:cubicBezTo>
                    <a:pt x="49" y="22"/>
                    <a:pt x="54" y="30"/>
                    <a:pt x="52" y="32"/>
                  </a:cubicBezTo>
                  <a:cubicBezTo>
                    <a:pt x="49" y="37"/>
                    <a:pt x="42" y="40"/>
                    <a:pt x="36"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i$ľiḋè"/>
            <p:cNvSpPr/>
            <p:nvPr/>
          </p:nvSpPr>
          <p:spPr bwMode="auto">
            <a:xfrm>
              <a:off x="6362701" y="1660525"/>
              <a:ext cx="290513" cy="201613"/>
            </a:xfrm>
            <a:custGeom>
              <a:avLst/>
              <a:gdLst>
                <a:gd name="T0" fmla="*/ 59 w 59"/>
                <a:gd name="T1" fmla="*/ 16 h 41"/>
                <a:gd name="T2" fmla="*/ 24 w 59"/>
                <a:gd name="T3" fmla="*/ 41 h 41"/>
                <a:gd name="T4" fmla="*/ 9 w 59"/>
                <a:gd name="T5" fmla="*/ 27 h 41"/>
                <a:gd name="T6" fmla="*/ 12 w 59"/>
                <a:gd name="T7" fmla="*/ 7 h 41"/>
                <a:gd name="T8" fmla="*/ 59 w 59"/>
                <a:gd name="T9" fmla="*/ 16 h 41"/>
              </a:gdLst>
              <a:ahLst/>
              <a:cxnLst>
                <a:cxn ang="0">
                  <a:pos x="T0" y="T1"/>
                </a:cxn>
                <a:cxn ang="0">
                  <a:pos x="T2" y="T3"/>
                </a:cxn>
                <a:cxn ang="0">
                  <a:pos x="T4" y="T5"/>
                </a:cxn>
                <a:cxn ang="0">
                  <a:pos x="T6" y="T7"/>
                </a:cxn>
                <a:cxn ang="0">
                  <a:pos x="T8" y="T9"/>
                </a:cxn>
              </a:cxnLst>
              <a:rect l="0" t="0" r="r" b="b"/>
              <a:pathLst>
                <a:path w="59" h="41">
                  <a:moveTo>
                    <a:pt x="59" y="16"/>
                  </a:moveTo>
                  <a:cubicBezTo>
                    <a:pt x="47" y="25"/>
                    <a:pt x="36" y="33"/>
                    <a:pt x="24" y="41"/>
                  </a:cubicBezTo>
                  <a:cubicBezTo>
                    <a:pt x="19" y="37"/>
                    <a:pt x="14" y="32"/>
                    <a:pt x="9" y="27"/>
                  </a:cubicBezTo>
                  <a:cubicBezTo>
                    <a:pt x="0" y="19"/>
                    <a:pt x="1" y="12"/>
                    <a:pt x="12" y="7"/>
                  </a:cubicBezTo>
                  <a:cubicBezTo>
                    <a:pt x="29" y="0"/>
                    <a:pt x="44" y="6"/>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ïṣḷïdé"/>
            <p:cNvSpPr/>
            <p:nvPr/>
          </p:nvSpPr>
          <p:spPr bwMode="auto">
            <a:xfrm>
              <a:off x="5365751" y="2132013"/>
              <a:ext cx="231775" cy="225425"/>
            </a:xfrm>
            <a:custGeom>
              <a:avLst/>
              <a:gdLst>
                <a:gd name="T0" fmla="*/ 47 w 47"/>
                <a:gd name="T1" fmla="*/ 31 h 46"/>
                <a:gd name="T2" fmla="*/ 21 w 47"/>
                <a:gd name="T3" fmla="*/ 45 h 46"/>
                <a:gd name="T4" fmla="*/ 10 w 47"/>
                <a:gd name="T5" fmla="*/ 41 h 46"/>
                <a:gd name="T6" fmla="*/ 31 w 47"/>
                <a:gd name="T7" fmla="*/ 0 h 46"/>
                <a:gd name="T8" fmla="*/ 47 w 47"/>
                <a:gd name="T9" fmla="*/ 31 h 46"/>
              </a:gdLst>
              <a:ahLst/>
              <a:cxnLst>
                <a:cxn ang="0">
                  <a:pos x="T0" y="T1"/>
                </a:cxn>
                <a:cxn ang="0">
                  <a:pos x="T2" y="T3"/>
                </a:cxn>
                <a:cxn ang="0">
                  <a:pos x="T4" y="T5"/>
                </a:cxn>
                <a:cxn ang="0">
                  <a:pos x="T6" y="T7"/>
                </a:cxn>
                <a:cxn ang="0">
                  <a:pos x="T8" y="T9"/>
                </a:cxn>
              </a:cxnLst>
              <a:rect l="0" t="0" r="r" b="b"/>
              <a:pathLst>
                <a:path w="47" h="46">
                  <a:moveTo>
                    <a:pt x="47" y="31"/>
                  </a:moveTo>
                  <a:cubicBezTo>
                    <a:pt x="38" y="36"/>
                    <a:pt x="29" y="41"/>
                    <a:pt x="21" y="45"/>
                  </a:cubicBezTo>
                  <a:cubicBezTo>
                    <a:pt x="18" y="46"/>
                    <a:pt x="11" y="44"/>
                    <a:pt x="10" y="41"/>
                  </a:cubicBezTo>
                  <a:cubicBezTo>
                    <a:pt x="0" y="23"/>
                    <a:pt x="9" y="6"/>
                    <a:pt x="31" y="0"/>
                  </a:cubicBezTo>
                  <a:cubicBezTo>
                    <a:pt x="36" y="10"/>
                    <a:pt x="41" y="20"/>
                    <a:pt x="47"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ïŝḷîďê"/>
            <p:cNvSpPr/>
            <p:nvPr/>
          </p:nvSpPr>
          <p:spPr bwMode="auto">
            <a:xfrm>
              <a:off x="5810251" y="1489075"/>
              <a:ext cx="222250" cy="234950"/>
            </a:xfrm>
            <a:custGeom>
              <a:avLst/>
              <a:gdLst>
                <a:gd name="T0" fmla="*/ 9 w 45"/>
                <a:gd name="T1" fmla="*/ 48 h 48"/>
                <a:gd name="T2" fmla="*/ 16 w 45"/>
                <a:gd name="T3" fmla="*/ 0 h 48"/>
                <a:gd name="T4" fmla="*/ 45 w 45"/>
                <a:gd name="T5" fmla="*/ 24 h 48"/>
                <a:gd name="T6" fmla="*/ 9 w 45"/>
                <a:gd name="T7" fmla="*/ 48 h 48"/>
              </a:gdLst>
              <a:ahLst/>
              <a:cxnLst>
                <a:cxn ang="0">
                  <a:pos x="T0" y="T1"/>
                </a:cxn>
                <a:cxn ang="0">
                  <a:pos x="T2" y="T3"/>
                </a:cxn>
                <a:cxn ang="0">
                  <a:pos x="T4" y="T5"/>
                </a:cxn>
                <a:cxn ang="0">
                  <a:pos x="T6" y="T7"/>
                </a:cxn>
              </a:cxnLst>
              <a:rect l="0" t="0" r="r" b="b"/>
              <a:pathLst>
                <a:path w="45" h="48">
                  <a:moveTo>
                    <a:pt x="9" y="48"/>
                  </a:moveTo>
                  <a:cubicBezTo>
                    <a:pt x="0" y="28"/>
                    <a:pt x="2" y="14"/>
                    <a:pt x="16" y="0"/>
                  </a:cubicBezTo>
                  <a:cubicBezTo>
                    <a:pt x="25" y="7"/>
                    <a:pt x="34" y="15"/>
                    <a:pt x="45" y="24"/>
                  </a:cubicBezTo>
                  <a:cubicBezTo>
                    <a:pt x="32" y="33"/>
                    <a:pt x="21" y="40"/>
                    <a:pt x="9" y="4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îS1iḓe"/>
            <p:cNvSpPr/>
            <p:nvPr/>
          </p:nvSpPr>
          <p:spPr bwMode="auto">
            <a:xfrm>
              <a:off x="4946651" y="2141538"/>
              <a:ext cx="346075" cy="117475"/>
            </a:xfrm>
            <a:custGeom>
              <a:avLst/>
              <a:gdLst>
                <a:gd name="T0" fmla="*/ 70 w 70"/>
                <a:gd name="T1" fmla="*/ 23 h 24"/>
                <a:gd name="T2" fmla="*/ 0 w 70"/>
                <a:gd name="T3" fmla="*/ 24 h 24"/>
                <a:gd name="T4" fmla="*/ 24 w 70"/>
                <a:gd name="T5" fmla="*/ 3 h 24"/>
                <a:gd name="T6" fmla="*/ 70 w 70"/>
                <a:gd name="T7" fmla="*/ 23 h 24"/>
              </a:gdLst>
              <a:ahLst/>
              <a:cxnLst>
                <a:cxn ang="0">
                  <a:pos x="T0" y="T1"/>
                </a:cxn>
                <a:cxn ang="0">
                  <a:pos x="T2" y="T3"/>
                </a:cxn>
                <a:cxn ang="0">
                  <a:pos x="T4" y="T5"/>
                </a:cxn>
                <a:cxn ang="0">
                  <a:pos x="T6" y="T7"/>
                </a:cxn>
              </a:cxnLst>
              <a:rect l="0" t="0" r="r" b="b"/>
              <a:pathLst>
                <a:path w="70" h="24">
                  <a:moveTo>
                    <a:pt x="70" y="23"/>
                  </a:moveTo>
                  <a:cubicBezTo>
                    <a:pt x="46" y="14"/>
                    <a:pt x="23" y="13"/>
                    <a:pt x="0" y="24"/>
                  </a:cubicBezTo>
                  <a:cubicBezTo>
                    <a:pt x="3" y="10"/>
                    <a:pt x="9" y="5"/>
                    <a:pt x="24" y="3"/>
                  </a:cubicBezTo>
                  <a:cubicBezTo>
                    <a:pt x="43" y="0"/>
                    <a:pt x="61" y="7"/>
                    <a:pt x="7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i$ļîḓê"/>
            <p:cNvSpPr/>
            <p:nvPr/>
          </p:nvSpPr>
          <p:spPr bwMode="auto">
            <a:xfrm>
              <a:off x="6924676" y="2146300"/>
              <a:ext cx="339725" cy="98425"/>
            </a:xfrm>
            <a:custGeom>
              <a:avLst/>
              <a:gdLst>
                <a:gd name="T0" fmla="*/ 69 w 69"/>
                <a:gd name="T1" fmla="*/ 20 h 20"/>
                <a:gd name="T2" fmla="*/ 0 w 69"/>
                <a:gd name="T3" fmla="*/ 18 h 20"/>
                <a:gd name="T4" fmla="*/ 30 w 69"/>
                <a:gd name="T5" fmla="*/ 1 h 20"/>
                <a:gd name="T6" fmla="*/ 69 w 69"/>
                <a:gd name="T7" fmla="*/ 20 h 20"/>
              </a:gdLst>
              <a:ahLst/>
              <a:cxnLst>
                <a:cxn ang="0">
                  <a:pos x="T0" y="T1"/>
                </a:cxn>
                <a:cxn ang="0">
                  <a:pos x="T2" y="T3"/>
                </a:cxn>
                <a:cxn ang="0">
                  <a:pos x="T4" y="T5"/>
                </a:cxn>
                <a:cxn ang="0">
                  <a:pos x="T6" y="T7"/>
                </a:cxn>
              </a:cxnLst>
              <a:rect l="0" t="0" r="r" b="b"/>
              <a:pathLst>
                <a:path w="69" h="20">
                  <a:moveTo>
                    <a:pt x="69" y="20"/>
                  </a:moveTo>
                  <a:cubicBezTo>
                    <a:pt x="46" y="10"/>
                    <a:pt x="23" y="10"/>
                    <a:pt x="0" y="18"/>
                  </a:cubicBezTo>
                  <a:cubicBezTo>
                    <a:pt x="5" y="7"/>
                    <a:pt x="15" y="1"/>
                    <a:pt x="30" y="1"/>
                  </a:cubicBezTo>
                  <a:cubicBezTo>
                    <a:pt x="46" y="0"/>
                    <a:pt x="61" y="3"/>
                    <a:pt x="69"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268" name="文本框 267"/>
          <p:cNvSpPr txBox="1"/>
          <p:nvPr/>
        </p:nvSpPr>
        <p:spPr>
          <a:xfrm>
            <a:off x="6962444" y="2548107"/>
            <a:ext cx="611989" cy="1887696"/>
          </a:xfrm>
          <a:prstGeom prst="rect">
            <a:avLst/>
          </a:prstGeom>
          <a:noFill/>
        </p:spPr>
        <p:txBody>
          <a:bodyPr wrap="square" rtlCol="0">
            <a:spAutoFit/>
          </a:bodyPr>
          <a:lstStyle/>
          <a:p>
            <a:pPr>
              <a:lnSpc>
                <a:spcPts val="3500"/>
              </a:lnSpc>
            </a:pPr>
            <a:r>
              <a:rPr lang="zh-CN" altLang="en-US" sz="3600" dirty="0">
                <a:solidFill>
                  <a:srgbClr val="2C405E"/>
                </a:solidFill>
                <a:latin typeface="字魂71号-御守锦书" panose="00000500000000000000" pitchFamily="2" charset="-122"/>
                <a:ea typeface="字魂71号-御守锦书" panose="00000500000000000000" pitchFamily="2" charset="-122"/>
              </a:rPr>
              <a:t>荣誉奖励</a:t>
            </a:r>
          </a:p>
        </p:txBody>
      </p:sp>
      <p:sp>
        <p:nvSpPr>
          <p:cNvPr id="269" name="文本框 268"/>
          <p:cNvSpPr txBox="1"/>
          <p:nvPr/>
        </p:nvSpPr>
        <p:spPr>
          <a:xfrm>
            <a:off x="6459222" y="3143805"/>
            <a:ext cx="677108" cy="1849648"/>
          </a:xfrm>
          <a:prstGeom prst="rect">
            <a:avLst/>
          </a:prstGeom>
          <a:noFill/>
        </p:spPr>
        <p:txBody>
          <a:bodyPr vert="eaVert" wrap="square" rtlCol="0">
            <a:spAutoFit/>
          </a:bodyPr>
          <a:lstStyle/>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endParaRPr lang="en-US" altLang="zh-CN" sz="1600" dirty="0">
              <a:solidFill>
                <a:srgbClr val="2C405E"/>
              </a:solidFill>
              <a:latin typeface="字魂71号-御守锦书" panose="00000500000000000000" pitchFamily="2" charset="-122"/>
              <a:ea typeface="字魂71号-御守锦书" panose="00000500000000000000" pitchFamily="2" charset="-122"/>
            </a:endParaRPr>
          </a:p>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p>
        </p:txBody>
      </p:sp>
      <p:grpSp>
        <p:nvGrpSpPr>
          <p:cNvPr id="270" name="699075b6-8094-49dd-a411-dbf107fc274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4"/>
            </p:custDataLst>
          </p:nvPr>
        </p:nvGrpSpPr>
        <p:grpSpPr>
          <a:xfrm flipH="1">
            <a:off x="8295891" y="1928317"/>
            <a:ext cx="746760" cy="1174705"/>
            <a:chOff x="4562476" y="1036638"/>
            <a:chExt cx="3041650" cy="4784725"/>
          </a:xfrm>
          <a:solidFill>
            <a:srgbClr val="C00000"/>
          </a:solidFill>
        </p:grpSpPr>
        <p:sp>
          <p:nvSpPr>
            <p:cNvPr id="271" name="ïṥļiḓe"/>
            <p:cNvSpPr/>
            <p:nvPr/>
          </p:nvSpPr>
          <p:spPr bwMode="auto">
            <a:xfrm>
              <a:off x="5815013" y="3703638"/>
              <a:ext cx="1325563" cy="2117725"/>
            </a:xfrm>
            <a:custGeom>
              <a:avLst/>
              <a:gdLst>
                <a:gd name="T0" fmla="*/ 115 w 269"/>
                <a:gd name="T1" fmla="*/ 296 h 431"/>
                <a:gd name="T2" fmla="*/ 161 w 269"/>
                <a:gd name="T3" fmla="*/ 394 h 431"/>
                <a:gd name="T4" fmla="*/ 164 w 269"/>
                <a:gd name="T5" fmla="*/ 405 h 431"/>
                <a:gd name="T6" fmla="*/ 160 w 269"/>
                <a:gd name="T7" fmla="*/ 410 h 431"/>
                <a:gd name="T8" fmla="*/ 150 w 269"/>
                <a:gd name="T9" fmla="*/ 404 h 431"/>
                <a:gd name="T10" fmla="*/ 102 w 269"/>
                <a:gd name="T11" fmla="*/ 301 h 431"/>
                <a:gd name="T12" fmla="*/ 91 w 269"/>
                <a:gd name="T13" fmla="*/ 285 h 431"/>
                <a:gd name="T14" fmla="*/ 134 w 269"/>
                <a:gd name="T15" fmla="*/ 398 h 431"/>
                <a:gd name="T16" fmla="*/ 138 w 269"/>
                <a:gd name="T17" fmla="*/ 408 h 431"/>
                <a:gd name="T18" fmla="*/ 136 w 269"/>
                <a:gd name="T19" fmla="*/ 416 h 431"/>
                <a:gd name="T20" fmla="*/ 127 w 269"/>
                <a:gd name="T21" fmla="*/ 414 h 431"/>
                <a:gd name="T22" fmla="*/ 121 w 269"/>
                <a:gd name="T23" fmla="*/ 404 h 431"/>
                <a:gd name="T24" fmla="*/ 65 w 269"/>
                <a:gd name="T25" fmla="*/ 262 h 431"/>
                <a:gd name="T26" fmla="*/ 83 w 269"/>
                <a:gd name="T27" fmla="*/ 331 h 431"/>
                <a:gd name="T28" fmla="*/ 113 w 269"/>
                <a:gd name="T29" fmla="*/ 410 h 431"/>
                <a:gd name="T30" fmla="*/ 110 w 269"/>
                <a:gd name="T31" fmla="*/ 426 h 431"/>
                <a:gd name="T32" fmla="*/ 97 w 269"/>
                <a:gd name="T33" fmla="*/ 416 h 431"/>
                <a:gd name="T34" fmla="*/ 46 w 269"/>
                <a:gd name="T35" fmla="*/ 257 h 431"/>
                <a:gd name="T36" fmla="*/ 61 w 269"/>
                <a:gd name="T37" fmla="*/ 330 h 431"/>
                <a:gd name="T38" fmla="*/ 84 w 269"/>
                <a:gd name="T39" fmla="*/ 414 h 431"/>
                <a:gd name="T40" fmla="*/ 82 w 269"/>
                <a:gd name="T41" fmla="*/ 427 h 431"/>
                <a:gd name="T42" fmla="*/ 71 w 269"/>
                <a:gd name="T43" fmla="*/ 418 h 431"/>
                <a:gd name="T44" fmla="*/ 30 w 269"/>
                <a:gd name="T45" fmla="*/ 241 h 431"/>
                <a:gd name="T46" fmla="*/ 21 w 269"/>
                <a:gd name="T47" fmla="*/ 199 h 431"/>
                <a:gd name="T48" fmla="*/ 33 w 269"/>
                <a:gd name="T49" fmla="*/ 291 h 431"/>
                <a:gd name="T50" fmla="*/ 58 w 269"/>
                <a:gd name="T51" fmla="*/ 416 h 431"/>
                <a:gd name="T52" fmla="*/ 55 w 269"/>
                <a:gd name="T53" fmla="*/ 431 h 431"/>
                <a:gd name="T54" fmla="*/ 45 w 269"/>
                <a:gd name="T55" fmla="*/ 420 h 431"/>
                <a:gd name="T56" fmla="*/ 11 w 269"/>
                <a:gd name="T57" fmla="*/ 84 h 431"/>
                <a:gd name="T58" fmla="*/ 23 w 269"/>
                <a:gd name="T59" fmla="*/ 0 h 431"/>
                <a:gd name="T60" fmla="*/ 75 w 269"/>
                <a:gd name="T61" fmla="*/ 5 h 431"/>
                <a:gd name="T62" fmla="*/ 102 w 269"/>
                <a:gd name="T63" fmla="*/ 103 h 431"/>
                <a:gd name="T64" fmla="*/ 260 w 269"/>
                <a:gd name="T65" fmla="*/ 323 h 431"/>
                <a:gd name="T66" fmla="*/ 267 w 269"/>
                <a:gd name="T67" fmla="*/ 329 h 431"/>
                <a:gd name="T68" fmla="*/ 269 w 269"/>
                <a:gd name="T69" fmla="*/ 340 h 431"/>
                <a:gd name="T70" fmla="*/ 259 w 269"/>
                <a:gd name="T71" fmla="*/ 340 h 431"/>
                <a:gd name="T72" fmla="*/ 208 w 269"/>
                <a:gd name="T73" fmla="*/ 294 h 431"/>
                <a:gd name="T74" fmla="*/ 170 w 269"/>
                <a:gd name="T75" fmla="*/ 253 h 431"/>
                <a:gd name="T76" fmla="*/ 167 w 269"/>
                <a:gd name="T77" fmla="*/ 255 h 431"/>
                <a:gd name="T78" fmla="*/ 240 w 269"/>
                <a:gd name="T79" fmla="*/ 334 h 431"/>
                <a:gd name="T80" fmla="*/ 249 w 269"/>
                <a:gd name="T81" fmla="*/ 343 h 431"/>
                <a:gd name="T82" fmla="*/ 249 w 269"/>
                <a:gd name="T83" fmla="*/ 355 h 431"/>
                <a:gd name="T84" fmla="*/ 238 w 269"/>
                <a:gd name="T85" fmla="*/ 352 h 431"/>
                <a:gd name="T86" fmla="*/ 167 w 269"/>
                <a:gd name="T87" fmla="*/ 273 h 431"/>
                <a:gd name="T88" fmla="*/ 157 w 269"/>
                <a:gd name="T89" fmla="*/ 266 h 431"/>
                <a:gd name="T90" fmla="*/ 224 w 269"/>
                <a:gd name="T91" fmla="*/ 353 h 431"/>
                <a:gd name="T92" fmla="*/ 229 w 269"/>
                <a:gd name="T93" fmla="*/ 372 h 431"/>
                <a:gd name="T94" fmla="*/ 213 w 269"/>
                <a:gd name="T95" fmla="*/ 362 h 431"/>
                <a:gd name="T96" fmla="*/ 149 w 269"/>
                <a:gd name="T97" fmla="*/ 285 h 431"/>
                <a:gd name="T98" fmla="*/ 200 w 269"/>
                <a:gd name="T99" fmla="*/ 364 h 431"/>
                <a:gd name="T100" fmla="*/ 206 w 269"/>
                <a:gd name="T101" fmla="*/ 374 h 431"/>
                <a:gd name="T102" fmla="*/ 207 w 269"/>
                <a:gd name="T103" fmla="*/ 384 h 431"/>
                <a:gd name="T104" fmla="*/ 197 w 269"/>
                <a:gd name="T105" fmla="*/ 381 h 431"/>
                <a:gd name="T106" fmla="*/ 171 w 269"/>
                <a:gd name="T107" fmla="*/ 347 h 431"/>
                <a:gd name="T108" fmla="*/ 141 w 269"/>
                <a:gd name="T109" fmla="*/ 309 h 431"/>
                <a:gd name="T110" fmla="*/ 180 w 269"/>
                <a:gd name="T111" fmla="*/ 378 h 431"/>
                <a:gd name="T112" fmla="*/ 186 w 269"/>
                <a:gd name="T113" fmla="*/ 389 h 431"/>
                <a:gd name="T114" fmla="*/ 185 w 269"/>
                <a:gd name="T115" fmla="*/ 397 h 431"/>
                <a:gd name="T116" fmla="*/ 176 w 269"/>
                <a:gd name="T117" fmla="*/ 396 h 431"/>
                <a:gd name="T118" fmla="*/ 168 w 269"/>
                <a:gd name="T119" fmla="*/ 384 h 431"/>
                <a:gd name="T120" fmla="*/ 118 w 269"/>
                <a:gd name="T121" fmla="*/ 294 h 431"/>
                <a:gd name="T122" fmla="*/ 115 w 269"/>
                <a:gd name="T123" fmla="*/ 29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431">
                  <a:moveTo>
                    <a:pt x="115" y="296"/>
                  </a:moveTo>
                  <a:cubicBezTo>
                    <a:pt x="131" y="329"/>
                    <a:pt x="146" y="361"/>
                    <a:pt x="161" y="394"/>
                  </a:cubicBezTo>
                  <a:cubicBezTo>
                    <a:pt x="162" y="398"/>
                    <a:pt x="164" y="401"/>
                    <a:pt x="164" y="405"/>
                  </a:cubicBezTo>
                  <a:cubicBezTo>
                    <a:pt x="164" y="407"/>
                    <a:pt x="160" y="411"/>
                    <a:pt x="160" y="410"/>
                  </a:cubicBezTo>
                  <a:cubicBezTo>
                    <a:pt x="156" y="409"/>
                    <a:pt x="151" y="407"/>
                    <a:pt x="150" y="404"/>
                  </a:cubicBezTo>
                  <a:cubicBezTo>
                    <a:pt x="134" y="369"/>
                    <a:pt x="118" y="335"/>
                    <a:pt x="102" y="301"/>
                  </a:cubicBezTo>
                  <a:cubicBezTo>
                    <a:pt x="99" y="295"/>
                    <a:pt x="97" y="290"/>
                    <a:pt x="91" y="285"/>
                  </a:cubicBezTo>
                  <a:cubicBezTo>
                    <a:pt x="106" y="323"/>
                    <a:pt x="120" y="361"/>
                    <a:pt x="134" y="398"/>
                  </a:cubicBezTo>
                  <a:cubicBezTo>
                    <a:pt x="135" y="401"/>
                    <a:pt x="137" y="405"/>
                    <a:pt x="138" y="408"/>
                  </a:cubicBezTo>
                  <a:cubicBezTo>
                    <a:pt x="138" y="411"/>
                    <a:pt x="137" y="416"/>
                    <a:pt x="136" y="416"/>
                  </a:cubicBezTo>
                  <a:cubicBezTo>
                    <a:pt x="133" y="416"/>
                    <a:pt x="129" y="416"/>
                    <a:pt x="127" y="414"/>
                  </a:cubicBezTo>
                  <a:cubicBezTo>
                    <a:pt x="124" y="412"/>
                    <a:pt x="123" y="407"/>
                    <a:pt x="121" y="404"/>
                  </a:cubicBezTo>
                  <a:cubicBezTo>
                    <a:pt x="103" y="356"/>
                    <a:pt x="84" y="309"/>
                    <a:pt x="65" y="262"/>
                  </a:cubicBezTo>
                  <a:cubicBezTo>
                    <a:pt x="71" y="285"/>
                    <a:pt x="76" y="309"/>
                    <a:pt x="83" y="331"/>
                  </a:cubicBezTo>
                  <a:cubicBezTo>
                    <a:pt x="92" y="358"/>
                    <a:pt x="103" y="384"/>
                    <a:pt x="113" y="410"/>
                  </a:cubicBezTo>
                  <a:cubicBezTo>
                    <a:pt x="115" y="416"/>
                    <a:pt x="119" y="423"/>
                    <a:pt x="110" y="426"/>
                  </a:cubicBezTo>
                  <a:cubicBezTo>
                    <a:pt x="102" y="428"/>
                    <a:pt x="99" y="422"/>
                    <a:pt x="97" y="416"/>
                  </a:cubicBezTo>
                  <a:cubicBezTo>
                    <a:pt x="80" y="363"/>
                    <a:pt x="63" y="310"/>
                    <a:pt x="46" y="257"/>
                  </a:cubicBezTo>
                  <a:cubicBezTo>
                    <a:pt x="51" y="281"/>
                    <a:pt x="55" y="306"/>
                    <a:pt x="61" y="330"/>
                  </a:cubicBezTo>
                  <a:cubicBezTo>
                    <a:pt x="68" y="358"/>
                    <a:pt x="77" y="386"/>
                    <a:pt x="84" y="414"/>
                  </a:cubicBezTo>
                  <a:cubicBezTo>
                    <a:pt x="85" y="418"/>
                    <a:pt x="82" y="423"/>
                    <a:pt x="82" y="427"/>
                  </a:cubicBezTo>
                  <a:cubicBezTo>
                    <a:pt x="78" y="424"/>
                    <a:pt x="72" y="421"/>
                    <a:pt x="71" y="418"/>
                  </a:cubicBezTo>
                  <a:cubicBezTo>
                    <a:pt x="57" y="359"/>
                    <a:pt x="43" y="300"/>
                    <a:pt x="30" y="241"/>
                  </a:cubicBezTo>
                  <a:cubicBezTo>
                    <a:pt x="27" y="227"/>
                    <a:pt x="26" y="213"/>
                    <a:pt x="21" y="199"/>
                  </a:cubicBezTo>
                  <a:cubicBezTo>
                    <a:pt x="25" y="230"/>
                    <a:pt x="27" y="261"/>
                    <a:pt x="33" y="291"/>
                  </a:cubicBezTo>
                  <a:cubicBezTo>
                    <a:pt x="40" y="333"/>
                    <a:pt x="50" y="375"/>
                    <a:pt x="58" y="416"/>
                  </a:cubicBezTo>
                  <a:cubicBezTo>
                    <a:pt x="59" y="421"/>
                    <a:pt x="56" y="426"/>
                    <a:pt x="55" y="431"/>
                  </a:cubicBezTo>
                  <a:cubicBezTo>
                    <a:pt x="51" y="427"/>
                    <a:pt x="46" y="424"/>
                    <a:pt x="45" y="420"/>
                  </a:cubicBezTo>
                  <a:cubicBezTo>
                    <a:pt x="17" y="310"/>
                    <a:pt x="0" y="198"/>
                    <a:pt x="11" y="84"/>
                  </a:cubicBezTo>
                  <a:cubicBezTo>
                    <a:pt x="14" y="57"/>
                    <a:pt x="19" y="30"/>
                    <a:pt x="23" y="0"/>
                  </a:cubicBezTo>
                  <a:cubicBezTo>
                    <a:pt x="42" y="11"/>
                    <a:pt x="59" y="13"/>
                    <a:pt x="75" y="5"/>
                  </a:cubicBezTo>
                  <a:cubicBezTo>
                    <a:pt x="84" y="39"/>
                    <a:pt x="91" y="72"/>
                    <a:pt x="102" y="103"/>
                  </a:cubicBezTo>
                  <a:cubicBezTo>
                    <a:pt x="132" y="193"/>
                    <a:pt x="187" y="264"/>
                    <a:pt x="260" y="323"/>
                  </a:cubicBezTo>
                  <a:cubicBezTo>
                    <a:pt x="263" y="325"/>
                    <a:pt x="266" y="327"/>
                    <a:pt x="267" y="329"/>
                  </a:cubicBezTo>
                  <a:cubicBezTo>
                    <a:pt x="269" y="332"/>
                    <a:pt x="268" y="336"/>
                    <a:pt x="269" y="340"/>
                  </a:cubicBezTo>
                  <a:cubicBezTo>
                    <a:pt x="265" y="340"/>
                    <a:pt x="260" y="342"/>
                    <a:pt x="259" y="340"/>
                  </a:cubicBezTo>
                  <a:cubicBezTo>
                    <a:pt x="241" y="325"/>
                    <a:pt x="224" y="310"/>
                    <a:pt x="208" y="294"/>
                  </a:cubicBezTo>
                  <a:cubicBezTo>
                    <a:pt x="195" y="281"/>
                    <a:pt x="182" y="267"/>
                    <a:pt x="170" y="253"/>
                  </a:cubicBezTo>
                  <a:cubicBezTo>
                    <a:pt x="169" y="254"/>
                    <a:pt x="168" y="255"/>
                    <a:pt x="167" y="255"/>
                  </a:cubicBezTo>
                  <a:cubicBezTo>
                    <a:pt x="192" y="282"/>
                    <a:pt x="216" y="308"/>
                    <a:pt x="240" y="334"/>
                  </a:cubicBezTo>
                  <a:cubicBezTo>
                    <a:pt x="243" y="337"/>
                    <a:pt x="247" y="339"/>
                    <a:pt x="249" y="343"/>
                  </a:cubicBezTo>
                  <a:cubicBezTo>
                    <a:pt x="250" y="346"/>
                    <a:pt x="249" y="351"/>
                    <a:pt x="249" y="355"/>
                  </a:cubicBezTo>
                  <a:cubicBezTo>
                    <a:pt x="246" y="354"/>
                    <a:pt x="241" y="355"/>
                    <a:pt x="238" y="352"/>
                  </a:cubicBezTo>
                  <a:cubicBezTo>
                    <a:pt x="214" y="326"/>
                    <a:pt x="190" y="300"/>
                    <a:pt x="167" y="273"/>
                  </a:cubicBezTo>
                  <a:cubicBezTo>
                    <a:pt x="164" y="270"/>
                    <a:pt x="162" y="267"/>
                    <a:pt x="157" y="266"/>
                  </a:cubicBezTo>
                  <a:cubicBezTo>
                    <a:pt x="179" y="295"/>
                    <a:pt x="202" y="324"/>
                    <a:pt x="224" y="353"/>
                  </a:cubicBezTo>
                  <a:cubicBezTo>
                    <a:pt x="227" y="358"/>
                    <a:pt x="239" y="364"/>
                    <a:pt x="229" y="372"/>
                  </a:cubicBezTo>
                  <a:cubicBezTo>
                    <a:pt x="220" y="378"/>
                    <a:pt x="217" y="367"/>
                    <a:pt x="213" y="362"/>
                  </a:cubicBezTo>
                  <a:cubicBezTo>
                    <a:pt x="192" y="336"/>
                    <a:pt x="171" y="310"/>
                    <a:pt x="149" y="285"/>
                  </a:cubicBezTo>
                  <a:cubicBezTo>
                    <a:pt x="166" y="311"/>
                    <a:pt x="183" y="337"/>
                    <a:pt x="200" y="364"/>
                  </a:cubicBezTo>
                  <a:cubicBezTo>
                    <a:pt x="202" y="367"/>
                    <a:pt x="205" y="370"/>
                    <a:pt x="206" y="374"/>
                  </a:cubicBezTo>
                  <a:cubicBezTo>
                    <a:pt x="207" y="377"/>
                    <a:pt x="207" y="381"/>
                    <a:pt x="207" y="384"/>
                  </a:cubicBezTo>
                  <a:cubicBezTo>
                    <a:pt x="203" y="383"/>
                    <a:pt x="199" y="383"/>
                    <a:pt x="197" y="381"/>
                  </a:cubicBezTo>
                  <a:cubicBezTo>
                    <a:pt x="188" y="370"/>
                    <a:pt x="179" y="359"/>
                    <a:pt x="171" y="347"/>
                  </a:cubicBezTo>
                  <a:cubicBezTo>
                    <a:pt x="162" y="334"/>
                    <a:pt x="152" y="321"/>
                    <a:pt x="141" y="309"/>
                  </a:cubicBezTo>
                  <a:cubicBezTo>
                    <a:pt x="154" y="332"/>
                    <a:pt x="167" y="355"/>
                    <a:pt x="180" y="378"/>
                  </a:cubicBezTo>
                  <a:cubicBezTo>
                    <a:pt x="182" y="382"/>
                    <a:pt x="184" y="385"/>
                    <a:pt x="186" y="389"/>
                  </a:cubicBezTo>
                  <a:cubicBezTo>
                    <a:pt x="186" y="391"/>
                    <a:pt x="186" y="396"/>
                    <a:pt x="185" y="397"/>
                  </a:cubicBezTo>
                  <a:cubicBezTo>
                    <a:pt x="183" y="398"/>
                    <a:pt x="178" y="397"/>
                    <a:pt x="176" y="396"/>
                  </a:cubicBezTo>
                  <a:cubicBezTo>
                    <a:pt x="173" y="393"/>
                    <a:pt x="170" y="388"/>
                    <a:pt x="168" y="384"/>
                  </a:cubicBezTo>
                  <a:cubicBezTo>
                    <a:pt x="151" y="354"/>
                    <a:pt x="135" y="324"/>
                    <a:pt x="118" y="294"/>
                  </a:cubicBezTo>
                  <a:cubicBezTo>
                    <a:pt x="117" y="295"/>
                    <a:pt x="116" y="296"/>
                    <a:pt x="115"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íSľîdê"/>
            <p:cNvSpPr/>
            <p:nvPr/>
          </p:nvSpPr>
          <p:spPr bwMode="auto">
            <a:xfrm>
              <a:off x="6810376" y="2216150"/>
              <a:ext cx="793750" cy="490538"/>
            </a:xfrm>
            <a:custGeom>
              <a:avLst/>
              <a:gdLst>
                <a:gd name="T0" fmla="*/ 120 w 161"/>
                <a:gd name="T1" fmla="*/ 0 h 100"/>
                <a:gd name="T2" fmla="*/ 156 w 161"/>
                <a:gd name="T3" fmla="*/ 43 h 100"/>
                <a:gd name="T4" fmla="*/ 139 w 161"/>
                <a:gd name="T5" fmla="*/ 84 h 100"/>
                <a:gd name="T6" fmla="*/ 73 w 161"/>
                <a:gd name="T7" fmla="*/ 97 h 100"/>
                <a:gd name="T8" fmla="*/ 8 w 161"/>
                <a:gd name="T9" fmla="*/ 73 h 100"/>
                <a:gd name="T10" fmla="*/ 0 w 161"/>
                <a:gd name="T11" fmla="*/ 57 h 100"/>
                <a:gd name="T12" fmla="*/ 16 w 161"/>
                <a:gd name="T13" fmla="*/ 55 h 100"/>
                <a:gd name="T14" fmla="*/ 68 w 161"/>
                <a:gd name="T15" fmla="*/ 62 h 100"/>
                <a:gd name="T16" fmla="*/ 120 w 161"/>
                <a:gd name="T17" fmla="*/ 10 h 100"/>
                <a:gd name="T18" fmla="*/ 120 w 161"/>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00">
                  <a:moveTo>
                    <a:pt x="120" y="0"/>
                  </a:moveTo>
                  <a:cubicBezTo>
                    <a:pt x="138" y="12"/>
                    <a:pt x="151" y="25"/>
                    <a:pt x="156" y="43"/>
                  </a:cubicBezTo>
                  <a:cubicBezTo>
                    <a:pt x="161" y="58"/>
                    <a:pt x="154" y="74"/>
                    <a:pt x="139" y="84"/>
                  </a:cubicBezTo>
                  <a:cubicBezTo>
                    <a:pt x="119" y="97"/>
                    <a:pt x="96" y="100"/>
                    <a:pt x="73" y="97"/>
                  </a:cubicBezTo>
                  <a:cubicBezTo>
                    <a:pt x="50" y="95"/>
                    <a:pt x="27" y="87"/>
                    <a:pt x="8" y="73"/>
                  </a:cubicBezTo>
                  <a:cubicBezTo>
                    <a:pt x="4" y="70"/>
                    <a:pt x="2" y="63"/>
                    <a:pt x="0" y="57"/>
                  </a:cubicBezTo>
                  <a:cubicBezTo>
                    <a:pt x="5" y="56"/>
                    <a:pt x="11" y="54"/>
                    <a:pt x="16" y="55"/>
                  </a:cubicBezTo>
                  <a:cubicBezTo>
                    <a:pt x="34" y="57"/>
                    <a:pt x="51" y="62"/>
                    <a:pt x="68" y="62"/>
                  </a:cubicBezTo>
                  <a:cubicBezTo>
                    <a:pt x="103" y="62"/>
                    <a:pt x="119" y="45"/>
                    <a:pt x="120" y="10"/>
                  </a:cubicBezTo>
                  <a:cubicBezTo>
                    <a:pt x="120" y="8"/>
                    <a:pt x="120" y="6"/>
                    <a:pt x="12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íṩḷíḍé"/>
            <p:cNvSpPr/>
            <p:nvPr/>
          </p:nvSpPr>
          <p:spPr bwMode="auto">
            <a:xfrm>
              <a:off x="4562476" y="2230438"/>
              <a:ext cx="838200" cy="506413"/>
            </a:xfrm>
            <a:custGeom>
              <a:avLst/>
              <a:gdLst>
                <a:gd name="T0" fmla="*/ 48 w 170"/>
                <a:gd name="T1" fmla="*/ 0 h 103"/>
                <a:gd name="T2" fmla="*/ 49 w 170"/>
                <a:gd name="T3" fmla="*/ 10 h 103"/>
                <a:gd name="T4" fmla="*/ 100 w 170"/>
                <a:gd name="T5" fmla="*/ 60 h 103"/>
                <a:gd name="T6" fmla="*/ 153 w 170"/>
                <a:gd name="T7" fmla="*/ 51 h 103"/>
                <a:gd name="T8" fmla="*/ 170 w 170"/>
                <a:gd name="T9" fmla="*/ 52 h 103"/>
                <a:gd name="T10" fmla="*/ 163 w 170"/>
                <a:gd name="T11" fmla="*/ 70 h 103"/>
                <a:gd name="T12" fmla="*/ 55 w 170"/>
                <a:gd name="T13" fmla="*/ 94 h 103"/>
                <a:gd name="T14" fmla="*/ 32 w 170"/>
                <a:gd name="T15" fmla="*/ 14 h 103"/>
                <a:gd name="T16" fmla="*/ 48 w 17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3">
                  <a:moveTo>
                    <a:pt x="48" y="0"/>
                  </a:moveTo>
                  <a:cubicBezTo>
                    <a:pt x="49" y="5"/>
                    <a:pt x="49" y="8"/>
                    <a:pt x="49" y="10"/>
                  </a:cubicBezTo>
                  <a:cubicBezTo>
                    <a:pt x="51" y="43"/>
                    <a:pt x="67" y="61"/>
                    <a:pt x="100" y="60"/>
                  </a:cubicBezTo>
                  <a:cubicBezTo>
                    <a:pt x="118" y="60"/>
                    <a:pt x="136" y="54"/>
                    <a:pt x="153" y="51"/>
                  </a:cubicBezTo>
                  <a:cubicBezTo>
                    <a:pt x="159" y="51"/>
                    <a:pt x="165" y="52"/>
                    <a:pt x="170" y="52"/>
                  </a:cubicBezTo>
                  <a:cubicBezTo>
                    <a:pt x="168" y="58"/>
                    <a:pt x="167" y="67"/>
                    <a:pt x="163" y="70"/>
                  </a:cubicBezTo>
                  <a:cubicBezTo>
                    <a:pt x="130" y="93"/>
                    <a:pt x="95" y="103"/>
                    <a:pt x="55" y="94"/>
                  </a:cubicBezTo>
                  <a:cubicBezTo>
                    <a:pt x="10" y="83"/>
                    <a:pt x="0" y="48"/>
                    <a:pt x="32" y="14"/>
                  </a:cubicBezTo>
                  <a:cubicBezTo>
                    <a:pt x="36" y="9"/>
                    <a:pt x="42" y="6"/>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iṧļíḋè"/>
            <p:cNvSpPr/>
            <p:nvPr/>
          </p:nvSpPr>
          <p:spPr bwMode="auto">
            <a:xfrm>
              <a:off x="5681663" y="1036638"/>
              <a:ext cx="779463" cy="358775"/>
            </a:xfrm>
            <a:custGeom>
              <a:avLst/>
              <a:gdLst>
                <a:gd name="T0" fmla="*/ 106 w 158"/>
                <a:gd name="T1" fmla="*/ 34 h 73"/>
                <a:gd name="T2" fmla="*/ 125 w 158"/>
                <a:gd name="T3" fmla="*/ 26 h 73"/>
                <a:gd name="T4" fmla="*/ 150 w 158"/>
                <a:gd name="T5" fmla="*/ 29 h 73"/>
                <a:gd name="T6" fmla="*/ 157 w 158"/>
                <a:gd name="T7" fmla="*/ 45 h 73"/>
                <a:gd name="T8" fmla="*/ 144 w 158"/>
                <a:gd name="T9" fmla="*/ 58 h 73"/>
                <a:gd name="T10" fmla="*/ 110 w 158"/>
                <a:gd name="T11" fmla="*/ 59 h 73"/>
                <a:gd name="T12" fmla="*/ 110 w 158"/>
                <a:gd name="T13" fmla="*/ 73 h 73"/>
                <a:gd name="T14" fmla="*/ 97 w 158"/>
                <a:gd name="T15" fmla="*/ 62 h 73"/>
                <a:gd name="T16" fmla="*/ 47 w 158"/>
                <a:gd name="T17" fmla="*/ 54 h 73"/>
                <a:gd name="T18" fmla="*/ 19 w 158"/>
                <a:gd name="T19" fmla="*/ 59 h 73"/>
                <a:gd name="T20" fmla="*/ 0 w 158"/>
                <a:gd name="T21" fmla="*/ 42 h 73"/>
                <a:gd name="T22" fmla="*/ 20 w 158"/>
                <a:gd name="T23" fmla="*/ 25 h 73"/>
                <a:gd name="T24" fmla="*/ 38 w 158"/>
                <a:gd name="T25" fmla="*/ 30 h 73"/>
                <a:gd name="T26" fmla="*/ 56 w 158"/>
                <a:gd name="T27" fmla="*/ 21 h 73"/>
                <a:gd name="T28" fmla="*/ 57 w 158"/>
                <a:gd name="T29" fmla="*/ 15 h 73"/>
                <a:gd name="T30" fmla="*/ 76 w 158"/>
                <a:gd name="T31" fmla="*/ 0 h 73"/>
                <a:gd name="T32" fmla="*/ 96 w 158"/>
                <a:gd name="T33" fmla="*/ 11 h 73"/>
                <a:gd name="T34" fmla="*/ 106 w 158"/>
                <a:gd name="T35" fmla="*/ 34 h 73"/>
                <a:gd name="T36" fmla="*/ 10 w 158"/>
                <a:gd name="T37" fmla="*/ 43 h 73"/>
                <a:gd name="T38" fmla="*/ 33 w 158"/>
                <a:gd name="T39" fmla="*/ 47 h 73"/>
                <a:gd name="T40" fmla="*/ 33 w 158"/>
                <a:gd name="T41" fmla="*/ 38 h 73"/>
                <a:gd name="T42" fmla="*/ 10 w 158"/>
                <a:gd name="T43" fmla="*/ 43 h 73"/>
                <a:gd name="T44" fmla="*/ 132 w 158"/>
                <a:gd name="T45" fmla="*/ 51 h 73"/>
                <a:gd name="T46" fmla="*/ 145 w 158"/>
                <a:gd name="T47" fmla="*/ 42 h 73"/>
                <a:gd name="T48" fmla="*/ 133 w 158"/>
                <a:gd name="T49" fmla="*/ 34 h 73"/>
                <a:gd name="T50" fmla="*/ 120 w 158"/>
                <a:gd name="T51" fmla="*/ 41 h 73"/>
                <a:gd name="T52" fmla="*/ 132 w 158"/>
                <a:gd name="T53" fmla="*/ 5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73">
                  <a:moveTo>
                    <a:pt x="106" y="34"/>
                  </a:moveTo>
                  <a:cubicBezTo>
                    <a:pt x="113" y="31"/>
                    <a:pt x="119" y="26"/>
                    <a:pt x="125" y="26"/>
                  </a:cubicBezTo>
                  <a:cubicBezTo>
                    <a:pt x="133" y="25"/>
                    <a:pt x="143" y="25"/>
                    <a:pt x="150" y="29"/>
                  </a:cubicBezTo>
                  <a:cubicBezTo>
                    <a:pt x="154" y="31"/>
                    <a:pt x="158" y="40"/>
                    <a:pt x="157" y="45"/>
                  </a:cubicBezTo>
                  <a:cubicBezTo>
                    <a:pt x="155" y="51"/>
                    <a:pt x="149" y="57"/>
                    <a:pt x="144" y="58"/>
                  </a:cubicBezTo>
                  <a:cubicBezTo>
                    <a:pt x="133" y="60"/>
                    <a:pt x="122" y="59"/>
                    <a:pt x="110" y="59"/>
                  </a:cubicBezTo>
                  <a:cubicBezTo>
                    <a:pt x="110" y="73"/>
                    <a:pt x="110" y="73"/>
                    <a:pt x="110" y="73"/>
                  </a:cubicBezTo>
                  <a:cubicBezTo>
                    <a:pt x="105" y="68"/>
                    <a:pt x="101" y="65"/>
                    <a:pt x="97" y="62"/>
                  </a:cubicBezTo>
                  <a:cubicBezTo>
                    <a:pt x="82" y="50"/>
                    <a:pt x="66" y="47"/>
                    <a:pt x="47" y="54"/>
                  </a:cubicBezTo>
                  <a:cubicBezTo>
                    <a:pt x="38" y="57"/>
                    <a:pt x="28" y="59"/>
                    <a:pt x="19" y="59"/>
                  </a:cubicBezTo>
                  <a:cubicBezTo>
                    <a:pt x="9" y="59"/>
                    <a:pt x="0" y="55"/>
                    <a:pt x="0" y="42"/>
                  </a:cubicBezTo>
                  <a:cubicBezTo>
                    <a:pt x="0" y="33"/>
                    <a:pt x="10" y="24"/>
                    <a:pt x="20" y="25"/>
                  </a:cubicBezTo>
                  <a:cubicBezTo>
                    <a:pt x="26" y="26"/>
                    <a:pt x="32" y="28"/>
                    <a:pt x="38" y="30"/>
                  </a:cubicBezTo>
                  <a:cubicBezTo>
                    <a:pt x="51" y="37"/>
                    <a:pt x="53" y="36"/>
                    <a:pt x="56" y="21"/>
                  </a:cubicBezTo>
                  <a:cubicBezTo>
                    <a:pt x="56" y="19"/>
                    <a:pt x="56" y="16"/>
                    <a:pt x="57" y="15"/>
                  </a:cubicBezTo>
                  <a:cubicBezTo>
                    <a:pt x="63" y="9"/>
                    <a:pt x="69" y="1"/>
                    <a:pt x="76" y="0"/>
                  </a:cubicBezTo>
                  <a:cubicBezTo>
                    <a:pt x="82" y="0"/>
                    <a:pt x="91" y="5"/>
                    <a:pt x="96" y="11"/>
                  </a:cubicBezTo>
                  <a:cubicBezTo>
                    <a:pt x="101" y="16"/>
                    <a:pt x="102" y="25"/>
                    <a:pt x="106" y="34"/>
                  </a:cubicBezTo>
                  <a:moveTo>
                    <a:pt x="10" y="43"/>
                  </a:moveTo>
                  <a:cubicBezTo>
                    <a:pt x="17" y="52"/>
                    <a:pt x="25" y="53"/>
                    <a:pt x="33" y="47"/>
                  </a:cubicBezTo>
                  <a:cubicBezTo>
                    <a:pt x="35" y="46"/>
                    <a:pt x="35" y="39"/>
                    <a:pt x="33" y="38"/>
                  </a:cubicBezTo>
                  <a:cubicBezTo>
                    <a:pt x="25" y="33"/>
                    <a:pt x="17" y="33"/>
                    <a:pt x="10" y="43"/>
                  </a:cubicBezTo>
                  <a:moveTo>
                    <a:pt x="132" y="51"/>
                  </a:moveTo>
                  <a:cubicBezTo>
                    <a:pt x="137" y="47"/>
                    <a:pt x="141" y="45"/>
                    <a:pt x="145" y="42"/>
                  </a:cubicBezTo>
                  <a:cubicBezTo>
                    <a:pt x="141" y="39"/>
                    <a:pt x="137" y="34"/>
                    <a:pt x="133" y="34"/>
                  </a:cubicBezTo>
                  <a:cubicBezTo>
                    <a:pt x="129" y="34"/>
                    <a:pt x="125" y="38"/>
                    <a:pt x="120" y="41"/>
                  </a:cubicBezTo>
                  <a:cubicBezTo>
                    <a:pt x="124" y="44"/>
                    <a:pt x="127" y="47"/>
                    <a:pt x="132"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îṥḷîdê"/>
            <p:cNvSpPr/>
            <p:nvPr/>
          </p:nvSpPr>
          <p:spPr bwMode="auto">
            <a:xfrm>
              <a:off x="4576763" y="1955800"/>
              <a:ext cx="784225" cy="382588"/>
            </a:xfrm>
            <a:custGeom>
              <a:avLst/>
              <a:gdLst>
                <a:gd name="T0" fmla="*/ 8 w 159"/>
                <a:gd name="T1" fmla="*/ 78 h 78"/>
                <a:gd name="T2" fmla="*/ 25 w 159"/>
                <a:gd name="T3" fmla="*/ 19 h 78"/>
                <a:gd name="T4" fmla="*/ 83 w 159"/>
                <a:gd name="T5" fmla="*/ 1 h 78"/>
                <a:gd name="T6" fmla="*/ 151 w 159"/>
                <a:gd name="T7" fmla="*/ 20 h 78"/>
                <a:gd name="T8" fmla="*/ 159 w 159"/>
                <a:gd name="T9" fmla="*/ 32 h 78"/>
                <a:gd name="T10" fmla="*/ 146 w 159"/>
                <a:gd name="T11" fmla="*/ 34 h 78"/>
                <a:gd name="T12" fmla="*/ 105 w 159"/>
                <a:gd name="T13" fmla="*/ 30 h 78"/>
                <a:gd name="T14" fmla="*/ 18 w 159"/>
                <a:gd name="T15" fmla="*/ 67 h 78"/>
                <a:gd name="T16" fmla="*/ 8 w 159"/>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78">
                  <a:moveTo>
                    <a:pt x="8" y="78"/>
                  </a:moveTo>
                  <a:cubicBezTo>
                    <a:pt x="0" y="56"/>
                    <a:pt x="6" y="35"/>
                    <a:pt x="25" y="19"/>
                  </a:cubicBezTo>
                  <a:cubicBezTo>
                    <a:pt x="42" y="6"/>
                    <a:pt x="62" y="0"/>
                    <a:pt x="83" y="1"/>
                  </a:cubicBezTo>
                  <a:cubicBezTo>
                    <a:pt x="108" y="1"/>
                    <a:pt x="130" y="8"/>
                    <a:pt x="151" y="20"/>
                  </a:cubicBezTo>
                  <a:cubicBezTo>
                    <a:pt x="155" y="22"/>
                    <a:pt x="157" y="28"/>
                    <a:pt x="159" y="32"/>
                  </a:cubicBezTo>
                  <a:cubicBezTo>
                    <a:pt x="155" y="33"/>
                    <a:pt x="150" y="35"/>
                    <a:pt x="146" y="34"/>
                  </a:cubicBezTo>
                  <a:cubicBezTo>
                    <a:pt x="132" y="33"/>
                    <a:pt x="118" y="30"/>
                    <a:pt x="105" y="30"/>
                  </a:cubicBezTo>
                  <a:cubicBezTo>
                    <a:pt x="70" y="28"/>
                    <a:pt x="42" y="41"/>
                    <a:pt x="18" y="67"/>
                  </a:cubicBezTo>
                  <a:cubicBezTo>
                    <a:pt x="15" y="70"/>
                    <a:pt x="12" y="73"/>
                    <a:pt x="8"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iṩlïďé"/>
            <p:cNvSpPr/>
            <p:nvPr/>
          </p:nvSpPr>
          <p:spPr bwMode="auto">
            <a:xfrm>
              <a:off x="6819901" y="1920875"/>
              <a:ext cx="779463" cy="382588"/>
            </a:xfrm>
            <a:custGeom>
              <a:avLst/>
              <a:gdLst>
                <a:gd name="T0" fmla="*/ 157 w 158"/>
                <a:gd name="T1" fmla="*/ 78 h 78"/>
                <a:gd name="T2" fmla="*/ 149 w 158"/>
                <a:gd name="T3" fmla="*/ 73 h 78"/>
                <a:gd name="T4" fmla="*/ 21 w 158"/>
                <a:gd name="T5" fmla="*/ 41 h 78"/>
                <a:gd name="T6" fmla="*/ 2 w 158"/>
                <a:gd name="T7" fmla="*/ 40 h 78"/>
                <a:gd name="T8" fmla="*/ 15 w 158"/>
                <a:gd name="T9" fmla="*/ 25 h 78"/>
                <a:gd name="T10" fmla="*/ 102 w 158"/>
                <a:gd name="T11" fmla="*/ 7 h 78"/>
                <a:gd name="T12" fmla="*/ 156 w 158"/>
                <a:gd name="T13" fmla="*/ 53 h 78"/>
                <a:gd name="T14" fmla="*/ 157 w 158"/>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78">
                  <a:moveTo>
                    <a:pt x="157" y="78"/>
                  </a:moveTo>
                  <a:cubicBezTo>
                    <a:pt x="153" y="75"/>
                    <a:pt x="151" y="74"/>
                    <a:pt x="149" y="73"/>
                  </a:cubicBezTo>
                  <a:cubicBezTo>
                    <a:pt x="113" y="34"/>
                    <a:pt x="70" y="28"/>
                    <a:pt x="21" y="41"/>
                  </a:cubicBezTo>
                  <a:cubicBezTo>
                    <a:pt x="15" y="42"/>
                    <a:pt x="6" y="50"/>
                    <a:pt x="2" y="40"/>
                  </a:cubicBezTo>
                  <a:cubicBezTo>
                    <a:pt x="0" y="37"/>
                    <a:pt x="9" y="28"/>
                    <a:pt x="15" y="25"/>
                  </a:cubicBezTo>
                  <a:cubicBezTo>
                    <a:pt x="42" y="9"/>
                    <a:pt x="70" y="0"/>
                    <a:pt x="102" y="7"/>
                  </a:cubicBezTo>
                  <a:cubicBezTo>
                    <a:pt x="128" y="12"/>
                    <a:pt x="149" y="25"/>
                    <a:pt x="156" y="53"/>
                  </a:cubicBezTo>
                  <a:cubicBezTo>
                    <a:pt x="158" y="60"/>
                    <a:pt x="157" y="68"/>
                    <a:pt x="157" y="7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íŝliḋe"/>
            <p:cNvSpPr/>
            <p:nvPr/>
          </p:nvSpPr>
          <p:spPr bwMode="auto">
            <a:xfrm>
              <a:off x="6604001" y="1625600"/>
              <a:ext cx="398463" cy="447675"/>
            </a:xfrm>
            <a:custGeom>
              <a:avLst/>
              <a:gdLst>
                <a:gd name="T0" fmla="*/ 0 w 81"/>
                <a:gd name="T1" fmla="*/ 8 h 91"/>
                <a:gd name="T2" fmla="*/ 50 w 81"/>
                <a:gd name="T3" fmla="*/ 6 h 91"/>
                <a:gd name="T4" fmla="*/ 71 w 81"/>
                <a:gd name="T5" fmla="*/ 61 h 91"/>
                <a:gd name="T6" fmla="*/ 22 w 81"/>
                <a:gd name="T7" fmla="*/ 83 h 91"/>
                <a:gd name="T8" fmla="*/ 17 w 81"/>
                <a:gd name="T9" fmla="*/ 63 h 91"/>
                <a:gd name="T10" fmla="*/ 20 w 81"/>
                <a:gd name="T11" fmla="*/ 60 h 91"/>
                <a:gd name="T12" fmla="*/ 9 w 81"/>
                <a:gd name="T13" fmla="*/ 12 h 91"/>
                <a:gd name="T14" fmla="*/ 0 w 81"/>
                <a:gd name="T15" fmla="*/ 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1">
                  <a:moveTo>
                    <a:pt x="0" y="8"/>
                  </a:moveTo>
                  <a:cubicBezTo>
                    <a:pt x="19" y="1"/>
                    <a:pt x="34" y="0"/>
                    <a:pt x="50" y="6"/>
                  </a:cubicBezTo>
                  <a:cubicBezTo>
                    <a:pt x="71" y="13"/>
                    <a:pt x="81" y="39"/>
                    <a:pt x="71" y="61"/>
                  </a:cubicBezTo>
                  <a:cubicBezTo>
                    <a:pt x="62" y="81"/>
                    <a:pt x="40" y="91"/>
                    <a:pt x="22" y="83"/>
                  </a:cubicBezTo>
                  <a:cubicBezTo>
                    <a:pt x="11" y="78"/>
                    <a:pt x="9" y="73"/>
                    <a:pt x="17" y="63"/>
                  </a:cubicBezTo>
                  <a:cubicBezTo>
                    <a:pt x="18" y="62"/>
                    <a:pt x="19" y="61"/>
                    <a:pt x="20" y="60"/>
                  </a:cubicBezTo>
                  <a:cubicBezTo>
                    <a:pt x="39" y="37"/>
                    <a:pt x="36" y="24"/>
                    <a:pt x="9" y="12"/>
                  </a:cubicBezTo>
                  <a:cubicBezTo>
                    <a:pt x="7" y="12"/>
                    <a:pt x="5" y="11"/>
                    <a:pt x="0"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ṩļîḑê"/>
            <p:cNvSpPr/>
            <p:nvPr/>
          </p:nvSpPr>
          <p:spPr bwMode="auto">
            <a:xfrm>
              <a:off x="5868988" y="3138488"/>
              <a:ext cx="384175" cy="541338"/>
            </a:xfrm>
            <a:custGeom>
              <a:avLst/>
              <a:gdLst>
                <a:gd name="T0" fmla="*/ 27 w 78"/>
                <a:gd name="T1" fmla="*/ 39 h 110"/>
                <a:gd name="T2" fmla="*/ 27 w 78"/>
                <a:gd name="T3" fmla="*/ 0 h 110"/>
                <a:gd name="T4" fmla="*/ 49 w 78"/>
                <a:gd name="T5" fmla="*/ 0 h 110"/>
                <a:gd name="T6" fmla="*/ 49 w 78"/>
                <a:gd name="T7" fmla="*/ 37 h 110"/>
                <a:gd name="T8" fmla="*/ 72 w 78"/>
                <a:gd name="T9" fmla="*/ 85 h 110"/>
                <a:gd name="T10" fmla="*/ 37 w 78"/>
                <a:gd name="T11" fmla="*/ 109 h 110"/>
                <a:gd name="T12" fmla="*/ 4 w 78"/>
                <a:gd name="T13" fmla="*/ 81 h 110"/>
                <a:gd name="T14" fmla="*/ 27 w 78"/>
                <a:gd name="T15" fmla="*/ 39 h 110"/>
                <a:gd name="T16" fmla="*/ 56 w 78"/>
                <a:gd name="T17" fmla="*/ 90 h 110"/>
                <a:gd name="T18" fmla="*/ 56 w 78"/>
                <a:gd name="T19" fmla="*/ 69 h 110"/>
                <a:gd name="T20" fmla="*/ 42 w 78"/>
                <a:gd name="T21" fmla="*/ 56 h 110"/>
                <a:gd name="T22" fmla="*/ 22 w 78"/>
                <a:gd name="T23" fmla="*/ 69 h 110"/>
                <a:gd name="T24" fmla="*/ 43 w 78"/>
                <a:gd name="T25" fmla="*/ 90 h 110"/>
                <a:gd name="T26" fmla="*/ 56 w 78"/>
                <a:gd name="T27"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110">
                  <a:moveTo>
                    <a:pt x="27" y="39"/>
                  </a:moveTo>
                  <a:cubicBezTo>
                    <a:pt x="27" y="0"/>
                    <a:pt x="27" y="0"/>
                    <a:pt x="27" y="0"/>
                  </a:cubicBezTo>
                  <a:cubicBezTo>
                    <a:pt x="49" y="0"/>
                    <a:pt x="49" y="0"/>
                    <a:pt x="49" y="0"/>
                  </a:cubicBezTo>
                  <a:cubicBezTo>
                    <a:pt x="49" y="37"/>
                    <a:pt x="49" y="37"/>
                    <a:pt x="49" y="37"/>
                  </a:cubicBezTo>
                  <a:cubicBezTo>
                    <a:pt x="72" y="54"/>
                    <a:pt x="78" y="67"/>
                    <a:pt x="72" y="85"/>
                  </a:cubicBezTo>
                  <a:cubicBezTo>
                    <a:pt x="66" y="100"/>
                    <a:pt x="51" y="110"/>
                    <a:pt x="37" y="109"/>
                  </a:cubicBezTo>
                  <a:cubicBezTo>
                    <a:pt x="21" y="108"/>
                    <a:pt x="8" y="97"/>
                    <a:pt x="4" y="81"/>
                  </a:cubicBezTo>
                  <a:cubicBezTo>
                    <a:pt x="0" y="65"/>
                    <a:pt x="8" y="51"/>
                    <a:pt x="27" y="39"/>
                  </a:cubicBezTo>
                  <a:moveTo>
                    <a:pt x="56" y="90"/>
                  </a:moveTo>
                  <a:cubicBezTo>
                    <a:pt x="56" y="82"/>
                    <a:pt x="55" y="75"/>
                    <a:pt x="56" y="69"/>
                  </a:cubicBezTo>
                  <a:cubicBezTo>
                    <a:pt x="58" y="57"/>
                    <a:pt x="52" y="55"/>
                    <a:pt x="42" y="56"/>
                  </a:cubicBezTo>
                  <a:cubicBezTo>
                    <a:pt x="34" y="57"/>
                    <a:pt x="21" y="51"/>
                    <a:pt x="22" y="69"/>
                  </a:cubicBezTo>
                  <a:cubicBezTo>
                    <a:pt x="22" y="90"/>
                    <a:pt x="21" y="90"/>
                    <a:pt x="43" y="90"/>
                  </a:cubicBezTo>
                  <a:cubicBezTo>
                    <a:pt x="46" y="90"/>
                    <a:pt x="50" y="90"/>
                    <a:pt x="56" y="9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íṧḷiḑe"/>
            <p:cNvSpPr/>
            <p:nvPr/>
          </p:nvSpPr>
          <p:spPr bwMode="auto">
            <a:xfrm>
              <a:off x="5173663" y="1635125"/>
              <a:ext cx="355600" cy="428625"/>
            </a:xfrm>
            <a:custGeom>
              <a:avLst/>
              <a:gdLst>
                <a:gd name="T0" fmla="*/ 72 w 72"/>
                <a:gd name="T1" fmla="*/ 5 h 87"/>
                <a:gd name="T2" fmla="*/ 62 w 72"/>
                <a:gd name="T3" fmla="*/ 61 h 87"/>
                <a:gd name="T4" fmla="*/ 67 w 72"/>
                <a:gd name="T5" fmla="*/ 79 h 87"/>
                <a:gd name="T6" fmla="*/ 49 w 72"/>
                <a:gd name="T7" fmla="*/ 86 h 87"/>
                <a:gd name="T8" fmla="*/ 12 w 72"/>
                <a:gd name="T9" fmla="*/ 22 h 87"/>
                <a:gd name="T10" fmla="*/ 33 w 72"/>
                <a:gd name="T11" fmla="*/ 4 h 87"/>
                <a:gd name="T12" fmla="*/ 72 w 72"/>
                <a:gd name="T13" fmla="*/ 0 h 87"/>
                <a:gd name="T14" fmla="*/ 72 w 72"/>
                <a:gd name="T15" fmla="*/ 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7">
                  <a:moveTo>
                    <a:pt x="72" y="5"/>
                  </a:moveTo>
                  <a:cubicBezTo>
                    <a:pt x="38" y="24"/>
                    <a:pt x="38" y="29"/>
                    <a:pt x="62" y="61"/>
                  </a:cubicBezTo>
                  <a:cubicBezTo>
                    <a:pt x="66" y="66"/>
                    <a:pt x="69" y="75"/>
                    <a:pt x="67" y="79"/>
                  </a:cubicBezTo>
                  <a:cubicBezTo>
                    <a:pt x="64" y="84"/>
                    <a:pt x="55" y="87"/>
                    <a:pt x="49" y="86"/>
                  </a:cubicBezTo>
                  <a:cubicBezTo>
                    <a:pt x="21" y="84"/>
                    <a:pt x="0" y="47"/>
                    <a:pt x="12" y="22"/>
                  </a:cubicBezTo>
                  <a:cubicBezTo>
                    <a:pt x="16" y="14"/>
                    <a:pt x="25" y="6"/>
                    <a:pt x="33" y="4"/>
                  </a:cubicBezTo>
                  <a:cubicBezTo>
                    <a:pt x="45" y="0"/>
                    <a:pt x="59" y="1"/>
                    <a:pt x="72" y="0"/>
                  </a:cubicBezTo>
                  <a:cubicBezTo>
                    <a:pt x="72" y="2"/>
                    <a:pt x="72" y="4"/>
                    <a:pt x="7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iŝliḍè"/>
            <p:cNvSpPr/>
            <p:nvPr/>
          </p:nvSpPr>
          <p:spPr bwMode="auto">
            <a:xfrm>
              <a:off x="5199063" y="2840038"/>
              <a:ext cx="508000" cy="303213"/>
            </a:xfrm>
            <a:custGeom>
              <a:avLst/>
              <a:gdLst>
                <a:gd name="T0" fmla="*/ 3 w 103"/>
                <a:gd name="T1" fmla="*/ 16 h 62"/>
                <a:gd name="T2" fmla="*/ 14 w 103"/>
                <a:gd name="T3" fmla="*/ 19 h 62"/>
                <a:gd name="T4" fmla="*/ 74 w 103"/>
                <a:gd name="T5" fmla="*/ 7 h 62"/>
                <a:gd name="T6" fmla="*/ 94 w 103"/>
                <a:gd name="T7" fmla="*/ 8 h 62"/>
                <a:gd name="T8" fmla="*/ 97 w 103"/>
                <a:gd name="T9" fmla="*/ 29 h 62"/>
                <a:gd name="T10" fmla="*/ 18 w 103"/>
                <a:gd name="T11" fmla="*/ 49 h 62"/>
                <a:gd name="T12" fmla="*/ 3 w 103"/>
                <a:gd name="T13" fmla="*/ 16 h 62"/>
              </a:gdLst>
              <a:ahLst/>
              <a:cxnLst>
                <a:cxn ang="0">
                  <a:pos x="T0" y="T1"/>
                </a:cxn>
                <a:cxn ang="0">
                  <a:pos x="T2" y="T3"/>
                </a:cxn>
                <a:cxn ang="0">
                  <a:pos x="T4" y="T5"/>
                </a:cxn>
                <a:cxn ang="0">
                  <a:pos x="T6" y="T7"/>
                </a:cxn>
                <a:cxn ang="0">
                  <a:pos x="T8" y="T9"/>
                </a:cxn>
                <a:cxn ang="0">
                  <a:pos x="T10" y="T11"/>
                </a:cxn>
                <a:cxn ang="0">
                  <a:pos x="T12" y="T13"/>
                </a:cxn>
              </a:cxnLst>
              <a:rect l="0" t="0" r="r" b="b"/>
              <a:pathLst>
                <a:path w="103" h="62">
                  <a:moveTo>
                    <a:pt x="3" y="16"/>
                  </a:moveTo>
                  <a:cubicBezTo>
                    <a:pt x="6" y="17"/>
                    <a:pt x="10" y="18"/>
                    <a:pt x="14" y="19"/>
                  </a:cubicBezTo>
                  <a:cubicBezTo>
                    <a:pt x="36" y="24"/>
                    <a:pt x="57" y="21"/>
                    <a:pt x="74" y="7"/>
                  </a:cubicBezTo>
                  <a:cubicBezTo>
                    <a:pt x="82" y="0"/>
                    <a:pt x="87" y="2"/>
                    <a:pt x="94" y="8"/>
                  </a:cubicBezTo>
                  <a:cubicBezTo>
                    <a:pt x="100" y="14"/>
                    <a:pt x="103" y="21"/>
                    <a:pt x="97" y="29"/>
                  </a:cubicBezTo>
                  <a:cubicBezTo>
                    <a:pt x="83" y="51"/>
                    <a:pt x="40" y="62"/>
                    <a:pt x="18" y="49"/>
                  </a:cubicBezTo>
                  <a:cubicBezTo>
                    <a:pt x="5" y="42"/>
                    <a:pt x="0" y="32"/>
                    <a:pt x="3"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íṧḻîḓé"/>
            <p:cNvSpPr/>
            <p:nvPr/>
          </p:nvSpPr>
          <p:spPr bwMode="auto">
            <a:xfrm>
              <a:off x="6505576" y="2849563"/>
              <a:ext cx="512763" cy="284163"/>
            </a:xfrm>
            <a:custGeom>
              <a:avLst/>
              <a:gdLst>
                <a:gd name="T0" fmla="*/ 100 w 104"/>
                <a:gd name="T1" fmla="*/ 11 h 58"/>
                <a:gd name="T2" fmla="*/ 84 w 104"/>
                <a:gd name="T3" fmla="*/ 46 h 58"/>
                <a:gd name="T4" fmla="*/ 7 w 104"/>
                <a:gd name="T5" fmla="*/ 30 h 58"/>
                <a:gd name="T6" fmla="*/ 9 w 104"/>
                <a:gd name="T7" fmla="*/ 8 h 58"/>
                <a:gd name="T8" fmla="*/ 28 w 104"/>
                <a:gd name="T9" fmla="*/ 6 h 58"/>
                <a:gd name="T10" fmla="*/ 89 w 104"/>
                <a:gd name="T11" fmla="*/ 14 h 58"/>
                <a:gd name="T12" fmla="*/ 98 w 104"/>
                <a:gd name="T13" fmla="*/ 11 h 58"/>
                <a:gd name="T14" fmla="*/ 100 w 104"/>
                <a:gd name="T15" fmla="*/ 1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58">
                  <a:moveTo>
                    <a:pt x="100" y="11"/>
                  </a:moveTo>
                  <a:cubicBezTo>
                    <a:pt x="104" y="28"/>
                    <a:pt x="99" y="38"/>
                    <a:pt x="84" y="46"/>
                  </a:cubicBezTo>
                  <a:cubicBezTo>
                    <a:pt x="62" y="58"/>
                    <a:pt x="23" y="50"/>
                    <a:pt x="7" y="30"/>
                  </a:cubicBezTo>
                  <a:cubicBezTo>
                    <a:pt x="0" y="22"/>
                    <a:pt x="3" y="15"/>
                    <a:pt x="9" y="8"/>
                  </a:cubicBezTo>
                  <a:cubicBezTo>
                    <a:pt x="15" y="1"/>
                    <a:pt x="20" y="0"/>
                    <a:pt x="28" y="6"/>
                  </a:cubicBezTo>
                  <a:cubicBezTo>
                    <a:pt x="47" y="19"/>
                    <a:pt x="67" y="21"/>
                    <a:pt x="89" y="14"/>
                  </a:cubicBezTo>
                  <a:cubicBezTo>
                    <a:pt x="92" y="13"/>
                    <a:pt x="95" y="12"/>
                    <a:pt x="98" y="11"/>
                  </a:cubicBezTo>
                  <a:cubicBezTo>
                    <a:pt x="98" y="11"/>
                    <a:pt x="99" y="11"/>
                    <a:pt x="100"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îṥľidé"/>
            <p:cNvSpPr/>
            <p:nvPr/>
          </p:nvSpPr>
          <p:spPr bwMode="auto">
            <a:xfrm>
              <a:off x="5889626" y="1316038"/>
              <a:ext cx="417513" cy="393700"/>
            </a:xfrm>
            <a:custGeom>
              <a:avLst/>
              <a:gdLst>
                <a:gd name="T0" fmla="*/ 81 w 85"/>
                <a:gd name="T1" fmla="*/ 80 h 80"/>
                <a:gd name="T2" fmla="*/ 10 w 85"/>
                <a:gd name="T3" fmla="*/ 32 h 80"/>
                <a:gd name="T4" fmla="*/ 0 w 85"/>
                <a:gd name="T5" fmla="*/ 15 h 80"/>
                <a:gd name="T6" fmla="*/ 11 w 85"/>
                <a:gd name="T7" fmla="*/ 2 h 80"/>
                <a:gd name="T8" fmla="*/ 24 w 85"/>
                <a:gd name="T9" fmla="*/ 2 h 80"/>
                <a:gd name="T10" fmla="*/ 73 w 85"/>
                <a:gd name="T11" fmla="*/ 34 h 80"/>
                <a:gd name="T12" fmla="*/ 81 w 85"/>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85" h="80">
                  <a:moveTo>
                    <a:pt x="81" y="80"/>
                  </a:moveTo>
                  <a:cubicBezTo>
                    <a:pt x="60" y="56"/>
                    <a:pt x="37" y="41"/>
                    <a:pt x="10" y="32"/>
                  </a:cubicBezTo>
                  <a:cubicBezTo>
                    <a:pt x="5" y="30"/>
                    <a:pt x="1" y="21"/>
                    <a:pt x="0" y="15"/>
                  </a:cubicBezTo>
                  <a:cubicBezTo>
                    <a:pt x="0" y="11"/>
                    <a:pt x="6" y="5"/>
                    <a:pt x="11" y="2"/>
                  </a:cubicBezTo>
                  <a:cubicBezTo>
                    <a:pt x="14" y="0"/>
                    <a:pt x="20" y="0"/>
                    <a:pt x="24" y="2"/>
                  </a:cubicBezTo>
                  <a:cubicBezTo>
                    <a:pt x="43" y="8"/>
                    <a:pt x="61" y="17"/>
                    <a:pt x="73" y="34"/>
                  </a:cubicBezTo>
                  <a:cubicBezTo>
                    <a:pt x="83" y="47"/>
                    <a:pt x="85" y="61"/>
                    <a:pt x="81" y="8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íSļîḓê"/>
            <p:cNvSpPr/>
            <p:nvPr/>
          </p:nvSpPr>
          <p:spPr bwMode="auto">
            <a:xfrm>
              <a:off x="5927726" y="1635125"/>
              <a:ext cx="315913" cy="374650"/>
            </a:xfrm>
            <a:custGeom>
              <a:avLst/>
              <a:gdLst>
                <a:gd name="T0" fmla="*/ 33 w 64"/>
                <a:gd name="T1" fmla="*/ 76 h 76"/>
                <a:gd name="T2" fmla="*/ 7 w 64"/>
                <a:gd name="T3" fmla="*/ 38 h 76"/>
                <a:gd name="T4" fmla="*/ 19 w 64"/>
                <a:gd name="T5" fmla="*/ 10 h 76"/>
                <a:gd name="T6" fmla="*/ 45 w 64"/>
                <a:gd name="T7" fmla="*/ 7 h 76"/>
                <a:gd name="T8" fmla="*/ 53 w 64"/>
                <a:gd name="T9" fmla="*/ 49 h 76"/>
                <a:gd name="T10" fmla="*/ 33 w 64"/>
                <a:gd name="T11" fmla="*/ 76 h 76"/>
              </a:gdLst>
              <a:ahLst/>
              <a:cxnLst>
                <a:cxn ang="0">
                  <a:pos x="T0" y="T1"/>
                </a:cxn>
                <a:cxn ang="0">
                  <a:pos x="T2" y="T3"/>
                </a:cxn>
                <a:cxn ang="0">
                  <a:pos x="T4" y="T5"/>
                </a:cxn>
                <a:cxn ang="0">
                  <a:pos x="T6" y="T7"/>
                </a:cxn>
                <a:cxn ang="0">
                  <a:pos x="T8" y="T9"/>
                </a:cxn>
                <a:cxn ang="0">
                  <a:pos x="T10" y="T11"/>
                </a:cxn>
              </a:cxnLst>
              <a:rect l="0" t="0" r="r" b="b"/>
              <a:pathLst>
                <a:path w="64" h="76">
                  <a:moveTo>
                    <a:pt x="33" y="76"/>
                  </a:moveTo>
                  <a:cubicBezTo>
                    <a:pt x="24" y="62"/>
                    <a:pt x="14" y="51"/>
                    <a:pt x="7" y="38"/>
                  </a:cubicBezTo>
                  <a:cubicBezTo>
                    <a:pt x="0" y="26"/>
                    <a:pt x="12" y="18"/>
                    <a:pt x="19" y="10"/>
                  </a:cubicBezTo>
                  <a:cubicBezTo>
                    <a:pt x="26" y="2"/>
                    <a:pt x="35" y="0"/>
                    <a:pt x="45" y="7"/>
                  </a:cubicBezTo>
                  <a:cubicBezTo>
                    <a:pt x="62" y="18"/>
                    <a:pt x="64" y="32"/>
                    <a:pt x="53" y="49"/>
                  </a:cubicBezTo>
                  <a:cubicBezTo>
                    <a:pt x="47" y="57"/>
                    <a:pt x="41" y="65"/>
                    <a:pt x="33"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ïSḻïḍè"/>
            <p:cNvSpPr/>
            <p:nvPr/>
          </p:nvSpPr>
          <p:spPr bwMode="auto">
            <a:xfrm>
              <a:off x="6170613" y="1862138"/>
              <a:ext cx="290513" cy="300038"/>
            </a:xfrm>
            <a:custGeom>
              <a:avLst/>
              <a:gdLst>
                <a:gd name="T0" fmla="*/ 59 w 59"/>
                <a:gd name="T1" fmla="*/ 16 h 61"/>
                <a:gd name="T2" fmla="*/ 24 w 59"/>
                <a:gd name="T3" fmla="*/ 61 h 61"/>
                <a:gd name="T4" fmla="*/ 4 w 59"/>
                <a:gd name="T5" fmla="*/ 51 h 61"/>
                <a:gd name="T6" fmla="*/ 2 w 59"/>
                <a:gd name="T7" fmla="*/ 34 h 61"/>
                <a:gd name="T8" fmla="*/ 31 w 59"/>
                <a:gd name="T9" fmla="*/ 3 h 61"/>
                <a:gd name="T10" fmla="*/ 48 w 59"/>
                <a:gd name="T11" fmla="*/ 3 h 61"/>
                <a:gd name="T12" fmla="*/ 59 w 59"/>
                <a:gd name="T13" fmla="*/ 16 h 61"/>
              </a:gdLst>
              <a:ahLst/>
              <a:cxnLst>
                <a:cxn ang="0">
                  <a:pos x="T0" y="T1"/>
                </a:cxn>
                <a:cxn ang="0">
                  <a:pos x="T2" y="T3"/>
                </a:cxn>
                <a:cxn ang="0">
                  <a:pos x="T4" y="T5"/>
                </a:cxn>
                <a:cxn ang="0">
                  <a:pos x="T6" y="T7"/>
                </a:cxn>
                <a:cxn ang="0">
                  <a:pos x="T8" y="T9"/>
                </a:cxn>
                <a:cxn ang="0">
                  <a:pos x="T10" y="T11"/>
                </a:cxn>
                <a:cxn ang="0">
                  <a:pos x="T12" y="T13"/>
                </a:cxn>
              </a:cxnLst>
              <a:rect l="0" t="0" r="r" b="b"/>
              <a:pathLst>
                <a:path w="59" h="61">
                  <a:moveTo>
                    <a:pt x="59" y="16"/>
                  </a:moveTo>
                  <a:cubicBezTo>
                    <a:pt x="59" y="29"/>
                    <a:pt x="34" y="61"/>
                    <a:pt x="24" y="61"/>
                  </a:cubicBezTo>
                  <a:cubicBezTo>
                    <a:pt x="17" y="61"/>
                    <a:pt x="9" y="56"/>
                    <a:pt x="4" y="51"/>
                  </a:cubicBezTo>
                  <a:cubicBezTo>
                    <a:pt x="1" y="48"/>
                    <a:pt x="0" y="37"/>
                    <a:pt x="2" y="34"/>
                  </a:cubicBezTo>
                  <a:cubicBezTo>
                    <a:pt x="10" y="22"/>
                    <a:pt x="20" y="12"/>
                    <a:pt x="31" y="3"/>
                  </a:cubicBezTo>
                  <a:cubicBezTo>
                    <a:pt x="34" y="0"/>
                    <a:pt x="43" y="0"/>
                    <a:pt x="48" y="3"/>
                  </a:cubicBezTo>
                  <a:cubicBezTo>
                    <a:pt x="53" y="6"/>
                    <a:pt x="57" y="13"/>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išḻiḓè"/>
            <p:cNvSpPr/>
            <p:nvPr/>
          </p:nvSpPr>
          <p:spPr bwMode="auto">
            <a:xfrm>
              <a:off x="5761038" y="1841500"/>
              <a:ext cx="295275" cy="309563"/>
            </a:xfrm>
            <a:custGeom>
              <a:avLst/>
              <a:gdLst>
                <a:gd name="T0" fmla="*/ 36 w 60"/>
                <a:gd name="T1" fmla="*/ 63 h 63"/>
                <a:gd name="T2" fmla="*/ 4 w 60"/>
                <a:gd name="T3" fmla="*/ 35 h 63"/>
                <a:gd name="T4" fmla="*/ 13 w 60"/>
                <a:gd name="T5" fmla="*/ 3 h 63"/>
                <a:gd name="T6" fmla="*/ 31 w 60"/>
                <a:gd name="T7" fmla="*/ 3 h 63"/>
                <a:gd name="T8" fmla="*/ 51 w 60"/>
                <a:gd name="T9" fmla="*/ 26 h 63"/>
                <a:gd name="T10" fmla="*/ 58 w 60"/>
                <a:gd name="T11" fmla="*/ 43 h 63"/>
                <a:gd name="T12" fmla="*/ 36 w 6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60" h="63">
                  <a:moveTo>
                    <a:pt x="36" y="63"/>
                  </a:moveTo>
                  <a:cubicBezTo>
                    <a:pt x="24" y="61"/>
                    <a:pt x="8" y="46"/>
                    <a:pt x="4" y="35"/>
                  </a:cubicBezTo>
                  <a:cubicBezTo>
                    <a:pt x="0" y="23"/>
                    <a:pt x="3" y="9"/>
                    <a:pt x="13" y="3"/>
                  </a:cubicBezTo>
                  <a:cubicBezTo>
                    <a:pt x="18" y="0"/>
                    <a:pt x="27" y="0"/>
                    <a:pt x="31" y="3"/>
                  </a:cubicBezTo>
                  <a:cubicBezTo>
                    <a:pt x="39" y="9"/>
                    <a:pt x="45" y="17"/>
                    <a:pt x="51" y="26"/>
                  </a:cubicBezTo>
                  <a:cubicBezTo>
                    <a:pt x="55" y="31"/>
                    <a:pt x="60" y="40"/>
                    <a:pt x="58" y="43"/>
                  </a:cubicBezTo>
                  <a:cubicBezTo>
                    <a:pt x="52" y="51"/>
                    <a:pt x="43" y="56"/>
                    <a:pt x="36" y="6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í$lïḓè"/>
            <p:cNvSpPr/>
            <p:nvPr/>
          </p:nvSpPr>
          <p:spPr bwMode="auto">
            <a:xfrm>
              <a:off x="5845176" y="2863850"/>
              <a:ext cx="349250" cy="274638"/>
            </a:xfrm>
            <a:custGeom>
              <a:avLst/>
              <a:gdLst>
                <a:gd name="T0" fmla="*/ 71 w 71"/>
                <a:gd name="T1" fmla="*/ 34 h 56"/>
                <a:gd name="T2" fmla="*/ 24 w 71"/>
                <a:gd name="T3" fmla="*/ 44 h 56"/>
                <a:gd name="T4" fmla="*/ 18 w 71"/>
                <a:gd name="T5" fmla="*/ 40 h 56"/>
                <a:gd name="T6" fmla="*/ 0 w 71"/>
                <a:gd name="T7" fmla="*/ 18 h 56"/>
                <a:gd name="T8" fmla="*/ 23 w 71"/>
                <a:gd name="T9" fmla="*/ 1 h 56"/>
                <a:gd name="T10" fmla="*/ 33 w 71"/>
                <a:gd name="T11" fmla="*/ 2 h 56"/>
                <a:gd name="T12" fmla="*/ 71 w 71"/>
                <a:gd name="T13" fmla="*/ 34 h 56"/>
              </a:gdLst>
              <a:ahLst/>
              <a:cxnLst>
                <a:cxn ang="0">
                  <a:pos x="T0" y="T1"/>
                </a:cxn>
                <a:cxn ang="0">
                  <a:pos x="T2" y="T3"/>
                </a:cxn>
                <a:cxn ang="0">
                  <a:pos x="T4" y="T5"/>
                </a:cxn>
                <a:cxn ang="0">
                  <a:pos x="T6" y="T7"/>
                </a:cxn>
                <a:cxn ang="0">
                  <a:pos x="T8" y="T9"/>
                </a:cxn>
                <a:cxn ang="0">
                  <a:pos x="T10" y="T11"/>
                </a:cxn>
                <a:cxn ang="0">
                  <a:pos x="T12" y="T13"/>
                </a:cxn>
              </a:cxnLst>
              <a:rect l="0" t="0" r="r" b="b"/>
              <a:pathLst>
                <a:path w="71" h="56">
                  <a:moveTo>
                    <a:pt x="71" y="34"/>
                  </a:moveTo>
                  <a:cubicBezTo>
                    <a:pt x="58" y="53"/>
                    <a:pt x="44" y="56"/>
                    <a:pt x="24" y="44"/>
                  </a:cubicBezTo>
                  <a:cubicBezTo>
                    <a:pt x="22" y="43"/>
                    <a:pt x="19" y="42"/>
                    <a:pt x="18" y="40"/>
                  </a:cubicBezTo>
                  <a:cubicBezTo>
                    <a:pt x="12" y="33"/>
                    <a:pt x="6" y="25"/>
                    <a:pt x="0" y="18"/>
                  </a:cubicBezTo>
                  <a:cubicBezTo>
                    <a:pt x="7" y="12"/>
                    <a:pt x="15" y="6"/>
                    <a:pt x="23" y="1"/>
                  </a:cubicBezTo>
                  <a:cubicBezTo>
                    <a:pt x="25" y="0"/>
                    <a:pt x="30" y="1"/>
                    <a:pt x="33" y="2"/>
                  </a:cubicBezTo>
                  <a:cubicBezTo>
                    <a:pt x="46" y="12"/>
                    <a:pt x="58" y="23"/>
                    <a:pt x="71"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işḷïdê"/>
            <p:cNvSpPr/>
            <p:nvPr/>
          </p:nvSpPr>
          <p:spPr bwMode="auto">
            <a:xfrm>
              <a:off x="5454651" y="2343150"/>
              <a:ext cx="301625" cy="314325"/>
            </a:xfrm>
            <a:custGeom>
              <a:avLst/>
              <a:gdLst>
                <a:gd name="T0" fmla="*/ 31 w 61"/>
                <a:gd name="T1" fmla="*/ 64 h 64"/>
                <a:gd name="T2" fmla="*/ 21 w 61"/>
                <a:gd name="T3" fmla="*/ 58 h 64"/>
                <a:gd name="T4" fmla="*/ 5 w 61"/>
                <a:gd name="T5" fmla="*/ 31 h 64"/>
                <a:gd name="T6" fmla="*/ 14 w 61"/>
                <a:gd name="T7" fmla="*/ 7 h 64"/>
                <a:gd name="T8" fmla="*/ 37 w 61"/>
                <a:gd name="T9" fmla="*/ 13 h 64"/>
                <a:gd name="T10" fmla="*/ 54 w 61"/>
                <a:gd name="T11" fmla="*/ 38 h 64"/>
                <a:gd name="T12" fmla="*/ 49 w 61"/>
                <a:gd name="T13" fmla="*/ 57 h 64"/>
                <a:gd name="T14" fmla="*/ 31 w 6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4">
                  <a:moveTo>
                    <a:pt x="31" y="64"/>
                  </a:moveTo>
                  <a:cubicBezTo>
                    <a:pt x="28" y="62"/>
                    <a:pt x="23" y="61"/>
                    <a:pt x="21" y="58"/>
                  </a:cubicBezTo>
                  <a:cubicBezTo>
                    <a:pt x="15" y="50"/>
                    <a:pt x="9" y="41"/>
                    <a:pt x="5" y="31"/>
                  </a:cubicBezTo>
                  <a:cubicBezTo>
                    <a:pt x="0" y="21"/>
                    <a:pt x="4" y="12"/>
                    <a:pt x="14" y="7"/>
                  </a:cubicBezTo>
                  <a:cubicBezTo>
                    <a:pt x="24" y="1"/>
                    <a:pt x="32" y="0"/>
                    <a:pt x="37" y="13"/>
                  </a:cubicBezTo>
                  <a:cubicBezTo>
                    <a:pt x="42" y="22"/>
                    <a:pt x="48" y="30"/>
                    <a:pt x="54" y="38"/>
                  </a:cubicBezTo>
                  <a:cubicBezTo>
                    <a:pt x="61" y="47"/>
                    <a:pt x="59" y="53"/>
                    <a:pt x="49" y="57"/>
                  </a:cubicBezTo>
                  <a:cubicBezTo>
                    <a:pt x="43" y="59"/>
                    <a:pt x="38" y="62"/>
                    <a:pt x="31" y="6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î$ļiḓè"/>
            <p:cNvSpPr/>
            <p:nvPr/>
          </p:nvSpPr>
          <p:spPr bwMode="auto">
            <a:xfrm>
              <a:off x="6688138" y="2584450"/>
              <a:ext cx="354013" cy="293688"/>
            </a:xfrm>
            <a:custGeom>
              <a:avLst/>
              <a:gdLst>
                <a:gd name="T0" fmla="*/ 0 w 72"/>
                <a:gd name="T1" fmla="*/ 23 h 60"/>
                <a:gd name="T2" fmla="*/ 26 w 72"/>
                <a:gd name="T3" fmla="*/ 3 h 60"/>
                <a:gd name="T4" fmla="*/ 67 w 72"/>
                <a:gd name="T5" fmla="*/ 34 h 60"/>
                <a:gd name="T6" fmla="*/ 59 w 72"/>
                <a:gd name="T7" fmla="*/ 59 h 60"/>
                <a:gd name="T8" fmla="*/ 48 w 72"/>
                <a:gd name="T9" fmla="*/ 58 h 60"/>
                <a:gd name="T10" fmla="*/ 0 w 72"/>
                <a:gd name="T11" fmla="*/ 23 h 60"/>
              </a:gdLst>
              <a:ahLst/>
              <a:cxnLst>
                <a:cxn ang="0">
                  <a:pos x="T0" y="T1"/>
                </a:cxn>
                <a:cxn ang="0">
                  <a:pos x="T2" y="T3"/>
                </a:cxn>
                <a:cxn ang="0">
                  <a:pos x="T4" y="T5"/>
                </a:cxn>
                <a:cxn ang="0">
                  <a:pos x="T6" y="T7"/>
                </a:cxn>
                <a:cxn ang="0">
                  <a:pos x="T8" y="T9"/>
                </a:cxn>
                <a:cxn ang="0">
                  <a:pos x="T10" y="T11"/>
                </a:cxn>
              </a:cxnLst>
              <a:rect l="0" t="0" r="r" b="b"/>
              <a:pathLst>
                <a:path w="72" h="60">
                  <a:moveTo>
                    <a:pt x="0" y="23"/>
                  </a:moveTo>
                  <a:cubicBezTo>
                    <a:pt x="4" y="5"/>
                    <a:pt x="11" y="0"/>
                    <a:pt x="26" y="3"/>
                  </a:cubicBezTo>
                  <a:cubicBezTo>
                    <a:pt x="44" y="7"/>
                    <a:pt x="58" y="18"/>
                    <a:pt x="67" y="34"/>
                  </a:cubicBezTo>
                  <a:cubicBezTo>
                    <a:pt x="72" y="45"/>
                    <a:pt x="69" y="55"/>
                    <a:pt x="59" y="59"/>
                  </a:cubicBezTo>
                  <a:cubicBezTo>
                    <a:pt x="56" y="60"/>
                    <a:pt x="49" y="60"/>
                    <a:pt x="48" y="58"/>
                  </a:cubicBezTo>
                  <a:cubicBezTo>
                    <a:pt x="37" y="40"/>
                    <a:pt x="21" y="28"/>
                    <a:pt x="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îṥḻídè"/>
            <p:cNvSpPr/>
            <p:nvPr/>
          </p:nvSpPr>
          <p:spPr bwMode="auto">
            <a:xfrm>
              <a:off x="5957888" y="2112963"/>
              <a:ext cx="261938" cy="288925"/>
            </a:xfrm>
            <a:custGeom>
              <a:avLst/>
              <a:gdLst>
                <a:gd name="T0" fmla="*/ 53 w 53"/>
                <a:gd name="T1" fmla="*/ 30 h 59"/>
                <a:gd name="T2" fmla="*/ 25 w 53"/>
                <a:gd name="T3" fmla="*/ 59 h 59"/>
                <a:gd name="T4" fmla="*/ 0 w 53"/>
                <a:gd name="T5" fmla="*/ 27 h 59"/>
                <a:gd name="T6" fmla="*/ 28 w 53"/>
                <a:gd name="T7" fmla="*/ 0 h 59"/>
                <a:gd name="T8" fmla="*/ 53 w 53"/>
                <a:gd name="T9" fmla="*/ 30 h 59"/>
              </a:gdLst>
              <a:ahLst/>
              <a:cxnLst>
                <a:cxn ang="0">
                  <a:pos x="T0" y="T1"/>
                </a:cxn>
                <a:cxn ang="0">
                  <a:pos x="T2" y="T3"/>
                </a:cxn>
                <a:cxn ang="0">
                  <a:pos x="T4" y="T5"/>
                </a:cxn>
                <a:cxn ang="0">
                  <a:pos x="T6" y="T7"/>
                </a:cxn>
                <a:cxn ang="0">
                  <a:pos x="T8" y="T9"/>
                </a:cxn>
              </a:cxnLst>
              <a:rect l="0" t="0" r="r" b="b"/>
              <a:pathLst>
                <a:path w="53" h="59">
                  <a:moveTo>
                    <a:pt x="53" y="30"/>
                  </a:moveTo>
                  <a:cubicBezTo>
                    <a:pt x="53" y="40"/>
                    <a:pt x="34" y="59"/>
                    <a:pt x="25" y="59"/>
                  </a:cubicBezTo>
                  <a:cubicBezTo>
                    <a:pt x="18" y="59"/>
                    <a:pt x="0" y="37"/>
                    <a:pt x="0" y="27"/>
                  </a:cubicBezTo>
                  <a:cubicBezTo>
                    <a:pt x="1" y="18"/>
                    <a:pt x="19" y="0"/>
                    <a:pt x="28" y="0"/>
                  </a:cubicBezTo>
                  <a:cubicBezTo>
                    <a:pt x="37" y="0"/>
                    <a:pt x="53" y="19"/>
                    <a:pt x="53"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íṥľîḑê"/>
            <p:cNvSpPr/>
            <p:nvPr/>
          </p:nvSpPr>
          <p:spPr bwMode="auto">
            <a:xfrm>
              <a:off x="5873751" y="2495550"/>
              <a:ext cx="306388" cy="344488"/>
            </a:xfrm>
            <a:custGeom>
              <a:avLst/>
              <a:gdLst>
                <a:gd name="T0" fmla="*/ 29 w 62"/>
                <a:gd name="T1" fmla="*/ 0 h 70"/>
                <a:gd name="T2" fmla="*/ 55 w 62"/>
                <a:gd name="T3" fmla="*/ 37 h 70"/>
                <a:gd name="T4" fmla="*/ 51 w 62"/>
                <a:gd name="T5" fmla="*/ 57 h 70"/>
                <a:gd name="T6" fmla="*/ 28 w 62"/>
                <a:gd name="T7" fmla="*/ 59 h 70"/>
                <a:gd name="T8" fmla="*/ 14 w 62"/>
                <a:gd name="T9" fmla="*/ 42 h 70"/>
                <a:gd name="T10" fmla="*/ 29 w 62"/>
                <a:gd name="T11" fmla="*/ 0 h 70"/>
              </a:gdLst>
              <a:ahLst/>
              <a:cxnLst>
                <a:cxn ang="0">
                  <a:pos x="T0" y="T1"/>
                </a:cxn>
                <a:cxn ang="0">
                  <a:pos x="T2" y="T3"/>
                </a:cxn>
                <a:cxn ang="0">
                  <a:pos x="T4" y="T5"/>
                </a:cxn>
                <a:cxn ang="0">
                  <a:pos x="T6" y="T7"/>
                </a:cxn>
                <a:cxn ang="0">
                  <a:pos x="T8" y="T9"/>
                </a:cxn>
                <a:cxn ang="0">
                  <a:pos x="T10" y="T11"/>
                </a:cxn>
              </a:cxnLst>
              <a:rect l="0" t="0" r="r" b="b"/>
              <a:pathLst>
                <a:path w="62" h="70">
                  <a:moveTo>
                    <a:pt x="29" y="0"/>
                  </a:moveTo>
                  <a:cubicBezTo>
                    <a:pt x="38" y="13"/>
                    <a:pt x="47" y="25"/>
                    <a:pt x="55" y="37"/>
                  </a:cubicBezTo>
                  <a:cubicBezTo>
                    <a:pt x="62" y="46"/>
                    <a:pt x="58" y="52"/>
                    <a:pt x="51" y="57"/>
                  </a:cubicBezTo>
                  <a:cubicBezTo>
                    <a:pt x="44" y="62"/>
                    <a:pt x="37" y="70"/>
                    <a:pt x="28" y="59"/>
                  </a:cubicBezTo>
                  <a:cubicBezTo>
                    <a:pt x="24" y="53"/>
                    <a:pt x="18" y="48"/>
                    <a:pt x="14" y="42"/>
                  </a:cubicBezTo>
                  <a:cubicBezTo>
                    <a:pt x="0" y="21"/>
                    <a:pt x="5" y="8"/>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ïṡḷiḓê"/>
            <p:cNvSpPr/>
            <p:nvPr/>
          </p:nvSpPr>
          <p:spPr bwMode="auto">
            <a:xfrm>
              <a:off x="5168901" y="2584450"/>
              <a:ext cx="346075" cy="298450"/>
            </a:xfrm>
            <a:custGeom>
              <a:avLst/>
              <a:gdLst>
                <a:gd name="T0" fmla="*/ 70 w 70"/>
                <a:gd name="T1" fmla="*/ 24 h 61"/>
                <a:gd name="T2" fmla="*/ 20 w 70"/>
                <a:gd name="T3" fmla="*/ 61 h 61"/>
                <a:gd name="T4" fmla="*/ 8 w 70"/>
                <a:gd name="T5" fmla="*/ 31 h 61"/>
                <a:gd name="T6" fmla="*/ 45 w 70"/>
                <a:gd name="T7" fmla="*/ 3 h 61"/>
                <a:gd name="T8" fmla="*/ 70 w 70"/>
                <a:gd name="T9" fmla="*/ 24 h 61"/>
              </a:gdLst>
              <a:ahLst/>
              <a:cxnLst>
                <a:cxn ang="0">
                  <a:pos x="T0" y="T1"/>
                </a:cxn>
                <a:cxn ang="0">
                  <a:pos x="T2" y="T3"/>
                </a:cxn>
                <a:cxn ang="0">
                  <a:pos x="T4" y="T5"/>
                </a:cxn>
                <a:cxn ang="0">
                  <a:pos x="T6" y="T7"/>
                </a:cxn>
                <a:cxn ang="0">
                  <a:pos x="T8" y="T9"/>
                </a:cxn>
              </a:cxnLst>
              <a:rect l="0" t="0" r="r" b="b"/>
              <a:pathLst>
                <a:path w="70" h="61">
                  <a:moveTo>
                    <a:pt x="70" y="24"/>
                  </a:moveTo>
                  <a:cubicBezTo>
                    <a:pt x="48" y="29"/>
                    <a:pt x="31" y="42"/>
                    <a:pt x="20" y="61"/>
                  </a:cubicBezTo>
                  <a:cubicBezTo>
                    <a:pt x="4" y="53"/>
                    <a:pt x="0" y="44"/>
                    <a:pt x="8" y="31"/>
                  </a:cubicBezTo>
                  <a:cubicBezTo>
                    <a:pt x="16" y="16"/>
                    <a:pt x="29" y="7"/>
                    <a:pt x="45" y="3"/>
                  </a:cubicBezTo>
                  <a:cubicBezTo>
                    <a:pt x="60" y="0"/>
                    <a:pt x="68" y="6"/>
                    <a:pt x="70"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íṩliḍê"/>
            <p:cNvSpPr/>
            <p:nvPr/>
          </p:nvSpPr>
          <p:spPr bwMode="auto">
            <a:xfrm>
              <a:off x="5597526" y="2622550"/>
              <a:ext cx="325438" cy="290513"/>
            </a:xfrm>
            <a:custGeom>
              <a:avLst/>
              <a:gdLst>
                <a:gd name="T0" fmla="*/ 43 w 66"/>
                <a:gd name="T1" fmla="*/ 0 h 59"/>
                <a:gd name="T2" fmla="*/ 64 w 66"/>
                <a:gd name="T3" fmla="*/ 33 h 59"/>
                <a:gd name="T4" fmla="*/ 65 w 66"/>
                <a:gd name="T5" fmla="*/ 39 h 59"/>
                <a:gd name="T6" fmla="*/ 29 w 66"/>
                <a:gd name="T7" fmla="*/ 50 h 59"/>
                <a:gd name="T8" fmla="*/ 33 w 66"/>
                <a:gd name="T9" fmla="*/ 5 h 59"/>
                <a:gd name="T10" fmla="*/ 43 w 66"/>
                <a:gd name="T11" fmla="*/ 0 h 59"/>
              </a:gdLst>
              <a:ahLst/>
              <a:cxnLst>
                <a:cxn ang="0">
                  <a:pos x="T0" y="T1"/>
                </a:cxn>
                <a:cxn ang="0">
                  <a:pos x="T2" y="T3"/>
                </a:cxn>
                <a:cxn ang="0">
                  <a:pos x="T4" y="T5"/>
                </a:cxn>
                <a:cxn ang="0">
                  <a:pos x="T6" y="T7"/>
                </a:cxn>
                <a:cxn ang="0">
                  <a:pos x="T8" y="T9"/>
                </a:cxn>
                <a:cxn ang="0">
                  <a:pos x="T10" y="T11"/>
                </a:cxn>
              </a:cxnLst>
              <a:rect l="0" t="0" r="r" b="b"/>
              <a:pathLst>
                <a:path w="66" h="59">
                  <a:moveTo>
                    <a:pt x="43" y="0"/>
                  </a:moveTo>
                  <a:cubicBezTo>
                    <a:pt x="50" y="12"/>
                    <a:pt x="57" y="22"/>
                    <a:pt x="64" y="33"/>
                  </a:cubicBezTo>
                  <a:cubicBezTo>
                    <a:pt x="65" y="35"/>
                    <a:pt x="66" y="37"/>
                    <a:pt x="65" y="39"/>
                  </a:cubicBezTo>
                  <a:cubicBezTo>
                    <a:pt x="62" y="51"/>
                    <a:pt x="37" y="59"/>
                    <a:pt x="29" y="50"/>
                  </a:cubicBezTo>
                  <a:cubicBezTo>
                    <a:pt x="1" y="22"/>
                    <a:pt x="0" y="18"/>
                    <a:pt x="33" y="5"/>
                  </a:cubicBezTo>
                  <a:cubicBezTo>
                    <a:pt x="37" y="4"/>
                    <a:pt x="40" y="2"/>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iSḻïḋe"/>
            <p:cNvSpPr/>
            <p:nvPr/>
          </p:nvSpPr>
          <p:spPr bwMode="auto">
            <a:xfrm>
              <a:off x="6253163" y="2579688"/>
              <a:ext cx="320675" cy="288925"/>
            </a:xfrm>
            <a:custGeom>
              <a:avLst/>
              <a:gdLst>
                <a:gd name="T0" fmla="*/ 37 w 65"/>
                <a:gd name="T1" fmla="*/ 59 h 59"/>
                <a:gd name="T2" fmla="*/ 30 w 65"/>
                <a:gd name="T3" fmla="*/ 55 h 59"/>
                <a:gd name="T4" fmla="*/ 34 w 65"/>
                <a:gd name="T5" fmla="*/ 2 h 59"/>
                <a:gd name="T6" fmla="*/ 52 w 65"/>
                <a:gd name="T7" fmla="*/ 8 h 59"/>
                <a:gd name="T8" fmla="*/ 59 w 65"/>
                <a:gd name="T9" fmla="*/ 31 h 59"/>
                <a:gd name="T10" fmla="*/ 37 w 65"/>
                <a:gd name="T11" fmla="*/ 59 h 59"/>
              </a:gdLst>
              <a:ahLst/>
              <a:cxnLst>
                <a:cxn ang="0">
                  <a:pos x="T0" y="T1"/>
                </a:cxn>
                <a:cxn ang="0">
                  <a:pos x="T2" y="T3"/>
                </a:cxn>
                <a:cxn ang="0">
                  <a:pos x="T4" y="T5"/>
                </a:cxn>
                <a:cxn ang="0">
                  <a:pos x="T6" y="T7"/>
                </a:cxn>
                <a:cxn ang="0">
                  <a:pos x="T8" y="T9"/>
                </a:cxn>
                <a:cxn ang="0">
                  <a:pos x="T10" y="T11"/>
                </a:cxn>
              </a:cxnLst>
              <a:rect l="0" t="0" r="r" b="b"/>
              <a:pathLst>
                <a:path w="65" h="59">
                  <a:moveTo>
                    <a:pt x="37" y="59"/>
                  </a:moveTo>
                  <a:cubicBezTo>
                    <a:pt x="32" y="56"/>
                    <a:pt x="31" y="56"/>
                    <a:pt x="30" y="55"/>
                  </a:cubicBezTo>
                  <a:cubicBezTo>
                    <a:pt x="0" y="33"/>
                    <a:pt x="1" y="23"/>
                    <a:pt x="34" y="2"/>
                  </a:cubicBezTo>
                  <a:cubicBezTo>
                    <a:pt x="38" y="0"/>
                    <a:pt x="47" y="4"/>
                    <a:pt x="52" y="8"/>
                  </a:cubicBezTo>
                  <a:cubicBezTo>
                    <a:pt x="60" y="13"/>
                    <a:pt x="65" y="22"/>
                    <a:pt x="59" y="31"/>
                  </a:cubicBezTo>
                  <a:cubicBezTo>
                    <a:pt x="53" y="41"/>
                    <a:pt x="44" y="49"/>
                    <a:pt x="37" y="5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 name="îş1íḑe"/>
            <p:cNvSpPr/>
            <p:nvPr/>
          </p:nvSpPr>
          <p:spPr bwMode="auto">
            <a:xfrm>
              <a:off x="6475413" y="2024063"/>
              <a:ext cx="295275" cy="279400"/>
            </a:xfrm>
            <a:custGeom>
              <a:avLst/>
              <a:gdLst>
                <a:gd name="T0" fmla="*/ 60 w 60"/>
                <a:gd name="T1" fmla="*/ 53 h 57"/>
                <a:gd name="T2" fmla="*/ 5 w 60"/>
                <a:gd name="T3" fmla="*/ 28 h 57"/>
                <a:gd name="T4" fmla="*/ 11 w 60"/>
                <a:gd name="T5" fmla="*/ 3 h 57"/>
                <a:gd name="T6" fmla="*/ 22 w 60"/>
                <a:gd name="T7" fmla="*/ 1 h 57"/>
                <a:gd name="T8" fmla="*/ 60 w 60"/>
                <a:gd name="T9" fmla="*/ 53 h 57"/>
              </a:gdLst>
              <a:ahLst/>
              <a:cxnLst>
                <a:cxn ang="0">
                  <a:pos x="T0" y="T1"/>
                </a:cxn>
                <a:cxn ang="0">
                  <a:pos x="T2" y="T3"/>
                </a:cxn>
                <a:cxn ang="0">
                  <a:pos x="T4" y="T5"/>
                </a:cxn>
                <a:cxn ang="0">
                  <a:pos x="T6" y="T7"/>
                </a:cxn>
                <a:cxn ang="0">
                  <a:pos x="T8" y="T9"/>
                </a:cxn>
              </a:cxnLst>
              <a:rect l="0" t="0" r="r" b="b"/>
              <a:pathLst>
                <a:path w="60" h="57">
                  <a:moveTo>
                    <a:pt x="60" y="53"/>
                  </a:moveTo>
                  <a:cubicBezTo>
                    <a:pt x="33" y="57"/>
                    <a:pt x="14" y="48"/>
                    <a:pt x="5" y="28"/>
                  </a:cubicBezTo>
                  <a:cubicBezTo>
                    <a:pt x="0" y="18"/>
                    <a:pt x="2" y="9"/>
                    <a:pt x="11" y="3"/>
                  </a:cubicBezTo>
                  <a:cubicBezTo>
                    <a:pt x="13" y="1"/>
                    <a:pt x="20" y="0"/>
                    <a:pt x="22" y="1"/>
                  </a:cubicBezTo>
                  <a:cubicBezTo>
                    <a:pt x="40" y="14"/>
                    <a:pt x="52" y="31"/>
                    <a:pt x="60"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 name="íš1ïḑe"/>
            <p:cNvSpPr/>
            <p:nvPr/>
          </p:nvSpPr>
          <p:spPr bwMode="auto">
            <a:xfrm>
              <a:off x="5686426" y="2249488"/>
              <a:ext cx="290513" cy="260350"/>
            </a:xfrm>
            <a:custGeom>
              <a:avLst/>
              <a:gdLst>
                <a:gd name="T0" fmla="*/ 32 w 59"/>
                <a:gd name="T1" fmla="*/ 0 h 53"/>
                <a:gd name="T2" fmla="*/ 54 w 59"/>
                <a:gd name="T3" fmla="*/ 35 h 53"/>
                <a:gd name="T4" fmla="*/ 25 w 59"/>
                <a:gd name="T5" fmla="*/ 51 h 53"/>
                <a:gd name="T6" fmla="*/ 3 w 59"/>
                <a:gd name="T7" fmla="*/ 26 h 53"/>
                <a:gd name="T8" fmla="*/ 32 w 59"/>
                <a:gd name="T9" fmla="*/ 0 h 53"/>
              </a:gdLst>
              <a:ahLst/>
              <a:cxnLst>
                <a:cxn ang="0">
                  <a:pos x="T0" y="T1"/>
                </a:cxn>
                <a:cxn ang="0">
                  <a:pos x="T2" y="T3"/>
                </a:cxn>
                <a:cxn ang="0">
                  <a:pos x="T4" y="T5"/>
                </a:cxn>
                <a:cxn ang="0">
                  <a:pos x="T6" y="T7"/>
                </a:cxn>
                <a:cxn ang="0">
                  <a:pos x="T8" y="T9"/>
                </a:cxn>
              </a:cxnLst>
              <a:rect l="0" t="0" r="r" b="b"/>
              <a:pathLst>
                <a:path w="59" h="53">
                  <a:moveTo>
                    <a:pt x="32" y="0"/>
                  </a:moveTo>
                  <a:cubicBezTo>
                    <a:pt x="41" y="12"/>
                    <a:pt x="59" y="19"/>
                    <a:pt x="54" y="35"/>
                  </a:cubicBezTo>
                  <a:cubicBezTo>
                    <a:pt x="51" y="43"/>
                    <a:pt x="36" y="50"/>
                    <a:pt x="25" y="51"/>
                  </a:cubicBezTo>
                  <a:cubicBezTo>
                    <a:pt x="10" y="53"/>
                    <a:pt x="9" y="36"/>
                    <a:pt x="3" y="26"/>
                  </a:cubicBezTo>
                  <a:cubicBezTo>
                    <a:pt x="0" y="23"/>
                    <a:pt x="1" y="22"/>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 name="ïṥľïdé"/>
            <p:cNvSpPr/>
            <p:nvPr/>
          </p:nvSpPr>
          <p:spPr bwMode="auto">
            <a:xfrm>
              <a:off x="6110288" y="2362200"/>
              <a:ext cx="257175" cy="295275"/>
            </a:xfrm>
            <a:custGeom>
              <a:avLst/>
              <a:gdLst>
                <a:gd name="T0" fmla="*/ 0 w 52"/>
                <a:gd name="T1" fmla="*/ 25 h 60"/>
                <a:gd name="T2" fmla="*/ 32 w 52"/>
                <a:gd name="T3" fmla="*/ 0 h 60"/>
                <a:gd name="T4" fmla="*/ 51 w 52"/>
                <a:gd name="T5" fmla="*/ 24 h 60"/>
                <a:gd name="T6" fmla="*/ 51 w 52"/>
                <a:gd name="T7" fmla="*/ 33 h 60"/>
                <a:gd name="T8" fmla="*/ 6 w 52"/>
                <a:gd name="T9" fmla="*/ 37 h 60"/>
                <a:gd name="T10" fmla="*/ 0 w 52"/>
                <a:gd name="T11" fmla="*/ 25 h 60"/>
              </a:gdLst>
              <a:ahLst/>
              <a:cxnLst>
                <a:cxn ang="0">
                  <a:pos x="T0" y="T1"/>
                </a:cxn>
                <a:cxn ang="0">
                  <a:pos x="T2" y="T3"/>
                </a:cxn>
                <a:cxn ang="0">
                  <a:pos x="T4" y="T5"/>
                </a:cxn>
                <a:cxn ang="0">
                  <a:pos x="T6" y="T7"/>
                </a:cxn>
                <a:cxn ang="0">
                  <a:pos x="T8" y="T9"/>
                </a:cxn>
                <a:cxn ang="0">
                  <a:pos x="T10" y="T11"/>
                </a:cxn>
              </a:cxnLst>
              <a:rect l="0" t="0" r="r" b="b"/>
              <a:pathLst>
                <a:path w="52" h="60">
                  <a:moveTo>
                    <a:pt x="0" y="25"/>
                  </a:moveTo>
                  <a:cubicBezTo>
                    <a:pt x="12" y="16"/>
                    <a:pt x="22" y="8"/>
                    <a:pt x="32" y="0"/>
                  </a:cubicBezTo>
                  <a:cubicBezTo>
                    <a:pt x="39" y="8"/>
                    <a:pt x="45" y="16"/>
                    <a:pt x="51" y="24"/>
                  </a:cubicBezTo>
                  <a:cubicBezTo>
                    <a:pt x="52" y="26"/>
                    <a:pt x="52" y="31"/>
                    <a:pt x="51" y="33"/>
                  </a:cubicBezTo>
                  <a:cubicBezTo>
                    <a:pt x="38" y="59"/>
                    <a:pt x="22" y="60"/>
                    <a:pt x="6" y="37"/>
                  </a:cubicBezTo>
                  <a:cubicBezTo>
                    <a:pt x="4" y="33"/>
                    <a:pt x="2" y="29"/>
                    <a:pt x="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 name="iṩľïḑè"/>
            <p:cNvSpPr/>
            <p:nvPr/>
          </p:nvSpPr>
          <p:spPr bwMode="auto">
            <a:xfrm>
              <a:off x="6510338" y="2357438"/>
              <a:ext cx="246063" cy="276225"/>
            </a:xfrm>
            <a:custGeom>
              <a:avLst/>
              <a:gdLst>
                <a:gd name="T0" fmla="*/ 22 w 50"/>
                <a:gd name="T1" fmla="*/ 56 h 56"/>
                <a:gd name="T2" fmla="*/ 1 w 50"/>
                <a:gd name="T3" fmla="*/ 32 h 56"/>
                <a:gd name="T4" fmla="*/ 30 w 50"/>
                <a:gd name="T5" fmla="*/ 0 h 56"/>
                <a:gd name="T6" fmla="*/ 47 w 50"/>
                <a:gd name="T7" fmla="*/ 7 h 56"/>
                <a:gd name="T8" fmla="*/ 45 w 50"/>
                <a:gd name="T9" fmla="*/ 23 h 56"/>
                <a:gd name="T10" fmla="*/ 22 w 50"/>
                <a:gd name="T11" fmla="*/ 56 h 56"/>
              </a:gdLst>
              <a:ahLst/>
              <a:cxnLst>
                <a:cxn ang="0">
                  <a:pos x="T0" y="T1"/>
                </a:cxn>
                <a:cxn ang="0">
                  <a:pos x="T2" y="T3"/>
                </a:cxn>
                <a:cxn ang="0">
                  <a:pos x="T4" y="T5"/>
                </a:cxn>
                <a:cxn ang="0">
                  <a:pos x="T6" y="T7"/>
                </a:cxn>
                <a:cxn ang="0">
                  <a:pos x="T8" y="T9"/>
                </a:cxn>
                <a:cxn ang="0">
                  <a:pos x="T10" y="T11"/>
                </a:cxn>
              </a:cxnLst>
              <a:rect l="0" t="0" r="r" b="b"/>
              <a:pathLst>
                <a:path w="50" h="56">
                  <a:moveTo>
                    <a:pt x="22" y="56"/>
                  </a:moveTo>
                  <a:cubicBezTo>
                    <a:pt x="12" y="49"/>
                    <a:pt x="0" y="46"/>
                    <a:pt x="1" y="32"/>
                  </a:cubicBezTo>
                  <a:cubicBezTo>
                    <a:pt x="1" y="22"/>
                    <a:pt x="21" y="0"/>
                    <a:pt x="30" y="0"/>
                  </a:cubicBezTo>
                  <a:cubicBezTo>
                    <a:pt x="36" y="0"/>
                    <a:pt x="44" y="2"/>
                    <a:pt x="47" y="7"/>
                  </a:cubicBezTo>
                  <a:cubicBezTo>
                    <a:pt x="50" y="10"/>
                    <a:pt x="48" y="18"/>
                    <a:pt x="45" y="23"/>
                  </a:cubicBezTo>
                  <a:cubicBezTo>
                    <a:pt x="39" y="34"/>
                    <a:pt x="30" y="44"/>
                    <a:pt x="22" y="5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 name="iṡ1iḍe"/>
            <p:cNvSpPr/>
            <p:nvPr/>
          </p:nvSpPr>
          <p:spPr bwMode="auto">
            <a:xfrm>
              <a:off x="5573713" y="1974850"/>
              <a:ext cx="241300" cy="265113"/>
            </a:xfrm>
            <a:custGeom>
              <a:avLst/>
              <a:gdLst>
                <a:gd name="T0" fmla="*/ 26 w 49"/>
                <a:gd name="T1" fmla="*/ 54 h 54"/>
                <a:gd name="T2" fmla="*/ 2 w 49"/>
                <a:gd name="T3" fmla="*/ 32 h 54"/>
                <a:gd name="T4" fmla="*/ 18 w 49"/>
                <a:gd name="T5" fmla="*/ 1 h 54"/>
                <a:gd name="T6" fmla="*/ 26 w 49"/>
                <a:gd name="T7" fmla="*/ 3 h 54"/>
                <a:gd name="T8" fmla="*/ 44 w 49"/>
                <a:gd name="T9" fmla="*/ 32 h 54"/>
                <a:gd name="T10" fmla="*/ 26 w 49"/>
                <a:gd name="T11" fmla="*/ 54 h 54"/>
              </a:gdLst>
              <a:ahLst/>
              <a:cxnLst>
                <a:cxn ang="0">
                  <a:pos x="T0" y="T1"/>
                </a:cxn>
                <a:cxn ang="0">
                  <a:pos x="T2" y="T3"/>
                </a:cxn>
                <a:cxn ang="0">
                  <a:pos x="T4" y="T5"/>
                </a:cxn>
                <a:cxn ang="0">
                  <a:pos x="T6" y="T7"/>
                </a:cxn>
                <a:cxn ang="0">
                  <a:pos x="T8" y="T9"/>
                </a:cxn>
                <a:cxn ang="0">
                  <a:pos x="T10" y="T11"/>
                </a:cxn>
              </a:cxnLst>
              <a:rect l="0" t="0" r="r" b="b"/>
              <a:pathLst>
                <a:path w="49" h="54">
                  <a:moveTo>
                    <a:pt x="26" y="54"/>
                  </a:moveTo>
                  <a:cubicBezTo>
                    <a:pt x="14" y="54"/>
                    <a:pt x="4" y="45"/>
                    <a:pt x="2" y="32"/>
                  </a:cubicBezTo>
                  <a:cubicBezTo>
                    <a:pt x="0" y="20"/>
                    <a:pt x="9" y="4"/>
                    <a:pt x="18" y="1"/>
                  </a:cubicBezTo>
                  <a:cubicBezTo>
                    <a:pt x="21" y="0"/>
                    <a:pt x="25" y="1"/>
                    <a:pt x="26" y="3"/>
                  </a:cubicBezTo>
                  <a:cubicBezTo>
                    <a:pt x="33" y="12"/>
                    <a:pt x="40" y="22"/>
                    <a:pt x="44" y="32"/>
                  </a:cubicBezTo>
                  <a:cubicBezTo>
                    <a:pt x="49" y="44"/>
                    <a:pt x="40" y="54"/>
                    <a:pt x="26" y="5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 name="íśľíḓé"/>
            <p:cNvSpPr/>
            <p:nvPr/>
          </p:nvSpPr>
          <p:spPr bwMode="auto">
            <a:xfrm>
              <a:off x="6323013" y="2155825"/>
              <a:ext cx="250825" cy="314325"/>
            </a:xfrm>
            <a:custGeom>
              <a:avLst/>
              <a:gdLst>
                <a:gd name="T0" fmla="*/ 51 w 51"/>
                <a:gd name="T1" fmla="*/ 31 h 64"/>
                <a:gd name="T2" fmla="*/ 22 w 51"/>
                <a:gd name="T3" fmla="*/ 64 h 64"/>
                <a:gd name="T4" fmla="*/ 2 w 51"/>
                <a:gd name="T5" fmla="*/ 28 h 64"/>
                <a:gd name="T6" fmla="*/ 4 w 51"/>
                <a:gd name="T7" fmla="*/ 11 h 64"/>
                <a:gd name="T8" fmla="*/ 24 w 51"/>
                <a:gd name="T9" fmla="*/ 8 h 64"/>
                <a:gd name="T10" fmla="*/ 51 w 51"/>
                <a:gd name="T11" fmla="*/ 31 h 64"/>
              </a:gdLst>
              <a:ahLst/>
              <a:cxnLst>
                <a:cxn ang="0">
                  <a:pos x="T0" y="T1"/>
                </a:cxn>
                <a:cxn ang="0">
                  <a:pos x="T2" y="T3"/>
                </a:cxn>
                <a:cxn ang="0">
                  <a:pos x="T4" y="T5"/>
                </a:cxn>
                <a:cxn ang="0">
                  <a:pos x="T6" y="T7"/>
                </a:cxn>
                <a:cxn ang="0">
                  <a:pos x="T8" y="T9"/>
                </a:cxn>
                <a:cxn ang="0">
                  <a:pos x="T10" y="T11"/>
                </a:cxn>
              </a:cxnLst>
              <a:rect l="0" t="0" r="r" b="b"/>
              <a:pathLst>
                <a:path w="51" h="64">
                  <a:moveTo>
                    <a:pt x="51" y="31"/>
                  </a:moveTo>
                  <a:cubicBezTo>
                    <a:pt x="40" y="43"/>
                    <a:pt x="32" y="52"/>
                    <a:pt x="22" y="64"/>
                  </a:cubicBezTo>
                  <a:cubicBezTo>
                    <a:pt x="15" y="51"/>
                    <a:pt x="7" y="40"/>
                    <a:pt x="2" y="28"/>
                  </a:cubicBezTo>
                  <a:cubicBezTo>
                    <a:pt x="0" y="23"/>
                    <a:pt x="2" y="16"/>
                    <a:pt x="4" y="11"/>
                  </a:cubicBezTo>
                  <a:cubicBezTo>
                    <a:pt x="10" y="0"/>
                    <a:pt x="15" y="0"/>
                    <a:pt x="24" y="8"/>
                  </a:cubicBezTo>
                  <a:cubicBezTo>
                    <a:pt x="32" y="16"/>
                    <a:pt x="41" y="23"/>
                    <a:pt x="5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 name="ïṡḷîḓê"/>
            <p:cNvSpPr/>
            <p:nvPr/>
          </p:nvSpPr>
          <p:spPr bwMode="auto">
            <a:xfrm>
              <a:off x="4918076" y="2263775"/>
              <a:ext cx="403225" cy="236538"/>
            </a:xfrm>
            <a:custGeom>
              <a:avLst/>
              <a:gdLst>
                <a:gd name="T0" fmla="*/ 82 w 82"/>
                <a:gd name="T1" fmla="*/ 27 h 48"/>
                <a:gd name="T2" fmla="*/ 7 w 82"/>
                <a:gd name="T3" fmla="*/ 24 h 48"/>
                <a:gd name="T4" fmla="*/ 26 w 82"/>
                <a:gd name="T5" fmla="*/ 0 h 48"/>
                <a:gd name="T6" fmla="*/ 82 w 82"/>
                <a:gd name="T7" fmla="*/ 27 h 48"/>
              </a:gdLst>
              <a:ahLst/>
              <a:cxnLst>
                <a:cxn ang="0">
                  <a:pos x="T0" y="T1"/>
                </a:cxn>
                <a:cxn ang="0">
                  <a:pos x="T2" y="T3"/>
                </a:cxn>
                <a:cxn ang="0">
                  <a:pos x="T4" y="T5"/>
                </a:cxn>
                <a:cxn ang="0">
                  <a:pos x="T6" y="T7"/>
                </a:cxn>
              </a:cxnLst>
              <a:rect l="0" t="0" r="r" b="b"/>
              <a:pathLst>
                <a:path w="82" h="48">
                  <a:moveTo>
                    <a:pt x="82" y="27"/>
                  </a:moveTo>
                  <a:cubicBezTo>
                    <a:pt x="65" y="48"/>
                    <a:pt x="19" y="45"/>
                    <a:pt x="7" y="24"/>
                  </a:cubicBezTo>
                  <a:cubicBezTo>
                    <a:pt x="0" y="11"/>
                    <a:pt x="3" y="6"/>
                    <a:pt x="26" y="0"/>
                  </a:cubicBezTo>
                  <a:cubicBezTo>
                    <a:pt x="33" y="30"/>
                    <a:pt x="58" y="25"/>
                    <a:pt x="82"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 name="ïŝḷiḋê"/>
            <p:cNvSpPr/>
            <p:nvPr/>
          </p:nvSpPr>
          <p:spPr bwMode="auto">
            <a:xfrm>
              <a:off x="6869113" y="2235200"/>
              <a:ext cx="404813" cy="234950"/>
            </a:xfrm>
            <a:custGeom>
              <a:avLst/>
              <a:gdLst>
                <a:gd name="T0" fmla="*/ 60 w 82"/>
                <a:gd name="T1" fmla="*/ 0 h 48"/>
                <a:gd name="T2" fmla="*/ 80 w 82"/>
                <a:gd name="T3" fmla="*/ 18 h 48"/>
                <a:gd name="T4" fmla="*/ 62 w 82"/>
                <a:gd name="T5" fmla="*/ 40 h 48"/>
                <a:gd name="T6" fmla="*/ 15 w 82"/>
                <a:gd name="T7" fmla="*/ 41 h 48"/>
                <a:gd name="T8" fmla="*/ 0 w 82"/>
                <a:gd name="T9" fmla="*/ 30 h 48"/>
                <a:gd name="T10" fmla="*/ 60 w 82"/>
                <a:gd name="T11" fmla="*/ 0 h 48"/>
              </a:gdLst>
              <a:ahLst/>
              <a:cxnLst>
                <a:cxn ang="0">
                  <a:pos x="T0" y="T1"/>
                </a:cxn>
                <a:cxn ang="0">
                  <a:pos x="T2" y="T3"/>
                </a:cxn>
                <a:cxn ang="0">
                  <a:pos x="T4" y="T5"/>
                </a:cxn>
                <a:cxn ang="0">
                  <a:pos x="T6" y="T7"/>
                </a:cxn>
                <a:cxn ang="0">
                  <a:pos x="T8" y="T9"/>
                </a:cxn>
                <a:cxn ang="0">
                  <a:pos x="T10" y="T11"/>
                </a:cxn>
              </a:cxnLst>
              <a:rect l="0" t="0" r="r" b="b"/>
              <a:pathLst>
                <a:path w="82" h="48">
                  <a:moveTo>
                    <a:pt x="60" y="0"/>
                  </a:moveTo>
                  <a:cubicBezTo>
                    <a:pt x="68" y="8"/>
                    <a:pt x="79" y="12"/>
                    <a:pt x="80" y="18"/>
                  </a:cubicBezTo>
                  <a:cubicBezTo>
                    <a:pt x="82" y="29"/>
                    <a:pt x="72" y="36"/>
                    <a:pt x="62" y="40"/>
                  </a:cubicBezTo>
                  <a:cubicBezTo>
                    <a:pt x="47" y="47"/>
                    <a:pt x="30" y="48"/>
                    <a:pt x="15" y="41"/>
                  </a:cubicBezTo>
                  <a:cubicBezTo>
                    <a:pt x="10" y="39"/>
                    <a:pt x="7" y="35"/>
                    <a:pt x="0" y="30"/>
                  </a:cubicBezTo>
                  <a:cubicBezTo>
                    <a:pt x="25" y="27"/>
                    <a:pt x="51" y="35"/>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 name="í$1iḓé"/>
            <p:cNvSpPr/>
            <p:nvPr/>
          </p:nvSpPr>
          <p:spPr bwMode="auto">
            <a:xfrm>
              <a:off x="5475288" y="1646238"/>
              <a:ext cx="320675" cy="225425"/>
            </a:xfrm>
            <a:custGeom>
              <a:avLst/>
              <a:gdLst>
                <a:gd name="T0" fmla="*/ 65 w 65"/>
                <a:gd name="T1" fmla="*/ 26 h 46"/>
                <a:gd name="T2" fmla="*/ 0 w 65"/>
                <a:gd name="T3" fmla="*/ 22 h 46"/>
                <a:gd name="T4" fmla="*/ 65 w 65"/>
                <a:gd name="T5" fmla="*/ 26 h 46"/>
              </a:gdLst>
              <a:ahLst/>
              <a:cxnLst>
                <a:cxn ang="0">
                  <a:pos x="T0" y="T1"/>
                </a:cxn>
                <a:cxn ang="0">
                  <a:pos x="T2" y="T3"/>
                </a:cxn>
                <a:cxn ang="0">
                  <a:pos x="T4" y="T5"/>
                </a:cxn>
              </a:cxnLst>
              <a:rect l="0" t="0" r="r" b="b"/>
              <a:pathLst>
                <a:path w="65" h="46">
                  <a:moveTo>
                    <a:pt x="65" y="26"/>
                  </a:moveTo>
                  <a:cubicBezTo>
                    <a:pt x="45" y="45"/>
                    <a:pt x="31" y="46"/>
                    <a:pt x="0" y="22"/>
                  </a:cubicBezTo>
                  <a:cubicBezTo>
                    <a:pt x="15" y="0"/>
                    <a:pt x="46" y="2"/>
                    <a:pt x="6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îşľïḋè"/>
            <p:cNvSpPr/>
            <p:nvPr/>
          </p:nvSpPr>
          <p:spPr bwMode="auto">
            <a:xfrm>
              <a:off x="6100763" y="2774950"/>
              <a:ext cx="266700" cy="222250"/>
            </a:xfrm>
            <a:custGeom>
              <a:avLst/>
              <a:gdLst>
                <a:gd name="T0" fmla="*/ 36 w 54"/>
                <a:gd name="T1" fmla="*/ 45 h 45"/>
                <a:gd name="T2" fmla="*/ 4 w 54"/>
                <a:gd name="T3" fmla="*/ 30 h 45"/>
                <a:gd name="T4" fmla="*/ 1 w 54"/>
                <a:gd name="T5" fmla="*/ 25 h 45"/>
                <a:gd name="T6" fmla="*/ 23 w 54"/>
                <a:gd name="T7" fmla="*/ 2 h 45"/>
                <a:gd name="T8" fmla="*/ 34 w 54"/>
                <a:gd name="T9" fmla="*/ 4 h 45"/>
                <a:gd name="T10" fmla="*/ 46 w 54"/>
                <a:gd name="T11" fmla="*/ 18 h 45"/>
                <a:gd name="T12" fmla="*/ 52 w 54"/>
                <a:gd name="T13" fmla="*/ 32 h 45"/>
                <a:gd name="T14" fmla="*/ 36 w 5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5">
                  <a:moveTo>
                    <a:pt x="36" y="45"/>
                  </a:moveTo>
                  <a:cubicBezTo>
                    <a:pt x="24" y="40"/>
                    <a:pt x="14" y="35"/>
                    <a:pt x="4" y="30"/>
                  </a:cubicBezTo>
                  <a:cubicBezTo>
                    <a:pt x="2" y="30"/>
                    <a:pt x="1" y="27"/>
                    <a:pt x="1" y="25"/>
                  </a:cubicBezTo>
                  <a:cubicBezTo>
                    <a:pt x="0" y="10"/>
                    <a:pt x="16" y="10"/>
                    <a:pt x="23" y="2"/>
                  </a:cubicBezTo>
                  <a:cubicBezTo>
                    <a:pt x="24" y="0"/>
                    <a:pt x="31" y="2"/>
                    <a:pt x="34" y="4"/>
                  </a:cubicBezTo>
                  <a:cubicBezTo>
                    <a:pt x="39" y="8"/>
                    <a:pt x="43" y="13"/>
                    <a:pt x="46" y="18"/>
                  </a:cubicBezTo>
                  <a:cubicBezTo>
                    <a:pt x="49" y="22"/>
                    <a:pt x="54" y="30"/>
                    <a:pt x="52" y="32"/>
                  </a:cubicBezTo>
                  <a:cubicBezTo>
                    <a:pt x="49" y="37"/>
                    <a:pt x="42" y="40"/>
                    <a:pt x="36"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ľiḋè"/>
            <p:cNvSpPr/>
            <p:nvPr/>
          </p:nvSpPr>
          <p:spPr bwMode="auto">
            <a:xfrm>
              <a:off x="6362701" y="1660525"/>
              <a:ext cx="290513" cy="201613"/>
            </a:xfrm>
            <a:custGeom>
              <a:avLst/>
              <a:gdLst>
                <a:gd name="T0" fmla="*/ 59 w 59"/>
                <a:gd name="T1" fmla="*/ 16 h 41"/>
                <a:gd name="T2" fmla="*/ 24 w 59"/>
                <a:gd name="T3" fmla="*/ 41 h 41"/>
                <a:gd name="T4" fmla="*/ 9 w 59"/>
                <a:gd name="T5" fmla="*/ 27 h 41"/>
                <a:gd name="T6" fmla="*/ 12 w 59"/>
                <a:gd name="T7" fmla="*/ 7 h 41"/>
                <a:gd name="T8" fmla="*/ 59 w 59"/>
                <a:gd name="T9" fmla="*/ 16 h 41"/>
              </a:gdLst>
              <a:ahLst/>
              <a:cxnLst>
                <a:cxn ang="0">
                  <a:pos x="T0" y="T1"/>
                </a:cxn>
                <a:cxn ang="0">
                  <a:pos x="T2" y="T3"/>
                </a:cxn>
                <a:cxn ang="0">
                  <a:pos x="T4" y="T5"/>
                </a:cxn>
                <a:cxn ang="0">
                  <a:pos x="T6" y="T7"/>
                </a:cxn>
                <a:cxn ang="0">
                  <a:pos x="T8" y="T9"/>
                </a:cxn>
              </a:cxnLst>
              <a:rect l="0" t="0" r="r" b="b"/>
              <a:pathLst>
                <a:path w="59" h="41">
                  <a:moveTo>
                    <a:pt x="59" y="16"/>
                  </a:moveTo>
                  <a:cubicBezTo>
                    <a:pt x="47" y="25"/>
                    <a:pt x="36" y="33"/>
                    <a:pt x="24" y="41"/>
                  </a:cubicBezTo>
                  <a:cubicBezTo>
                    <a:pt x="19" y="37"/>
                    <a:pt x="14" y="32"/>
                    <a:pt x="9" y="27"/>
                  </a:cubicBezTo>
                  <a:cubicBezTo>
                    <a:pt x="0" y="19"/>
                    <a:pt x="1" y="12"/>
                    <a:pt x="12" y="7"/>
                  </a:cubicBezTo>
                  <a:cubicBezTo>
                    <a:pt x="29" y="0"/>
                    <a:pt x="44" y="6"/>
                    <a:pt x="59"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ïṣḷïdé"/>
            <p:cNvSpPr/>
            <p:nvPr/>
          </p:nvSpPr>
          <p:spPr bwMode="auto">
            <a:xfrm>
              <a:off x="5365751" y="2132013"/>
              <a:ext cx="231775" cy="225425"/>
            </a:xfrm>
            <a:custGeom>
              <a:avLst/>
              <a:gdLst>
                <a:gd name="T0" fmla="*/ 47 w 47"/>
                <a:gd name="T1" fmla="*/ 31 h 46"/>
                <a:gd name="T2" fmla="*/ 21 w 47"/>
                <a:gd name="T3" fmla="*/ 45 h 46"/>
                <a:gd name="T4" fmla="*/ 10 w 47"/>
                <a:gd name="T5" fmla="*/ 41 h 46"/>
                <a:gd name="T6" fmla="*/ 31 w 47"/>
                <a:gd name="T7" fmla="*/ 0 h 46"/>
                <a:gd name="T8" fmla="*/ 47 w 47"/>
                <a:gd name="T9" fmla="*/ 31 h 46"/>
              </a:gdLst>
              <a:ahLst/>
              <a:cxnLst>
                <a:cxn ang="0">
                  <a:pos x="T0" y="T1"/>
                </a:cxn>
                <a:cxn ang="0">
                  <a:pos x="T2" y="T3"/>
                </a:cxn>
                <a:cxn ang="0">
                  <a:pos x="T4" y="T5"/>
                </a:cxn>
                <a:cxn ang="0">
                  <a:pos x="T6" y="T7"/>
                </a:cxn>
                <a:cxn ang="0">
                  <a:pos x="T8" y="T9"/>
                </a:cxn>
              </a:cxnLst>
              <a:rect l="0" t="0" r="r" b="b"/>
              <a:pathLst>
                <a:path w="47" h="46">
                  <a:moveTo>
                    <a:pt x="47" y="31"/>
                  </a:moveTo>
                  <a:cubicBezTo>
                    <a:pt x="38" y="36"/>
                    <a:pt x="29" y="41"/>
                    <a:pt x="21" y="45"/>
                  </a:cubicBezTo>
                  <a:cubicBezTo>
                    <a:pt x="18" y="46"/>
                    <a:pt x="11" y="44"/>
                    <a:pt x="10" y="41"/>
                  </a:cubicBezTo>
                  <a:cubicBezTo>
                    <a:pt x="0" y="23"/>
                    <a:pt x="9" y="6"/>
                    <a:pt x="31" y="0"/>
                  </a:cubicBezTo>
                  <a:cubicBezTo>
                    <a:pt x="36" y="10"/>
                    <a:pt x="41" y="20"/>
                    <a:pt x="47"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ïŝḷîďê"/>
            <p:cNvSpPr/>
            <p:nvPr/>
          </p:nvSpPr>
          <p:spPr bwMode="auto">
            <a:xfrm>
              <a:off x="5810251" y="1489075"/>
              <a:ext cx="222250" cy="234950"/>
            </a:xfrm>
            <a:custGeom>
              <a:avLst/>
              <a:gdLst>
                <a:gd name="T0" fmla="*/ 9 w 45"/>
                <a:gd name="T1" fmla="*/ 48 h 48"/>
                <a:gd name="T2" fmla="*/ 16 w 45"/>
                <a:gd name="T3" fmla="*/ 0 h 48"/>
                <a:gd name="T4" fmla="*/ 45 w 45"/>
                <a:gd name="T5" fmla="*/ 24 h 48"/>
                <a:gd name="T6" fmla="*/ 9 w 45"/>
                <a:gd name="T7" fmla="*/ 48 h 48"/>
              </a:gdLst>
              <a:ahLst/>
              <a:cxnLst>
                <a:cxn ang="0">
                  <a:pos x="T0" y="T1"/>
                </a:cxn>
                <a:cxn ang="0">
                  <a:pos x="T2" y="T3"/>
                </a:cxn>
                <a:cxn ang="0">
                  <a:pos x="T4" y="T5"/>
                </a:cxn>
                <a:cxn ang="0">
                  <a:pos x="T6" y="T7"/>
                </a:cxn>
              </a:cxnLst>
              <a:rect l="0" t="0" r="r" b="b"/>
              <a:pathLst>
                <a:path w="45" h="48">
                  <a:moveTo>
                    <a:pt x="9" y="48"/>
                  </a:moveTo>
                  <a:cubicBezTo>
                    <a:pt x="0" y="28"/>
                    <a:pt x="2" y="14"/>
                    <a:pt x="16" y="0"/>
                  </a:cubicBezTo>
                  <a:cubicBezTo>
                    <a:pt x="25" y="7"/>
                    <a:pt x="34" y="15"/>
                    <a:pt x="45" y="24"/>
                  </a:cubicBezTo>
                  <a:cubicBezTo>
                    <a:pt x="32" y="33"/>
                    <a:pt x="21" y="40"/>
                    <a:pt x="9" y="4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îS1iḓe"/>
            <p:cNvSpPr/>
            <p:nvPr/>
          </p:nvSpPr>
          <p:spPr bwMode="auto">
            <a:xfrm>
              <a:off x="4946651" y="2141538"/>
              <a:ext cx="346075" cy="117475"/>
            </a:xfrm>
            <a:custGeom>
              <a:avLst/>
              <a:gdLst>
                <a:gd name="T0" fmla="*/ 70 w 70"/>
                <a:gd name="T1" fmla="*/ 23 h 24"/>
                <a:gd name="T2" fmla="*/ 0 w 70"/>
                <a:gd name="T3" fmla="*/ 24 h 24"/>
                <a:gd name="T4" fmla="*/ 24 w 70"/>
                <a:gd name="T5" fmla="*/ 3 h 24"/>
                <a:gd name="T6" fmla="*/ 70 w 70"/>
                <a:gd name="T7" fmla="*/ 23 h 24"/>
              </a:gdLst>
              <a:ahLst/>
              <a:cxnLst>
                <a:cxn ang="0">
                  <a:pos x="T0" y="T1"/>
                </a:cxn>
                <a:cxn ang="0">
                  <a:pos x="T2" y="T3"/>
                </a:cxn>
                <a:cxn ang="0">
                  <a:pos x="T4" y="T5"/>
                </a:cxn>
                <a:cxn ang="0">
                  <a:pos x="T6" y="T7"/>
                </a:cxn>
              </a:cxnLst>
              <a:rect l="0" t="0" r="r" b="b"/>
              <a:pathLst>
                <a:path w="70" h="24">
                  <a:moveTo>
                    <a:pt x="70" y="23"/>
                  </a:moveTo>
                  <a:cubicBezTo>
                    <a:pt x="46" y="14"/>
                    <a:pt x="23" y="13"/>
                    <a:pt x="0" y="24"/>
                  </a:cubicBezTo>
                  <a:cubicBezTo>
                    <a:pt x="3" y="10"/>
                    <a:pt x="9" y="5"/>
                    <a:pt x="24" y="3"/>
                  </a:cubicBezTo>
                  <a:cubicBezTo>
                    <a:pt x="43" y="0"/>
                    <a:pt x="61" y="7"/>
                    <a:pt x="70"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i$ļîḓê"/>
            <p:cNvSpPr/>
            <p:nvPr/>
          </p:nvSpPr>
          <p:spPr bwMode="auto">
            <a:xfrm>
              <a:off x="6924676" y="2146300"/>
              <a:ext cx="339725" cy="98425"/>
            </a:xfrm>
            <a:custGeom>
              <a:avLst/>
              <a:gdLst>
                <a:gd name="T0" fmla="*/ 69 w 69"/>
                <a:gd name="T1" fmla="*/ 20 h 20"/>
                <a:gd name="T2" fmla="*/ 0 w 69"/>
                <a:gd name="T3" fmla="*/ 18 h 20"/>
                <a:gd name="T4" fmla="*/ 30 w 69"/>
                <a:gd name="T5" fmla="*/ 1 h 20"/>
                <a:gd name="T6" fmla="*/ 69 w 69"/>
                <a:gd name="T7" fmla="*/ 20 h 20"/>
              </a:gdLst>
              <a:ahLst/>
              <a:cxnLst>
                <a:cxn ang="0">
                  <a:pos x="T0" y="T1"/>
                </a:cxn>
                <a:cxn ang="0">
                  <a:pos x="T2" y="T3"/>
                </a:cxn>
                <a:cxn ang="0">
                  <a:pos x="T4" y="T5"/>
                </a:cxn>
                <a:cxn ang="0">
                  <a:pos x="T6" y="T7"/>
                </a:cxn>
              </a:cxnLst>
              <a:rect l="0" t="0" r="r" b="b"/>
              <a:pathLst>
                <a:path w="69" h="20">
                  <a:moveTo>
                    <a:pt x="69" y="20"/>
                  </a:moveTo>
                  <a:cubicBezTo>
                    <a:pt x="46" y="10"/>
                    <a:pt x="23" y="10"/>
                    <a:pt x="0" y="18"/>
                  </a:cubicBezTo>
                  <a:cubicBezTo>
                    <a:pt x="5" y="7"/>
                    <a:pt x="15" y="1"/>
                    <a:pt x="30" y="1"/>
                  </a:cubicBezTo>
                  <a:cubicBezTo>
                    <a:pt x="46" y="0"/>
                    <a:pt x="61" y="3"/>
                    <a:pt x="69"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309" name="文本框 308"/>
          <p:cNvSpPr txBox="1"/>
          <p:nvPr/>
        </p:nvSpPr>
        <p:spPr>
          <a:xfrm>
            <a:off x="8760544" y="2547059"/>
            <a:ext cx="611989" cy="1887696"/>
          </a:xfrm>
          <a:prstGeom prst="rect">
            <a:avLst/>
          </a:prstGeom>
          <a:noFill/>
        </p:spPr>
        <p:txBody>
          <a:bodyPr wrap="square" rtlCol="0">
            <a:spAutoFit/>
          </a:bodyPr>
          <a:lstStyle/>
          <a:p>
            <a:pPr>
              <a:lnSpc>
                <a:spcPts val="3500"/>
              </a:lnSpc>
            </a:pPr>
            <a:r>
              <a:rPr lang="zh-CN" altLang="en-US" sz="3600" dirty="0">
                <a:solidFill>
                  <a:srgbClr val="2C405E"/>
                </a:solidFill>
                <a:latin typeface="字魂71号-御守锦书" panose="00000500000000000000" pitchFamily="2" charset="-122"/>
                <a:ea typeface="字魂71号-御守锦书" panose="00000500000000000000" pitchFamily="2" charset="-122"/>
              </a:rPr>
              <a:t>工作经验</a:t>
            </a:r>
          </a:p>
        </p:txBody>
      </p:sp>
      <p:sp>
        <p:nvSpPr>
          <p:cNvPr id="310" name="文本框 309"/>
          <p:cNvSpPr txBox="1"/>
          <p:nvPr/>
        </p:nvSpPr>
        <p:spPr>
          <a:xfrm>
            <a:off x="8257322" y="3142757"/>
            <a:ext cx="677108" cy="1849648"/>
          </a:xfrm>
          <a:prstGeom prst="rect">
            <a:avLst/>
          </a:prstGeom>
          <a:noFill/>
        </p:spPr>
        <p:txBody>
          <a:bodyPr vert="eaVert" wrap="square" rtlCol="0">
            <a:spAutoFit/>
          </a:bodyPr>
          <a:lstStyle/>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endParaRPr lang="en-US" altLang="zh-CN" sz="1600" dirty="0">
              <a:solidFill>
                <a:srgbClr val="2C405E"/>
              </a:solidFill>
              <a:latin typeface="字魂71号-御守锦书" panose="00000500000000000000" pitchFamily="2" charset="-122"/>
              <a:ea typeface="字魂71号-御守锦书" panose="00000500000000000000" pitchFamily="2" charset="-122"/>
            </a:endParaRPr>
          </a:p>
          <a:p>
            <a:r>
              <a:rPr lang="zh-CN" altLang="en-US" sz="1600" dirty="0">
                <a:solidFill>
                  <a:srgbClr val="2C405E"/>
                </a:solidFill>
                <a:latin typeface="字魂71号-御守锦书" panose="00000500000000000000" pitchFamily="2" charset="-122"/>
                <a:ea typeface="字魂71号-御守锦书" panose="00000500000000000000" pitchFamily="2" charset="-122"/>
              </a:rPr>
              <a:t>输入你的文本内容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crush"/>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5"/>
                                        </p:tgtEl>
                                        <p:attrNameLst>
                                          <p:attrName>style.visibility</p:attrName>
                                        </p:attrNameLst>
                                      </p:cBhvr>
                                      <p:to>
                                        <p:strVal val="visible"/>
                                      </p:to>
                                    </p:set>
                                    <p:animEffect transition="in" filter="wipe(up)">
                                      <p:cBhvr>
                                        <p:cTn id="25" dur="500"/>
                                        <p:tgtEl>
                                          <p:spTgt spid="18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wipe(up)">
                                      <p:cBhvr>
                                        <p:cTn id="28" dur="500"/>
                                        <p:tgtEl>
                                          <p:spTgt spid="18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88"/>
                                        </p:tgtEl>
                                        <p:attrNameLst>
                                          <p:attrName>style.visibility</p:attrName>
                                        </p:attrNameLst>
                                      </p:cBhvr>
                                      <p:to>
                                        <p:strVal val="visible"/>
                                      </p:to>
                                    </p:set>
                                    <p:animEffect transition="in" filter="fade">
                                      <p:cBhvr>
                                        <p:cTn id="32" dur="500"/>
                                        <p:tgtEl>
                                          <p:spTgt spid="18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7"/>
                                        </p:tgtEl>
                                        <p:attrNameLst>
                                          <p:attrName>style.visibility</p:attrName>
                                        </p:attrNameLst>
                                      </p:cBhvr>
                                      <p:to>
                                        <p:strVal val="visible"/>
                                      </p:to>
                                    </p:set>
                                    <p:animEffect transition="in" filter="wipe(up)">
                                      <p:cBhvr>
                                        <p:cTn id="35" dur="500"/>
                                        <p:tgtEl>
                                          <p:spTgt spid="22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8"/>
                                        </p:tgtEl>
                                        <p:attrNameLst>
                                          <p:attrName>style.visibility</p:attrName>
                                        </p:attrNameLst>
                                      </p:cBhvr>
                                      <p:to>
                                        <p:strVal val="visible"/>
                                      </p:to>
                                    </p:set>
                                    <p:animEffect transition="in" filter="wipe(up)">
                                      <p:cBhvr>
                                        <p:cTn id="38" dur="500"/>
                                        <p:tgtEl>
                                          <p:spTgt spid="228"/>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29"/>
                                        </p:tgtEl>
                                        <p:attrNameLst>
                                          <p:attrName>style.visibility</p:attrName>
                                        </p:attrNameLst>
                                      </p:cBhvr>
                                      <p:to>
                                        <p:strVal val="visible"/>
                                      </p:to>
                                    </p:set>
                                    <p:animEffect transition="in" filter="fade">
                                      <p:cBhvr>
                                        <p:cTn id="42" dur="500"/>
                                        <p:tgtEl>
                                          <p:spTgt spid="22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68"/>
                                        </p:tgtEl>
                                        <p:attrNameLst>
                                          <p:attrName>style.visibility</p:attrName>
                                        </p:attrNameLst>
                                      </p:cBhvr>
                                      <p:to>
                                        <p:strVal val="visible"/>
                                      </p:to>
                                    </p:set>
                                    <p:animEffect transition="in" filter="wipe(up)">
                                      <p:cBhvr>
                                        <p:cTn id="45" dur="500"/>
                                        <p:tgtEl>
                                          <p:spTgt spid="26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69"/>
                                        </p:tgtEl>
                                        <p:attrNameLst>
                                          <p:attrName>style.visibility</p:attrName>
                                        </p:attrNameLst>
                                      </p:cBhvr>
                                      <p:to>
                                        <p:strVal val="visible"/>
                                      </p:to>
                                    </p:set>
                                    <p:animEffect transition="in" filter="wipe(up)">
                                      <p:cBhvr>
                                        <p:cTn id="48" dur="500"/>
                                        <p:tgtEl>
                                          <p:spTgt spid="269"/>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270"/>
                                        </p:tgtEl>
                                        <p:attrNameLst>
                                          <p:attrName>style.visibility</p:attrName>
                                        </p:attrNameLst>
                                      </p:cBhvr>
                                      <p:to>
                                        <p:strVal val="visible"/>
                                      </p:to>
                                    </p:set>
                                    <p:animEffect transition="in" filter="fade">
                                      <p:cBhvr>
                                        <p:cTn id="52" dur="500"/>
                                        <p:tgtEl>
                                          <p:spTgt spid="27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09"/>
                                        </p:tgtEl>
                                        <p:attrNameLst>
                                          <p:attrName>style.visibility</p:attrName>
                                        </p:attrNameLst>
                                      </p:cBhvr>
                                      <p:to>
                                        <p:strVal val="visible"/>
                                      </p:to>
                                    </p:set>
                                    <p:animEffect transition="in" filter="wipe(up)">
                                      <p:cBhvr>
                                        <p:cTn id="55" dur="500"/>
                                        <p:tgtEl>
                                          <p:spTgt spid="30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10"/>
                                        </p:tgtEl>
                                        <p:attrNameLst>
                                          <p:attrName>style.visibility</p:attrName>
                                        </p:attrNameLst>
                                      </p:cBhvr>
                                      <p:to>
                                        <p:strVal val="visible"/>
                                      </p:to>
                                    </p:set>
                                    <p:animEffect transition="in" filter="wipe(up)">
                                      <p:cBhvr>
                                        <p:cTn id="58"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5" grpId="0"/>
      <p:bldP spid="187" grpId="0"/>
      <p:bldP spid="227" grpId="0"/>
      <p:bldP spid="228" grpId="0"/>
      <p:bldP spid="268" grpId="0"/>
      <p:bldP spid="269" grpId="0"/>
      <p:bldP spid="309" grpId="0"/>
      <p:bldP spid="3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sp>
        <p:nvSpPr>
          <p:cNvPr id="2" name="矩形 1"/>
          <p:cNvSpPr/>
          <p:nvPr/>
        </p:nvSpPr>
        <p:spPr>
          <a:xfrm>
            <a:off x="3752850" y="0"/>
            <a:ext cx="4686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117037" y="4093598"/>
            <a:ext cx="3543278" cy="2271254"/>
          </a:xfrm>
          <a:prstGeom prst="rect">
            <a:avLst/>
          </a:prstGeom>
          <a:noFill/>
        </p:spPr>
        <p:txBody>
          <a:bodyPr vert="eaVert" wrap="square" rtlCol="0">
            <a:spAutoFit/>
          </a:bodyPr>
          <a:lstStyle/>
          <a:p>
            <a:pPr>
              <a:lnSpc>
                <a:spcPct val="250000"/>
              </a:lnSpc>
            </a:pPr>
            <a:r>
              <a:rPr lang="zh-CN" altLang="en-US" dirty="0">
                <a:solidFill>
                  <a:srgbClr val="2C405E"/>
                </a:solidFill>
                <a:latin typeface="思源黑体 CN Regular" panose="020B0500000000000000" pitchFamily="34" charset="-122"/>
                <a:ea typeface="思源黑体 CN Regular" panose="020B0500000000000000" pitchFamily="34" charset="-122"/>
              </a:rPr>
              <a:t>请在此处输入你的文本内容请在此处输入你的文本内容请在此处输入你的文本内容</a:t>
            </a:r>
          </a:p>
          <a:p>
            <a:pPr>
              <a:lnSpc>
                <a:spcPct val="250000"/>
              </a:lnSpc>
            </a:pPr>
            <a:endParaRPr lang="zh-CN" altLang="en-US" dirty="0">
              <a:solidFill>
                <a:srgbClr val="2C405E"/>
              </a:solidFill>
              <a:latin typeface="思源黑体 CN Regular" panose="020B0500000000000000" pitchFamily="34" charset="-122"/>
              <a:ea typeface="思源黑体 CN Regular" panose="020B0500000000000000" pitchFamily="34" charset="-122"/>
            </a:endParaRPr>
          </a:p>
        </p:txBody>
      </p:sp>
      <p:grpSp>
        <p:nvGrpSpPr>
          <p:cNvPr id="6" name="组合 5"/>
          <p:cNvGrpSpPr/>
          <p:nvPr/>
        </p:nvGrpSpPr>
        <p:grpSpPr>
          <a:xfrm>
            <a:off x="4438202" y="582034"/>
            <a:ext cx="3315596" cy="3315596"/>
            <a:chOff x="4438202" y="582034"/>
            <a:chExt cx="3315596" cy="3315596"/>
          </a:xfrm>
        </p:grpSpPr>
        <p:pic>
          <p:nvPicPr>
            <p:cNvPr id="10" name="图片 9"/>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438202" y="582034"/>
              <a:ext cx="3315596" cy="3315596"/>
            </a:xfrm>
            <a:prstGeom prst="rect">
              <a:avLst/>
            </a:prstGeom>
          </p:spPr>
        </p:pic>
        <p:sp>
          <p:nvSpPr>
            <p:cNvPr id="3" name="椭圆 2"/>
            <p:cNvSpPr/>
            <p:nvPr/>
          </p:nvSpPr>
          <p:spPr>
            <a:xfrm>
              <a:off x="4821555" y="965387"/>
              <a:ext cx="2548890" cy="2548890"/>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89503" y="741668"/>
              <a:ext cx="2089785" cy="2646878"/>
            </a:xfrm>
            <a:prstGeom prst="rect">
              <a:avLst/>
            </a:prstGeom>
            <a:noFill/>
          </p:spPr>
          <p:txBody>
            <a:bodyPr wrap="square" rtlCol="0">
              <a:spAutoFit/>
            </a:bodyPr>
            <a:lstStyle/>
            <a:p>
              <a:r>
                <a:rPr lang="zh-CN" altLang="en-US" sz="16600" dirty="0">
                  <a:solidFill>
                    <a:schemeClr val="bg1"/>
                  </a:solidFill>
                  <a:latin typeface="字魂71号-御守锦书" panose="00000500000000000000" pitchFamily="2" charset="-122"/>
                  <a:ea typeface="字魂71号-御守锦书" panose="00000500000000000000" pitchFamily="2" charset="-122"/>
                </a:rPr>
                <a:t>肆</a:t>
              </a:r>
            </a:p>
          </p:txBody>
        </p:sp>
      </p:grpSp>
    </p:spTree>
  </p:cSld>
  <p:clrMapOvr>
    <a:masterClrMapping/>
  </p:clrMapOvr>
  <mc:AlternateContent xmlns:mc="http://schemas.openxmlformats.org/markup-compatibility/2006" xmlns:p14="http://schemas.microsoft.com/office/powerpoint/2010/main">
    <mc:Choice Requires="p14">
      <p:transition spd="slow" p14:dur="1600" advClick="0" advTm="2000">
        <p14:prism isInverted="1"/>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工作经验</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200" name="组合 199"/>
          <p:cNvGrpSpPr/>
          <p:nvPr/>
        </p:nvGrpSpPr>
        <p:grpSpPr>
          <a:xfrm>
            <a:off x="4451306" y="3033482"/>
            <a:ext cx="3289388" cy="3289388"/>
            <a:chOff x="1210016" y="3460496"/>
            <a:chExt cx="443789" cy="443789"/>
          </a:xfrm>
          <a:blipFill>
            <a:blip r:embed="rId4"/>
            <a:tile tx="0" ty="635000" sx="100000" sy="100000" flip="none" algn="r"/>
          </a:blipFill>
        </p:grpSpPr>
        <p:sp>
          <p:nvSpPr>
            <p:cNvPr id="201" name="íSḷíḋê"/>
            <p:cNvSpPr/>
            <p:nvPr/>
          </p:nvSpPr>
          <p:spPr bwMode="auto">
            <a:xfrm>
              <a:off x="1210016" y="3460496"/>
              <a:ext cx="443789" cy="44378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116 w 176"/>
                <a:gd name="T11" fmla="*/ 116 h 176"/>
                <a:gd name="T12" fmla="*/ 60 w 176"/>
                <a:gd name="T13" fmla="*/ 116 h 176"/>
                <a:gd name="T14" fmla="*/ 60 w 176"/>
                <a:gd name="T15" fmla="*/ 60 h 176"/>
                <a:gd name="T16" fmla="*/ 116 w 176"/>
                <a:gd name="T17" fmla="*/ 60 h 176"/>
                <a:gd name="T18" fmla="*/ 116 w 176"/>
                <a:gd name="T19" fmla="*/ 1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close/>
                  <a:moveTo>
                    <a:pt x="116" y="116"/>
                  </a:moveTo>
                  <a:cubicBezTo>
                    <a:pt x="60" y="116"/>
                    <a:pt x="60" y="116"/>
                    <a:pt x="60" y="116"/>
                  </a:cubicBezTo>
                  <a:cubicBezTo>
                    <a:pt x="60" y="60"/>
                    <a:pt x="60" y="60"/>
                    <a:pt x="60" y="60"/>
                  </a:cubicBezTo>
                  <a:cubicBezTo>
                    <a:pt x="116" y="60"/>
                    <a:pt x="116" y="60"/>
                    <a:pt x="116" y="60"/>
                  </a:cubicBezTo>
                  <a:lnTo>
                    <a:pt x="116" y="116"/>
                  </a:lnTo>
                  <a:close/>
                </a:path>
              </a:pathLst>
            </a:custGeom>
            <a:grpFill/>
            <a:ln w="9525">
              <a:solidFill>
                <a:schemeClr val="accent2"/>
              </a:solidFill>
              <a:round/>
            </a:ln>
          </p:spPr>
          <p:txBody>
            <a:bodyPr anchor="ctr"/>
            <a:lstStyle/>
            <a:p>
              <a:pPr algn="ctr"/>
              <a:endParaRPr/>
            </a:p>
          </p:txBody>
        </p:sp>
        <p:sp>
          <p:nvSpPr>
            <p:cNvPr id="202" name="íṣḷîḑe"/>
            <p:cNvSpPr/>
            <p:nvPr/>
          </p:nvSpPr>
          <p:spPr bwMode="auto">
            <a:xfrm>
              <a:off x="1229416" y="3481109"/>
              <a:ext cx="403776" cy="402563"/>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108 w 160"/>
                <a:gd name="T11" fmla="*/ 108 h 160"/>
                <a:gd name="T12" fmla="*/ 52 w 160"/>
                <a:gd name="T13" fmla="*/ 108 h 160"/>
                <a:gd name="T14" fmla="*/ 52 w 160"/>
                <a:gd name="T15" fmla="*/ 52 h 160"/>
                <a:gd name="T16" fmla="*/ 108 w 160"/>
                <a:gd name="T17" fmla="*/ 52 h 160"/>
                <a:gd name="T18" fmla="*/ 108 w 160"/>
                <a:gd name="T19" fmla="*/ 10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108" y="108"/>
                  </a:moveTo>
                  <a:cubicBezTo>
                    <a:pt x="52" y="108"/>
                    <a:pt x="52" y="108"/>
                    <a:pt x="52" y="108"/>
                  </a:cubicBezTo>
                  <a:cubicBezTo>
                    <a:pt x="52" y="52"/>
                    <a:pt x="52" y="52"/>
                    <a:pt x="52" y="52"/>
                  </a:cubicBezTo>
                  <a:cubicBezTo>
                    <a:pt x="108" y="52"/>
                    <a:pt x="108" y="52"/>
                    <a:pt x="108" y="52"/>
                  </a:cubicBezTo>
                  <a:lnTo>
                    <a:pt x="108" y="108"/>
                  </a:lnTo>
                  <a:close/>
                </a:path>
              </a:pathLst>
            </a:custGeom>
            <a:grpFill/>
            <a:ln w="9525">
              <a:solidFill>
                <a:schemeClr val="accent2"/>
              </a:solidFill>
              <a:round/>
            </a:ln>
          </p:spPr>
          <p:txBody>
            <a:bodyPr anchor="ctr"/>
            <a:lstStyle/>
            <a:p>
              <a:pPr algn="ctr"/>
              <a:endParaRPr/>
            </a:p>
          </p:txBody>
        </p:sp>
        <p:sp>
          <p:nvSpPr>
            <p:cNvPr id="203" name="ïṡḻiḑê"/>
            <p:cNvSpPr/>
            <p:nvPr/>
          </p:nvSpPr>
          <p:spPr bwMode="auto">
            <a:xfrm>
              <a:off x="1399172" y="3525972"/>
              <a:ext cx="19400" cy="55776"/>
            </a:xfrm>
            <a:custGeom>
              <a:avLst/>
              <a:gdLst>
                <a:gd name="T0" fmla="*/ 4 w 8"/>
                <a:gd name="T1" fmla="*/ 22 h 22"/>
                <a:gd name="T2" fmla="*/ 4 w 8"/>
                <a:gd name="T3" fmla="*/ 22 h 22"/>
                <a:gd name="T4" fmla="*/ 0 w 8"/>
                <a:gd name="T5" fmla="*/ 18 h 22"/>
                <a:gd name="T6" fmla="*/ 0 w 8"/>
                <a:gd name="T7" fmla="*/ 4 h 22"/>
                <a:gd name="T8" fmla="*/ 4 w 8"/>
                <a:gd name="T9" fmla="*/ 0 h 22"/>
                <a:gd name="T10" fmla="*/ 4 w 8"/>
                <a:gd name="T11" fmla="*/ 0 h 22"/>
                <a:gd name="T12" fmla="*/ 8 w 8"/>
                <a:gd name="T13" fmla="*/ 4 h 22"/>
                <a:gd name="T14" fmla="*/ 8 w 8"/>
                <a:gd name="T15" fmla="*/ 18 h 22"/>
                <a:gd name="T16" fmla="*/ 4 w 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
                  <a:moveTo>
                    <a:pt x="4" y="22"/>
                  </a:moveTo>
                  <a:cubicBezTo>
                    <a:pt x="4" y="22"/>
                    <a:pt x="4" y="22"/>
                    <a:pt x="4" y="22"/>
                  </a:cubicBezTo>
                  <a:cubicBezTo>
                    <a:pt x="2" y="22"/>
                    <a:pt x="0" y="20"/>
                    <a:pt x="0" y="18"/>
                  </a:cubicBezTo>
                  <a:cubicBezTo>
                    <a:pt x="0" y="4"/>
                    <a:pt x="0" y="4"/>
                    <a:pt x="0" y="4"/>
                  </a:cubicBezTo>
                  <a:cubicBezTo>
                    <a:pt x="0" y="2"/>
                    <a:pt x="2" y="0"/>
                    <a:pt x="4" y="0"/>
                  </a:cubicBezTo>
                  <a:cubicBezTo>
                    <a:pt x="4" y="0"/>
                    <a:pt x="4" y="0"/>
                    <a:pt x="4" y="0"/>
                  </a:cubicBezTo>
                  <a:cubicBezTo>
                    <a:pt x="6" y="0"/>
                    <a:pt x="8" y="2"/>
                    <a:pt x="8" y="4"/>
                  </a:cubicBezTo>
                  <a:cubicBezTo>
                    <a:pt x="8" y="18"/>
                    <a:pt x="8" y="18"/>
                    <a:pt x="8" y="18"/>
                  </a:cubicBezTo>
                  <a:cubicBezTo>
                    <a:pt x="8" y="20"/>
                    <a:pt x="6" y="22"/>
                    <a:pt x="4" y="22"/>
                  </a:cubicBezTo>
                  <a:close/>
                </a:path>
              </a:pathLst>
            </a:custGeom>
            <a:grpFill/>
            <a:ln w="9525">
              <a:solidFill>
                <a:schemeClr val="accent2"/>
              </a:solidFill>
              <a:round/>
            </a:ln>
          </p:spPr>
          <p:txBody>
            <a:bodyPr anchor="ctr"/>
            <a:lstStyle/>
            <a:p>
              <a:pPr algn="ctr"/>
              <a:endParaRPr/>
            </a:p>
          </p:txBody>
        </p:sp>
        <p:sp>
          <p:nvSpPr>
            <p:cNvPr id="204" name="iślîḑé"/>
            <p:cNvSpPr/>
            <p:nvPr/>
          </p:nvSpPr>
          <p:spPr bwMode="auto">
            <a:xfrm>
              <a:off x="1444036" y="3525972"/>
              <a:ext cx="20614" cy="55776"/>
            </a:xfrm>
            <a:custGeom>
              <a:avLst/>
              <a:gdLst>
                <a:gd name="T0" fmla="*/ 4 w 8"/>
                <a:gd name="T1" fmla="*/ 22 h 22"/>
                <a:gd name="T2" fmla="*/ 4 w 8"/>
                <a:gd name="T3" fmla="*/ 22 h 22"/>
                <a:gd name="T4" fmla="*/ 0 w 8"/>
                <a:gd name="T5" fmla="*/ 18 h 22"/>
                <a:gd name="T6" fmla="*/ 0 w 8"/>
                <a:gd name="T7" fmla="*/ 4 h 22"/>
                <a:gd name="T8" fmla="*/ 4 w 8"/>
                <a:gd name="T9" fmla="*/ 0 h 22"/>
                <a:gd name="T10" fmla="*/ 4 w 8"/>
                <a:gd name="T11" fmla="*/ 0 h 22"/>
                <a:gd name="T12" fmla="*/ 8 w 8"/>
                <a:gd name="T13" fmla="*/ 4 h 22"/>
                <a:gd name="T14" fmla="*/ 8 w 8"/>
                <a:gd name="T15" fmla="*/ 18 h 22"/>
                <a:gd name="T16" fmla="*/ 4 w 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
                  <a:moveTo>
                    <a:pt x="4" y="22"/>
                  </a:moveTo>
                  <a:cubicBezTo>
                    <a:pt x="4" y="22"/>
                    <a:pt x="4" y="22"/>
                    <a:pt x="4" y="22"/>
                  </a:cubicBezTo>
                  <a:cubicBezTo>
                    <a:pt x="2" y="22"/>
                    <a:pt x="0" y="20"/>
                    <a:pt x="0" y="18"/>
                  </a:cubicBezTo>
                  <a:cubicBezTo>
                    <a:pt x="0" y="4"/>
                    <a:pt x="0" y="4"/>
                    <a:pt x="0" y="4"/>
                  </a:cubicBezTo>
                  <a:cubicBezTo>
                    <a:pt x="0" y="2"/>
                    <a:pt x="2" y="0"/>
                    <a:pt x="4" y="0"/>
                  </a:cubicBezTo>
                  <a:cubicBezTo>
                    <a:pt x="4" y="0"/>
                    <a:pt x="4" y="0"/>
                    <a:pt x="4" y="0"/>
                  </a:cubicBezTo>
                  <a:cubicBezTo>
                    <a:pt x="6" y="0"/>
                    <a:pt x="8" y="2"/>
                    <a:pt x="8" y="4"/>
                  </a:cubicBezTo>
                  <a:cubicBezTo>
                    <a:pt x="8" y="18"/>
                    <a:pt x="8" y="18"/>
                    <a:pt x="8" y="18"/>
                  </a:cubicBezTo>
                  <a:cubicBezTo>
                    <a:pt x="8" y="20"/>
                    <a:pt x="6" y="22"/>
                    <a:pt x="4" y="22"/>
                  </a:cubicBezTo>
                  <a:close/>
                </a:path>
              </a:pathLst>
            </a:custGeom>
            <a:grpFill/>
            <a:ln w="9525">
              <a:solidFill>
                <a:schemeClr val="accent2"/>
              </a:solidFill>
              <a:round/>
            </a:ln>
          </p:spPr>
          <p:txBody>
            <a:bodyPr anchor="ctr"/>
            <a:lstStyle/>
            <a:p>
              <a:pPr algn="ctr"/>
              <a:endParaRPr/>
            </a:p>
          </p:txBody>
        </p:sp>
        <p:sp>
          <p:nvSpPr>
            <p:cNvPr id="205" name="ïsľîde"/>
            <p:cNvSpPr/>
            <p:nvPr/>
          </p:nvSpPr>
          <p:spPr bwMode="auto">
            <a:xfrm>
              <a:off x="1399172" y="3785456"/>
              <a:ext cx="19400" cy="55776"/>
            </a:xfrm>
            <a:custGeom>
              <a:avLst/>
              <a:gdLst>
                <a:gd name="T0" fmla="*/ 4 w 8"/>
                <a:gd name="T1" fmla="*/ 22 h 22"/>
                <a:gd name="T2" fmla="*/ 4 w 8"/>
                <a:gd name="T3" fmla="*/ 22 h 22"/>
                <a:gd name="T4" fmla="*/ 0 w 8"/>
                <a:gd name="T5" fmla="*/ 18 h 22"/>
                <a:gd name="T6" fmla="*/ 0 w 8"/>
                <a:gd name="T7" fmla="*/ 4 h 22"/>
                <a:gd name="T8" fmla="*/ 4 w 8"/>
                <a:gd name="T9" fmla="*/ 0 h 22"/>
                <a:gd name="T10" fmla="*/ 4 w 8"/>
                <a:gd name="T11" fmla="*/ 0 h 22"/>
                <a:gd name="T12" fmla="*/ 8 w 8"/>
                <a:gd name="T13" fmla="*/ 4 h 22"/>
                <a:gd name="T14" fmla="*/ 8 w 8"/>
                <a:gd name="T15" fmla="*/ 18 h 22"/>
                <a:gd name="T16" fmla="*/ 4 w 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
                  <a:moveTo>
                    <a:pt x="4" y="22"/>
                  </a:moveTo>
                  <a:cubicBezTo>
                    <a:pt x="4" y="22"/>
                    <a:pt x="4" y="22"/>
                    <a:pt x="4" y="22"/>
                  </a:cubicBezTo>
                  <a:cubicBezTo>
                    <a:pt x="2" y="22"/>
                    <a:pt x="0" y="20"/>
                    <a:pt x="0" y="18"/>
                  </a:cubicBezTo>
                  <a:cubicBezTo>
                    <a:pt x="0" y="4"/>
                    <a:pt x="0" y="4"/>
                    <a:pt x="0" y="4"/>
                  </a:cubicBezTo>
                  <a:cubicBezTo>
                    <a:pt x="0" y="2"/>
                    <a:pt x="2" y="0"/>
                    <a:pt x="4" y="0"/>
                  </a:cubicBezTo>
                  <a:cubicBezTo>
                    <a:pt x="4" y="0"/>
                    <a:pt x="4" y="0"/>
                    <a:pt x="4" y="0"/>
                  </a:cubicBezTo>
                  <a:cubicBezTo>
                    <a:pt x="6" y="0"/>
                    <a:pt x="8" y="2"/>
                    <a:pt x="8" y="4"/>
                  </a:cubicBezTo>
                  <a:cubicBezTo>
                    <a:pt x="8" y="18"/>
                    <a:pt x="8" y="18"/>
                    <a:pt x="8" y="18"/>
                  </a:cubicBezTo>
                  <a:cubicBezTo>
                    <a:pt x="8" y="20"/>
                    <a:pt x="6" y="22"/>
                    <a:pt x="4" y="22"/>
                  </a:cubicBezTo>
                  <a:close/>
                </a:path>
              </a:pathLst>
            </a:custGeom>
            <a:grpFill/>
            <a:ln w="9525">
              <a:solidFill>
                <a:schemeClr val="accent2"/>
              </a:solidFill>
              <a:round/>
            </a:ln>
          </p:spPr>
          <p:txBody>
            <a:bodyPr anchor="ctr"/>
            <a:lstStyle/>
            <a:p>
              <a:pPr algn="ctr"/>
              <a:endParaRPr/>
            </a:p>
          </p:txBody>
        </p:sp>
        <p:sp>
          <p:nvSpPr>
            <p:cNvPr id="206" name="iṧļîdè"/>
            <p:cNvSpPr/>
            <p:nvPr/>
          </p:nvSpPr>
          <p:spPr bwMode="auto">
            <a:xfrm>
              <a:off x="1444036" y="3785456"/>
              <a:ext cx="20614" cy="55776"/>
            </a:xfrm>
            <a:custGeom>
              <a:avLst/>
              <a:gdLst>
                <a:gd name="T0" fmla="*/ 4 w 8"/>
                <a:gd name="T1" fmla="*/ 22 h 22"/>
                <a:gd name="T2" fmla="*/ 4 w 8"/>
                <a:gd name="T3" fmla="*/ 22 h 22"/>
                <a:gd name="T4" fmla="*/ 0 w 8"/>
                <a:gd name="T5" fmla="*/ 18 h 22"/>
                <a:gd name="T6" fmla="*/ 0 w 8"/>
                <a:gd name="T7" fmla="*/ 4 h 22"/>
                <a:gd name="T8" fmla="*/ 4 w 8"/>
                <a:gd name="T9" fmla="*/ 0 h 22"/>
                <a:gd name="T10" fmla="*/ 4 w 8"/>
                <a:gd name="T11" fmla="*/ 0 h 22"/>
                <a:gd name="T12" fmla="*/ 8 w 8"/>
                <a:gd name="T13" fmla="*/ 4 h 22"/>
                <a:gd name="T14" fmla="*/ 8 w 8"/>
                <a:gd name="T15" fmla="*/ 18 h 22"/>
                <a:gd name="T16" fmla="*/ 4 w 8"/>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
                  <a:moveTo>
                    <a:pt x="4" y="22"/>
                  </a:moveTo>
                  <a:cubicBezTo>
                    <a:pt x="4" y="22"/>
                    <a:pt x="4" y="22"/>
                    <a:pt x="4" y="22"/>
                  </a:cubicBezTo>
                  <a:cubicBezTo>
                    <a:pt x="2" y="22"/>
                    <a:pt x="0" y="20"/>
                    <a:pt x="0" y="18"/>
                  </a:cubicBezTo>
                  <a:cubicBezTo>
                    <a:pt x="0" y="4"/>
                    <a:pt x="0" y="4"/>
                    <a:pt x="0" y="4"/>
                  </a:cubicBezTo>
                  <a:cubicBezTo>
                    <a:pt x="0" y="2"/>
                    <a:pt x="2" y="0"/>
                    <a:pt x="4" y="0"/>
                  </a:cubicBezTo>
                  <a:cubicBezTo>
                    <a:pt x="4" y="0"/>
                    <a:pt x="4" y="0"/>
                    <a:pt x="4" y="0"/>
                  </a:cubicBezTo>
                  <a:cubicBezTo>
                    <a:pt x="6" y="0"/>
                    <a:pt x="8" y="2"/>
                    <a:pt x="8" y="4"/>
                  </a:cubicBezTo>
                  <a:cubicBezTo>
                    <a:pt x="8" y="18"/>
                    <a:pt x="8" y="18"/>
                    <a:pt x="8" y="18"/>
                  </a:cubicBezTo>
                  <a:cubicBezTo>
                    <a:pt x="8" y="20"/>
                    <a:pt x="6" y="22"/>
                    <a:pt x="4" y="22"/>
                  </a:cubicBezTo>
                  <a:close/>
                </a:path>
              </a:pathLst>
            </a:custGeom>
            <a:grpFill/>
            <a:ln w="9525">
              <a:solidFill>
                <a:schemeClr val="accent2"/>
              </a:solidFill>
              <a:round/>
            </a:ln>
          </p:spPr>
          <p:txBody>
            <a:bodyPr anchor="ctr"/>
            <a:lstStyle/>
            <a:p>
              <a:pPr algn="ctr"/>
              <a:endParaRPr/>
            </a:p>
          </p:txBody>
        </p:sp>
        <p:sp>
          <p:nvSpPr>
            <p:cNvPr id="207" name="iSlïḓê"/>
            <p:cNvSpPr/>
            <p:nvPr/>
          </p:nvSpPr>
          <p:spPr bwMode="auto">
            <a:xfrm>
              <a:off x="1534976" y="3649652"/>
              <a:ext cx="55776" cy="20614"/>
            </a:xfrm>
            <a:custGeom>
              <a:avLst/>
              <a:gdLst>
                <a:gd name="T0" fmla="*/ 0 w 22"/>
                <a:gd name="T1" fmla="*/ 4 h 8"/>
                <a:gd name="T2" fmla="*/ 0 w 22"/>
                <a:gd name="T3" fmla="*/ 4 h 8"/>
                <a:gd name="T4" fmla="*/ 4 w 22"/>
                <a:gd name="T5" fmla="*/ 0 h 8"/>
                <a:gd name="T6" fmla="*/ 17 w 22"/>
                <a:gd name="T7" fmla="*/ 0 h 8"/>
                <a:gd name="T8" fmla="*/ 22 w 22"/>
                <a:gd name="T9" fmla="*/ 4 h 8"/>
                <a:gd name="T10" fmla="*/ 22 w 22"/>
                <a:gd name="T11" fmla="*/ 4 h 8"/>
                <a:gd name="T12" fmla="*/ 17 w 22"/>
                <a:gd name="T13" fmla="*/ 8 h 8"/>
                <a:gd name="T14" fmla="*/ 4 w 22"/>
                <a:gd name="T15" fmla="*/ 8 h 8"/>
                <a:gd name="T16" fmla="*/ 0 w 2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
                  <a:moveTo>
                    <a:pt x="0" y="4"/>
                  </a:moveTo>
                  <a:cubicBezTo>
                    <a:pt x="0" y="4"/>
                    <a:pt x="0" y="4"/>
                    <a:pt x="0" y="4"/>
                  </a:cubicBezTo>
                  <a:cubicBezTo>
                    <a:pt x="0" y="2"/>
                    <a:pt x="2" y="0"/>
                    <a:pt x="4" y="0"/>
                  </a:cubicBezTo>
                  <a:cubicBezTo>
                    <a:pt x="17" y="0"/>
                    <a:pt x="17" y="0"/>
                    <a:pt x="17" y="0"/>
                  </a:cubicBezTo>
                  <a:cubicBezTo>
                    <a:pt x="20" y="0"/>
                    <a:pt x="22" y="2"/>
                    <a:pt x="22" y="4"/>
                  </a:cubicBezTo>
                  <a:cubicBezTo>
                    <a:pt x="22" y="4"/>
                    <a:pt x="22" y="4"/>
                    <a:pt x="22" y="4"/>
                  </a:cubicBezTo>
                  <a:cubicBezTo>
                    <a:pt x="22" y="7"/>
                    <a:pt x="20" y="8"/>
                    <a:pt x="17" y="8"/>
                  </a:cubicBezTo>
                  <a:cubicBezTo>
                    <a:pt x="4" y="8"/>
                    <a:pt x="4" y="8"/>
                    <a:pt x="4" y="8"/>
                  </a:cubicBezTo>
                  <a:cubicBezTo>
                    <a:pt x="2" y="8"/>
                    <a:pt x="0" y="7"/>
                    <a:pt x="0" y="4"/>
                  </a:cubicBezTo>
                  <a:close/>
                </a:path>
              </a:pathLst>
            </a:custGeom>
            <a:grpFill/>
            <a:ln w="9525">
              <a:solidFill>
                <a:schemeClr val="accent2"/>
              </a:solidFill>
              <a:round/>
            </a:ln>
          </p:spPr>
          <p:txBody>
            <a:bodyPr anchor="ctr"/>
            <a:lstStyle/>
            <a:p>
              <a:pPr algn="ctr"/>
              <a:endParaRPr/>
            </a:p>
          </p:txBody>
        </p:sp>
        <p:sp>
          <p:nvSpPr>
            <p:cNvPr id="208" name="iŝḻiḋé"/>
            <p:cNvSpPr/>
            <p:nvPr/>
          </p:nvSpPr>
          <p:spPr bwMode="auto">
            <a:xfrm>
              <a:off x="1534976" y="3694515"/>
              <a:ext cx="55776" cy="23039"/>
            </a:xfrm>
            <a:custGeom>
              <a:avLst/>
              <a:gdLst>
                <a:gd name="T0" fmla="*/ 0 w 22"/>
                <a:gd name="T1" fmla="*/ 5 h 9"/>
                <a:gd name="T2" fmla="*/ 0 w 22"/>
                <a:gd name="T3" fmla="*/ 5 h 9"/>
                <a:gd name="T4" fmla="*/ 4 w 22"/>
                <a:gd name="T5" fmla="*/ 0 h 9"/>
                <a:gd name="T6" fmla="*/ 17 w 22"/>
                <a:gd name="T7" fmla="*/ 0 h 9"/>
                <a:gd name="T8" fmla="*/ 22 w 22"/>
                <a:gd name="T9" fmla="*/ 5 h 9"/>
                <a:gd name="T10" fmla="*/ 22 w 22"/>
                <a:gd name="T11" fmla="*/ 5 h 9"/>
                <a:gd name="T12" fmla="*/ 17 w 22"/>
                <a:gd name="T13" fmla="*/ 9 h 9"/>
                <a:gd name="T14" fmla="*/ 4 w 22"/>
                <a:gd name="T15" fmla="*/ 9 h 9"/>
                <a:gd name="T16" fmla="*/ 0 w 22"/>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0" y="5"/>
                  </a:moveTo>
                  <a:cubicBezTo>
                    <a:pt x="0" y="5"/>
                    <a:pt x="0" y="5"/>
                    <a:pt x="0" y="5"/>
                  </a:cubicBezTo>
                  <a:cubicBezTo>
                    <a:pt x="0" y="2"/>
                    <a:pt x="2" y="0"/>
                    <a:pt x="4" y="0"/>
                  </a:cubicBezTo>
                  <a:cubicBezTo>
                    <a:pt x="17" y="0"/>
                    <a:pt x="17" y="0"/>
                    <a:pt x="17" y="0"/>
                  </a:cubicBezTo>
                  <a:cubicBezTo>
                    <a:pt x="20" y="0"/>
                    <a:pt x="22" y="2"/>
                    <a:pt x="22" y="5"/>
                  </a:cubicBezTo>
                  <a:cubicBezTo>
                    <a:pt x="22" y="5"/>
                    <a:pt x="22" y="5"/>
                    <a:pt x="22" y="5"/>
                  </a:cubicBezTo>
                  <a:cubicBezTo>
                    <a:pt x="22" y="7"/>
                    <a:pt x="20" y="9"/>
                    <a:pt x="17" y="9"/>
                  </a:cubicBezTo>
                  <a:cubicBezTo>
                    <a:pt x="4" y="9"/>
                    <a:pt x="4" y="9"/>
                    <a:pt x="4" y="9"/>
                  </a:cubicBezTo>
                  <a:cubicBezTo>
                    <a:pt x="2" y="9"/>
                    <a:pt x="0" y="7"/>
                    <a:pt x="0" y="5"/>
                  </a:cubicBezTo>
                  <a:close/>
                </a:path>
              </a:pathLst>
            </a:custGeom>
            <a:grpFill/>
            <a:ln w="9525">
              <a:solidFill>
                <a:schemeClr val="accent2"/>
              </a:solidFill>
              <a:round/>
            </a:ln>
          </p:spPr>
          <p:txBody>
            <a:bodyPr anchor="ctr"/>
            <a:lstStyle/>
            <a:p>
              <a:pPr algn="ctr"/>
              <a:endParaRPr/>
            </a:p>
          </p:txBody>
        </p:sp>
        <p:sp>
          <p:nvSpPr>
            <p:cNvPr id="209" name="ïsḻíḍé"/>
            <p:cNvSpPr/>
            <p:nvPr/>
          </p:nvSpPr>
          <p:spPr bwMode="auto">
            <a:xfrm>
              <a:off x="1273068" y="3649652"/>
              <a:ext cx="54565" cy="20614"/>
            </a:xfrm>
            <a:custGeom>
              <a:avLst/>
              <a:gdLst>
                <a:gd name="T0" fmla="*/ 0 w 22"/>
                <a:gd name="T1" fmla="*/ 4 h 8"/>
                <a:gd name="T2" fmla="*/ 0 w 22"/>
                <a:gd name="T3" fmla="*/ 4 h 8"/>
                <a:gd name="T4" fmla="*/ 5 w 22"/>
                <a:gd name="T5" fmla="*/ 0 h 8"/>
                <a:gd name="T6" fmla="*/ 18 w 22"/>
                <a:gd name="T7" fmla="*/ 0 h 8"/>
                <a:gd name="T8" fmla="*/ 22 w 22"/>
                <a:gd name="T9" fmla="*/ 4 h 8"/>
                <a:gd name="T10" fmla="*/ 22 w 22"/>
                <a:gd name="T11" fmla="*/ 4 h 8"/>
                <a:gd name="T12" fmla="*/ 18 w 22"/>
                <a:gd name="T13" fmla="*/ 8 h 8"/>
                <a:gd name="T14" fmla="*/ 5 w 22"/>
                <a:gd name="T15" fmla="*/ 8 h 8"/>
                <a:gd name="T16" fmla="*/ 0 w 2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
                  <a:moveTo>
                    <a:pt x="0" y="4"/>
                  </a:moveTo>
                  <a:cubicBezTo>
                    <a:pt x="0" y="4"/>
                    <a:pt x="0" y="4"/>
                    <a:pt x="0" y="4"/>
                  </a:cubicBezTo>
                  <a:cubicBezTo>
                    <a:pt x="0" y="2"/>
                    <a:pt x="2" y="0"/>
                    <a:pt x="5" y="0"/>
                  </a:cubicBezTo>
                  <a:cubicBezTo>
                    <a:pt x="18" y="0"/>
                    <a:pt x="18" y="0"/>
                    <a:pt x="18" y="0"/>
                  </a:cubicBezTo>
                  <a:cubicBezTo>
                    <a:pt x="20" y="0"/>
                    <a:pt x="22" y="2"/>
                    <a:pt x="22" y="4"/>
                  </a:cubicBezTo>
                  <a:cubicBezTo>
                    <a:pt x="22" y="4"/>
                    <a:pt x="22" y="4"/>
                    <a:pt x="22" y="4"/>
                  </a:cubicBezTo>
                  <a:cubicBezTo>
                    <a:pt x="22" y="7"/>
                    <a:pt x="20" y="8"/>
                    <a:pt x="18" y="8"/>
                  </a:cubicBezTo>
                  <a:cubicBezTo>
                    <a:pt x="5" y="8"/>
                    <a:pt x="5" y="8"/>
                    <a:pt x="5" y="8"/>
                  </a:cubicBezTo>
                  <a:cubicBezTo>
                    <a:pt x="2" y="8"/>
                    <a:pt x="0" y="7"/>
                    <a:pt x="0" y="4"/>
                  </a:cubicBezTo>
                  <a:close/>
                </a:path>
              </a:pathLst>
            </a:custGeom>
            <a:grpFill/>
            <a:ln w="9525">
              <a:solidFill>
                <a:schemeClr val="accent2"/>
              </a:solidFill>
              <a:round/>
            </a:ln>
          </p:spPr>
          <p:txBody>
            <a:bodyPr anchor="ctr"/>
            <a:lstStyle/>
            <a:p>
              <a:pPr algn="ctr"/>
              <a:endParaRPr/>
            </a:p>
          </p:txBody>
        </p:sp>
        <p:sp>
          <p:nvSpPr>
            <p:cNvPr id="210" name="îṧľiḑe"/>
            <p:cNvSpPr/>
            <p:nvPr/>
          </p:nvSpPr>
          <p:spPr bwMode="auto">
            <a:xfrm>
              <a:off x="1273068" y="3694515"/>
              <a:ext cx="54565" cy="23039"/>
            </a:xfrm>
            <a:custGeom>
              <a:avLst/>
              <a:gdLst>
                <a:gd name="T0" fmla="*/ 0 w 22"/>
                <a:gd name="T1" fmla="*/ 5 h 9"/>
                <a:gd name="T2" fmla="*/ 0 w 22"/>
                <a:gd name="T3" fmla="*/ 5 h 9"/>
                <a:gd name="T4" fmla="*/ 5 w 22"/>
                <a:gd name="T5" fmla="*/ 0 h 9"/>
                <a:gd name="T6" fmla="*/ 18 w 22"/>
                <a:gd name="T7" fmla="*/ 0 h 9"/>
                <a:gd name="T8" fmla="*/ 22 w 22"/>
                <a:gd name="T9" fmla="*/ 5 h 9"/>
                <a:gd name="T10" fmla="*/ 22 w 22"/>
                <a:gd name="T11" fmla="*/ 5 h 9"/>
                <a:gd name="T12" fmla="*/ 18 w 22"/>
                <a:gd name="T13" fmla="*/ 9 h 9"/>
                <a:gd name="T14" fmla="*/ 5 w 22"/>
                <a:gd name="T15" fmla="*/ 9 h 9"/>
                <a:gd name="T16" fmla="*/ 0 w 22"/>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0" y="5"/>
                  </a:moveTo>
                  <a:cubicBezTo>
                    <a:pt x="0" y="5"/>
                    <a:pt x="0" y="5"/>
                    <a:pt x="0" y="5"/>
                  </a:cubicBezTo>
                  <a:cubicBezTo>
                    <a:pt x="0" y="2"/>
                    <a:pt x="2" y="0"/>
                    <a:pt x="5" y="0"/>
                  </a:cubicBezTo>
                  <a:cubicBezTo>
                    <a:pt x="18" y="0"/>
                    <a:pt x="18" y="0"/>
                    <a:pt x="18" y="0"/>
                  </a:cubicBezTo>
                  <a:cubicBezTo>
                    <a:pt x="20" y="0"/>
                    <a:pt x="22" y="2"/>
                    <a:pt x="22" y="5"/>
                  </a:cubicBezTo>
                  <a:cubicBezTo>
                    <a:pt x="22" y="5"/>
                    <a:pt x="22" y="5"/>
                    <a:pt x="22" y="5"/>
                  </a:cubicBezTo>
                  <a:cubicBezTo>
                    <a:pt x="22" y="7"/>
                    <a:pt x="20" y="9"/>
                    <a:pt x="18" y="9"/>
                  </a:cubicBezTo>
                  <a:cubicBezTo>
                    <a:pt x="5" y="9"/>
                    <a:pt x="5" y="9"/>
                    <a:pt x="5" y="9"/>
                  </a:cubicBezTo>
                  <a:cubicBezTo>
                    <a:pt x="2" y="9"/>
                    <a:pt x="0" y="7"/>
                    <a:pt x="0" y="5"/>
                  </a:cubicBezTo>
                  <a:close/>
                </a:path>
              </a:pathLst>
            </a:custGeom>
            <a:grpFill/>
            <a:ln w="9525">
              <a:solidFill>
                <a:schemeClr val="accent2"/>
              </a:solidFill>
              <a:round/>
            </a:ln>
          </p:spPr>
          <p:txBody>
            <a:bodyPr anchor="ctr"/>
            <a:lstStyle/>
            <a:p>
              <a:pPr algn="ctr"/>
              <a:endParaRPr/>
            </a:p>
          </p:txBody>
        </p:sp>
      </p:grpSp>
      <p:sp>
        <p:nvSpPr>
          <p:cNvPr id="211" name="矩形 210"/>
          <p:cNvSpPr/>
          <p:nvPr/>
        </p:nvSpPr>
        <p:spPr>
          <a:xfrm>
            <a:off x="5447636" y="1441083"/>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212" name="矩形 211"/>
          <p:cNvSpPr/>
          <p:nvPr/>
        </p:nvSpPr>
        <p:spPr>
          <a:xfrm>
            <a:off x="4687725" y="1878114"/>
            <a:ext cx="2976162" cy="792653"/>
          </a:xfrm>
          <a:prstGeom prst="rect">
            <a:avLst/>
          </a:prstGeom>
        </p:spPr>
        <p:txBody>
          <a:bodyPr wrap="square">
            <a:spAutoFit/>
          </a:bodyPr>
          <a:lstStyle/>
          <a:p>
            <a:pPr lvl="0" algn="ctr">
              <a:lnSpc>
                <a:spcPct val="150000"/>
              </a:lnSpc>
              <a:defRPr/>
            </a:pPr>
            <a:r>
              <a:rPr lang="zh-CN" altLang="en-US" sz="1600" kern="0" dirty="0">
                <a:solidFill>
                  <a:schemeClr val="bg1"/>
                </a:solidFill>
                <a:latin typeface="+mn-ea"/>
              </a:rPr>
              <a:t>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213" name="矩形 212"/>
          <p:cNvSpPr/>
          <p:nvPr/>
        </p:nvSpPr>
        <p:spPr>
          <a:xfrm>
            <a:off x="2831900" y="3405650"/>
            <a:ext cx="1295551" cy="506101"/>
          </a:xfrm>
          <a:prstGeom prst="rect">
            <a:avLst/>
          </a:prstGeom>
        </p:spPr>
        <p:txBody>
          <a:bodyPr wrap="square">
            <a:spAutoFit/>
          </a:bodyPr>
          <a:lstStyle/>
          <a:p>
            <a:pPr lvl="0" algn="r">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214" name="矩形 213"/>
          <p:cNvSpPr/>
          <p:nvPr/>
        </p:nvSpPr>
        <p:spPr>
          <a:xfrm>
            <a:off x="1151289" y="3842681"/>
            <a:ext cx="2976162" cy="792653"/>
          </a:xfrm>
          <a:prstGeom prst="rect">
            <a:avLst/>
          </a:prstGeom>
        </p:spPr>
        <p:txBody>
          <a:bodyPr wrap="square">
            <a:spAutoFit/>
          </a:bodyPr>
          <a:lstStyle/>
          <a:p>
            <a:pPr lvl="0" algn="r">
              <a:lnSpc>
                <a:spcPct val="150000"/>
              </a:lnSpc>
              <a:defRPr/>
            </a:pPr>
            <a:r>
              <a:rPr lang="zh-CN" altLang="en-US" sz="1600" kern="0" dirty="0">
                <a:solidFill>
                  <a:schemeClr val="bg1"/>
                </a:solidFill>
                <a:latin typeface="+mn-ea"/>
              </a:rPr>
              <a:t>请在此处填入你需要的内容</a:t>
            </a:r>
            <a:endParaRPr lang="en-US" altLang="zh-CN" sz="1600" kern="0" dirty="0">
              <a:solidFill>
                <a:schemeClr val="bg1"/>
              </a:solidFill>
              <a:latin typeface="+mn-ea"/>
            </a:endParaRPr>
          </a:p>
          <a:p>
            <a:pPr lvl="0" algn="r">
              <a:lnSpc>
                <a:spcPct val="150000"/>
              </a:lnSpc>
              <a:defRPr/>
            </a:pPr>
            <a:r>
              <a:rPr lang="zh-CN" altLang="en-US" sz="1600" kern="0" dirty="0">
                <a:solidFill>
                  <a:schemeClr val="bg1"/>
                </a:solidFill>
                <a:latin typeface="+mn-ea"/>
              </a:rPr>
              <a:t>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
        <p:nvSpPr>
          <p:cNvPr id="215" name="矩形 214"/>
          <p:cNvSpPr/>
          <p:nvPr/>
        </p:nvSpPr>
        <p:spPr>
          <a:xfrm>
            <a:off x="8064549" y="3405650"/>
            <a:ext cx="1295551" cy="506101"/>
          </a:xfrm>
          <a:prstGeom prst="rect">
            <a:avLst/>
          </a:prstGeom>
        </p:spPr>
        <p:txBody>
          <a:bodyPr wrap="square">
            <a:spAutoFit/>
          </a:bodyPr>
          <a:lstStyle/>
          <a:p>
            <a:pPr lvl="0">
              <a:lnSpc>
                <a:spcPct val="150000"/>
              </a:lnSpc>
              <a:defRPr/>
            </a:pPr>
            <a:r>
              <a:rPr lang="zh-CN" altLang="en-US" sz="2000" b="1" kern="0" dirty="0">
                <a:solidFill>
                  <a:schemeClr val="bg1"/>
                </a:solidFill>
                <a:latin typeface="+mn-ea"/>
              </a:rPr>
              <a:t>主要内容</a:t>
            </a:r>
            <a:endParaRPr kumimoji="0" lang="zh-CN" altLang="en-US" sz="2000" b="1" i="0" u="none" strike="noStrike" kern="0" cap="none" spc="0" normalizeH="0" baseline="0" noProof="0" dirty="0">
              <a:ln>
                <a:noFill/>
              </a:ln>
              <a:solidFill>
                <a:schemeClr val="bg1"/>
              </a:solidFill>
              <a:effectLst/>
              <a:uLnTx/>
              <a:uFillTx/>
              <a:latin typeface="+mn-ea"/>
            </a:endParaRPr>
          </a:p>
        </p:txBody>
      </p:sp>
      <p:sp>
        <p:nvSpPr>
          <p:cNvPr id="216" name="矩形 215"/>
          <p:cNvSpPr/>
          <p:nvPr/>
        </p:nvSpPr>
        <p:spPr>
          <a:xfrm>
            <a:off x="8064549" y="3842681"/>
            <a:ext cx="2976162" cy="792653"/>
          </a:xfrm>
          <a:prstGeom prst="rect">
            <a:avLst/>
          </a:prstGeom>
        </p:spPr>
        <p:txBody>
          <a:bodyPr wrap="square">
            <a:spAutoFit/>
          </a:bodyPr>
          <a:lstStyle/>
          <a:p>
            <a:pPr lvl="0">
              <a:lnSpc>
                <a:spcPct val="150000"/>
              </a:lnSpc>
              <a:defRPr/>
            </a:pPr>
            <a:r>
              <a:rPr lang="zh-CN" altLang="en-US" sz="1600" kern="0" dirty="0">
                <a:solidFill>
                  <a:schemeClr val="bg1"/>
                </a:solidFill>
                <a:latin typeface="+mn-ea"/>
              </a:rPr>
              <a:t>请在此处填入你需要的内容。请在此处填入你需要的内容。</a:t>
            </a:r>
            <a:endParaRPr kumimoji="0" lang="zh-CN" altLang="en-US" sz="1600" b="0" i="0" u="none" strike="noStrike" kern="0" cap="none" spc="0" normalizeH="0" baseline="0" noProof="0" dirty="0">
              <a:ln>
                <a:noFill/>
              </a:ln>
              <a:solidFill>
                <a:schemeClr val="bg1"/>
              </a:solidFill>
              <a:effectLst/>
              <a:uLnTx/>
              <a:uFillTx/>
              <a:latin typeface="+mn-ea"/>
            </a:endParaRPr>
          </a:p>
        </p:txBody>
      </p:sp>
    </p:spTree>
  </p:cSld>
  <p:clrMapOvr>
    <a:masterClrMapping/>
  </p:clrMapOvr>
  <p:transition spd="slow" advClick="0"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00"/>
                                        </p:tgtEl>
                                        <p:attrNameLst>
                                          <p:attrName>style.visibility</p:attrName>
                                        </p:attrNameLst>
                                      </p:cBhvr>
                                      <p:to>
                                        <p:strVal val="visible"/>
                                      </p:to>
                                    </p:set>
                                    <p:anim calcmode="lin" valueType="num">
                                      <p:cBhvr additive="base">
                                        <p:cTn id="26" dur="500" fill="hold"/>
                                        <p:tgtEl>
                                          <p:spTgt spid="200"/>
                                        </p:tgtEl>
                                        <p:attrNameLst>
                                          <p:attrName>ppt_x</p:attrName>
                                        </p:attrNameLst>
                                      </p:cBhvr>
                                      <p:tavLst>
                                        <p:tav tm="0">
                                          <p:val>
                                            <p:strVal val="#ppt_x"/>
                                          </p:val>
                                        </p:tav>
                                        <p:tav tm="100000">
                                          <p:val>
                                            <p:strVal val="#ppt_x"/>
                                          </p:val>
                                        </p:tav>
                                      </p:tavLst>
                                    </p:anim>
                                    <p:anim calcmode="lin" valueType="num">
                                      <p:cBhvr additive="base">
                                        <p:cTn id="27"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11"/>
                                        </p:tgtEl>
                                        <p:attrNameLst>
                                          <p:attrName>style.visibility</p:attrName>
                                        </p:attrNameLst>
                                      </p:cBhvr>
                                      <p:to>
                                        <p:strVal val="visible"/>
                                      </p:to>
                                    </p:set>
                                    <p:anim calcmode="lin" valueType="num">
                                      <p:cBhvr>
                                        <p:cTn id="32" dur="500" fill="hold"/>
                                        <p:tgtEl>
                                          <p:spTgt spid="211"/>
                                        </p:tgtEl>
                                        <p:attrNameLst>
                                          <p:attrName>ppt_w</p:attrName>
                                        </p:attrNameLst>
                                      </p:cBhvr>
                                      <p:tavLst>
                                        <p:tav tm="0">
                                          <p:val>
                                            <p:fltVal val="0"/>
                                          </p:val>
                                        </p:tav>
                                        <p:tav tm="100000">
                                          <p:val>
                                            <p:strVal val="#ppt_w"/>
                                          </p:val>
                                        </p:tav>
                                      </p:tavLst>
                                    </p:anim>
                                    <p:anim calcmode="lin" valueType="num">
                                      <p:cBhvr>
                                        <p:cTn id="33" dur="500" fill="hold"/>
                                        <p:tgtEl>
                                          <p:spTgt spid="211"/>
                                        </p:tgtEl>
                                        <p:attrNameLst>
                                          <p:attrName>ppt_h</p:attrName>
                                        </p:attrNameLst>
                                      </p:cBhvr>
                                      <p:tavLst>
                                        <p:tav tm="0">
                                          <p:val>
                                            <p:fltVal val="0"/>
                                          </p:val>
                                        </p:tav>
                                        <p:tav tm="100000">
                                          <p:val>
                                            <p:strVal val="#ppt_h"/>
                                          </p:val>
                                        </p:tav>
                                      </p:tavLst>
                                    </p:anim>
                                    <p:animEffect transition="in" filter="fade">
                                      <p:cBhvr>
                                        <p:cTn id="34" dur="500"/>
                                        <p:tgtEl>
                                          <p:spTgt spid="2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2"/>
                                        </p:tgtEl>
                                        <p:attrNameLst>
                                          <p:attrName>style.visibility</p:attrName>
                                        </p:attrNameLst>
                                      </p:cBhvr>
                                      <p:to>
                                        <p:strVal val="visible"/>
                                      </p:to>
                                    </p:set>
                                    <p:animEffect transition="in" filter="randombar(horizontal)">
                                      <p:cBhvr>
                                        <p:cTn id="39" dur="500"/>
                                        <p:tgtEl>
                                          <p:spTgt spid="2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13"/>
                                        </p:tgtEl>
                                        <p:attrNameLst>
                                          <p:attrName>style.visibility</p:attrName>
                                        </p:attrNameLst>
                                      </p:cBhvr>
                                      <p:to>
                                        <p:strVal val="visible"/>
                                      </p:to>
                                    </p:set>
                                    <p:anim calcmode="lin" valueType="num">
                                      <p:cBhvr>
                                        <p:cTn id="44" dur="500" fill="hold"/>
                                        <p:tgtEl>
                                          <p:spTgt spid="213"/>
                                        </p:tgtEl>
                                        <p:attrNameLst>
                                          <p:attrName>ppt_w</p:attrName>
                                        </p:attrNameLst>
                                      </p:cBhvr>
                                      <p:tavLst>
                                        <p:tav tm="0">
                                          <p:val>
                                            <p:fltVal val="0"/>
                                          </p:val>
                                        </p:tav>
                                        <p:tav tm="100000">
                                          <p:val>
                                            <p:strVal val="#ppt_w"/>
                                          </p:val>
                                        </p:tav>
                                      </p:tavLst>
                                    </p:anim>
                                    <p:anim calcmode="lin" valueType="num">
                                      <p:cBhvr>
                                        <p:cTn id="45" dur="500" fill="hold"/>
                                        <p:tgtEl>
                                          <p:spTgt spid="213"/>
                                        </p:tgtEl>
                                        <p:attrNameLst>
                                          <p:attrName>ppt_h</p:attrName>
                                        </p:attrNameLst>
                                      </p:cBhvr>
                                      <p:tavLst>
                                        <p:tav tm="0">
                                          <p:val>
                                            <p:fltVal val="0"/>
                                          </p:val>
                                        </p:tav>
                                        <p:tav tm="100000">
                                          <p:val>
                                            <p:strVal val="#ppt_h"/>
                                          </p:val>
                                        </p:tav>
                                      </p:tavLst>
                                    </p:anim>
                                    <p:animEffect transition="in" filter="fade">
                                      <p:cBhvr>
                                        <p:cTn id="46" dur="500"/>
                                        <p:tgtEl>
                                          <p:spTgt spid="2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14"/>
                                        </p:tgtEl>
                                        <p:attrNameLst>
                                          <p:attrName>style.visibility</p:attrName>
                                        </p:attrNameLst>
                                      </p:cBhvr>
                                      <p:to>
                                        <p:strVal val="visible"/>
                                      </p:to>
                                    </p:set>
                                    <p:animEffect transition="in" filter="randombar(horizontal)">
                                      <p:cBhvr>
                                        <p:cTn id="51" dur="500"/>
                                        <p:tgtEl>
                                          <p:spTgt spid="2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5"/>
                                        </p:tgtEl>
                                        <p:attrNameLst>
                                          <p:attrName>style.visibility</p:attrName>
                                        </p:attrNameLst>
                                      </p:cBhvr>
                                      <p:to>
                                        <p:strVal val="visible"/>
                                      </p:to>
                                    </p:set>
                                    <p:anim calcmode="lin" valueType="num">
                                      <p:cBhvr>
                                        <p:cTn id="56" dur="500" fill="hold"/>
                                        <p:tgtEl>
                                          <p:spTgt spid="215"/>
                                        </p:tgtEl>
                                        <p:attrNameLst>
                                          <p:attrName>ppt_w</p:attrName>
                                        </p:attrNameLst>
                                      </p:cBhvr>
                                      <p:tavLst>
                                        <p:tav tm="0">
                                          <p:val>
                                            <p:fltVal val="0"/>
                                          </p:val>
                                        </p:tav>
                                        <p:tav tm="100000">
                                          <p:val>
                                            <p:strVal val="#ppt_w"/>
                                          </p:val>
                                        </p:tav>
                                      </p:tavLst>
                                    </p:anim>
                                    <p:anim calcmode="lin" valueType="num">
                                      <p:cBhvr>
                                        <p:cTn id="57" dur="500" fill="hold"/>
                                        <p:tgtEl>
                                          <p:spTgt spid="215"/>
                                        </p:tgtEl>
                                        <p:attrNameLst>
                                          <p:attrName>ppt_h</p:attrName>
                                        </p:attrNameLst>
                                      </p:cBhvr>
                                      <p:tavLst>
                                        <p:tav tm="0">
                                          <p:val>
                                            <p:fltVal val="0"/>
                                          </p:val>
                                        </p:tav>
                                        <p:tav tm="100000">
                                          <p:val>
                                            <p:strVal val="#ppt_h"/>
                                          </p:val>
                                        </p:tav>
                                      </p:tavLst>
                                    </p:anim>
                                    <p:animEffect transition="in" filter="fade">
                                      <p:cBhvr>
                                        <p:cTn id="58" dur="500"/>
                                        <p:tgtEl>
                                          <p:spTgt spid="21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16"/>
                                        </p:tgtEl>
                                        <p:attrNameLst>
                                          <p:attrName>style.visibility</p:attrName>
                                        </p:attrNameLst>
                                      </p:cBhvr>
                                      <p:to>
                                        <p:strVal val="visible"/>
                                      </p:to>
                                    </p:set>
                                    <p:animEffect transition="in" filter="randombar(horizontal)">
                                      <p:cBhvr>
                                        <p:cTn id="63"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1" grpId="0"/>
      <p:bldP spid="212" grpId="0"/>
      <p:bldP spid="213" grpId="0"/>
      <p:bldP spid="214" grpId="0"/>
      <p:bldP spid="215" grpId="0"/>
      <p:bldP spid="2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工作经验</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47" idx="1"/>
            <a:endCxn id="46" idx="5"/>
          </p:cNvCxnSpPr>
          <p:nvPr/>
        </p:nvCxnSpPr>
        <p:spPr>
          <a:xfrm flipH="1" flipV="1">
            <a:off x="3319496" y="2307382"/>
            <a:ext cx="1183848" cy="15701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47" idx="6"/>
            <a:endCxn id="48" idx="3"/>
          </p:cNvCxnSpPr>
          <p:nvPr/>
        </p:nvCxnSpPr>
        <p:spPr>
          <a:xfrm flipV="1">
            <a:off x="4625305" y="3134229"/>
            <a:ext cx="1012148" cy="79386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48" idx="6"/>
            <a:endCxn id="49" idx="2"/>
          </p:cNvCxnSpPr>
          <p:nvPr/>
        </p:nvCxnSpPr>
        <p:spPr>
          <a:xfrm>
            <a:off x="5759414" y="3083711"/>
            <a:ext cx="1565176" cy="2348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49" idx="5"/>
            <a:endCxn id="50" idx="1"/>
          </p:cNvCxnSpPr>
          <p:nvPr/>
        </p:nvCxnSpPr>
        <p:spPr>
          <a:xfrm>
            <a:off x="7446551" y="3369048"/>
            <a:ext cx="817246" cy="121773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51" idx="3"/>
            <a:endCxn id="50" idx="6"/>
          </p:cNvCxnSpPr>
          <p:nvPr/>
        </p:nvCxnSpPr>
        <p:spPr>
          <a:xfrm flipH="1" flipV="1">
            <a:off x="8385758" y="4637304"/>
            <a:ext cx="1434365" cy="1952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51" idx="7"/>
          </p:cNvCxnSpPr>
          <p:nvPr/>
        </p:nvCxnSpPr>
        <p:spPr>
          <a:xfrm flipV="1">
            <a:off x="9921159" y="3269860"/>
            <a:ext cx="1034811" cy="14616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46" idx="3"/>
          </p:cNvCxnSpPr>
          <p:nvPr/>
        </p:nvCxnSpPr>
        <p:spPr>
          <a:xfrm flipH="1">
            <a:off x="1342039" y="2307382"/>
            <a:ext cx="1876421" cy="14325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i$1îḓè"/>
          <p:cNvSpPr/>
          <p:nvPr/>
        </p:nvSpPr>
        <p:spPr>
          <a:xfrm>
            <a:off x="3197535" y="2185421"/>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47" name="ïsḷïďé"/>
          <p:cNvSpPr/>
          <p:nvPr/>
        </p:nvSpPr>
        <p:spPr>
          <a:xfrm>
            <a:off x="4482419" y="3856647"/>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48" name="î$ľiḓê"/>
          <p:cNvSpPr/>
          <p:nvPr/>
        </p:nvSpPr>
        <p:spPr>
          <a:xfrm>
            <a:off x="5616528" y="3012268"/>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49" name="iš1ïďe"/>
          <p:cNvSpPr/>
          <p:nvPr/>
        </p:nvSpPr>
        <p:spPr>
          <a:xfrm>
            <a:off x="7324590" y="3247087"/>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50" name="ïşľíḋê"/>
          <p:cNvSpPr/>
          <p:nvPr/>
        </p:nvSpPr>
        <p:spPr>
          <a:xfrm>
            <a:off x="8242872" y="4565861"/>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51" name="iṣḻíḓe"/>
          <p:cNvSpPr/>
          <p:nvPr/>
        </p:nvSpPr>
        <p:spPr>
          <a:xfrm>
            <a:off x="9799198" y="4710623"/>
            <a:ext cx="142886" cy="142886"/>
          </a:xfrm>
          <a:prstGeom prst="ellips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defPPr>
              <a:defRPr lang="id-ID"/>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id-ID">
              <a:solidFill>
                <a:schemeClr val="bg1"/>
              </a:solidFill>
            </a:endParaRPr>
          </a:p>
        </p:txBody>
      </p:sp>
      <p:sp>
        <p:nvSpPr>
          <p:cNvPr id="52" name="文本框 51"/>
          <p:cNvSpPr txBox="1"/>
          <p:nvPr/>
        </p:nvSpPr>
        <p:spPr>
          <a:xfrm>
            <a:off x="2662956" y="1393801"/>
            <a:ext cx="1354929" cy="400110"/>
          </a:xfrm>
          <a:prstGeom prst="rect">
            <a:avLst/>
          </a:prstGeom>
          <a:noFill/>
        </p:spPr>
        <p:txBody>
          <a:bodyPr wrap="square" rtlCol="0">
            <a:spAutoFit/>
          </a:bodyPr>
          <a:lstStyle/>
          <a:p>
            <a:pPr algn="r"/>
            <a:r>
              <a:rPr lang="en-US" altLang="zh-CN" sz="2000" b="1" dirty="0">
                <a:solidFill>
                  <a:schemeClr val="accent2"/>
                </a:solidFill>
                <a:latin typeface="+mj-ea"/>
                <a:ea typeface="+mj-ea"/>
              </a:rPr>
              <a:t>2017-01</a:t>
            </a:r>
            <a:endParaRPr lang="zh-CN" altLang="en-US" sz="2000" b="1" dirty="0">
              <a:solidFill>
                <a:schemeClr val="accent2"/>
              </a:solidFill>
              <a:latin typeface="+mj-ea"/>
              <a:ea typeface="+mj-ea"/>
            </a:endParaRPr>
          </a:p>
        </p:txBody>
      </p:sp>
      <p:sp>
        <p:nvSpPr>
          <p:cNvPr id="53" name="文本框 52"/>
          <p:cNvSpPr txBox="1"/>
          <p:nvPr/>
        </p:nvSpPr>
        <p:spPr>
          <a:xfrm>
            <a:off x="1463097" y="1763206"/>
            <a:ext cx="3754647" cy="402033"/>
          </a:xfrm>
          <a:prstGeom prst="rect">
            <a:avLst/>
          </a:prstGeom>
          <a:noFill/>
        </p:spPr>
        <p:txBody>
          <a:bodyPr wrap="square" rtlCol="0">
            <a:spAutoFit/>
          </a:bodyPr>
          <a:lstStyle/>
          <a:p>
            <a:pPr algn="ct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54" name="文本框 53"/>
          <p:cNvSpPr txBox="1"/>
          <p:nvPr/>
        </p:nvSpPr>
        <p:spPr>
          <a:xfrm>
            <a:off x="3778290" y="4050051"/>
            <a:ext cx="1354929" cy="400110"/>
          </a:xfrm>
          <a:prstGeom prst="rect">
            <a:avLst/>
          </a:prstGeom>
          <a:noFill/>
        </p:spPr>
        <p:txBody>
          <a:bodyPr wrap="square" rtlCol="0">
            <a:spAutoFit/>
          </a:bodyPr>
          <a:lstStyle/>
          <a:p>
            <a:pPr algn="r"/>
            <a:r>
              <a:rPr lang="en-US" altLang="zh-CN" sz="2000" b="1" dirty="0">
                <a:solidFill>
                  <a:schemeClr val="accent2"/>
                </a:solidFill>
                <a:latin typeface="+mj-ea"/>
                <a:ea typeface="+mj-ea"/>
              </a:rPr>
              <a:t>2017-06</a:t>
            </a:r>
            <a:endParaRPr lang="zh-CN" altLang="en-US" sz="2000" b="1" dirty="0">
              <a:solidFill>
                <a:schemeClr val="accent2"/>
              </a:solidFill>
              <a:latin typeface="+mj-ea"/>
              <a:ea typeface="+mj-ea"/>
            </a:endParaRPr>
          </a:p>
        </p:txBody>
      </p:sp>
      <p:sp>
        <p:nvSpPr>
          <p:cNvPr id="55" name="文本框 54"/>
          <p:cNvSpPr txBox="1"/>
          <p:nvPr/>
        </p:nvSpPr>
        <p:spPr>
          <a:xfrm>
            <a:off x="2610515" y="4419456"/>
            <a:ext cx="3541389" cy="402033"/>
          </a:xfrm>
          <a:prstGeom prst="rect">
            <a:avLst/>
          </a:prstGeom>
          <a:noFill/>
        </p:spPr>
        <p:txBody>
          <a:bodyPr wrap="square" rtlCol="0">
            <a:spAutoFit/>
          </a:bodyPr>
          <a:lstStyle/>
          <a:p>
            <a:pPr algn="ct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56" name="文本框 55"/>
          <p:cNvSpPr txBox="1"/>
          <p:nvPr/>
        </p:nvSpPr>
        <p:spPr>
          <a:xfrm>
            <a:off x="4952976" y="2183584"/>
            <a:ext cx="1354929" cy="400110"/>
          </a:xfrm>
          <a:prstGeom prst="rect">
            <a:avLst/>
          </a:prstGeom>
          <a:noFill/>
        </p:spPr>
        <p:txBody>
          <a:bodyPr wrap="square" rtlCol="0">
            <a:spAutoFit/>
          </a:bodyPr>
          <a:lstStyle/>
          <a:p>
            <a:pPr algn="r"/>
            <a:r>
              <a:rPr lang="en-US" altLang="zh-CN" sz="2000" b="1" dirty="0">
                <a:solidFill>
                  <a:schemeClr val="accent2"/>
                </a:solidFill>
                <a:latin typeface="+mj-ea"/>
                <a:ea typeface="+mj-ea"/>
              </a:rPr>
              <a:t>2018-09</a:t>
            </a:r>
            <a:endParaRPr lang="zh-CN" altLang="en-US" sz="2000" b="1" dirty="0">
              <a:solidFill>
                <a:schemeClr val="accent2"/>
              </a:solidFill>
              <a:latin typeface="+mj-ea"/>
              <a:ea typeface="+mj-ea"/>
            </a:endParaRPr>
          </a:p>
        </p:txBody>
      </p:sp>
      <p:sp>
        <p:nvSpPr>
          <p:cNvPr id="57" name="文本框 56"/>
          <p:cNvSpPr txBox="1"/>
          <p:nvPr/>
        </p:nvSpPr>
        <p:spPr>
          <a:xfrm>
            <a:off x="3753117" y="2552989"/>
            <a:ext cx="3754647" cy="402033"/>
          </a:xfrm>
          <a:prstGeom prst="rect">
            <a:avLst/>
          </a:prstGeom>
          <a:noFill/>
        </p:spPr>
        <p:txBody>
          <a:bodyPr wrap="square" rtlCol="0">
            <a:spAutoFit/>
          </a:bodyPr>
          <a:lstStyle/>
          <a:p>
            <a:pPr algn="ct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58" name="文本框 57"/>
          <p:cNvSpPr txBox="1"/>
          <p:nvPr/>
        </p:nvSpPr>
        <p:spPr>
          <a:xfrm>
            <a:off x="7586332" y="2575462"/>
            <a:ext cx="1354929" cy="400110"/>
          </a:xfrm>
          <a:prstGeom prst="rect">
            <a:avLst/>
          </a:prstGeom>
          <a:noFill/>
        </p:spPr>
        <p:txBody>
          <a:bodyPr wrap="square" rtlCol="0">
            <a:spAutoFit/>
          </a:bodyPr>
          <a:lstStyle/>
          <a:p>
            <a:r>
              <a:rPr lang="en-US" altLang="zh-CN" sz="2000" b="1" dirty="0">
                <a:solidFill>
                  <a:schemeClr val="accent2"/>
                </a:solidFill>
                <a:latin typeface="+mj-ea"/>
                <a:ea typeface="+mj-ea"/>
              </a:rPr>
              <a:t>2019-01</a:t>
            </a:r>
            <a:endParaRPr lang="zh-CN" altLang="en-US" sz="2000" b="1" dirty="0">
              <a:solidFill>
                <a:schemeClr val="accent2"/>
              </a:solidFill>
              <a:latin typeface="+mj-ea"/>
              <a:ea typeface="+mj-ea"/>
            </a:endParaRPr>
          </a:p>
        </p:txBody>
      </p:sp>
      <p:sp>
        <p:nvSpPr>
          <p:cNvPr id="59" name="文本框 58"/>
          <p:cNvSpPr txBox="1"/>
          <p:nvPr/>
        </p:nvSpPr>
        <p:spPr>
          <a:xfrm>
            <a:off x="7586333" y="2944867"/>
            <a:ext cx="3210424" cy="402033"/>
          </a:xfrm>
          <a:prstGeom prst="rect">
            <a:avLst/>
          </a:prstGeom>
          <a:noFill/>
        </p:spPr>
        <p:txBody>
          <a:bodyPr wrap="square" rtlCol="0">
            <a:spAutoFit/>
          </a:bodyPr>
          <a:lstStyle/>
          <a:p>
            <a:pP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60" name="文本框 59"/>
          <p:cNvSpPr txBox="1"/>
          <p:nvPr/>
        </p:nvSpPr>
        <p:spPr>
          <a:xfrm>
            <a:off x="7030829" y="4668265"/>
            <a:ext cx="1354929" cy="400110"/>
          </a:xfrm>
          <a:prstGeom prst="rect">
            <a:avLst/>
          </a:prstGeom>
          <a:noFill/>
        </p:spPr>
        <p:txBody>
          <a:bodyPr wrap="square" rtlCol="0">
            <a:spAutoFit/>
          </a:bodyPr>
          <a:lstStyle/>
          <a:p>
            <a:pPr algn="r"/>
            <a:r>
              <a:rPr lang="en-US" altLang="zh-CN" sz="2000" b="1" dirty="0">
                <a:solidFill>
                  <a:schemeClr val="accent2"/>
                </a:solidFill>
                <a:latin typeface="+mj-ea"/>
                <a:ea typeface="+mj-ea"/>
              </a:rPr>
              <a:t>2018-11</a:t>
            </a:r>
            <a:endParaRPr lang="zh-CN" altLang="en-US" sz="2000" b="1" dirty="0">
              <a:solidFill>
                <a:schemeClr val="accent2"/>
              </a:solidFill>
              <a:latin typeface="+mj-ea"/>
              <a:ea typeface="+mj-ea"/>
            </a:endParaRPr>
          </a:p>
        </p:txBody>
      </p:sp>
      <p:sp>
        <p:nvSpPr>
          <p:cNvPr id="61" name="文本框 60"/>
          <p:cNvSpPr txBox="1"/>
          <p:nvPr/>
        </p:nvSpPr>
        <p:spPr>
          <a:xfrm>
            <a:off x="4631111" y="5037670"/>
            <a:ext cx="3754647" cy="402033"/>
          </a:xfrm>
          <a:prstGeom prst="rect">
            <a:avLst/>
          </a:prstGeom>
          <a:noFill/>
        </p:spPr>
        <p:txBody>
          <a:bodyPr wrap="square" rtlCol="0">
            <a:spAutoFit/>
          </a:bodyPr>
          <a:lstStyle/>
          <a:p>
            <a:pPr algn="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62" name="文本框 61"/>
          <p:cNvSpPr txBox="1"/>
          <p:nvPr/>
        </p:nvSpPr>
        <p:spPr>
          <a:xfrm>
            <a:off x="9142658" y="4901824"/>
            <a:ext cx="1354929" cy="400110"/>
          </a:xfrm>
          <a:prstGeom prst="rect">
            <a:avLst/>
          </a:prstGeom>
          <a:noFill/>
        </p:spPr>
        <p:txBody>
          <a:bodyPr wrap="square" rtlCol="0">
            <a:spAutoFit/>
          </a:bodyPr>
          <a:lstStyle/>
          <a:p>
            <a:pPr algn="r"/>
            <a:r>
              <a:rPr lang="en-US" altLang="zh-CN" sz="2000" b="1" dirty="0">
                <a:solidFill>
                  <a:schemeClr val="accent2"/>
                </a:solidFill>
                <a:latin typeface="+mj-ea"/>
                <a:ea typeface="+mj-ea"/>
              </a:rPr>
              <a:t>2019-06</a:t>
            </a:r>
            <a:endParaRPr lang="zh-CN" altLang="en-US" sz="2000" b="1" dirty="0">
              <a:solidFill>
                <a:schemeClr val="accent2"/>
              </a:solidFill>
              <a:latin typeface="+mj-ea"/>
              <a:ea typeface="+mj-ea"/>
            </a:endParaRPr>
          </a:p>
        </p:txBody>
      </p:sp>
      <p:sp>
        <p:nvSpPr>
          <p:cNvPr id="63" name="文本框 62"/>
          <p:cNvSpPr txBox="1"/>
          <p:nvPr/>
        </p:nvSpPr>
        <p:spPr>
          <a:xfrm>
            <a:off x="8680737" y="5271229"/>
            <a:ext cx="2554788" cy="722634"/>
          </a:xfrm>
          <a:prstGeom prst="rect">
            <a:avLst/>
          </a:prstGeom>
          <a:noFill/>
        </p:spPr>
        <p:txBody>
          <a:bodyPr wrap="square" rtlCol="0">
            <a:spAutoFit/>
          </a:bodyPr>
          <a:lstStyle/>
          <a:p>
            <a:pPr algn="ctr">
              <a:lnSpc>
                <a:spcPts val="2500"/>
              </a:lnSpc>
            </a:pPr>
            <a:r>
              <a:rPr lang="zh-CN" altLang="en-US" dirty="0">
                <a:solidFill>
                  <a:schemeClr val="bg1"/>
                </a:solidFill>
                <a:latin typeface="思源黑体 CN Regular" panose="020B0500000000000000" pitchFamily="34" charset="-122"/>
                <a:ea typeface="思源黑体 CN Regular" panose="020B0500000000000000" pitchFamily="34" charset="-122"/>
              </a:rPr>
              <a:t>在此输入你的文本内容</a:t>
            </a:r>
            <a:endParaRPr lang="zh-CN" altLang="zh-CN" dirty="0">
              <a:solidFill>
                <a:schemeClr val="bg1"/>
              </a:solidFill>
              <a:latin typeface="思源黑体 CN Regular" panose="020B0500000000000000" pitchFamily="34" charset="-122"/>
              <a:ea typeface="思源黑体 CN Regular" panose="020B0500000000000000" pitchFamily="34" charset="-122"/>
            </a:endParaRPr>
          </a:p>
          <a:p>
            <a:pPr algn="ctr">
              <a:lnSpc>
                <a:spcPts val="2500"/>
              </a:lnSpc>
            </a:pPr>
            <a:endParaRPr lang="zh-CN" altLang="zh-CN" dirty="0">
              <a:solidFill>
                <a:schemeClr val="bg1"/>
              </a:solidFill>
              <a:latin typeface="思源黑体 CN Regular" panose="020B0500000000000000" pitchFamily="34" charset="-122"/>
              <a:ea typeface="思源黑体 CN Regular" panose="020B0500000000000000" pitchFamily="34" charset="-122"/>
            </a:endParaRPr>
          </a:p>
        </p:txBody>
      </p:sp>
      <p:pic>
        <p:nvPicPr>
          <p:cNvPr id="64" name="图片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7454">
            <a:off x="-3577631" y="412928"/>
            <a:ext cx="5675735" cy="6359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2000">
        <p14:warp dir="in"/>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500" fill="hold"/>
                                        <p:tgtEl>
                                          <p:spTgt spid="64"/>
                                        </p:tgtEl>
                                        <p:attrNameLst>
                                          <p:attrName>ppt_w</p:attrName>
                                        </p:attrNameLst>
                                      </p:cBhvr>
                                      <p:tavLst>
                                        <p:tav tm="0">
                                          <p:val>
                                            <p:fltVal val="0"/>
                                          </p:val>
                                        </p:tav>
                                        <p:tav tm="100000">
                                          <p:val>
                                            <p:strVal val="#ppt_w"/>
                                          </p:val>
                                        </p:tav>
                                      </p:tavLst>
                                    </p:anim>
                                    <p:anim calcmode="lin" valueType="num">
                                      <p:cBhvr>
                                        <p:cTn id="27" dur="500" fill="hold"/>
                                        <p:tgtEl>
                                          <p:spTgt spid="64"/>
                                        </p:tgtEl>
                                        <p:attrNameLst>
                                          <p:attrName>ppt_h</p:attrName>
                                        </p:attrNameLst>
                                      </p:cBhvr>
                                      <p:tavLst>
                                        <p:tav tm="0">
                                          <p:val>
                                            <p:fltVal val="0"/>
                                          </p:val>
                                        </p:tav>
                                        <p:tav tm="100000">
                                          <p:val>
                                            <p:strVal val="#ppt_h"/>
                                          </p:val>
                                        </p:tav>
                                      </p:tavLst>
                                    </p:anim>
                                    <p:animEffect transition="in" filter="fade">
                                      <p:cBhvr>
                                        <p:cTn id="28" dur="500"/>
                                        <p:tgtEl>
                                          <p:spTgt spid="64"/>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down)">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down)">
                                      <p:cBhvr>
                                        <p:cTn id="41" dur="500"/>
                                        <p:tgtEl>
                                          <p:spTgt spid="5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down)">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down)">
                                      <p:cBhvr>
                                        <p:cTn id="52" dur="500"/>
                                        <p:tgtEl>
                                          <p:spTgt spid="4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500"/>
                                        <p:tgtEl>
                                          <p:spTgt spid="5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down)">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down)">
                                      <p:cBhvr>
                                        <p:cTn id="69" dur="500"/>
                                        <p:tgtEl>
                                          <p:spTgt spid="5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down)">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wipe(down)">
                                      <p:cBhvr>
                                        <p:cTn id="80" dur="500"/>
                                        <p:tgtEl>
                                          <p:spTgt spid="4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wipe(down)">
                                      <p:cBhvr>
                                        <p:cTn id="83" dur="500"/>
                                        <p:tgtEl>
                                          <p:spTgt spid="58"/>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wipe(down)">
                                      <p:cBhvr>
                                        <p:cTn id="86" dur="500"/>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00"/>
                                        <p:tgtEl>
                                          <p:spTgt spid="50"/>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down)">
                                      <p:cBhvr>
                                        <p:cTn id="97" dur="500"/>
                                        <p:tgtEl>
                                          <p:spTgt spid="60"/>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wipe(down)">
                                      <p:cBhvr>
                                        <p:cTn id="100" dur="500"/>
                                        <p:tgtEl>
                                          <p:spTgt spid="6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wipe(down)">
                                      <p:cBhvr>
                                        <p:cTn id="108" dur="500"/>
                                        <p:tgtEl>
                                          <p:spTgt spid="5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wipe(down)">
                                      <p:cBhvr>
                                        <p:cTn id="111" dur="500"/>
                                        <p:tgtEl>
                                          <p:spTgt spid="6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down)">
                                      <p:cBhvr>
                                        <p:cTn id="114" dur="500"/>
                                        <p:tgtEl>
                                          <p:spTgt spid="6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wipe(down)">
                                      <p:cBhvr>
                                        <p:cTn id="1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animBg="1"/>
      <p:bldP spid="47" grpId="0" animBg="1"/>
      <p:bldP spid="48" grpId="0" animBg="1"/>
      <p:bldP spid="49" grpId="0" animBg="1"/>
      <p:bldP spid="50" grpId="0" animBg="1"/>
      <p:bldP spid="51" grpId="0" animBg="1"/>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工作经验</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928204" y="1777074"/>
            <a:ext cx="3588588" cy="586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cs typeface="+mn-ea"/>
              <a:sym typeface="+mn-lt"/>
            </a:endParaRPr>
          </a:p>
        </p:txBody>
      </p:sp>
      <p:sp>
        <p:nvSpPr>
          <p:cNvPr id="9" name="i$ļiḓê"/>
          <p:cNvSpPr/>
          <p:nvPr/>
        </p:nvSpPr>
        <p:spPr>
          <a:xfrm>
            <a:off x="881359" y="1469358"/>
            <a:ext cx="5681818" cy="4708589"/>
          </a:xfrm>
          <a:custGeom>
            <a:avLst/>
            <a:gdLst>
              <a:gd name="connsiteX0" fmla="*/ 3762004 w 5860123"/>
              <a:gd name="connsiteY0" fmla="*/ 4605373 h 4856353"/>
              <a:gd name="connsiteX1" fmla="*/ 3773434 w 5860123"/>
              <a:gd name="connsiteY1" fmla="*/ 4611445 h 4856353"/>
              <a:gd name="connsiteX2" fmla="*/ 3793437 w 5860123"/>
              <a:gd name="connsiteY2" fmla="*/ 4620970 h 4856353"/>
              <a:gd name="connsiteX3" fmla="*/ 3805819 w 5860123"/>
              <a:gd name="connsiteY3" fmla="*/ 4644782 h 4856353"/>
              <a:gd name="connsiteX4" fmla="*/ 3794389 w 5860123"/>
              <a:gd name="connsiteY4" fmla="*/ 4677167 h 4856353"/>
              <a:gd name="connsiteX5" fmla="*/ 3768671 w 5860123"/>
              <a:gd name="connsiteY5" fmla="*/ 4701932 h 4856353"/>
              <a:gd name="connsiteX6" fmla="*/ 3744859 w 5860123"/>
              <a:gd name="connsiteY6" fmla="*/ 4763845 h 4856353"/>
              <a:gd name="connsiteX7" fmla="*/ 3720094 w 5860123"/>
              <a:gd name="connsiteY7" fmla="*/ 4795277 h 4856353"/>
              <a:gd name="connsiteX8" fmla="*/ 3691519 w 5860123"/>
              <a:gd name="connsiteY8" fmla="*/ 4820995 h 4856353"/>
              <a:gd name="connsiteX9" fmla="*/ 3663896 w 5860123"/>
              <a:gd name="connsiteY9" fmla="*/ 4830520 h 4856353"/>
              <a:gd name="connsiteX10" fmla="*/ 3636274 w 5860123"/>
              <a:gd name="connsiteY10" fmla="*/ 4847665 h 4856353"/>
              <a:gd name="connsiteX11" fmla="*/ 3611509 w 5860123"/>
              <a:gd name="connsiteY11" fmla="*/ 4853380 h 4856353"/>
              <a:gd name="connsiteX12" fmla="*/ 3578171 w 5860123"/>
              <a:gd name="connsiteY12" fmla="*/ 4843855 h 4856353"/>
              <a:gd name="connsiteX13" fmla="*/ 3525784 w 5860123"/>
              <a:gd name="connsiteY13" fmla="*/ 4823852 h 4856353"/>
              <a:gd name="connsiteX14" fmla="*/ 3503877 w 5860123"/>
              <a:gd name="connsiteY14" fmla="*/ 4797182 h 4856353"/>
              <a:gd name="connsiteX15" fmla="*/ 3500066 w 5860123"/>
              <a:gd name="connsiteY15" fmla="*/ 4772417 h 4856353"/>
              <a:gd name="connsiteX16" fmla="*/ 3498162 w 5860123"/>
              <a:gd name="connsiteY16" fmla="*/ 4724792 h 4856353"/>
              <a:gd name="connsiteX17" fmla="*/ 3517212 w 5860123"/>
              <a:gd name="connsiteY17" fmla="*/ 4695265 h 4856353"/>
              <a:gd name="connsiteX18" fmla="*/ 3542929 w 5860123"/>
              <a:gd name="connsiteY18" fmla="*/ 4678120 h 4856353"/>
              <a:gd name="connsiteX19" fmla="*/ 3563884 w 5860123"/>
              <a:gd name="connsiteY19" fmla="*/ 4665737 h 4856353"/>
              <a:gd name="connsiteX20" fmla="*/ 3568646 w 5860123"/>
              <a:gd name="connsiteY20" fmla="*/ 4652402 h 4856353"/>
              <a:gd name="connsiteX21" fmla="*/ 3574362 w 5860123"/>
              <a:gd name="connsiteY21" fmla="*/ 4640020 h 4856353"/>
              <a:gd name="connsiteX22" fmla="*/ 3601031 w 5860123"/>
              <a:gd name="connsiteY22" fmla="*/ 4637162 h 4856353"/>
              <a:gd name="connsiteX23" fmla="*/ 3616271 w 5860123"/>
              <a:gd name="connsiteY23" fmla="*/ 4627637 h 4856353"/>
              <a:gd name="connsiteX24" fmla="*/ 3653419 w 5860123"/>
              <a:gd name="connsiteY24" fmla="*/ 4624780 h 4856353"/>
              <a:gd name="connsiteX25" fmla="*/ 3695329 w 5860123"/>
              <a:gd name="connsiteY25" fmla="*/ 4617160 h 4856353"/>
              <a:gd name="connsiteX26" fmla="*/ 3738191 w 5860123"/>
              <a:gd name="connsiteY26" fmla="*/ 4614302 h 4856353"/>
              <a:gd name="connsiteX27" fmla="*/ 3753431 w 5860123"/>
              <a:gd name="connsiteY27" fmla="*/ 4611445 h 4856353"/>
              <a:gd name="connsiteX28" fmla="*/ 3762004 w 5860123"/>
              <a:gd name="connsiteY28" fmla="*/ 4605373 h 4856353"/>
              <a:gd name="connsiteX29" fmla="*/ 4529719 w 5860123"/>
              <a:gd name="connsiteY29" fmla="*/ 4482858 h 4856353"/>
              <a:gd name="connsiteX30" fmla="*/ 4523051 w 5860123"/>
              <a:gd name="connsiteY30" fmla="*/ 4493335 h 4856353"/>
              <a:gd name="connsiteX31" fmla="*/ 4529719 w 5860123"/>
              <a:gd name="connsiteY31" fmla="*/ 4482858 h 4856353"/>
              <a:gd name="connsiteX32" fmla="*/ 3720809 w 5860123"/>
              <a:gd name="connsiteY32" fmla="*/ 4475953 h 4856353"/>
              <a:gd name="connsiteX33" fmla="*/ 3733429 w 5860123"/>
              <a:gd name="connsiteY33" fmla="*/ 4477143 h 4856353"/>
              <a:gd name="connsiteX34" fmla="*/ 3741049 w 5860123"/>
              <a:gd name="connsiteY34" fmla="*/ 4489525 h 4856353"/>
              <a:gd name="connsiteX35" fmla="*/ 3728666 w 5860123"/>
              <a:gd name="connsiteY35" fmla="*/ 4487620 h 4856353"/>
              <a:gd name="connsiteX36" fmla="*/ 3711521 w 5860123"/>
              <a:gd name="connsiteY36" fmla="*/ 4489525 h 4856353"/>
              <a:gd name="connsiteX37" fmla="*/ 3712474 w 5860123"/>
              <a:gd name="connsiteY37" fmla="*/ 4481905 h 4856353"/>
              <a:gd name="connsiteX38" fmla="*/ 3720809 w 5860123"/>
              <a:gd name="connsiteY38" fmla="*/ 4475953 h 4856353"/>
              <a:gd name="connsiteX39" fmla="*/ 3552453 w 5860123"/>
              <a:gd name="connsiteY39" fmla="*/ 4475237 h 4856353"/>
              <a:gd name="connsiteX40" fmla="*/ 3554358 w 5860123"/>
              <a:gd name="connsiteY40" fmla="*/ 4481905 h 4856353"/>
              <a:gd name="connsiteX41" fmla="*/ 3549596 w 5860123"/>
              <a:gd name="connsiteY41" fmla="*/ 4484762 h 4856353"/>
              <a:gd name="connsiteX42" fmla="*/ 3546739 w 5860123"/>
              <a:gd name="connsiteY42" fmla="*/ 4479047 h 4856353"/>
              <a:gd name="connsiteX43" fmla="*/ 3552453 w 5860123"/>
              <a:gd name="connsiteY43" fmla="*/ 4475237 h 4856353"/>
              <a:gd name="connsiteX44" fmla="*/ 4419229 w 5860123"/>
              <a:gd name="connsiteY44" fmla="*/ 4458092 h 4856353"/>
              <a:gd name="connsiteX45" fmla="*/ 4412561 w 5860123"/>
              <a:gd name="connsiteY45" fmla="*/ 4468570 h 4856353"/>
              <a:gd name="connsiteX46" fmla="*/ 4419229 w 5860123"/>
              <a:gd name="connsiteY46" fmla="*/ 4458092 h 4856353"/>
              <a:gd name="connsiteX47" fmla="*/ 4428754 w 5860123"/>
              <a:gd name="connsiteY47" fmla="*/ 4436186 h 4856353"/>
              <a:gd name="connsiteX48" fmla="*/ 4422086 w 5860123"/>
              <a:gd name="connsiteY48" fmla="*/ 4446663 h 4856353"/>
              <a:gd name="connsiteX49" fmla="*/ 4428754 w 5860123"/>
              <a:gd name="connsiteY49" fmla="*/ 4436186 h 4856353"/>
              <a:gd name="connsiteX50" fmla="*/ 4005844 w 5860123"/>
              <a:gd name="connsiteY50" fmla="*/ 4385702 h 4856353"/>
              <a:gd name="connsiteX51" fmla="*/ 4002986 w 5860123"/>
              <a:gd name="connsiteY51" fmla="*/ 4397132 h 4856353"/>
              <a:gd name="connsiteX52" fmla="*/ 3988699 w 5860123"/>
              <a:gd name="connsiteY52" fmla="*/ 4402847 h 4856353"/>
              <a:gd name="connsiteX53" fmla="*/ 3996319 w 5860123"/>
              <a:gd name="connsiteY53" fmla="*/ 4391417 h 4856353"/>
              <a:gd name="connsiteX54" fmla="*/ 4005844 w 5860123"/>
              <a:gd name="connsiteY54" fmla="*/ 4385702 h 4856353"/>
              <a:gd name="connsiteX55" fmla="*/ 4029656 w 5860123"/>
              <a:gd name="connsiteY55" fmla="*/ 4376177 h 4856353"/>
              <a:gd name="connsiteX56" fmla="*/ 4031562 w 5860123"/>
              <a:gd name="connsiteY56" fmla="*/ 4386655 h 4856353"/>
              <a:gd name="connsiteX57" fmla="*/ 4024894 w 5860123"/>
              <a:gd name="connsiteY57" fmla="*/ 4401895 h 4856353"/>
              <a:gd name="connsiteX58" fmla="*/ 4017274 w 5860123"/>
              <a:gd name="connsiteY58" fmla="*/ 4394274 h 4856353"/>
              <a:gd name="connsiteX59" fmla="*/ 4029656 w 5860123"/>
              <a:gd name="connsiteY59" fmla="*/ 4376177 h 4856353"/>
              <a:gd name="connsiteX60" fmla="*/ 4175626 w 5860123"/>
              <a:gd name="connsiteY60" fmla="*/ 4298072 h 4856353"/>
              <a:gd name="connsiteX61" fmla="*/ 4177293 w 5860123"/>
              <a:gd name="connsiteY61" fmla="*/ 4304740 h 4856353"/>
              <a:gd name="connsiteX62" fmla="*/ 4165863 w 5860123"/>
              <a:gd name="connsiteY62" fmla="*/ 4312360 h 4856353"/>
              <a:gd name="connsiteX63" fmla="*/ 4156338 w 5860123"/>
              <a:gd name="connsiteY63" fmla="*/ 4307597 h 4856353"/>
              <a:gd name="connsiteX64" fmla="*/ 4166815 w 5860123"/>
              <a:gd name="connsiteY64" fmla="*/ 4299977 h 4856353"/>
              <a:gd name="connsiteX65" fmla="*/ 4175626 w 5860123"/>
              <a:gd name="connsiteY65" fmla="*/ 4298072 h 4856353"/>
              <a:gd name="connsiteX66" fmla="*/ 5120269 w 5860123"/>
              <a:gd name="connsiteY66" fmla="*/ 4247590 h 4856353"/>
              <a:gd name="connsiteX67" fmla="*/ 5120269 w 5860123"/>
              <a:gd name="connsiteY67" fmla="*/ 4259973 h 4856353"/>
              <a:gd name="connsiteX68" fmla="*/ 5120269 w 5860123"/>
              <a:gd name="connsiteY68" fmla="*/ 4247590 h 4856353"/>
              <a:gd name="connsiteX69" fmla="*/ 5101219 w 5860123"/>
              <a:gd name="connsiteY69" fmla="*/ 4170437 h 4856353"/>
              <a:gd name="connsiteX70" fmla="*/ 5103124 w 5860123"/>
              <a:gd name="connsiteY70" fmla="*/ 4170437 h 4856353"/>
              <a:gd name="connsiteX71" fmla="*/ 5105029 w 5860123"/>
              <a:gd name="connsiteY71" fmla="*/ 4171390 h 4856353"/>
              <a:gd name="connsiteX72" fmla="*/ 5104076 w 5860123"/>
              <a:gd name="connsiteY72" fmla="*/ 4175200 h 4856353"/>
              <a:gd name="connsiteX73" fmla="*/ 5100266 w 5860123"/>
              <a:gd name="connsiteY73" fmla="*/ 4174247 h 4856353"/>
              <a:gd name="connsiteX74" fmla="*/ 5099314 w 5860123"/>
              <a:gd name="connsiteY74" fmla="*/ 4171390 h 4856353"/>
              <a:gd name="connsiteX75" fmla="*/ 5101219 w 5860123"/>
              <a:gd name="connsiteY75" fmla="*/ 4170437 h 4856353"/>
              <a:gd name="connsiteX76" fmla="*/ 4548768 w 5860123"/>
              <a:gd name="connsiteY76" fmla="*/ 4116145 h 4856353"/>
              <a:gd name="connsiteX77" fmla="*/ 4555436 w 5860123"/>
              <a:gd name="connsiteY77" fmla="*/ 4122812 h 4856353"/>
              <a:gd name="connsiteX78" fmla="*/ 4540196 w 5860123"/>
              <a:gd name="connsiteY78" fmla="*/ 4128528 h 4856353"/>
              <a:gd name="connsiteX79" fmla="*/ 4537338 w 5860123"/>
              <a:gd name="connsiteY79" fmla="*/ 4119955 h 4856353"/>
              <a:gd name="connsiteX80" fmla="*/ 4548768 w 5860123"/>
              <a:gd name="connsiteY80" fmla="*/ 4116145 h 4856353"/>
              <a:gd name="connsiteX81" fmla="*/ 4845949 w 5860123"/>
              <a:gd name="connsiteY81" fmla="*/ 4108525 h 4856353"/>
              <a:gd name="connsiteX82" fmla="*/ 4847854 w 5860123"/>
              <a:gd name="connsiteY82" fmla="*/ 4108525 h 4856353"/>
              <a:gd name="connsiteX83" fmla="*/ 4849759 w 5860123"/>
              <a:gd name="connsiteY83" fmla="*/ 4109478 h 4856353"/>
              <a:gd name="connsiteX84" fmla="*/ 4848806 w 5860123"/>
              <a:gd name="connsiteY84" fmla="*/ 4113288 h 4856353"/>
              <a:gd name="connsiteX85" fmla="*/ 4844996 w 5860123"/>
              <a:gd name="connsiteY85" fmla="*/ 4112335 h 4856353"/>
              <a:gd name="connsiteX86" fmla="*/ 4844044 w 5860123"/>
              <a:gd name="connsiteY86" fmla="*/ 4109478 h 4856353"/>
              <a:gd name="connsiteX87" fmla="*/ 4845949 w 5860123"/>
              <a:gd name="connsiteY87" fmla="*/ 4108525 h 4856353"/>
              <a:gd name="connsiteX88" fmla="*/ 4590679 w 5860123"/>
              <a:gd name="connsiteY88" fmla="*/ 4078403 h 4856353"/>
              <a:gd name="connsiteX89" fmla="*/ 4596394 w 5860123"/>
              <a:gd name="connsiteY89" fmla="*/ 4078998 h 4856353"/>
              <a:gd name="connsiteX90" fmla="*/ 4591631 w 5860123"/>
              <a:gd name="connsiteY90" fmla="*/ 4093285 h 4856353"/>
              <a:gd name="connsiteX91" fmla="*/ 4580201 w 5860123"/>
              <a:gd name="connsiteY91" fmla="*/ 4099953 h 4856353"/>
              <a:gd name="connsiteX92" fmla="*/ 4582106 w 5860123"/>
              <a:gd name="connsiteY92" fmla="*/ 4085665 h 4856353"/>
              <a:gd name="connsiteX93" fmla="*/ 4590679 w 5860123"/>
              <a:gd name="connsiteY93" fmla="*/ 4078403 h 4856353"/>
              <a:gd name="connsiteX94" fmla="*/ 4856188 w 5860123"/>
              <a:gd name="connsiteY94" fmla="*/ 4070902 h 4856353"/>
              <a:gd name="connsiteX95" fmla="*/ 4861188 w 5860123"/>
              <a:gd name="connsiteY95" fmla="*/ 4076140 h 4856353"/>
              <a:gd name="connsiteX96" fmla="*/ 4864046 w 5860123"/>
              <a:gd name="connsiteY96" fmla="*/ 4084713 h 4856353"/>
              <a:gd name="connsiteX97" fmla="*/ 4851663 w 5860123"/>
              <a:gd name="connsiteY97" fmla="*/ 4088523 h 4856353"/>
              <a:gd name="connsiteX98" fmla="*/ 4852616 w 5860123"/>
              <a:gd name="connsiteY98" fmla="*/ 4078045 h 4856353"/>
              <a:gd name="connsiteX99" fmla="*/ 4852616 w 5860123"/>
              <a:gd name="connsiteY99" fmla="*/ 4071378 h 4856353"/>
              <a:gd name="connsiteX100" fmla="*/ 4856188 w 5860123"/>
              <a:gd name="connsiteY100" fmla="*/ 4070902 h 4856353"/>
              <a:gd name="connsiteX101" fmla="*/ 4700216 w 5860123"/>
              <a:gd name="connsiteY101" fmla="*/ 3966603 h 4856353"/>
              <a:gd name="connsiteX102" fmla="*/ 4708789 w 5860123"/>
              <a:gd name="connsiteY102" fmla="*/ 3969460 h 4856353"/>
              <a:gd name="connsiteX103" fmla="*/ 4706883 w 5860123"/>
              <a:gd name="connsiteY103" fmla="*/ 3978985 h 4856353"/>
              <a:gd name="connsiteX104" fmla="*/ 4690691 w 5860123"/>
              <a:gd name="connsiteY104" fmla="*/ 3985653 h 4856353"/>
              <a:gd name="connsiteX105" fmla="*/ 4692596 w 5860123"/>
              <a:gd name="connsiteY105" fmla="*/ 3973270 h 4856353"/>
              <a:gd name="connsiteX106" fmla="*/ 4700216 w 5860123"/>
              <a:gd name="connsiteY106" fmla="*/ 3966603 h 4856353"/>
              <a:gd name="connsiteX107" fmla="*/ 5072525 w 5860123"/>
              <a:gd name="connsiteY107" fmla="*/ 3821704 h 4856353"/>
              <a:gd name="connsiteX108" fmla="*/ 5086931 w 5860123"/>
              <a:gd name="connsiteY108" fmla="*/ 3832300 h 4856353"/>
              <a:gd name="connsiteX109" fmla="*/ 5111696 w 5860123"/>
              <a:gd name="connsiteY109" fmla="*/ 3839920 h 4856353"/>
              <a:gd name="connsiteX110" fmla="*/ 5114553 w 5860123"/>
              <a:gd name="connsiteY110" fmla="*/ 3870400 h 4856353"/>
              <a:gd name="connsiteX111" fmla="*/ 5115506 w 5860123"/>
              <a:gd name="connsiteY111" fmla="*/ 3905643 h 4856353"/>
              <a:gd name="connsiteX112" fmla="*/ 5106933 w 5860123"/>
              <a:gd name="connsiteY112" fmla="*/ 3958983 h 4856353"/>
              <a:gd name="connsiteX113" fmla="*/ 5100266 w 5860123"/>
              <a:gd name="connsiteY113" fmla="*/ 3998987 h 4856353"/>
              <a:gd name="connsiteX114" fmla="*/ 5094551 w 5860123"/>
              <a:gd name="connsiteY114" fmla="*/ 4049470 h 4856353"/>
              <a:gd name="connsiteX115" fmla="*/ 5081216 w 5860123"/>
              <a:gd name="connsiteY115" fmla="*/ 4120908 h 4856353"/>
              <a:gd name="connsiteX116" fmla="*/ 5053594 w 5860123"/>
              <a:gd name="connsiteY116" fmla="*/ 4175200 h 4856353"/>
              <a:gd name="connsiteX117" fmla="*/ 5037401 w 5860123"/>
              <a:gd name="connsiteY117" fmla="*/ 4212348 h 4856353"/>
              <a:gd name="connsiteX118" fmla="*/ 5038353 w 5860123"/>
              <a:gd name="connsiteY118" fmla="*/ 4267593 h 4856353"/>
              <a:gd name="connsiteX119" fmla="*/ 5032638 w 5860123"/>
              <a:gd name="connsiteY119" fmla="*/ 4285690 h 4856353"/>
              <a:gd name="connsiteX120" fmla="*/ 5020256 w 5860123"/>
              <a:gd name="connsiteY120" fmla="*/ 4279023 h 4856353"/>
              <a:gd name="connsiteX121" fmla="*/ 5009778 w 5860123"/>
              <a:gd name="connsiteY121" fmla="*/ 4253305 h 4856353"/>
              <a:gd name="connsiteX122" fmla="*/ 4979298 w 5860123"/>
              <a:gd name="connsiteY122" fmla="*/ 4219968 h 4856353"/>
              <a:gd name="connsiteX123" fmla="*/ 4946913 w 5860123"/>
              <a:gd name="connsiteY123" fmla="*/ 4187583 h 4856353"/>
              <a:gd name="connsiteX124" fmla="*/ 4925958 w 5860123"/>
              <a:gd name="connsiteY124" fmla="*/ 4151388 h 4856353"/>
              <a:gd name="connsiteX125" fmla="*/ 4920244 w 5860123"/>
              <a:gd name="connsiteY125" fmla="*/ 4121860 h 4856353"/>
              <a:gd name="connsiteX126" fmla="*/ 4923101 w 5860123"/>
              <a:gd name="connsiteY126" fmla="*/ 4075187 h 4856353"/>
              <a:gd name="connsiteX127" fmla="*/ 4950723 w 5860123"/>
              <a:gd name="connsiteY127" fmla="*/ 3999940 h 4856353"/>
              <a:gd name="connsiteX128" fmla="*/ 4988823 w 5860123"/>
              <a:gd name="connsiteY128" fmla="*/ 3919930 h 4856353"/>
              <a:gd name="connsiteX129" fmla="*/ 5005016 w 5860123"/>
              <a:gd name="connsiteY129" fmla="*/ 3878020 h 4856353"/>
              <a:gd name="connsiteX130" fmla="*/ 5045021 w 5860123"/>
              <a:gd name="connsiteY130" fmla="*/ 3849445 h 4856353"/>
              <a:gd name="connsiteX131" fmla="*/ 5060261 w 5860123"/>
              <a:gd name="connsiteY131" fmla="*/ 3827537 h 4856353"/>
              <a:gd name="connsiteX132" fmla="*/ 5072525 w 5860123"/>
              <a:gd name="connsiteY132" fmla="*/ 3821704 h 4856353"/>
              <a:gd name="connsiteX133" fmla="*/ 4847853 w 5860123"/>
              <a:gd name="connsiteY133" fmla="*/ 3802773 h 4856353"/>
              <a:gd name="connsiteX134" fmla="*/ 4854521 w 5860123"/>
              <a:gd name="connsiteY134" fmla="*/ 3803725 h 4856353"/>
              <a:gd name="connsiteX135" fmla="*/ 4864999 w 5860123"/>
              <a:gd name="connsiteY135" fmla="*/ 3816108 h 4856353"/>
              <a:gd name="connsiteX136" fmla="*/ 4856426 w 5860123"/>
              <a:gd name="connsiteY136" fmla="*/ 3829443 h 4856353"/>
              <a:gd name="connsiteX137" fmla="*/ 4848806 w 5860123"/>
              <a:gd name="connsiteY137" fmla="*/ 3834205 h 4856353"/>
              <a:gd name="connsiteX138" fmla="*/ 4844996 w 5860123"/>
              <a:gd name="connsiteY138" fmla="*/ 3817061 h 4856353"/>
              <a:gd name="connsiteX139" fmla="*/ 4847853 w 5860123"/>
              <a:gd name="connsiteY139" fmla="*/ 3802773 h 4856353"/>
              <a:gd name="connsiteX140" fmla="*/ 5131698 w 5860123"/>
              <a:gd name="connsiteY140" fmla="*/ 3788485 h 4856353"/>
              <a:gd name="connsiteX141" fmla="*/ 5136461 w 5860123"/>
              <a:gd name="connsiteY141" fmla="*/ 3792295 h 4856353"/>
              <a:gd name="connsiteX142" fmla="*/ 5128841 w 5860123"/>
              <a:gd name="connsiteY142" fmla="*/ 3793248 h 4856353"/>
              <a:gd name="connsiteX143" fmla="*/ 5131698 w 5860123"/>
              <a:gd name="connsiteY143" fmla="*/ 3788485 h 4856353"/>
              <a:gd name="connsiteX144" fmla="*/ 5298386 w 5860123"/>
              <a:gd name="connsiteY144" fmla="*/ 3730383 h 4856353"/>
              <a:gd name="connsiteX145" fmla="*/ 5304101 w 5860123"/>
              <a:gd name="connsiteY145" fmla="*/ 3733240 h 4856353"/>
              <a:gd name="connsiteX146" fmla="*/ 5295529 w 5860123"/>
              <a:gd name="connsiteY146" fmla="*/ 3737050 h 4856353"/>
              <a:gd name="connsiteX147" fmla="*/ 5298386 w 5860123"/>
              <a:gd name="connsiteY147" fmla="*/ 3730383 h 4856353"/>
              <a:gd name="connsiteX148" fmla="*/ 5306006 w 5860123"/>
              <a:gd name="connsiteY148" fmla="*/ 3713237 h 4856353"/>
              <a:gd name="connsiteX149" fmla="*/ 5311721 w 5860123"/>
              <a:gd name="connsiteY149" fmla="*/ 3716095 h 4856353"/>
              <a:gd name="connsiteX150" fmla="*/ 5303148 w 5860123"/>
              <a:gd name="connsiteY150" fmla="*/ 3719905 h 4856353"/>
              <a:gd name="connsiteX151" fmla="*/ 5306006 w 5860123"/>
              <a:gd name="connsiteY151" fmla="*/ 3713237 h 4856353"/>
              <a:gd name="connsiteX152" fmla="*/ 5422211 w 5860123"/>
              <a:gd name="connsiteY152" fmla="*/ 3692283 h 4856353"/>
              <a:gd name="connsiteX153" fmla="*/ 5427926 w 5860123"/>
              <a:gd name="connsiteY153" fmla="*/ 3695140 h 4856353"/>
              <a:gd name="connsiteX154" fmla="*/ 5419354 w 5860123"/>
              <a:gd name="connsiteY154" fmla="*/ 3698950 h 4856353"/>
              <a:gd name="connsiteX155" fmla="*/ 5422211 w 5860123"/>
              <a:gd name="connsiteY155" fmla="*/ 3692283 h 4856353"/>
              <a:gd name="connsiteX156" fmla="*/ 5061214 w 5860123"/>
              <a:gd name="connsiteY156" fmla="*/ 3214127 h 4856353"/>
              <a:gd name="connsiteX157" fmla="*/ 5069786 w 5860123"/>
              <a:gd name="connsiteY157" fmla="*/ 3225557 h 4856353"/>
              <a:gd name="connsiteX158" fmla="*/ 5058356 w 5860123"/>
              <a:gd name="connsiteY158" fmla="*/ 3221747 h 4856353"/>
              <a:gd name="connsiteX159" fmla="*/ 5061214 w 5860123"/>
              <a:gd name="connsiteY159" fmla="*/ 3214127 h 4856353"/>
              <a:gd name="connsiteX160" fmla="*/ 5047878 w 5860123"/>
              <a:gd name="connsiteY160" fmla="*/ 3163646 h 4856353"/>
              <a:gd name="connsiteX161" fmla="*/ 5067881 w 5860123"/>
              <a:gd name="connsiteY161" fmla="*/ 3171265 h 4856353"/>
              <a:gd name="connsiteX162" fmla="*/ 5078358 w 5860123"/>
              <a:gd name="connsiteY162" fmla="*/ 3184600 h 4856353"/>
              <a:gd name="connsiteX163" fmla="*/ 5066928 w 5860123"/>
              <a:gd name="connsiteY163" fmla="*/ 3187458 h 4856353"/>
              <a:gd name="connsiteX164" fmla="*/ 5052640 w 5860123"/>
              <a:gd name="connsiteY164" fmla="*/ 3184600 h 4856353"/>
              <a:gd name="connsiteX165" fmla="*/ 5038353 w 5860123"/>
              <a:gd name="connsiteY165" fmla="*/ 3173171 h 4856353"/>
              <a:gd name="connsiteX166" fmla="*/ 5047878 w 5860123"/>
              <a:gd name="connsiteY166" fmla="*/ 3163646 h 4856353"/>
              <a:gd name="connsiteX167" fmla="*/ 5061214 w 5860123"/>
              <a:gd name="connsiteY167" fmla="*/ 3136975 h 4856353"/>
              <a:gd name="connsiteX168" fmla="*/ 5063119 w 5860123"/>
              <a:gd name="connsiteY168" fmla="*/ 3149358 h 4856353"/>
              <a:gd name="connsiteX169" fmla="*/ 5046926 w 5860123"/>
              <a:gd name="connsiteY169" fmla="*/ 3143643 h 4856353"/>
              <a:gd name="connsiteX170" fmla="*/ 5061214 w 5860123"/>
              <a:gd name="connsiteY170" fmla="*/ 3136975 h 4856353"/>
              <a:gd name="connsiteX171" fmla="*/ 4979298 w 5860123"/>
              <a:gd name="connsiteY171" fmla="*/ 2995052 h 4856353"/>
              <a:gd name="connsiteX172" fmla="*/ 4990728 w 5860123"/>
              <a:gd name="connsiteY172" fmla="*/ 2998862 h 4856353"/>
              <a:gd name="connsiteX173" fmla="*/ 4992634 w 5860123"/>
              <a:gd name="connsiteY173" fmla="*/ 3007435 h 4856353"/>
              <a:gd name="connsiteX174" fmla="*/ 4976441 w 5860123"/>
              <a:gd name="connsiteY174" fmla="*/ 2999815 h 4856353"/>
              <a:gd name="connsiteX175" fmla="*/ 4979298 w 5860123"/>
              <a:gd name="connsiteY175" fmla="*/ 2995052 h 4856353"/>
              <a:gd name="connsiteX176" fmla="*/ 4777368 w 5860123"/>
              <a:gd name="connsiteY176" fmla="*/ 2113038 h 4856353"/>
              <a:gd name="connsiteX177" fmla="*/ 4784036 w 5860123"/>
              <a:gd name="connsiteY177" fmla="*/ 2123515 h 4856353"/>
              <a:gd name="connsiteX178" fmla="*/ 4775463 w 5860123"/>
              <a:gd name="connsiteY178" fmla="*/ 2122563 h 4856353"/>
              <a:gd name="connsiteX179" fmla="*/ 4777368 w 5860123"/>
              <a:gd name="connsiteY179" fmla="*/ 2113038 h 4856353"/>
              <a:gd name="connsiteX180" fmla="*/ 4784036 w 5860123"/>
              <a:gd name="connsiteY180" fmla="*/ 2064460 h 4856353"/>
              <a:gd name="connsiteX181" fmla="*/ 4785941 w 5860123"/>
              <a:gd name="connsiteY181" fmla="*/ 2070175 h 4856353"/>
              <a:gd name="connsiteX182" fmla="*/ 4778321 w 5860123"/>
              <a:gd name="connsiteY182" fmla="*/ 2071127 h 4856353"/>
              <a:gd name="connsiteX183" fmla="*/ 4784036 w 5860123"/>
              <a:gd name="connsiteY183" fmla="*/ 2064460 h 4856353"/>
              <a:gd name="connsiteX184" fmla="*/ 4536386 w 5860123"/>
              <a:gd name="connsiteY184" fmla="*/ 1993975 h 4856353"/>
              <a:gd name="connsiteX185" fmla="*/ 4543053 w 5860123"/>
              <a:gd name="connsiteY185" fmla="*/ 2003500 h 4856353"/>
              <a:gd name="connsiteX186" fmla="*/ 4543053 w 5860123"/>
              <a:gd name="connsiteY186" fmla="*/ 2011120 h 4856353"/>
              <a:gd name="connsiteX187" fmla="*/ 4533528 w 5860123"/>
              <a:gd name="connsiteY187" fmla="*/ 2003500 h 4856353"/>
              <a:gd name="connsiteX188" fmla="*/ 4536386 w 5860123"/>
              <a:gd name="connsiteY188" fmla="*/ 1993975 h 4856353"/>
              <a:gd name="connsiteX189" fmla="*/ 4756533 w 5860123"/>
              <a:gd name="connsiteY189" fmla="*/ 276 h 4856353"/>
              <a:gd name="connsiteX190" fmla="*/ 4760224 w 5860123"/>
              <a:gd name="connsiteY190" fmla="*/ 2300 h 4856353"/>
              <a:gd name="connsiteX191" fmla="*/ 4764987 w 5860123"/>
              <a:gd name="connsiteY191" fmla="*/ 3252 h 4856353"/>
              <a:gd name="connsiteX192" fmla="*/ 4772606 w 5860123"/>
              <a:gd name="connsiteY192" fmla="*/ 2300 h 4856353"/>
              <a:gd name="connsiteX193" fmla="*/ 4784037 w 5860123"/>
              <a:gd name="connsiteY193" fmla="*/ 6110 h 4856353"/>
              <a:gd name="connsiteX194" fmla="*/ 4795466 w 5860123"/>
              <a:gd name="connsiteY194" fmla="*/ 11825 h 4856353"/>
              <a:gd name="connsiteX195" fmla="*/ 4816422 w 5860123"/>
              <a:gd name="connsiteY195" fmla="*/ 15635 h 4856353"/>
              <a:gd name="connsiteX196" fmla="*/ 4830709 w 5860123"/>
              <a:gd name="connsiteY196" fmla="*/ 25160 h 4856353"/>
              <a:gd name="connsiteX197" fmla="*/ 4848806 w 5860123"/>
              <a:gd name="connsiteY197" fmla="*/ 34685 h 4856353"/>
              <a:gd name="connsiteX198" fmla="*/ 4863094 w 5860123"/>
              <a:gd name="connsiteY198" fmla="*/ 37542 h 4856353"/>
              <a:gd name="connsiteX199" fmla="*/ 4878334 w 5860123"/>
              <a:gd name="connsiteY199" fmla="*/ 33732 h 4856353"/>
              <a:gd name="connsiteX200" fmla="*/ 4890716 w 5860123"/>
              <a:gd name="connsiteY200" fmla="*/ 27065 h 4856353"/>
              <a:gd name="connsiteX201" fmla="*/ 4908814 w 5860123"/>
              <a:gd name="connsiteY201" fmla="*/ 29922 h 4856353"/>
              <a:gd name="connsiteX202" fmla="*/ 4937389 w 5860123"/>
              <a:gd name="connsiteY202" fmla="*/ 40400 h 4856353"/>
              <a:gd name="connsiteX203" fmla="*/ 4945009 w 5860123"/>
              <a:gd name="connsiteY203" fmla="*/ 52782 h 4856353"/>
              <a:gd name="connsiteX204" fmla="*/ 4949772 w 5860123"/>
              <a:gd name="connsiteY204" fmla="*/ 55640 h 4856353"/>
              <a:gd name="connsiteX205" fmla="*/ 4964059 w 5860123"/>
              <a:gd name="connsiteY205" fmla="*/ 61355 h 4856353"/>
              <a:gd name="connsiteX206" fmla="*/ 4978347 w 5860123"/>
              <a:gd name="connsiteY206" fmla="*/ 67070 h 4856353"/>
              <a:gd name="connsiteX207" fmla="*/ 4983109 w 5860123"/>
              <a:gd name="connsiteY207" fmla="*/ 74690 h 4856353"/>
              <a:gd name="connsiteX208" fmla="*/ 4980252 w 5860123"/>
              <a:gd name="connsiteY208" fmla="*/ 80405 h 4856353"/>
              <a:gd name="connsiteX209" fmla="*/ 4974536 w 5860123"/>
              <a:gd name="connsiteY209" fmla="*/ 86121 h 4856353"/>
              <a:gd name="connsiteX210" fmla="*/ 4984061 w 5860123"/>
              <a:gd name="connsiteY210" fmla="*/ 91836 h 4856353"/>
              <a:gd name="connsiteX211" fmla="*/ 4992634 w 5860123"/>
              <a:gd name="connsiteY211" fmla="*/ 96598 h 4856353"/>
              <a:gd name="connsiteX212" fmla="*/ 5003111 w 5860123"/>
              <a:gd name="connsiteY212" fmla="*/ 107076 h 4856353"/>
              <a:gd name="connsiteX213" fmla="*/ 5009779 w 5860123"/>
              <a:gd name="connsiteY213" fmla="*/ 118506 h 4856353"/>
              <a:gd name="connsiteX214" fmla="*/ 5011684 w 5860123"/>
              <a:gd name="connsiteY214" fmla="*/ 123268 h 4856353"/>
              <a:gd name="connsiteX215" fmla="*/ 5012636 w 5860123"/>
              <a:gd name="connsiteY215" fmla="*/ 129936 h 4856353"/>
              <a:gd name="connsiteX216" fmla="*/ 5018352 w 5860123"/>
              <a:gd name="connsiteY216" fmla="*/ 139461 h 4856353"/>
              <a:gd name="connsiteX217" fmla="*/ 5030734 w 5860123"/>
              <a:gd name="connsiteY217" fmla="*/ 146128 h 4856353"/>
              <a:gd name="connsiteX218" fmla="*/ 5025972 w 5860123"/>
              <a:gd name="connsiteY218" fmla="*/ 157558 h 4856353"/>
              <a:gd name="connsiteX219" fmla="*/ 5034544 w 5860123"/>
              <a:gd name="connsiteY219" fmla="*/ 174703 h 4856353"/>
              <a:gd name="connsiteX220" fmla="*/ 5047879 w 5860123"/>
              <a:gd name="connsiteY220" fmla="*/ 190896 h 4856353"/>
              <a:gd name="connsiteX221" fmla="*/ 5056452 w 5860123"/>
              <a:gd name="connsiteY221" fmla="*/ 204231 h 4856353"/>
              <a:gd name="connsiteX222" fmla="*/ 5062166 w 5860123"/>
              <a:gd name="connsiteY222" fmla="*/ 211851 h 4856353"/>
              <a:gd name="connsiteX223" fmla="*/ 5068834 w 5860123"/>
              <a:gd name="connsiteY223" fmla="*/ 222328 h 4856353"/>
              <a:gd name="connsiteX224" fmla="*/ 5075502 w 5860123"/>
              <a:gd name="connsiteY224" fmla="*/ 229948 h 4856353"/>
              <a:gd name="connsiteX225" fmla="*/ 5075502 w 5860123"/>
              <a:gd name="connsiteY225" fmla="*/ 237568 h 4856353"/>
              <a:gd name="connsiteX226" fmla="*/ 5073597 w 5860123"/>
              <a:gd name="connsiteY226" fmla="*/ 249951 h 4856353"/>
              <a:gd name="connsiteX227" fmla="*/ 5080264 w 5860123"/>
              <a:gd name="connsiteY227" fmla="*/ 244236 h 4856353"/>
              <a:gd name="connsiteX228" fmla="*/ 5086932 w 5860123"/>
              <a:gd name="connsiteY228" fmla="*/ 242331 h 4856353"/>
              <a:gd name="connsiteX229" fmla="*/ 5085027 w 5860123"/>
              <a:gd name="connsiteY229" fmla="*/ 266143 h 4856353"/>
              <a:gd name="connsiteX230" fmla="*/ 5113602 w 5860123"/>
              <a:gd name="connsiteY230" fmla="*/ 294718 h 4856353"/>
              <a:gd name="connsiteX231" fmla="*/ 5127889 w 5860123"/>
              <a:gd name="connsiteY231" fmla="*/ 311863 h 4856353"/>
              <a:gd name="connsiteX232" fmla="*/ 5134557 w 5860123"/>
              <a:gd name="connsiteY232" fmla="*/ 323293 h 4856353"/>
              <a:gd name="connsiteX233" fmla="*/ 5136461 w 5860123"/>
              <a:gd name="connsiteY233" fmla="*/ 338533 h 4856353"/>
              <a:gd name="connsiteX234" fmla="*/ 5138366 w 5860123"/>
              <a:gd name="connsiteY234" fmla="*/ 350916 h 4856353"/>
              <a:gd name="connsiteX235" fmla="*/ 5144082 w 5860123"/>
              <a:gd name="connsiteY235" fmla="*/ 363298 h 4856353"/>
              <a:gd name="connsiteX236" fmla="*/ 5161227 w 5860123"/>
              <a:gd name="connsiteY236" fmla="*/ 374729 h 4856353"/>
              <a:gd name="connsiteX237" fmla="*/ 5164084 w 5860123"/>
              <a:gd name="connsiteY237" fmla="*/ 391873 h 4856353"/>
              <a:gd name="connsiteX238" fmla="*/ 5165036 w 5860123"/>
              <a:gd name="connsiteY238" fmla="*/ 409018 h 4856353"/>
              <a:gd name="connsiteX239" fmla="*/ 5166941 w 5860123"/>
              <a:gd name="connsiteY239" fmla="*/ 422354 h 4856353"/>
              <a:gd name="connsiteX240" fmla="*/ 5176466 w 5860123"/>
              <a:gd name="connsiteY240" fmla="*/ 433783 h 4856353"/>
              <a:gd name="connsiteX241" fmla="*/ 5183134 w 5860123"/>
              <a:gd name="connsiteY241" fmla="*/ 440451 h 4856353"/>
              <a:gd name="connsiteX242" fmla="*/ 5186944 w 5860123"/>
              <a:gd name="connsiteY242" fmla="*/ 447119 h 4856353"/>
              <a:gd name="connsiteX243" fmla="*/ 5194564 w 5860123"/>
              <a:gd name="connsiteY243" fmla="*/ 451882 h 4856353"/>
              <a:gd name="connsiteX244" fmla="*/ 5206947 w 5860123"/>
              <a:gd name="connsiteY244" fmla="*/ 452833 h 4856353"/>
              <a:gd name="connsiteX245" fmla="*/ 5215519 w 5860123"/>
              <a:gd name="connsiteY245" fmla="*/ 451882 h 4856353"/>
              <a:gd name="connsiteX246" fmla="*/ 5229807 w 5860123"/>
              <a:gd name="connsiteY246" fmla="*/ 454739 h 4856353"/>
              <a:gd name="connsiteX247" fmla="*/ 5241236 w 5860123"/>
              <a:gd name="connsiteY247" fmla="*/ 451882 h 4856353"/>
              <a:gd name="connsiteX248" fmla="*/ 5255524 w 5860123"/>
              <a:gd name="connsiteY248" fmla="*/ 443308 h 4856353"/>
              <a:gd name="connsiteX249" fmla="*/ 5275527 w 5860123"/>
              <a:gd name="connsiteY249" fmla="*/ 441404 h 4856353"/>
              <a:gd name="connsiteX250" fmla="*/ 5281241 w 5860123"/>
              <a:gd name="connsiteY250" fmla="*/ 449024 h 4856353"/>
              <a:gd name="connsiteX251" fmla="*/ 5292672 w 5860123"/>
              <a:gd name="connsiteY251" fmla="*/ 452833 h 4856353"/>
              <a:gd name="connsiteX252" fmla="*/ 5306959 w 5860123"/>
              <a:gd name="connsiteY252" fmla="*/ 459502 h 4856353"/>
              <a:gd name="connsiteX253" fmla="*/ 5324104 w 5860123"/>
              <a:gd name="connsiteY253" fmla="*/ 460453 h 4856353"/>
              <a:gd name="connsiteX254" fmla="*/ 5333629 w 5860123"/>
              <a:gd name="connsiteY254" fmla="*/ 459502 h 4856353"/>
              <a:gd name="connsiteX255" fmla="*/ 5341249 w 5860123"/>
              <a:gd name="connsiteY255" fmla="*/ 453786 h 4856353"/>
              <a:gd name="connsiteX256" fmla="*/ 5346964 w 5860123"/>
              <a:gd name="connsiteY256" fmla="*/ 448071 h 4856353"/>
              <a:gd name="connsiteX257" fmla="*/ 5355536 w 5860123"/>
              <a:gd name="connsiteY257" fmla="*/ 460453 h 4856353"/>
              <a:gd name="connsiteX258" fmla="*/ 5365061 w 5860123"/>
              <a:gd name="connsiteY258" fmla="*/ 467122 h 4856353"/>
              <a:gd name="connsiteX259" fmla="*/ 5372682 w 5860123"/>
              <a:gd name="connsiteY259" fmla="*/ 469027 h 4856353"/>
              <a:gd name="connsiteX260" fmla="*/ 5379349 w 5860123"/>
              <a:gd name="connsiteY260" fmla="*/ 474742 h 4856353"/>
              <a:gd name="connsiteX261" fmla="*/ 5396494 w 5860123"/>
              <a:gd name="connsiteY261" fmla="*/ 489982 h 4856353"/>
              <a:gd name="connsiteX262" fmla="*/ 5417449 w 5860123"/>
              <a:gd name="connsiteY262" fmla="*/ 504268 h 4856353"/>
              <a:gd name="connsiteX263" fmla="*/ 5424116 w 5860123"/>
              <a:gd name="connsiteY263" fmla="*/ 506173 h 4856353"/>
              <a:gd name="connsiteX264" fmla="*/ 5434594 w 5860123"/>
              <a:gd name="connsiteY264" fmla="*/ 505221 h 4856353"/>
              <a:gd name="connsiteX265" fmla="*/ 5447929 w 5860123"/>
              <a:gd name="connsiteY265" fmla="*/ 503316 h 4856353"/>
              <a:gd name="connsiteX266" fmla="*/ 5462216 w 5860123"/>
              <a:gd name="connsiteY266" fmla="*/ 499506 h 4856353"/>
              <a:gd name="connsiteX267" fmla="*/ 5465074 w 5860123"/>
              <a:gd name="connsiteY267" fmla="*/ 511888 h 4856353"/>
              <a:gd name="connsiteX268" fmla="*/ 5462216 w 5860123"/>
              <a:gd name="connsiteY268" fmla="*/ 524272 h 4856353"/>
              <a:gd name="connsiteX269" fmla="*/ 5462216 w 5860123"/>
              <a:gd name="connsiteY269" fmla="*/ 534748 h 4856353"/>
              <a:gd name="connsiteX270" fmla="*/ 5469836 w 5860123"/>
              <a:gd name="connsiteY270" fmla="*/ 544273 h 4856353"/>
              <a:gd name="connsiteX271" fmla="*/ 5478409 w 5860123"/>
              <a:gd name="connsiteY271" fmla="*/ 546178 h 4856353"/>
              <a:gd name="connsiteX272" fmla="*/ 5487934 w 5860123"/>
              <a:gd name="connsiteY272" fmla="*/ 550941 h 4856353"/>
              <a:gd name="connsiteX273" fmla="*/ 5488886 w 5860123"/>
              <a:gd name="connsiteY273" fmla="*/ 557609 h 4856353"/>
              <a:gd name="connsiteX274" fmla="*/ 5493649 w 5860123"/>
              <a:gd name="connsiteY274" fmla="*/ 569038 h 4856353"/>
              <a:gd name="connsiteX275" fmla="*/ 5489839 w 5860123"/>
              <a:gd name="connsiteY275" fmla="*/ 590946 h 4856353"/>
              <a:gd name="connsiteX276" fmla="*/ 5500316 w 5860123"/>
              <a:gd name="connsiteY276" fmla="*/ 611901 h 4856353"/>
              <a:gd name="connsiteX277" fmla="*/ 5519366 w 5860123"/>
              <a:gd name="connsiteY277" fmla="*/ 631903 h 4856353"/>
              <a:gd name="connsiteX278" fmla="*/ 5529844 w 5860123"/>
              <a:gd name="connsiteY278" fmla="*/ 645239 h 4856353"/>
              <a:gd name="connsiteX279" fmla="*/ 5546989 w 5860123"/>
              <a:gd name="connsiteY279" fmla="*/ 638571 h 4856353"/>
              <a:gd name="connsiteX280" fmla="*/ 5562229 w 5860123"/>
              <a:gd name="connsiteY280" fmla="*/ 632857 h 4856353"/>
              <a:gd name="connsiteX281" fmla="*/ 5578422 w 5860123"/>
              <a:gd name="connsiteY281" fmla="*/ 633808 h 4856353"/>
              <a:gd name="connsiteX282" fmla="*/ 5587947 w 5860123"/>
              <a:gd name="connsiteY282" fmla="*/ 632857 h 4856353"/>
              <a:gd name="connsiteX283" fmla="*/ 5604139 w 5860123"/>
              <a:gd name="connsiteY283" fmla="*/ 630951 h 4856353"/>
              <a:gd name="connsiteX284" fmla="*/ 5616522 w 5860123"/>
              <a:gd name="connsiteY284" fmla="*/ 627141 h 4856353"/>
              <a:gd name="connsiteX285" fmla="*/ 5625094 w 5860123"/>
              <a:gd name="connsiteY285" fmla="*/ 624283 h 4856353"/>
              <a:gd name="connsiteX286" fmla="*/ 5634619 w 5860123"/>
              <a:gd name="connsiteY286" fmla="*/ 621426 h 4856353"/>
              <a:gd name="connsiteX287" fmla="*/ 5642239 w 5860123"/>
              <a:gd name="connsiteY287" fmla="*/ 612854 h 4856353"/>
              <a:gd name="connsiteX288" fmla="*/ 5654622 w 5860123"/>
              <a:gd name="connsiteY288" fmla="*/ 613806 h 4856353"/>
              <a:gd name="connsiteX289" fmla="*/ 5667004 w 5860123"/>
              <a:gd name="connsiteY289" fmla="*/ 609043 h 4856353"/>
              <a:gd name="connsiteX290" fmla="*/ 5668909 w 5860123"/>
              <a:gd name="connsiteY290" fmla="*/ 597614 h 4856353"/>
              <a:gd name="connsiteX291" fmla="*/ 5667957 w 5860123"/>
              <a:gd name="connsiteY291" fmla="*/ 582374 h 4856353"/>
              <a:gd name="connsiteX292" fmla="*/ 5676529 w 5860123"/>
              <a:gd name="connsiteY292" fmla="*/ 579516 h 4856353"/>
              <a:gd name="connsiteX293" fmla="*/ 5682244 w 5860123"/>
              <a:gd name="connsiteY293" fmla="*/ 575707 h 4856353"/>
              <a:gd name="connsiteX294" fmla="*/ 5688911 w 5860123"/>
              <a:gd name="connsiteY294" fmla="*/ 567133 h 4856353"/>
              <a:gd name="connsiteX295" fmla="*/ 5695579 w 5860123"/>
              <a:gd name="connsiteY295" fmla="*/ 557609 h 4856353"/>
              <a:gd name="connsiteX296" fmla="*/ 5701294 w 5860123"/>
              <a:gd name="connsiteY296" fmla="*/ 551893 h 4856353"/>
              <a:gd name="connsiteX297" fmla="*/ 5707009 w 5860123"/>
              <a:gd name="connsiteY297" fmla="*/ 549036 h 4856353"/>
              <a:gd name="connsiteX298" fmla="*/ 5713677 w 5860123"/>
              <a:gd name="connsiteY298" fmla="*/ 545226 h 4856353"/>
              <a:gd name="connsiteX299" fmla="*/ 5721297 w 5860123"/>
              <a:gd name="connsiteY299" fmla="*/ 545226 h 4856353"/>
              <a:gd name="connsiteX300" fmla="*/ 5735584 w 5860123"/>
              <a:gd name="connsiteY300" fmla="*/ 541416 h 4856353"/>
              <a:gd name="connsiteX301" fmla="*/ 5748919 w 5860123"/>
              <a:gd name="connsiteY301" fmla="*/ 529034 h 4856353"/>
              <a:gd name="connsiteX302" fmla="*/ 5764159 w 5860123"/>
              <a:gd name="connsiteY302" fmla="*/ 513794 h 4856353"/>
              <a:gd name="connsiteX303" fmla="*/ 5771779 w 5860123"/>
              <a:gd name="connsiteY303" fmla="*/ 508078 h 4856353"/>
              <a:gd name="connsiteX304" fmla="*/ 5779399 w 5860123"/>
              <a:gd name="connsiteY304" fmla="*/ 501411 h 4856353"/>
              <a:gd name="connsiteX305" fmla="*/ 5795591 w 5860123"/>
              <a:gd name="connsiteY305" fmla="*/ 490933 h 4856353"/>
              <a:gd name="connsiteX306" fmla="*/ 5811784 w 5860123"/>
              <a:gd name="connsiteY306" fmla="*/ 483313 h 4856353"/>
              <a:gd name="connsiteX307" fmla="*/ 5829882 w 5860123"/>
              <a:gd name="connsiteY307" fmla="*/ 481409 h 4856353"/>
              <a:gd name="connsiteX308" fmla="*/ 5838454 w 5860123"/>
              <a:gd name="connsiteY308" fmla="*/ 481409 h 4856353"/>
              <a:gd name="connsiteX309" fmla="*/ 5848932 w 5860123"/>
              <a:gd name="connsiteY309" fmla="*/ 470931 h 4856353"/>
              <a:gd name="connsiteX310" fmla="*/ 5858457 w 5860123"/>
              <a:gd name="connsiteY310" fmla="*/ 468073 h 4856353"/>
              <a:gd name="connsiteX311" fmla="*/ 5857504 w 5860123"/>
              <a:gd name="connsiteY311" fmla="*/ 475693 h 4856353"/>
              <a:gd name="connsiteX312" fmla="*/ 5839407 w 5860123"/>
              <a:gd name="connsiteY312" fmla="*/ 490933 h 4856353"/>
              <a:gd name="connsiteX313" fmla="*/ 5833691 w 5860123"/>
              <a:gd name="connsiteY313" fmla="*/ 501411 h 4856353"/>
              <a:gd name="connsiteX314" fmla="*/ 5833691 w 5860123"/>
              <a:gd name="connsiteY314" fmla="*/ 518556 h 4856353"/>
              <a:gd name="connsiteX315" fmla="*/ 5829882 w 5860123"/>
              <a:gd name="connsiteY315" fmla="*/ 533796 h 4856353"/>
              <a:gd name="connsiteX316" fmla="*/ 5838454 w 5860123"/>
              <a:gd name="connsiteY316" fmla="*/ 544273 h 4856353"/>
              <a:gd name="connsiteX317" fmla="*/ 5845122 w 5860123"/>
              <a:gd name="connsiteY317" fmla="*/ 548083 h 4856353"/>
              <a:gd name="connsiteX318" fmla="*/ 5853694 w 5860123"/>
              <a:gd name="connsiteY318" fmla="*/ 557609 h 4856353"/>
              <a:gd name="connsiteX319" fmla="*/ 5858457 w 5860123"/>
              <a:gd name="connsiteY319" fmla="*/ 572849 h 4856353"/>
              <a:gd name="connsiteX320" fmla="*/ 5855599 w 5860123"/>
              <a:gd name="connsiteY320" fmla="*/ 587136 h 4856353"/>
              <a:gd name="connsiteX321" fmla="*/ 5841311 w 5860123"/>
              <a:gd name="connsiteY321" fmla="*/ 607138 h 4856353"/>
              <a:gd name="connsiteX322" fmla="*/ 5823214 w 5860123"/>
              <a:gd name="connsiteY322" fmla="*/ 622379 h 4856353"/>
              <a:gd name="connsiteX323" fmla="*/ 5824166 w 5860123"/>
              <a:gd name="connsiteY323" fmla="*/ 641428 h 4856353"/>
              <a:gd name="connsiteX324" fmla="*/ 5823214 w 5860123"/>
              <a:gd name="connsiteY324" fmla="*/ 663336 h 4856353"/>
              <a:gd name="connsiteX325" fmla="*/ 5822261 w 5860123"/>
              <a:gd name="connsiteY325" fmla="*/ 689053 h 4856353"/>
              <a:gd name="connsiteX326" fmla="*/ 5824166 w 5860123"/>
              <a:gd name="connsiteY326" fmla="*/ 715723 h 4856353"/>
              <a:gd name="connsiteX327" fmla="*/ 5824166 w 5860123"/>
              <a:gd name="connsiteY327" fmla="*/ 721438 h 4856353"/>
              <a:gd name="connsiteX328" fmla="*/ 5820357 w 5860123"/>
              <a:gd name="connsiteY328" fmla="*/ 730011 h 4856353"/>
              <a:gd name="connsiteX329" fmla="*/ 5817499 w 5860123"/>
              <a:gd name="connsiteY329" fmla="*/ 745251 h 4856353"/>
              <a:gd name="connsiteX330" fmla="*/ 5827024 w 5860123"/>
              <a:gd name="connsiteY330" fmla="*/ 763348 h 4856353"/>
              <a:gd name="connsiteX331" fmla="*/ 5822261 w 5860123"/>
              <a:gd name="connsiteY331" fmla="*/ 784303 h 4856353"/>
              <a:gd name="connsiteX332" fmla="*/ 5817499 w 5860123"/>
              <a:gd name="connsiteY332" fmla="*/ 800496 h 4856353"/>
              <a:gd name="connsiteX333" fmla="*/ 5820357 w 5860123"/>
              <a:gd name="connsiteY333" fmla="*/ 810973 h 4856353"/>
              <a:gd name="connsiteX334" fmla="*/ 5812736 w 5860123"/>
              <a:gd name="connsiteY334" fmla="*/ 828118 h 4856353"/>
              <a:gd name="connsiteX335" fmla="*/ 5804164 w 5860123"/>
              <a:gd name="connsiteY335" fmla="*/ 841453 h 4856353"/>
              <a:gd name="connsiteX336" fmla="*/ 5805116 w 5860123"/>
              <a:gd name="connsiteY336" fmla="*/ 849073 h 4856353"/>
              <a:gd name="connsiteX337" fmla="*/ 5805116 w 5860123"/>
              <a:gd name="connsiteY337" fmla="*/ 857646 h 4856353"/>
              <a:gd name="connsiteX338" fmla="*/ 5807974 w 5860123"/>
              <a:gd name="connsiteY338" fmla="*/ 866218 h 4856353"/>
              <a:gd name="connsiteX339" fmla="*/ 5793686 w 5860123"/>
              <a:gd name="connsiteY339" fmla="*/ 883363 h 4856353"/>
              <a:gd name="connsiteX340" fmla="*/ 5787972 w 5860123"/>
              <a:gd name="connsiteY340" fmla="*/ 898603 h 4856353"/>
              <a:gd name="connsiteX341" fmla="*/ 5786066 w 5860123"/>
              <a:gd name="connsiteY341" fmla="*/ 911938 h 4856353"/>
              <a:gd name="connsiteX342" fmla="*/ 5788924 w 5860123"/>
              <a:gd name="connsiteY342" fmla="*/ 927178 h 4856353"/>
              <a:gd name="connsiteX343" fmla="*/ 5795591 w 5860123"/>
              <a:gd name="connsiteY343" fmla="*/ 937656 h 4856353"/>
              <a:gd name="connsiteX344" fmla="*/ 5789877 w 5860123"/>
              <a:gd name="connsiteY344" fmla="*/ 951943 h 4856353"/>
              <a:gd name="connsiteX345" fmla="*/ 5771779 w 5860123"/>
              <a:gd name="connsiteY345" fmla="*/ 957658 h 4856353"/>
              <a:gd name="connsiteX346" fmla="*/ 5770827 w 5860123"/>
              <a:gd name="connsiteY346" fmla="*/ 957658 h 4856353"/>
              <a:gd name="connsiteX347" fmla="*/ 5735584 w 5860123"/>
              <a:gd name="connsiteY347" fmla="*/ 954801 h 4856353"/>
              <a:gd name="connsiteX348" fmla="*/ 5694627 w 5860123"/>
              <a:gd name="connsiteY348" fmla="*/ 951943 h 4856353"/>
              <a:gd name="connsiteX349" fmla="*/ 5679386 w 5860123"/>
              <a:gd name="connsiteY349" fmla="*/ 946228 h 4856353"/>
              <a:gd name="connsiteX350" fmla="*/ 5671766 w 5860123"/>
              <a:gd name="connsiteY350" fmla="*/ 940513 h 4856353"/>
              <a:gd name="connsiteX351" fmla="*/ 5667957 w 5860123"/>
              <a:gd name="connsiteY351" fmla="*/ 952896 h 4856353"/>
              <a:gd name="connsiteX352" fmla="*/ 5662241 w 5860123"/>
              <a:gd name="connsiteY352" fmla="*/ 960516 h 4856353"/>
              <a:gd name="connsiteX353" fmla="*/ 5656527 w 5860123"/>
              <a:gd name="connsiteY353" fmla="*/ 966231 h 4856353"/>
              <a:gd name="connsiteX354" fmla="*/ 5659384 w 5860123"/>
              <a:gd name="connsiteY354" fmla="*/ 970041 h 4856353"/>
              <a:gd name="connsiteX355" fmla="*/ 5656527 w 5860123"/>
              <a:gd name="connsiteY355" fmla="*/ 979566 h 4856353"/>
              <a:gd name="connsiteX356" fmla="*/ 5647954 w 5860123"/>
              <a:gd name="connsiteY356" fmla="*/ 990043 h 4856353"/>
              <a:gd name="connsiteX357" fmla="*/ 5646049 w 5860123"/>
              <a:gd name="connsiteY357" fmla="*/ 995758 h 4856353"/>
              <a:gd name="connsiteX358" fmla="*/ 5645097 w 5860123"/>
              <a:gd name="connsiteY358" fmla="*/ 1004331 h 4856353"/>
              <a:gd name="connsiteX359" fmla="*/ 5630809 w 5860123"/>
              <a:gd name="connsiteY359" fmla="*/ 1008141 h 4856353"/>
              <a:gd name="connsiteX360" fmla="*/ 5623189 w 5860123"/>
              <a:gd name="connsiteY360" fmla="*/ 1013856 h 4856353"/>
              <a:gd name="connsiteX361" fmla="*/ 5613664 w 5860123"/>
              <a:gd name="connsiteY361" fmla="*/ 1014808 h 4856353"/>
              <a:gd name="connsiteX362" fmla="*/ 5610807 w 5860123"/>
              <a:gd name="connsiteY362" fmla="*/ 1023381 h 4856353"/>
              <a:gd name="connsiteX363" fmla="*/ 5606044 w 5860123"/>
              <a:gd name="connsiteY363" fmla="*/ 1027191 h 4856353"/>
              <a:gd name="connsiteX364" fmla="*/ 5610807 w 5860123"/>
              <a:gd name="connsiteY364" fmla="*/ 1031953 h 4856353"/>
              <a:gd name="connsiteX365" fmla="*/ 5620332 w 5860123"/>
              <a:gd name="connsiteY365" fmla="*/ 1043383 h 4856353"/>
              <a:gd name="connsiteX366" fmla="*/ 5650811 w 5860123"/>
              <a:gd name="connsiteY366" fmla="*/ 1107201 h 4856353"/>
              <a:gd name="connsiteX367" fmla="*/ 5654622 w 5860123"/>
              <a:gd name="connsiteY367" fmla="*/ 1116726 h 4856353"/>
              <a:gd name="connsiteX368" fmla="*/ 5652716 w 5860123"/>
              <a:gd name="connsiteY368" fmla="*/ 1132915 h 4856353"/>
              <a:gd name="connsiteX369" fmla="*/ 5654622 w 5860123"/>
              <a:gd name="connsiteY369" fmla="*/ 1143393 h 4856353"/>
              <a:gd name="connsiteX370" fmla="*/ 5655574 w 5860123"/>
              <a:gd name="connsiteY370" fmla="*/ 1161490 h 4856353"/>
              <a:gd name="connsiteX371" fmla="*/ 5662241 w 5860123"/>
              <a:gd name="connsiteY371" fmla="*/ 1185303 h 4856353"/>
              <a:gd name="connsiteX372" fmla="*/ 5662241 w 5860123"/>
              <a:gd name="connsiteY372" fmla="*/ 1189113 h 4856353"/>
              <a:gd name="connsiteX373" fmla="*/ 5666052 w 5860123"/>
              <a:gd name="connsiteY373" fmla="*/ 1196733 h 4856353"/>
              <a:gd name="connsiteX374" fmla="*/ 5668909 w 5860123"/>
              <a:gd name="connsiteY374" fmla="*/ 1197685 h 4856353"/>
              <a:gd name="connsiteX375" fmla="*/ 5669861 w 5860123"/>
              <a:gd name="connsiteY375" fmla="*/ 1200543 h 4856353"/>
              <a:gd name="connsiteX376" fmla="*/ 5675577 w 5860123"/>
              <a:gd name="connsiteY376" fmla="*/ 1213878 h 4856353"/>
              <a:gd name="connsiteX377" fmla="*/ 5675577 w 5860123"/>
              <a:gd name="connsiteY377" fmla="*/ 1222450 h 4856353"/>
              <a:gd name="connsiteX378" fmla="*/ 5672719 w 5860123"/>
              <a:gd name="connsiteY378" fmla="*/ 1231975 h 4856353"/>
              <a:gd name="connsiteX379" fmla="*/ 5672719 w 5860123"/>
              <a:gd name="connsiteY379" fmla="*/ 1239595 h 4856353"/>
              <a:gd name="connsiteX380" fmla="*/ 5670814 w 5860123"/>
              <a:gd name="connsiteY380" fmla="*/ 1255788 h 4856353"/>
              <a:gd name="connsiteX381" fmla="*/ 5667957 w 5860123"/>
              <a:gd name="connsiteY381" fmla="*/ 1266265 h 4856353"/>
              <a:gd name="connsiteX382" fmla="*/ 5668909 w 5860123"/>
              <a:gd name="connsiteY382" fmla="*/ 1277695 h 4856353"/>
              <a:gd name="connsiteX383" fmla="*/ 5663194 w 5860123"/>
              <a:gd name="connsiteY383" fmla="*/ 1279600 h 4856353"/>
              <a:gd name="connsiteX384" fmla="*/ 5663194 w 5860123"/>
              <a:gd name="connsiteY384" fmla="*/ 1286268 h 4856353"/>
              <a:gd name="connsiteX385" fmla="*/ 5656527 w 5860123"/>
              <a:gd name="connsiteY385" fmla="*/ 1289125 h 4856353"/>
              <a:gd name="connsiteX386" fmla="*/ 5650811 w 5860123"/>
              <a:gd name="connsiteY386" fmla="*/ 1289125 h 4856353"/>
              <a:gd name="connsiteX387" fmla="*/ 5644144 w 5860123"/>
              <a:gd name="connsiteY387" fmla="*/ 1291030 h 4856353"/>
              <a:gd name="connsiteX388" fmla="*/ 5639382 w 5860123"/>
              <a:gd name="connsiteY388" fmla="*/ 1296745 h 4856353"/>
              <a:gd name="connsiteX389" fmla="*/ 5626999 w 5860123"/>
              <a:gd name="connsiteY389" fmla="*/ 1300555 h 4856353"/>
              <a:gd name="connsiteX390" fmla="*/ 5619379 w 5860123"/>
              <a:gd name="connsiteY390" fmla="*/ 1309128 h 4856353"/>
              <a:gd name="connsiteX391" fmla="*/ 5613664 w 5860123"/>
              <a:gd name="connsiteY391" fmla="*/ 1314843 h 4856353"/>
              <a:gd name="connsiteX392" fmla="*/ 5614616 w 5860123"/>
              <a:gd name="connsiteY392" fmla="*/ 1320558 h 4856353"/>
              <a:gd name="connsiteX393" fmla="*/ 5624141 w 5860123"/>
              <a:gd name="connsiteY393" fmla="*/ 1317700 h 4856353"/>
              <a:gd name="connsiteX394" fmla="*/ 5631761 w 5860123"/>
              <a:gd name="connsiteY394" fmla="*/ 1322463 h 4856353"/>
              <a:gd name="connsiteX395" fmla="*/ 5636524 w 5860123"/>
              <a:gd name="connsiteY395" fmla="*/ 1337703 h 4856353"/>
              <a:gd name="connsiteX396" fmla="*/ 5639382 w 5860123"/>
              <a:gd name="connsiteY396" fmla="*/ 1346275 h 4856353"/>
              <a:gd name="connsiteX397" fmla="*/ 5641286 w 5860123"/>
              <a:gd name="connsiteY397" fmla="*/ 1351038 h 4856353"/>
              <a:gd name="connsiteX398" fmla="*/ 5635572 w 5860123"/>
              <a:gd name="connsiteY398" fmla="*/ 1354848 h 4856353"/>
              <a:gd name="connsiteX399" fmla="*/ 5626999 w 5860123"/>
              <a:gd name="connsiteY399" fmla="*/ 1342465 h 4856353"/>
              <a:gd name="connsiteX400" fmla="*/ 5621284 w 5860123"/>
              <a:gd name="connsiteY400" fmla="*/ 1339608 h 4856353"/>
              <a:gd name="connsiteX401" fmla="*/ 5619379 w 5860123"/>
              <a:gd name="connsiteY401" fmla="*/ 1344370 h 4856353"/>
              <a:gd name="connsiteX402" fmla="*/ 5614616 w 5860123"/>
              <a:gd name="connsiteY402" fmla="*/ 1340560 h 4856353"/>
              <a:gd name="connsiteX403" fmla="*/ 5610807 w 5860123"/>
              <a:gd name="connsiteY403" fmla="*/ 1338655 h 4856353"/>
              <a:gd name="connsiteX404" fmla="*/ 5602234 w 5860123"/>
              <a:gd name="connsiteY404" fmla="*/ 1328178 h 4856353"/>
              <a:gd name="connsiteX405" fmla="*/ 5595566 w 5860123"/>
              <a:gd name="connsiteY405" fmla="*/ 1313890 h 4856353"/>
              <a:gd name="connsiteX406" fmla="*/ 5592709 w 5860123"/>
              <a:gd name="connsiteY406" fmla="*/ 1301508 h 4856353"/>
              <a:gd name="connsiteX407" fmla="*/ 5578422 w 5860123"/>
              <a:gd name="connsiteY407" fmla="*/ 1298650 h 4856353"/>
              <a:gd name="connsiteX408" fmla="*/ 5573659 w 5860123"/>
              <a:gd name="connsiteY408" fmla="*/ 1293888 h 4856353"/>
              <a:gd name="connsiteX409" fmla="*/ 5566991 w 5860123"/>
              <a:gd name="connsiteY409" fmla="*/ 1291983 h 4856353"/>
              <a:gd name="connsiteX410" fmla="*/ 5562229 w 5860123"/>
              <a:gd name="connsiteY410" fmla="*/ 1291030 h 4856353"/>
              <a:gd name="connsiteX411" fmla="*/ 5558419 w 5860123"/>
              <a:gd name="connsiteY411" fmla="*/ 1291983 h 4856353"/>
              <a:gd name="connsiteX412" fmla="*/ 5556514 w 5860123"/>
              <a:gd name="connsiteY412" fmla="*/ 1299603 h 4856353"/>
              <a:gd name="connsiteX413" fmla="*/ 5554609 w 5860123"/>
              <a:gd name="connsiteY413" fmla="*/ 1307223 h 4856353"/>
              <a:gd name="connsiteX414" fmla="*/ 5554609 w 5860123"/>
              <a:gd name="connsiteY414" fmla="*/ 1316748 h 4856353"/>
              <a:gd name="connsiteX415" fmla="*/ 5556514 w 5860123"/>
              <a:gd name="connsiteY415" fmla="*/ 1331988 h 4856353"/>
              <a:gd name="connsiteX416" fmla="*/ 5556514 w 5860123"/>
              <a:gd name="connsiteY416" fmla="*/ 1347228 h 4856353"/>
              <a:gd name="connsiteX417" fmla="*/ 5558419 w 5860123"/>
              <a:gd name="connsiteY417" fmla="*/ 1363420 h 4856353"/>
              <a:gd name="connsiteX418" fmla="*/ 5552704 w 5860123"/>
              <a:gd name="connsiteY418" fmla="*/ 1373898 h 4856353"/>
              <a:gd name="connsiteX419" fmla="*/ 5546036 w 5860123"/>
              <a:gd name="connsiteY419" fmla="*/ 1378660 h 4856353"/>
              <a:gd name="connsiteX420" fmla="*/ 5543179 w 5860123"/>
              <a:gd name="connsiteY420" fmla="*/ 1386280 h 4856353"/>
              <a:gd name="connsiteX421" fmla="*/ 5531749 w 5860123"/>
              <a:gd name="connsiteY421" fmla="*/ 1380565 h 4856353"/>
              <a:gd name="connsiteX422" fmla="*/ 5520319 w 5860123"/>
              <a:gd name="connsiteY422" fmla="*/ 1382470 h 4856353"/>
              <a:gd name="connsiteX423" fmla="*/ 5516509 w 5860123"/>
              <a:gd name="connsiteY423" fmla="*/ 1389138 h 4856353"/>
              <a:gd name="connsiteX424" fmla="*/ 5512699 w 5860123"/>
              <a:gd name="connsiteY424" fmla="*/ 1405330 h 4856353"/>
              <a:gd name="connsiteX425" fmla="*/ 5506032 w 5860123"/>
              <a:gd name="connsiteY425" fmla="*/ 1423428 h 4856353"/>
              <a:gd name="connsiteX426" fmla="*/ 5499364 w 5860123"/>
              <a:gd name="connsiteY426" fmla="*/ 1432000 h 4856353"/>
              <a:gd name="connsiteX427" fmla="*/ 5499364 w 5860123"/>
              <a:gd name="connsiteY427" fmla="*/ 1442478 h 4856353"/>
              <a:gd name="connsiteX428" fmla="*/ 5473647 w 5860123"/>
              <a:gd name="connsiteY428" fmla="*/ 1446288 h 4856353"/>
              <a:gd name="connsiteX429" fmla="*/ 5456502 w 5860123"/>
              <a:gd name="connsiteY429" fmla="*/ 1452955 h 4856353"/>
              <a:gd name="connsiteX430" fmla="*/ 5440309 w 5860123"/>
              <a:gd name="connsiteY430" fmla="*/ 1459623 h 4856353"/>
              <a:gd name="connsiteX431" fmla="*/ 5418402 w 5860123"/>
              <a:gd name="connsiteY431" fmla="*/ 1460575 h 4856353"/>
              <a:gd name="connsiteX432" fmla="*/ 5409829 w 5860123"/>
              <a:gd name="connsiteY432" fmla="*/ 1462480 h 4856353"/>
              <a:gd name="connsiteX433" fmla="*/ 5412686 w 5860123"/>
              <a:gd name="connsiteY433" fmla="*/ 1469148 h 4856353"/>
              <a:gd name="connsiteX434" fmla="*/ 5416497 w 5860123"/>
              <a:gd name="connsiteY434" fmla="*/ 1473910 h 4856353"/>
              <a:gd name="connsiteX435" fmla="*/ 5419354 w 5860123"/>
              <a:gd name="connsiteY435" fmla="*/ 1490103 h 4856353"/>
              <a:gd name="connsiteX436" fmla="*/ 5423164 w 5860123"/>
              <a:gd name="connsiteY436" fmla="*/ 1496770 h 4856353"/>
              <a:gd name="connsiteX437" fmla="*/ 5428879 w 5860123"/>
              <a:gd name="connsiteY437" fmla="*/ 1502485 h 4856353"/>
              <a:gd name="connsiteX438" fmla="*/ 5440309 w 5860123"/>
              <a:gd name="connsiteY438" fmla="*/ 1508200 h 4856353"/>
              <a:gd name="connsiteX439" fmla="*/ 5445072 w 5860123"/>
              <a:gd name="connsiteY439" fmla="*/ 1516773 h 4856353"/>
              <a:gd name="connsiteX440" fmla="*/ 5444119 w 5860123"/>
              <a:gd name="connsiteY440" fmla="*/ 1526298 h 4856353"/>
              <a:gd name="connsiteX441" fmla="*/ 5441261 w 5860123"/>
              <a:gd name="connsiteY441" fmla="*/ 1534870 h 4856353"/>
              <a:gd name="connsiteX442" fmla="*/ 5440309 w 5860123"/>
              <a:gd name="connsiteY442" fmla="*/ 1541538 h 4856353"/>
              <a:gd name="connsiteX443" fmla="*/ 5436499 w 5860123"/>
              <a:gd name="connsiteY443" fmla="*/ 1546300 h 4856353"/>
              <a:gd name="connsiteX444" fmla="*/ 5424116 w 5860123"/>
              <a:gd name="connsiteY444" fmla="*/ 1545348 h 4856353"/>
              <a:gd name="connsiteX445" fmla="*/ 5410782 w 5860123"/>
              <a:gd name="connsiteY445" fmla="*/ 1544395 h 4856353"/>
              <a:gd name="connsiteX446" fmla="*/ 5400304 w 5860123"/>
              <a:gd name="connsiteY446" fmla="*/ 1550110 h 4856353"/>
              <a:gd name="connsiteX447" fmla="*/ 5387922 w 5860123"/>
              <a:gd name="connsiteY447" fmla="*/ 1552015 h 4856353"/>
              <a:gd name="connsiteX448" fmla="*/ 5375539 w 5860123"/>
              <a:gd name="connsiteY448" fmla="*/ 1550110 h 4856353"/>
              <a:gd name="connsiteX449" fmla="*/ 5368872 w 5860123"/>
              <a:gd name="connsiteY449" fmla="*/ 1546300 h 4856353"/>
              <a:gd name="connsiteX450" fmla="*/ 5358394 w 5860123"/>
              <a:gd name="connsiteY450" fmla="*/ 1550110 h 4856353"/>
              <a:gd name="connsiteX451" fmla="*/ 5345059 w 5860123"/>
              <a:gd name="connsiteY451" fmla="*/ 1547253 h 4856353"/>
              <a:gd name="connsiteX452" fmla="*/ 5336486 w 5860123"/>
              <a:gd name="connsiteY452" fmla="*/ 1543443 h 4856353"/>
              <a:gd name="connsiteX453" fmla="*/ 5333629 w 5860123"/>
              <a:gd name="connsiteY453" fmla="*/ 1537728 h 4856353"/>
              <a:gd name="connsiteX454" fmla="*/ 5333629 w 5860123"/>
              <a:gd name="connsiteY454" fmla="*/ 1532965 h 4856353"/>
              <a:gd name="connsiteX455" fmla="*/ 5328866 w 5860123"/>
              <a:gd name="connsiteY455" fmla="*/ 1531060 h 4856353"/>
              <a:gd name="connsiteX456" fmla="*/ 5320294 w 5860123"/>
              <a:gd name="connsiteY456" fmla="*/ 1521535 h 4856353"/>
              <a:gd name="connsiteX457" fmla="*/ 5315532 w 5860123"/>
              <a:gd name="connsiteY457" fmla="*/ 1516773 h 4856353"/>
              <a:gd name="connsiteX458" fmla="*/ 5302197 w 5860123"/>
              <a:gd name="connsiteY458" fmla="*/ 1515820 h 4856353"/>
              <a:gd name="connsiteX459" fmla="*/ 5295529 w 5860123"/>
              <a:gd name="connsiteY459" fmla="*/ 1524393 h 4856353"/>
              <a:gd name="connsiteX460" fmla="*/ 5286957 w 5860123"/>
              <a:gd name="connsiteY460" fmla="*/ 1527250 h 4856353"/>
              <a:gd name="connsiteX461" fmla="*/ 5281241 w 5860123"/>
              <a:gd name="connsiteY461" fmla="*/ 1532013 h 4856353"/>
              <a:gd name="connsiteX462" fmla="*/ 5277432 w 5860123"/>
              <a:gd name="connsiteY462" fmla="*/ 1544395 h 4856353"/>
              <a:gd name="connsiteX463" fmla="*/ 5276479 w 5860123"/>
              <a:gd name="connsiteY463" fmla="*/ 1553920 h 4856353"/>
              <a:gd name="connsiteX464" fmla="*/ 5274574 w 5860123"/>
              <a:gd name="connsiteY464" fmla="*/ 1563445 h 4856353"/>
              <a:gd name="connsiteX465" fmla="*/ 5273622 w 5860123"/>
              <a:gd name="connsiteY465" fmla="*/ 1567255 h 4856353"/>
              <a:gd name="connsiteX466" fmla="*/ 5276479 w 5860123"/>
              <a:gd name="connsiteY466" fmla="*/ 1572018 h 4856353"/>
              <a:gd name="connsiteX467" fmla="*/ 5272669 w 5860123"/>
              <a:gd name="connsiteY467" fmla="*/ 1577733 h 4856353"/>
              <a:gd name="connsiteX468" fmla="*/ 5264097 w 5860123"/>
              <a:gd name="connsiteY468" fmla="*/ 1582495 h 4856353"/>
              <a:gd name="connsiteX469" fmla="*/ 5255524 w 5860123"/>
              <a:gd name="connsiteY469" fmla="*/ 1606308 h 4856353"/>
              <a:gd name="connsiteX470" fmla="*/ 5244094 w 5860123"/>
              <a:gd name="connsiteY470" fmla="*/ 1621548 h 4856353"/>
              <a:gd name="connsiteX471" fmla="*/ 5241236 w 5860123"/>
              <a:gd name="connsiteY471" fmla="*/ 1631073 h 4856353"/>
              <a:gd name="connsiteX472" fmla="*/ 5238379 w 5860123"/>
              <a:gd name="connsiteY472" fmla="*/ 1640598 h 4856353"/>
              <a:gd name="connsiteX473" fmla="*/ 5229807 w 5860123"/>
              <a:gd name="connsiteY473" fmla="*/ 1647265 h 4856353"/>
              <a:gd name="connsiteX474" fmla="*/ 5219329 w 5860123"/>
              <a:gd name="connsiteY474" fmla="*/ 1650123 h 4856353"/>
              <a:gd name="connsiteX475" fmla="*/ 5208852 w 5860123"/>
              <a:gd name="connsiteY475" fmla="*/ 1654885 h 4856353"/>
              <a:gd name="connsiteX476" fmla="*/ 5204089 w 5860123"/>
              <a:gd name="connsiteY476" fmla="*/ 1666315 h 4856353"/>
              <a:gd name="connsiteX477" fmla="*/ 5195516 w 5860123"/>
              <a:gd name="connsiteY477" fmla="*/ 1672030 h 4856353"/>
              <a:gd name="connsiteX478" fmla="*/ 5187897 w 5860123"/>
              <a:gd name="connsiteY478" fmla="*/ 1681555 h 4856353"/>
              <a:gd name="connsiteX479" fmla="*/ 5175514 w 5860123"/>
              <a:gd name="connsiteY479" fmla="*/ 1691080 h 4856353"/>
              <a:gd name="connsiteX480" fmla="*/ 5161227 w 5860123"/>
              <a:gd name="connsiteY480" fmla="*/ 1698700 h 4856353"/>
              <a:gd name="connsiteX481" fmla="*/ 5149797 w 5860123"/>
              <a:gd name="connsiteY481" fmla="*/ 1705368 h 4856353"/>
              <a:gd name="connsiteX482" fmla="*/ 5145034 w 5860123"/>
              <a:gd name="connsiteY482" fmla="*/ 1713940 h 4856353"/>
              <a:gd name="connsiteX483" fmla="*/ 5139319 w 5860123"/>
              <a:gd name="connsiteY483" fmla="*/ 1720608 h 4856353"/>
              <a:gd name="connsiteX484" fmla="*/ 5127889 w 5860123"/>
              <a:gd name="connsiteY484" fmla="*/ 1727275 h 4856353"/>
              <a:gd name="connsiteX485" fmla="*/ 5119316 w 5860123"/>
              <a:gd name="connsiteY485" fmla="*/ 1736800 h 4856353"/>
              <a:gd name="connsiteX486" fmla="*/ 5113602 w 5860123"/>
              <a:gd name="connsiteY486" fmla="*/ 1749183 h 4856353"/>
              <a:gd name="connsiteX487" fmla="*/ 5098361 w 5860123"/>
              <a:gd name="connsiteY487" fmla="*/ 1766328 h 4856353"/>
              <a:gd name="connsiteX488" fmla="*/ 5087884 w 5860123"/>
              <a:gd name="connsiteY488" fmla="*/ 1778710 h 4856353"/>
              <a:gd name="connsiteX489" fmla="*/ 5074549 w 5860123"/>
              <a:gd name="connsiteY489" fmla="*/ 1804428 h 4856353"/>
              <a:gd name="connsiteX490" fmla="*/ 5038354 w 5860123"/>
              <a:gd name="connsiteY490" fmla="*/ 1821573 h 4856353"/>
              <a:gd name="connsiteX491" fmla="*/ 4985966 w 5860123"/>
              <a:gd name="connsiteY491" fmla="*/ 1838718 h 4856353"/>
              <a:gd name="connsiteX492" fmla="*/ 4936436 w 5860123"/>
              <a:gd name="connsiteY492" fmla="*/ 1873960 h 4856353"/>
              <a:gd name="connsiteX493" fmla="*/ 4904052 w 5860123"/>
              <a:gd name="connsiteY493" fmla="*/ 1898725 h 4856353"/>
              <a:gd name="connsiteX494" fmla="*/ 4873572 w 5860123"/>
              <a:gd name="connsiteY494" fmla="*/ 1944445 h 4856353"/>
              <a:gd name="connsiteX495" fmla="*/ 4847854 w 5860123"/>
              <a:gd name="connsiteY495" fmla="*/ 1964448 h 4856353"/>
              <a:gd name="connsiteX496" fmla="*/ 4826899 w 5860123"/>
              <a:gd name="connsiteY496" fmla="*/ 1974925 h 4856353"/>
              <a:gd name="connsiteX497" fmla="*/ 4814516 w 5860123"/>
              <a:gd name="connsiteY497" fmla="*/ 1992070 h 4856353"/>
              <a:gd name="connsiteX498" fmla="*/ 4788799 w 5860123"/>
              <a:gd name="connsiteY498" fmla="*/ 2003500 h 4856353"/>
              <a:gd name="connsiteX499" fmla="*/ 4779274 w 5860123"/>
              <a:gd name="connsiteY499" fmla="*/ 1992070 h 4856353"/>
              <a:gd name="connsiteX500" fmla="*/ 4802134 w 5860123"/>
              <a:gd name="connsiteY500" fmla="*/ 1972068 h 4856353"/>
              <a:gd name="connsiteX501" fmla="*/ 4826899 w 5860123"/>
              <a:gd name="connsiteY501" fmla="*/ 1950160 h 4856353"/>
              <a:gd name="connsiteX502" fmla="*/ 4831662 w 5860123"/>
              <a:gd name="connsiteY502" fmla="*/ 1918728 h 4856353"/>
              <a:gd name="connsiteX503" fmla="*/ 4802134 w 5860123"/>
              <a:gd name="connsiteY503" fmla="*/ 1917775 h 4856353"/>
              <a:gd name="connsiteX504" fmla="*/ 4783084 w 5860123"/>
              <a:gd name="connsiteY504" fmla="*/ 1897773 h 4856353"/>
              <a:gd name="connsiteX505" fmla="*/ 4798324 w 5860123"/>
              <a:gd name="connsiteY505" fmla="*/ 1882533 h 4856353"/>
              <a:gd name="connsiteX506" fmla="*/ 4802134 w 5860123"/>
              <a:gd name="connsiteY506" fmla="*/ 1860625 h 4856353"/>
              <a:gd name="connsiteX507" fmla="*/ 4817374 w 5860123"/>
              <a:gd name="connsiteY507" fmla="*/ 1842528 h 4856353"/>
              <a:gd name="connsiteX508" fmla="*/ 4838329 w 5860123"/>
              <a:gd name="connsiteY508" fmla="*/ 1822525 h 4856353"/>
              <a:gd name="connsiteX509" fmla="*/ 4866904 w 5860123"/>
              <a:gd name="connsiteY509" fmla="*/ 1764423 h 4856353"/>
              <a:gd name="connsiteX510" fmla="*/ 4846902 w 5860123"/>
              <a:gd name="connsiteY510" fmla="*/ 1728228 h 4856353"/>
              <a:gd name="connsiteX511" fmla="*/ 4832614 w 5860123"/>
              <a:gd name="connsiteY511" fmla="*/ 1705368 h 4856353"/>
              <a:gd name="connsiteX512" fmla="*/ 4817374 w 5860123"/>
              <a:gd name="connsiteY512" fmla="*/ 1686318 h 4856353"/>
              <a:gd name="connsiteX513" fmla="*/ 4806897 w 5860123"/>
              <a:gd name="connsiteY513" fmla="*/ 1702510 h 4856353"/>
              <a:gd name="connsiteX514" fmla="*/ 4770702 w 5860123"/>
              <a:gd name="connsiteY514" fmla="*/ 1708225 h 4856353"/>
              <a:gd name="connsiteX515" fmla="*/ 4726887 w 5860123"/>
              <a:gd name="connsiteY515" fmla="*/ 1737753 h 4856353"/>
              <a:gd name="connsiteX516" fmla="*/ 4713552 w 5860123"/>
              <a:gd name="connsiteY516" fmla="*/ 1765375 h 4856353"/>
              <a:gd name="connsiteX517" fmla="*/ 4695454 w 5860123"/>
              <a:gd name="connsiteY517" fmla="*/ 1797760 h 4856353"/>
              <a:gd name="connsiteX518" fmla="*/ 4666879 w 5860123"/>
              <a:gd name="connsiteY518" fmla="*/ 1827288 h 4856353"/>
              <a:gd name="connsiteX519" fmla="*/ 4611634 w 5860123"/>
              <a:gd name="connsiteY519" fmla="*/ 1864435 h 4856353"/>
              <a:gd name="connsiteX520" fmla="*/ 4581154 w 5860123"/>
              <a:gd name="connsiteY520" fmla="*/ 1921585 h 4856353"/>
              <a:gd name="connsiteX521" fmla="*/ 4566866 w 5860123"/>
              <a:gd name="connsiteY521" fmla="*/ 1962543 h 4856353"/>
              <a:gd name="connsiteX522" fmla="*/ 4531624 w 5860123"/>
              <a:gd name="connsiteY522" fmla="*/ 1976830 h 4856353"/>
              <a:gd name="connsiteX523" fmla="*/ 4503049 w 5860123"/>
              <a:gd name="connsiteY523" fmla="*/ 1987308 h 4856353"/>
              <a:gd name="connsiteX524" fmla="*/ 4476379 w 5860123"/>
              <a:gd name="connsiteY524" fmla="*/ 1979688 h 4856353"/>
              <a:gd name="connsiteX525" fmla="*/ 4448756 w 5860123"/>
              <a:gd name="connsiteY525" fmla="*/ 1974925 h 4856353"/>
              <a:gd name="connsiteX526" fmla="*/ 4430659 w 5860123"/>
              <a:gd name="connsiteY526" fmla="*/ 2001595 h 4856353"/>
              <a:gd name="connsiteX527" fmla="*/ 4420181 w 5860123"/>
              <a:gd name="connsiteY527" fmla="*/ 2032075 h 4856353"/>
              <a:gd name="connsiteX528" fmla="*/ 4422087 w 5860123"/>
              <a:gd name="connsiteY528" fmla="*/ 2069223 h 4856353"/>
              <a:gd name="connsiteX529" fmla="*/ 4446852 w 5860123"/>
              <a:gd name="connsiteY529" fmla="*/ 2104465 h 4856353"/>
              <a:gd name="connsiteX530" fmla="*/ 4474474 w 5860123"/>
              <a:gd name="connsiteY530" fmla="*/ 2138756 h 4856353"/>
              <a:gd name="connsiteX531" fmla="*/ 4489714 w 5860123"/>
              <a:gd name="connsiteY531" fmla="*/ 2130183 h 4856353"/>
              <a:gd name="connsiteX532" fmla="*/ 4514479 w 5860123"/>
              <a:gd name="connsiteY532" fmla="*/ 2132088 h 4856353"/>
              <a:gd name="connsiteX533" fmla="*/ 4541149 w 5860123"/>
              <a:gd name="connsiteY533" fmla="*/ 2114943 h 4856353"/>
              <a:gd name="connsiteX534" fmla="*/ 4565914 w 5860123"/>
              <a:gd name="connsiteY534" fmla="*/ 2120658 h 4856353"/>
              <a:gd name="connsiteX535" fmla="*/ 4584012 w 5860123"/>
              <a:gd name="connsiteY535" fmla="*/ 2148281 h 4856353"/>
              <a:gd name="connsiteX536" fmla="*/ 4579249 w 5860123"/>
              <a:gd name="connsiteY536" fmla="*/ 2176856 h 4856353"/>
              <a:gd name="connsiteX537" fmla="*/ 4573534 w 5860123"/>
              <a:gd name="connsiteY537" fmla="*/ 2213051 h 4856353"/>
              <a:gd name="connsiteX538" fmla="*/ 4594489 w 5860123"/>
              <a:gd name="connsiteY538" fmla="*/ 2240673 h 4856353"/>
              <a:gd name="connsiteX539" fmla="*/ 4630684 w 5860123"/>
              <a:gd name="connsiteY539" fmla="*/ 2245435 h 4856353"/>
              <a:gd name="connsiteX540" fmla="*/ 4653544 w 5860123"/>
              <a:gd name="connsiteY540" fmla="*/ 2241626 h 4856353"/>
              <a:gd name="connsiteX541" fmla="*/ 4667831 w 5860123"/>
              <a:gd name="connsiteY541" fmla="*/ 2237815 h 4856353"/>
              <a:gd name="connsiteX542" fmla="*/ 4674499 w 5860123"/>
              <a:gd name="connsiteY542" fmla="*/ 2213051 h 4856353"/>
              <a:gd name="connsiteX543" fmla="*/ 4684977 w 5860123"/>
              <a:gd name="connsiteY543" fmla="*/ 2201621 h 4856353"/>
              <a:gd name="connsiteX544" fmla="*/ 4703074 w 5860123"/>
              <a:gd name="connsiteY544" fmla="*/ 2189238 h 4856353"/>
              <a:gd name="connsiteX545" fmla="*/ 4729744 w 5860123"/>
              <a:gd name="connsiteY545" fmla="*/ 2153996 h 4856353"/>
              <a:gd name="connsiteX546" fmla="*/ 4764034 w 5860123"/>
              <a:gd name="connsiteY546" fmla="*/ 2135898 h 4856353"/>
              <a:gd name="connsiteX547" fmla="*/ 4790704 w 5860123"/>
              <a:gd name="connsiteY547" fmla="*/ 2150185 h 4856353"/>
              <a:gd name="connsiteX548" fmla="*/ 4824041 w 5860123"/>
              <a:gd name="connsiteY548" fmla="*/ 2160663 h 4856353"/>
              <a:gd name="connsiteX549" fmla="*/ 4836424 w 5860123"/>
              <a:gd name="connsiteY549" fmla="*/ 2170188 h 4856353"/>
              <a:gd name="connsiteX550" fmla="*/ 4860237 w 5860123"/>
              <a:gd name="connsiteY550" fmla="*/ 2176856 h 4856353"/>
              <a:gd name="connsiteX551" fmla="*/ 4891669 w 5860123"/>
              <a:gd name="connsiteY551" fmla="*/ 2161615 h 4856353"/>
              <a:gd name="connsiteX552" fmla="*/ 4914529 w 5860123"/>
              <a:gd name="connsiteY552" fmla="*/ 2165426 h 4856353"/>
              <a:gd name="connsiteX553" fmla="*/ 4932627 w 5860123"/>
              <a:gd name="connsiteY553" fmla="*/ 2174951 h 4856353"/>
              <a:gd name="connsiteX554" fmla="*/ 4961202 w 5860123"/>
              <a:gd name="connsiteY554" fmla="*/ 2167331 h 4856353"/>
              <a:gd name="connsiteX555" fmla="*/ 4965011 w 5860123"/>
              <a:gd name="connsiteY555" fmla="*/ 2176856 h 4856353"/>
              <a:gd name="connsiteX556" fmla="*/ 4956439 w 5860123"/>
              <a:gd name="connsiteY556" fmla="*/ 2190190 h 4856353"/>
              <a:gd name="connsiteX557" fmla="*/ 4951677 w 5860123"/>
              <a:gd name="connsiteY557" fmla="*/ 2210193 h 4856353"/>
              <a:gd name="connsiteX558" fmla="*/ 4955486 w 5860123"/>
              <a:gd name="connsiteY558" fmla="*/ 2233053 h 4856353"/>
              <a:gd name="connsiteX559" fmla="*/ 4950724 w 5860123"/>
              <a:gd name="connsiteY559" fmla="*/ 2248293 h 4856353"/>
              <a:gd name="connsiteX560" fmla="*/ 4925959 w 5860123"/>
              <a:gd name="connsiteY560" fmla="*/ 2252103 h 4856353"/>
              <a:gd name="connsiteX561" fmla="*/ 4900241 w 5860123"/>
              <a:gd name="connsiteY561" fmla="*/ 2243531 h 4856353"/>
              <a:gd name="connsiteX562" fmla="*/ 4872619 w 5860123"/>
              <a:gd name="connsiteY562" fmla="*/ 2262581 h 4856353"/>
              <a:gd name="connsiteX563" fmla="*/ 4824994 w 5860123"/>
              <a:gd name="connsiteY563" fmla="*/ 2286393 h 4856353"/>
              <a:gd name="connsiteX564" fmla="*/ 4799277 w 5860123"/>
              <a:gd name="connsiteY564" fmla="*/ 2319731 h 4856353"/>
              <a:gd name="connsiteX565" fmla="*/ 4787847 w 5860123"/>
              <a:gd name="connsiteY565" fmla="*/ 2324493 h 4856353"/>
              <a:gd name="connsiteX566" fmla="*/ 4774512 w 5860123"/>
              <a:gd name="connsiteY566" fmla="*/ 2332113 h 4856353"/>
              <a:gd name="connsiteX567" fmla="*/ 4779274 w 5860123"/>
              <a:gd name="connsiteY567" fmla="*/ 2357831 h 4856353"/>
              <a:gd name="connsiteX568" fmla="*/ 4770702 w 5860123"/>
              <a:gd name="connsiteY568" fmla="*/ 2372118 h 4856353"/>
              <a:gd name="connsiteX569" fmla="*/ 4744031 w 5860123"/>
              <a:gd name="connsiteY569" fmla="*/ 2381643 h 4856353"/>
              <a:gd name="connsiteX570" fmla="*/ 4738316 w 5860123"/>
              <a:gd name="connsiteY570" fmla="*/ 2365451 h 4856353"/>
              <a:gd name="connsiteX571" fmla="*/ 4716409 w 5860123"/>
              <a:gd name="connsiteY571" fmla="*/ 2360688 h 4856353"/>
              <a:gd name="connsiteX572" fmla="*/ 4718314 w 5860123"/>
              <a:gd name="connsiteY572" fmla="*/ 2383548 h 4856353"/>
              <a:gd name="connsiteX573" fmla="*/ 4719266 w 5860123"/>
              <a:gd name="connsiteY573" fmla="*/ 2406408 h 4856353"/>
              <a:gd name="connsiteX574" fmla="*/ 4703074 w 5860123"/>
              <a:gd name="connsiteY574" fmla="*/ 2434031 h 4856353"/>
              <a:gd name="connsiteX575" fmla="*/ 4677356 w 5860123"/>
              <a:gd name="connsiteY575" fmla="*/ 2464511 h 4856353"/>
              <a:gd name="connsiteX576" fmla="*/ 4649734 w 5860123"/>
              <a:gd name="connsiteY576" fmla="*/ 2515946 h 4856353"/>
              <a:gd name="connsiteX577" fmla="*/ 4638304 w 5860123"/>
              <a:gd name="connsiteY577" fmla="*/ 2531186 h 4856353"/>
              <a:gd name="connsiteX578" fmla="*/ 4641162 w 5860123"/>
              <a:gd name="connsiteY578" fmla="*/ 2567381 h 4856353"/>
              <a:gd name="connsiteX579" fmla="*/ 4682119 w 5860123"/>
              <a:gd name="connsiteY579" fmla="*/ 2588336 h 4856353"/>
              <a:gd name="connsiteX580" fmla="*/ 4732602 w 5860123"/>
              <a:gd name="connsiteY580" fmla="*/ 2607386 h 4856353"/>
              <a:gd name="connsiteX581" fmla="*/ 4766891 w 5860123"/>
              <a:gd name="connsiteY581" fmla="*/ 2635008 h 4856353"/>
              <a:gd name="connsiteX582" fmla="*/ 4782131 w 5860123"/>
              <a:gd name="connsiteY582" fmla="*/ 2669298 h 4856353"/>
              <a:gd name="connsiteX583" fmla="*/ 4811659 w 5860123"/>
              <a:gd name="connsiteY583" fmla="*/ 2743593 h 4856353"/>
              <a:gd name="connsiteX584" fmla="*/ 4840234 w 5860123"/>
              <a:gd name="connsiteY584" fmla="*/ 2785503 h 4856353"/>
              <a:gd name="connsiteX585" fmla="*/ 4848806 w 5860123"/>
              <a:gd name="connsiteY585" fmla="*/ 2822650 h 4856353"/>
              <a:gd name="connsiteX586" fmla="*/ 4858331 w 5860123"/>
              <a:gd name="connsiteY586" fmla="*/ 2848368 h 4856353"/>
              <a:gd name="connsiteX587" fmla="*/ 4888811 w 5860123"/>
              <a:gd name="connsiteY587" fmla="*/ 2859798 h 4856353"/>
              <a:gd name="connsiteX588" fmla="*/ 4911672 w 5860123"/>
              <a:gd name="connsiteY588" fmla="*/ 2879800 h 4856353"/>
              <a:gd name="connsiteX589" fmla="*/ 4918339 w 5860123"/>
              <a:gd name="connsiteY589" fmla="*/ 2898850 h 4856353"/>
              <a:gd name="connsiteX590" fmla="*/ 4951677 w 5860123"/>
              <a:gd name="connsiteY590" fmla="*/ 2912186 h 4856353"/>
              <a:gd name="connsiteX591" fmla="*/ 4978347 w 5860123"/>
              <a:gd name="connsiteY591" fmla="*/ 2954096 h 4856353"/>
              <a:gd name="connsiteX592" fmla="*/ 4960249 w 5860123"/>
              <a:gd name="connsiteY592" fmla="*/ 2957906 h 4856353"/>
              <a:gd name="connsiteX593" fmla="*/ 4949368 w 5860123"/>
              <a:gd name="connsiteY593" fmla="*/ 2953442 h 4856353"/>
              <a:gd name="connsiteX594" fmla="*/ 4962153 w 5860123"/>
              <a:gd name="connsiteY594" fmla="*/ 2961715 h 4856353"/>
              <a:gd name="connsiteX595" fmla="*/ 4998348 w 5860123"/>
              <a:gd name="connsiteY595" fmla="*/ 2976002 h 4856353"/>
              <a:gd name="connsiteX596" fmla="*/ 4996444 w 5860123"/>
              <a:gd name="connsiteY596" fmla="*/ 2988385 h 4856353"/>
              <a:gd name="connsiteX597" fmla="*/ 4972631 w 5860123"/>
              <a:gd name="connsiteY597" fmla="*/ 2983622 h 4856353"/>
              <a:gd name="connsiteX598" fmla="*/ 4950723 w 5860123"/>
              <a:gd name="connsiteY598" fmla="*/ 2974097 h 4856353"/>
              <a:gd name="connsiteX599" fmla="*/ 4934531 w 5860123"/>
              <a:gd name="connsiteY599" fmla="*/ 2967430 h 4856353"/>
              <a:gd name="connsiteX600" fmla="*/ 4923101 w 5860123"/>
              <a:gd name="connsiteY600" fmla="*/ 2958857 h 4856353"/>
              <a:gd name="connsiteX601" fmla="*/ 4930721 w 5860123"/>
              <a:gd name="connsiteY601" fmla="*/ 2949332 h 4856353"/>
              <a:gd name="connsiteX602" fmla="*/ 4943133 w 5860123"/>
              <a:gd name="connsiteY602" fmla="*/ 2950884 h 4856353"/>
              <a:gd name="connsiteX603" fmla="*/ 4923102 w 5860123"/>
              <a:gd name="connsiteY603" fmla="*/ 2942665 h 4856353"/>
              <a:gd name="connsiteX604" fmla="*/ 4895479 w 5860123"/>
              <a:gd name="connsiteY604" fmla="*/ 2944571 h 4856353"/>
              <a:gd name="connsiteX605" fmla="*/ 4875477 w 5860123"/>
              <a:gd name="connsiteY605" fmla="*/ 2947428 h 4856353"/>
              <a:gd name="connsiteX606" fmla="*/ 4855474 w 5860123"/>
              <a:gd name="connsiteY606" fmla="*/ 2930283 h 4856353"/>
              <a:gd name="connsiteX607" fmla="*/ 4813564 w 5860123"/>
              <a:gd name="connsiteY607" fmla="*/ 2922663 h 4856353"/>
              <a:gd name="connsiteX608" fmla="*/ 4799277 w 5860123"/>
              <a:gd name="connsiteY608" fmla="*/ 2938856 h 4856353"/>
              <a:gd name="connsiteX609" fmla="*/ 4814516 w 5860123"/>
              <a:gd name="connsiteY609" fmla="*/ 2937903 h 4856353"/>
              <a:gd name="connsiteX610" fmla="*/ 4841187 w 5860123"/>
              <a:gd name="connsiteY610" fmla="*/ 2933140 h 4856353"/>
              <a:gd name="connsiteX611" fmla="*/ 4855474 w 5860123"/>
              <a:gd name="connsiteY611" fmla="*/ 2954096 h 4856353"/>
              <a:gd name="connsiteX612" fmla="*/ 4878334 w 5860123"/>
              <a:gd name="connsiteY612" fmla="*/ 2960763 h 4856353"/>
              <a:gd name="connsiteX613" fmla="*/ 4914529 w 5860123"/>
              <a:gd name="connsiteY613" fmla="*/ 2989338 h 4856353"/>
              <a:gd name="connsiteX614" fmla="*/ 4941199 w 5860123"/>
              <a:gd name="connsiteY614" fmla="*/ 3003625 h 4856353"/>
              <a:gd name="connsiteX615" fmla="*/ 4970727 w 5860123"/>
              <a:gd name="connsiteY615" fmla="*/ 3023628 h 4856353"/>
              <a:gd name="connsiteX616" fmla="*/ 4991682 w 5860123"/>
              <a:gd name="connsiteY616" fmla="*/ 3060775 h 4856353"/>
              <a:gd name="connsiteX617" fmla="*/ 4965011 w 5860123"/>
              <a:gd name="connsiteY617" fmla="*/ 3074111 h 4856353"/>
              <a:gd name="connsiteX618" fmla="*/ 4937389 w 5860123"/>
              <a:gd name="connsiteY618" fmla="*/ 3092208 h 4856353"/>
              <a:gd name="connsiteX619" fmla="*/ 4910719 w 5860123"/>
              <a:gd name="connsiteY619" fmla="*/ 3110306 h 4856353"/>
              <a:gd name="connsiteX620" fmla="*/ 4890716 w 5860123"/>
              <a:gd name="connsiteY620" fmla="*/ 3136023 h 4856353"/>
              <a:gd name="connsiteX621" fmla="*/ 4882144 w 5860123"/>
              <a:gd name="connsiteY621" fmla="*/ 3149358 h 4856353"/>
              <a:gd name="connsiteX622" fmla="*/ 4864047 w 5860123"/>
              <a:gd name="connsiteY622" fmla="*/ 3151263 h 4856353"/>
              <a:gd name="connsiteX623" fmla="*/ 4833566 w 5860123"/>
              <a:gd name="connsiteY623" fmla="*/ 3154121 h 4856353"/>
              <a:gd name="connsiteX624" fmla="*/ 4819279 w 5860123"/>
              <a:gd name="connsiteY624" fmla="*/ 3170313 h 4856353"/>
              <a:gd name="connsiteX625" fmla="*/ 4834519 w 5860123"/>
              <a:gd name="connsiteY625" fmla="*/ 3163646 h 4856353"/>
              <a:gd name="connsiteX626" fmla="*/ 4849759 w 5860123"/>
              <a:gd name="connsiteY626" fmla="*/ 3158883 h 4856353"/>
              <a:gd name="connsiteX627" fmla="*/ 4861189 w 5860123"/>
              <a:gd name="connsiteY627" fmla="*/ 3180790 h 4856353"/>
              <a:gd name="connsiteX628" fmla="*/ 4880239 w 5860123"/>
              <a:gd name="connsiteY628" fmla="*/ 3182696 h 4856353"/>
              <a:gd name="connsiteX629" fmla="*/ 4903099 w 5860123"/>
              <a:gd name="connsiteY629" fmla="*/ 3163646 h 4856353"/>
              <a:gd name="connsiteX630" fmla="*/ 4935484 w 5860123"/>
              <a:gd name="connsiteY630" fmla="*/ 3152215 h 4856353"/>
              <a:gd name="connsiteX631" fmla="*/ 4967869 w 5860123"/>
              <a:gd name="connsiteY631" fmla="*/ 3179838 h 4856353"/>
              <a:gd name="connsiteX632" fmla="*/ 5007874 w 5860123"/>
              <a:gd name="connsiteY632" fmla="*/ 3196031 h 4856353"/>
              <a:gd name="connsiteX633" fmla="*/ 5032639 w 5860123"/>
              <a:gd name="connsiteY633" fmla="*/ 3196983 h 4856353"/>
              <a:gd name="connsiteX634" fmla="*/ 5018352 w 5860123"/>
              <a:gd name="connsiteY634" fmla="*/ 3212223 h 4856353"/>
              <a:gd name="connsiteX635" fmla="*/ 4996444 w 5860123"/>
              <a:gd name="connsiteY635" fmla="*/ 3237940 h 4856353"/>
              <a:gd name="connsiteX636" fmla="*/ 4970727 w 5860123"/>
              <a:gd name="connsiteY636" fmla="*/ 3252228 h 4856353"/>
              <a:gd name="connsiteX637" fmla="*/ 4961202 w 5860123"/>
              <a:gd name="connsiteY637" fmla="*/ 3264611 h 4856353"/>
              <a:gd name="connsiteX638" fmla="*/ 4980252 w 5860123"/>
              <a:gd name="connsiteY638" fmla="*/ 3261753 h 4856353"/>
              <a:gd name="connsiteX639" fmla="*/ 5005016 w 5860123"/>
              <a:gd name="connsiteY639" fmla="*/ 3243656 h 4856353"/>
              <a:gd name="connsiteX640" fmla="*/ 5019304 w 5860123"/>
              <a:gd name="connsiteY640" fmla="*/ 3237940 h 4856353"/>
              <a:gd name="connsiteX641" fmla="*/ 5024066 w 5860123"/>
              <a:gd name="connsiteY641" fmla="*/ 3257943 h 4856353"/>
              <a:gd name="connsiteX642" fmla="*/ 5026924 w 5860123"/>
              <a:gd name="connsiteY642" fmla="*/ 3286518 h 4856353"/>
              <a:gd name="connsiteX643" fmla="*/ 5005016 w 5860123"/>
              <a:gd name="connsiteY643" fmla="*/ 3296996 h 4856353"/>
              <a:gd name="connsiteX644" fmla="*/ 4985966 w 5860123"/>
              <a:gd name="connsiteY644" fmla="*/ 3293186 h 4856353"/>
              <a:gd name="connsiteX645" fmla="*/ 4978347 w 5860123"/>
              <a:gd name="connsiteY645" fmla="*/ 3287471 h 4856353"/>
              <a:gd name="connsiteX646" fmla="*/ 4970727 w 5860123"/>
              <a:gd name="connsiteY646" fmla="*/ 3302711 h 4856353"/>
              <a:gd name="connsiteX647" fmla="*/ 4981204 w 5860123"/>
              <a:gd name="connsiteY647" fmla="*/ 3311283 h 4856353"/>
              <a:gd name="connsiteX648" fmla="*/ 4996444 w 5860123"/>
              <a:gd name="connsiteY648" fmla="*/ 3321761 h 4856353"/>
              <a:gd name="connsiteX649" fmla="*/ 4998349 w 5860123"/>
              <a:gd name="connsiteY649" fmla="*/ 3344621 h 4856353"/>
              <a:gd name="connsiteX650" fmla="*/ 4984061 w 5860123"/>
              <a:gd name="connsiteY650" fmla="*/ 3366528 h 4856353"/>
              <a:gd name="connsiteX651" fmla="*/ 4983109 w 5860123"/>
              <a:gd name="connsiteY651" fmla="*/ 3384625 h 4856353"/>
              <a:gd name="connsiteX652" fmla="*/ 4992634 w 5860123"/>
              <a:gd name="connsiteY652" fmla="*/ 3406533 h 4856353"/>
              <a:gd name="connsiteX653" fmla="*/ 4986919 w 5860123"/>
              <a:gd name="connsiteY653" fmla="*/ 3420821 h 4856353"/>
              <a:gd name="connsiteX654" fmla="*/ 4974536 w 5860123"/>
              <a:gd name="connsiteY654" fmla="*/ 3434156 h 4856353"/>
              <a:gd name="connsiteX655" fmla="*/ 4963107 w 5860123"/>
              <a:gd name="connsiteY655" fmla="*/ 3456063 h 4856353"/>
              <a:gd name="connsiteX656" fmla="*/ 4947866 w 5860123"/>
              <a:gd name="connsiteY656" fmla="*/ 3457015 h 4856353"/>
              <a:gd name="connsiteX657" fmla="*/ 4953582 w 5860123"/>
              <a:gd name="connsiteY657" fmla="*/ 3438918 h 4856353"/>
              <a:gd name="connsiteX658" fmla="*/ 4957391 w 5860123"/>
              <a:gd name="connsiteY658" fmla="*/ 3422725 h 4856353"/>
              <a:gd name="connsiteX659" fmla="*/ 4943104 w 5860123"/>
              <a:gd name="connsiteY659" fmla="*/ 3425583 h 4856353"/>
              <a:gd name="connsiteX660" fmla="*/ 4930722 w 5860123"/>
              <a:gd name="connsiteY660" fmla="*/ 3463683 h 4856353"/>
              <a:gd name="connsiteX661" fmla="*/ 4904052 w 5860123"/>
              <a:gd name="connsiteY661" fmla="*/ 3470350 h 4856353"/>
              <a:gd name="connsiteX662" fmla="*/ 4906909 w 5860123"/>
              <a:gd name="connsiteY662" fmla="*/ 3482733 h 4856353"/>
              <a:gd name="connsiteX663" fmla="*/ 4912624 w 5860123"/>
              <a:gd name="connsiteY663" fmla="*/ 3496068 h 4856353"/>
              <a:gd name="connsiteX664" fmla="*/ 4899289 w 5860123"/>
              <a:gd name="connsiteY664" fmla="*/ 3514165 h 4856353"/>
              <a:gd name="connsiteX665" fmla="*/ 4899289 w 5860123"/>
              <a:gd name="connsiteY665" fmla="*/ 3545598 h 4856353"/>
              <a:gd name="connsiteX666" fmla="*/ 4899289 w 5860123"/>
              <a:gd name="connsiteY666" fmla="*/ 3562743 h 4856353"/>
              <a:gd name="connsiteX667" fmla="*/ 4887859 w 5860123"/>
              <a:gd name="connsiteY667" fmla="*/ 3581793 h 4856353"/>
              <a:gd name="connsiteX668" fmla="*/ 4865952 w 5860123"/>
              <a:gd name="connsiteY668" fmla="*/ 3578936 h 4856353"/>
              <a:gd name="connsiteX669" fmla="*/ 4849759 w 5860123"/>
              <a:gd name="connsiteY669" fmla="*/ 3585603 h 4856353"/>
              <a:gd name="connsiteX670" fmla="*/ 4869762 w 5860123"/>
              <a:gd name="connsiteY670" fmla="*/ 3592271 h 4856353"/>
              <a:gd name="connsiteX671" fmla="*/ 4868809 w 5860123"/>
              <a:gd name="connsiteY671" fmla="*/ 3604653 h 4856353"/>
              <a:gd name="connsiteX672" fmla="*/ 4862141 w 5860123"/>
              <a:gd name="connsiteY672" fmla="*/ 3617988 h 4856353"/>
              <a:gd name="connsiteX673" fmla="*/ 4847854 w 5860123"/>
              <a:gd name="connsiteY673" fmla="*/ 3628465 h 4856353"/>
              <a:gd name="connsiteX674" fmla="*/ 4846902 w 5860123"/>
              <a:gd name="connsiteY674" fmla="*/ 3646563 h 4856353"/>
              <a:gd name="connsiteX675" fmla="*/ 4848806 w 5860123"/>
              <a:gd name="connsiteY675" fmla="*/ 3669423 h 4856353"/>
              <a:gd name="connsiteX676" fmla="*/ 4827852 w 5860123"/>
              <a:gd name="connsiteY676" fmla="*/ 3681806 h 4856353"/>
              <a:gd name="connsiteX677" fmla="*/ 4829756 w 5860123"/>
              <a:gd name="connsiteY677" fmla="*/ 3669423 h 4856353"/>
              <a:gd name="connsiteX678" fmla="*/ 4836424 w 5860123"/>
              <a:gd name="connsiteY678" fmla="*/ 3654183 h 4856353"/>
              <a:gd name="connsiteX679" fmla="*/ 4824994 w 5860123"/>
              <a:gd name="connsiteY679" fmla="*/ 3655136 h 4856353"/>
              <a:gd name="connsiteX680" fmla="*/ 4812612 w 5860123"/>
              <a:gd name="connsiteY680" fmla="*/ 3645611 h 4856353"/>
              <a:gd name="connsiteX681" fmla="*/ 4787847 w 5860123"/>
              <a:gd name="connsiteY681" fmla="*/ 3653231 h 4856353"/>
              <a:gd name="connsiteX682" fmla="*/ 4804039 w 5860123"/>
              <a:gd name="connsiteY682" fmla="*/ 3674186 h 4856353"/>
              <a:gd name="connsiteX683" fmla="*/ 4802134 w 5860123"/>
              <a:gd name="connsiteY683" fmla="*/ 3693236 h 4856353"/>
              <a:gd name="connsiteX684" fmla="*/ 4797372 w 5860123"/>
              <a:gd name="connsiteY684" fmla="*/ 3704665 h 4856353"/>
              <a:gd name="connsiteX685" fmla="*/ 4819279 w 5860123"/>
              <a:gd name="connsiteY685" fmla="*/ 3705618 h 4856353"/>
              <a:gd name="connsiteX686" fmla="*/ 4832614 w 5860123"/>
              <a:gd name="connsiteY686" fmla="*/ 3710381 h 4856353"/>
              <a:gd name="connsiteX687" fmla="*/ 4817374 w 5860123"/>
              <a:gd name="connsiteY687" fmla="*/ 3718000 h 4856353"/>
              <a:gd name="connsiteX688" fmla="*/ 4807849 w 5860123"/>
              <a:gd name="connsiteY688" fmla="*/ 3724668 h 4856353"/>
              <a:gd name="connsiteX689" fmla="*/ 4798324 w 5860123"/>
              <a:gd name="connsiteY689" fmla="*/ 3738956 h 4856353"/>
              <a:gd name="connsiteX690" fmla="*/ 4811659 w 5860123"/>
              <a:gd name="connsiteY690" fmla="*/ 3753243 h 4856353"/>
              <a:gd name="connsiteX691" fmla="*/ 4811659 w 5860123"/>
              <a:gd name="connsiteY691" fmla="*/ 3768483 h 4856353"/>
              <a:gd name="connsiteX692" fmla="*/ 4804991 w 5860123"/>
              <a:gd name="connsiteY692" fmla="*/ 3780865 h 4856353"/>
              <a:gd name="connsiteX693" fmla="*/ 4808802 w 5860123"/>
              <a:gd name="connsiteY693" fmla="*/ 3794200 h 4856353"/>
              <a:gd name="connsiteX694" fmla="*/ 4793562 w 5860123"/>
              <a:gd name="connsiteY694" fmla="*/ 3801821 h 4856353"/>
              <a:gd name="connsiteX695" fmla="*/ 4802134 w 5860123"/>
              <a:gd name="connsiteY695" fmla="*/ 3818965 h 4856353"/>
              <a:gd name="connsiteX696" fmla="*/ 4815469 w 5860123"/>
              <a:gd name="connsiteY696" fmla="*/ 3838015 h 4856353"/>
              <a:gd name="connsiteX697" fmla="*/ 4801181 w 5860123"/>
              <a:gd name="connsiteY697" fmla="*/ 3838968 h 4856353"/>
              <a:gd name="connsiteX698" fmla="*/ 4781179 w 5860123"/>
              <a:gd name="connsiteY698" fmla="*/ 3819918 h 4856353"/>
              <a:gd name="connsiteX699" fmla="*/ 4773559 w 5860123"/>
              <a:gd name="connsiteY699" fmla="*/ 3829443 h 4856353"/>
              <a:gd name="connsiteX700" fmla="*/ 4758319 w 5860123"/>
              <a:gd name="connsiteY700" fmla="*/ 3837063 h 4856353"/>
              <a:gd name="connsiteX701" fmla="*/ 4767844 w 5860123"/>
              <a:gd name="connsiteY701" fmla="*/ 3853256 h 4856353"/>
              <a:gd name="connsiteX702" fmla="*/ 4775464 w 5860123"/>
              <a:gd name="connsiteY702" fmla="*/ 3868496 h 4856353"/>
              <a:gd name="connsiteX703" fmla="*/ 4759272 w 5860123"/>
              <a:gd name="connsiteY703" fmla="*/ 3878973 h 4856353"/>
              <a:gd name="connsiteX704" fmla="*/ 4743079 w 5860123"/>
              <a:gd name="connsiteY704" fmla="*/ 3874211 h 4856353"/>
              <a:gd name="connsiteX705" fmla="*/ 4730697 w 5860123"/>
              <a:gd name="connsiteY705" fmla="*/ 3864686 h 4856353"/>
              <a:gd name="connsiteX706" fmla="*/ 4735459 w 5860123"/>
              <a:gd name="connsiteY706" fmla="*/ 3885640 h 4856353"/>
              <a:gd name="connsiteX707" fmla="*/ 4739269 w 5860123"/>
              <a:gd name="connsiteY707" fmla="*/ 3914215 h 4856353"/>
              <a:gd name="connsiteX708" fmla="*/ 4709741 w 5860123"/>
              <a:gd name="connsiteY708" fmla="*/ 3919931 h 4856353"/>
              <a:gd name="connsiteX709" fmla="*/ 4713552 w 5860123"/>
              <a:gd name="connsiteY709" fmla="*/ 3932313 h 4856353"/>
              <a:gd name="connsiteX710" fmla="*/ 4716409 w 5860123"/>
              <a:gd name="connsiteY710" fmla="*/ 3943743 h 4856353"/>
              <a:gd name="connsiteX711" fmla="*/ 4708789 w 5860123"/>
              <a:gd name="connsiteY711" fmla="*/ 3958983 h 4856353"/>
              <a:gd name="connsiteX712" fmla="*/ 4694502 w 5860123"/>
              <a:gd name="connsiteY712" fmla="*/ 3960888 h 4856353"/>
              <a:gd name="connsiteX713" fmla="*/ 4667831 w 5860123"/>
              <a:gd name="connsiteY713" fmla="*/ 3958983 h 4856353"/>
              <a:gd name="connsiteX714" fmla="*/ 4652591 w 5860123"/>
              <a:gd name="connsiteY714" fmla="*/ 3955173 h 4856353"/>
              <a:gd name="connsiteX715" fmla="*/ 4643066 w 5860123"/>
              <a:gd name="connsiteY715" fmla="*/ 3951363 h 4856353"/>
              <a:gd name="connsiteX716" fmla="*/ 4646877 w 5860123"/>
              <a:gd name="connsiteY716" fmla="*/ 3971365 h 4856353"/>
              <a:gd name="connsiteX717" fmla="*/ 4636399 w 5860123"/>
              <a:gd name="connsiteY717" fmla="*/ 3979938 h 4856353"/>
              <a:gd name="connsiteX718" fmla="*/ 4617349 w 5860123"/>
              <a:gd name="connsiteY718" fmla="*/ 3979938 h 4856353"/>
              <a:gd name="connsiteX719" fmla="*/ 4624969 w 5860123"/>
              <a:gd name="connsiteY719" fmla="*/ 3988511 h 4856353"/>
              <a:gd name="connsiteX720" fmla="*/ 4641162 w 5860123"/>
              <a:gd name="connsiteY720" fmla="*/ 3992321 h 4856353"/>
              <a:gd name="connsiteX721" fmla="*/ 4631637 w 5860123"/>
              <a:gd name="connsiteY721" fmla="*/ 4014228 h 4856353"/>
              <a:gd name="connsiteX722" fmla="*/ 4619254 w 5860123"/>
              <a:gd name="connsiteY722" fmla="*/ 4031373 h 4856353"/>
              <a:gd name="connsiteX723" fmla="*/ 4606872 w 5860123"/>
              <a:gd name="connsiteY723" fmla="*/ 4040898 h 4856353"/>
              <a:gd name="connsiteX724" fmla="*/ 4594489 w 5860123"/>
              <a:gd name="connsiteY724" fmla="*/ 4056138 h 4856353"/>
              <a:gd name="connsiteX725" fmla="*/ 4583059 w 5860123"/>
              <a:gd name="connsiteY725" fmla="*/ 4058996 h 4856353"/>
              <a:gd name="connsiteX726" fmla="*/ 4572581 w 5860123"/>
              <a:gd name="connsiteY726" fmla="*/ 4063758 h 4856353"/>
              <a:gd name="connsiteX727" fmla="*/ 4559247 w 5860123"/>
              <a:gd name="connsiteY727" fmla="*/ 4075188 h 4856353"/>
              <a:gd name="connsiteX728" fmla="*/ 4544959 w 5860123"/>
              <a:gd name="connsiteY728" fmla="*/ 4086618 h 4856353"/>
              <a:gd name="connsiteX729" fmla="*/ 4531624 w 5860123"/>
              <a:gd name="connsiteY729" fmla="*/ 4099000 h 4856353"/>
              <a:gd name="connsiteX730" fmla="*/ 4513527 w 5860123"/>
              <a:gd name="connsiteY730" fmla="*/ 4097096 h 4856353"/>
              <a:gd name="connsiteX731" fmla="*/ 4501144 w 5860123"/>
              <a:gd name="connsiteY731" fmla="*/ 4109478 h 4856353"/>
              <a:gd name="connsiteX732" fmla="*/ 4496381 w 5860123"/>
              <a:gd name="connsiteY732" fmla="*/ 4123765 h 4856353"/>
              <a:gd name="connsiteX733" fmla="*/ 4488762 w 5860123"/>
              <a:gd name="connsiteY733" fmla="*/ 4141863 h 4856353"/>
              <a:gd name="connsiteX734" fmla="*/ 4471616 w 5860123"/>
              <a:gd name="connsiteY734" fmla="*/ 4160913 h 4856353"/>
              <a:gd name="connsiteX735" fmla="*/ 4462091 w 5860123"/>
              <a:gd name="connsiteY735" fmla="*/ 4176153 h 4856353"/>
              <a:gd name="connsiteX736" fmla="*/ 4455424 w 5860123"/>
              <a:gd name="connsiteY736" fmla="*/ 4191393 h 4856353"/>
              <a:gd name="connsiteX737" fmla="*/ 4434469 w 5860123"/>
              <a:gd name="connsiteY737" fmla="*/ 4194251 h 4856353"/>
              <a:gd name="connsiteX738" fmla="*/ 4415419 w 5860123"/>
              <a:gd name="connsiteY738" fmla="*/ 4205681 h 4856353"/>
              <a:gd name="connsiteX739" fmla="*/ 4399227 w 5860123"/>
              <a:gd name="connsiteY739" fmla="*/ 4213301 h 4856353"/>
              <a:gd name="connsiteX740" fmla="*/ 4380177 w 5860123"/>
              <a:gd name="connsiteY740" fmla="*/ 4221873 h 4856353"/>
              <a:gd name="connsiteX741" fmla="*/ 4368747 w 5860123"/>
              <a:gd name="connsiteY741" fmla="*/ 4217111 h 4856353"/>
              <a:gd name="connsiteX742" fmla="*/ 4351602 w 5860123"/>
              <a:gd name="connsiteY742" fmla="*/ 4211396 h 4856353"/>
              <a:gd name="connsiteX743" fmla="*/ 4340172 w 5860123"/>
              <a:gd name="connsiteY743" fmla="*/ 4225683 h 4856353"/>
              <a:gd name="connsiteX744" fmla="*/ 4327789 w 5860123"/>
              <a:gd name="connsiteY744" fmla="*/ 4239018 h 4856353"/>
              <a:gd name="connsiteX745" fmla="*/ 4309691 w 5860123"/>
              <a:gd name="connsiteY745" fmla="*/ 4226636 h 4856353"/>
              <a:gd name="connsiteX746" fmla="*/ 4284927 w 5860123"/>
              <a:gd name="connsiteY746" fmla="*/ 4224731 h 4856353"/>
              <a:gd name="connsiteX747" fmla="*/ 4264924 w 5860123"/>
              <a:gd name="connsiteY747" fmla="*/ 4250448 h 4856353"/>
              <a:gd name="connsiteX748" fmla="*/ 4249684 w 5860123"/>
              <a:gd name="connsiteY748" fmla="*/ 4259021 h 4856353"/>
              <a:gd name="connsiteX749" fmla="*/ 4241112 w 5860123"/>
              <a:gd name="connsiteY749" fmla="*/ 4239018 h 4856353"/>
              <a:gd name="connsiteX750" fmla="*/ 4223966 w 5860123"/>
              <a:gd name="connsiteY750" fmla="*/ 4235208 h 4856353"/>
              <a:gd name="connsiteX751" fmla="*/ 4222062 w 5860123"/>
              <a:gd name="connsiteY751" fmla="*/ 4258068 h 4856353"/>
              <a:gd name="connsiteX752" fmla="*/ 4216347 w 5860123"/>
              <a:gd name="connsiteY752" fmla="*/ 4272356 h 4856353"/>
              <a:gd name="connsiteX753" fmla="*/ 4204916 w 5860123"/>
              <a:gd name="connsiteY753" fmla="*/ 4259973 h 4856353"/>
              <a:gd name="connsiteX754" fmla="*/ 4187771 w 5860123"/>
              <a:gd name="connsiteY754" fmla="*/ 4257116 h 4856353"/>
              <a:gd name="connsiteX755" fmla="*/ 4189676 w 5860123"/>
              <a:gd name="connsiteY755" fmla="*/ 4272356 h 4856353"/>
              <a:gd name="connsiteX756" fmla="*/ 4194439 w 5860123"/>
              <a:gd name="connsiteY756" fmla="*/ 4290453 h 4856353"/>
              <a:gd name="connsiteX757" fmla="*/ 4169674 w 5860123"/>
              <a:gd name="connsiteY757" fmla="*/ 4292358 h 4856353"/>
              <a:gd name="connsiteX758" fmla="*/ 4156339 w 5860123"/>
              <a:gd name="connsiteY758" fmla="*/ 4289501 h 4856353"/>
              <a:gd name="connsiteX759" fmla="*/ 4140146 w 5860123"/>
              <a:gd name="connsiteY759" fmla="*/ 4280928 h 4856353"/>
              <a:gd name="connsiteX760" fmla="*/ 4123954 w 5860123"/>
              <a:gd name="connsiteY760" fmla="*/ 4248543 h 4856353"/>
              <a:gd name="connsiteX761" fmla="*/ 4109666 w 5860123"/>
              <a:gd name="connsiteY761" fmla="*/ 4236161 h 4856353"/>
              <a:gd name="connsiteX762" fmla="*/ 4100141 w 5860123"/>
              <a:gd name="connsiteY762" fmla="*/ 4219016 h 4856353"/>
              <a:gd name="connsiteX763" fmla="*/ 4088711 w 5860123"/>
              <a:gd name="connsiteY763" fmla="*/ 4218063 h 4856353"/>
              <a:gd name="connsiteX764" fmla="*/ 4094426 w 5860123"/>
              <a:gd name="connsiteY764" fmla="*/ 4238066 h 4856353"/>
              <a:gd name="connsiteX765" fmla="*/ 4099189 w 5860123"/>
              <a:gd name="connsiteY765" fmla="*/ 4267593 h 4856353"/>
              <a:gd name="connsiteX766" fmla="*/ 4102046 w 5860123"/>
              <a:gd name="connsiteY766" fmla="*/ 4292358 h 4856353"/>
              <a:gd name="connsiteX767" fmla="*/ 4101094 w 5860123"/>
              <a:gd name="connsiteY767" fmla="*/ 4313313 h 4856353"/>
              <a:gd name="connsiteX768" fmla="*/ 4082044 w 5860123"/>
              <a:gd name="connsiteY768" fmla="*/ 4314266 h 4856353"/>
              <a:gd name="connsiteX769" fmla="*/ 4074424 w 5860123"/>
              <a:gd name="connsiteY769" fmla="*/ 4319028 h 4856353"/>
              <a:gd name="connsiteX770" fmla="*/ 4067756 w 5860123"/>
              <a:gd name="connsiteY770" fmla="*/ 4333316 h 4856353"/>
              <a:gd name="connsiteX771" fmla="*/ 4048706 w 5860123"/>
              <a:gd name="connsiteY771" fmla="*/ 4335221 h 4856353"/>
              <a:gd name="connsiteX772" fmla="*/ 4043944 w 5860123"/>
              <a:gd name="connsiteY772" fmla="*/ 4306646 h 4856353"/>
              <a:gd name="connsiteX773" fmla="*/ 4036324 w 5860123"/>
              <a:gd name="connsiteY773" fmla="*/ 4308551 h 4856353"/>
              <a:gd name="connsiteX774" fmla="*/ 4033466 w 5860123"/>
              <a:gd name="connsiteY774" fmla="*/ 4325696 h 4856353"/>
              <a:gd name="connsiteX775" fmla="*/ 4031561 w 5860123"/>
              <a:gd name="connsiteY775" fmla="*/ 4340936 h 4856353"/>
              <a:gd name="connsiteX776" fmla="*/ 4030609 w 5860123"/>
              <a:gd name="connsiteY776" fmla="*/ 4354271 h 4856353"/>
              <a:gd name="connsiteX777" fmla="*/ 4016321 w 5860123"/>
              <a:gd name="connsiteY777" fmla="*/ 4357128 h 4856353"/>
              <a:gd name="connsiteX778" fmla="*/ 3999176 w 5860123"/>
              <a:gd name="connsiteY778" fmla="*/ 4356176 h 4856353"/>
              <a:gd name="connsiteX779" fmla="*/ 3986794 w 5860123"/>
              <a:gd name="connsiteY779" fmla="*/ 4370463 h 4856353"/>
              <a:gd name="connsiteX780" fmla="*/ 3969649 w 5860123"/>
              <a:gd name="connsiteY780" fmla="*/ 4370463 h 4856353"/>
              <a:gd name="connsiteX781" fmla="*/ 3956314 w 5860123"/>
              <a:gd name="connsiteY781" fmla="*/ 4377131 h 4856353"/>
              <a:gd name="connsiteX782" fmla="*/ 3942026 w 5860123"/>
              <a:gd name="connsiteY782" fmla="*/ 4385703 h 4856353"/>
              <a:gd name="connsiteX783" fmla="*/ 3931549 w 5860123"/>
              <a:gd name="connsiteY783" fmla="*/ 4378083 h 4856353"/>
              <a:gd name="connsiteX784" fmla="*/ 3918214 w 5860123"/>
              <a:gd name="connsiteY784" fmla="*/ 4371416 h 4856353"/>
              <a:gd name="connsiteX785" fmla="*/ 3899164 w 5860123"/>
              <a:gd name="connsiteY785" fmla="*/ 4376178 h 4856353"/>
              <a:gd name="connsiteX786" fmla="*/ 3900116 w 5860123"/>
              <a:gd name="connsiteY786" fmla="*/ 4396181 h 4856353"/>
              <a:gd name="connsiteX787" fmla="*/ 3887734 w 5860123"/>
              <a:gd name="connsiteY787" fmla="*/ 4406658 h 4856353"/>
              <a:gd name="connsiteX788" fmla="*/ 3882019 w 5860123"/>
              <a:gd name="connsiteY788" fmla="*/ 4387608 h 4856353"/>
              <a:gd name="connsiteX789" fmla="*/ 3868684 w 5860123"/>
              <a:gd name="connsiteY789" fmla="*/ 4377131 h 4856353"/>
              <a:gd name="connsiteX790" fmla="*/ 3872494 w 5860123"/>
              <a:gd name="connsiteY790" fmla="*/ 4387608 h 4856353"/>
              <a:gd name="connsiteX791" fmla="*/ 3863921 w 5860123"/>
              <a:gd name="connsiteY791" fmla="*/ 4405706 h 4856353"/>
              <a:gd name="connsiteX792" fmla="*/ 3839156 w 5860123"/>
              <a:gd name="connsiteY792" fmla="*/ 4411421 h 4856353"/>
              <a:gd name="connsiteX793" fmla="*/ 3806771 w 5860123"/>
              <a:gd name="connsiteY793" fmla="*/ 4416183 h 4856353"/>
              <a:gd name="connsiteX794" fmla="*/ 3753431 w 5860123"/>
              <a:gd name="connsiteY794" fmla="*/ 4430471 h 4856353"/>
              <a:gd name="connsiteX795" fmla="*/ 3730571 w 5860123"/>
              <a:gd name="connsiteY795" fmla="*/ 4461903 h 4856353"/>
              <a:gd name="connsiteX796" fmla="*/ 3717236 w 5860123"/>
              <a:gd name="connsiteY796" fmla="*/ 4465713 h 4856353"/>
              <a:gd name="connsiteX797" fmla="*/ 3711521 w 5860123"/>
              <a:gd name="connsiteY797" fmla="*/ 4447616 h 4856353"/>
              <a:gd name="connsiteX798" fmla="*/ 3700091 w 5860123"/>
              <a:gd name="connsiteY798" fmla="*/ 4430471 h 4856353"/>
              <a:gd name="connsiteX799" fmla="*/ 3701044 w 5860123"/>
              <a:gd name="connsiteY799" fmla="*/ 4451426 h 4856353"/>
              <a:gd name="connsiteX800" fmla="*/ 3689614 w 5860123"/>
              <a:gd name="connsiteY800" fmla="*/ 4468571 h 4856353"/>
              <a:gd name="connsiteX801" fmla="*/ 3674374 w 5860123"/>
              <a:gd name="connsiteY801" fmla="*/ 4480953 h 4856353"/>
              <a:gd name="connsiteX802" fmla="*/ 3673421 w 5860123"/>
              <a:gd name="connsiteY802" fmla="*/ 4500956 h 4856353"/>
              <a:gd name="connsiteX803" fmla="*/ 3691519 w 5860123"/>
              <a:gd name="connsiteY803" fmla="*/ 4507623 h 4856353"/>
              <a:gd name="connsiteX804" fmla="*/ 3701044 w 5860123"/>
              <a:gd name="connsiteY804" fmla="*/ 4523816 h 4856353"/>
              <a:gd name="connsiteX805" fmla="*/ 3712474 w 5860123"/>
              <a:gd name="connsiteY805" fmla="*/ 4541913 h 4856353"/>
              <a:gd name="connsiteX806" fmla="*/ 3712474 w 5860123"/>
              <a:gd name="connsiteY806" fmla="*/ 4566678 h 4856353"/>
              <a:gd name="connsiteX807" fmla="*/ 3689614 w 5860123"/>
              <a:gd name="connsiteY807" fmla="*/ 4581918 h 4856353"/>
              <a:gd name="connsiteX808" fmla="*/ 3663896 w 5860123"/>
              <a:gd name="connsiteY808" fmla="*/ 4580966 h 4856353"/>
              <a:gd name="connsiteX809" fmla="*/ 3643894 w 5860123"/>
              <a:gd name="connsiteY809" fmla="*/ 4581918 h 4856353"/>
              <a:gd name="connsiteX810" fmla="*/ 3643894 w 5860123"/>
              <a:gd name="connsiteY810" fmla="*/ 4571441 h 4856353"/>
              <a:gd name="connsiteX811" fmla="*/ 3650561 w 5860123"/>
              <a:gd name="connsiteY811" fmla="*/ 4560963 h 4856353"/>
              <a:gd name="connsiteX812" fmla="*/ 3637226 w 5860123"/>
              <a:gd name="connsiteY812" fmla="*/ 4551438 h 4856353"/>
              <a:gd name="connsiteX813" fmla="*/ 3621034 w 5860123"/>
              <a:gd name="connsiteY813" fmla="*/ 4534293 h 4856353"/>
              <a:gd name="connsiteX814" fmla="*/ 3608651 w 5860123"/>
              <a:gd name="connsiteY814" fmla="*/ 4501908 h 4856353"/>
              <a:gd name="connsiteX815" fmla="*/ 3617224 w 5860123"/>
              <a:gd name="connsiteY815" fmla="*/ 4467618 h 4856353"/>
              <a:gd name="connsiteX816" fmla="*/ 3619129 w 5860123"/>
              <a:gd name="connsiteY816" fmla="*/ 4440948 h 4856353"/>
              <a:gd name="connsiteX817" fmla="*/ 3633416 w 5860123"/>
              <a:gd name="connsiteY817" fmla="*/ 4436186 h 4856353"/>
              <a:gd name="connsiteX818" fmla="*/ 3641036 w 5860123"/>
              <a:gd name="connsiteY818" fmla="*/ 4426661 h 4856353"/>
              <a:gd name="connsiteX819" fmla="*/ 3626749 w 5860123"/>
              <a:gd name="connsiteY819" fmla="*/ 4421898 h 4856353"/>
              <a:gd name="connsiteX820" fmla="*/ 3607699 w 5860123"/>
              <a:gd name="connsiteY820" fmla="*/ 4414278 h 4856353"/>
              <a:gd name="connsiteX821" fmla="*/ 3599126 w 5860123"/>
              <a:gd name="connsiteY821" fmla="*/ 4391418 h 4856353"/>
              <a:gd name="connsiteX822" fmla="*/ 3589601 w 5860123"/>
              <a:gd name="connsiteY822" fmla="*/ 4385703 h 4856353"/>
              <a:gd name="connsiteX823" fmla="*/ 3590554 w 5860123"/>
              <a:gd name="connsiteY823" fmla="*/ 4401896 h 4856353"/>
              <a:gd name="connsiteX824" fmla="*/ 3587696 w 5860123"/>
              <a:gd name="connsiteY824" fmla="*/ 4419041 h 4856353"/>
              <a:gd name="connsiteX825" fmla="*/ 3568646 w 5860123"/>
              <a:gd name="connsiteY825" fmla="*/ 4425708 h 4856353"/>
              <a:gd name="connsiteX826" fmla="*/ 3537214 w 5860123"/>
              <a:gd name="connsiteY826" fmla="*/ 4426661 h 4856353"/>
              <a:gd name="connsiteX827" fmla="*/ 3539119 w 5860123"/>
              <a:gd name="connsiteY827" fmla="*/ 4412373 h 4856353"/>
              <a:gd name="connsiteX828" fmla="*/ 3521021 w 5860123"/>
              <a:gd name="connsiteY828" fmla="*/ 4401896 h 4856353"/>
              <a:gd name="connsiteX829" fmla="*/ 3509591 w 5860123"/>
              <a:gd name="connsiteY829" fmla="*/ 4384751 h 4856353"/>
              <a:gd name="connsiteX830" fmla="*/ 3503876 w 5860123"/>
              <a:gd name="connsiteY830" fmla="*/ 4374273 h 4856353"/>
              <a:gd name="connsiteX831" fmla="*/ 3498161 w 5860123"/>
              <a:gd name="connsiteY831" fmla="*/ 4389513 h 4856353"/>
              <a:gd name="connsiteX832" fmla="*/ 3483874 w 5860123"/>
              <a:gd name="connsiteY832" fmla="*/ 4393323 h 4856353"/>
              <a:gd name="connsiteX833" fmla="*/ 3472444 w 5860123"/>
              <a:gd name="connsiteY833" fmla="*/ 4370463 h 4856353"/>
              <a:gd name="connsiteX834" fmla="*/ 3461014 w 5860123"/>
              <a:gd name="connsiteY834" fmla="*/ 4362843 h 4856353"/>
              <a:gd name="connsiteX835" fmla="*/ 3462919 w 5860123"/>
              <a:gd name="connsiteY835" fmla="*/ 4380941 h 4856353"/>
              <a:gd name="connsiteX836" fmla="*/ 3460061 w 5860123"/>
              <a:gd name="connsiteY836" fmla="*/ 4405706 h 4856353"/>
              <a:gd name="connsiteX837" fmla="*/ 3453394 w 5860123"/>
              <a:gd name="connsiteY837" fmla="*/ 4399038 h 4856353"/>
              <a:gd name="connsiteX838" fmla="*/ 3447679 w 5860123"/>
              <a:gd name="connsiteY838" fmla="*/ 4389513 h 4856353"/>
              <a:gd name="connsiteX839" fmla="*/ 3435296 w 5860123"/>
              <a:gd name="connsiteY839" fmla="*/ 4404753 h 4856353"/>
              <a:gd name="connsiteX840" fmla="*/ 3428629 w 5860123"/>
              <a:gd name="connsiteY840" fmla="*/ 4400943 h 4856353"/>
              <a:gd name="connsiteX841" fmla="*/ 3420056 w 5860123"/>
              <a:gd name="connsiteY841" fmla="*/ 4400943 h 4856353"/>
              <a:gd name="connsiteX842" fmla="*/ 3407674 w 5860123"/>
              <a:gd name="connsiteY842" fmla="*/ 4407611 h 4856353"/>
              <a:gd name="connsiteX843" fmla="*/ 3401006 w 5860123"/>
              <a:gd name="connsiteY843" fmla="*/ 4405706 h 4856353"/>
              <a:gd name="connsiteX844" fmla="*/ 3394339 w 5860123"/>
              <a:gd name="connsiteY844" fmla="*/ 4403801 h 4856353"/>
              <a:gd name="connsiteX845" fmla="*/ 3388624 w 5860123"/>
              <a:gd name="connsiteY845" fmla="*/ 4399991 h 4856353"/>
              <a:gd name="connsiteX846" fmla="*/ 3379099 w 5860123"/>
              <a:gd name="connsiteY846" fmla="*/ 4391418 h 4856353"/>
              <a:gd name="connsiteX847" fmla="*/ 3362906 w 5860123"/>
              <a:gd name="connsiteY847" fmla="*/ 4390466 h 4856353"/>
              <a:gd name="connsiteX848" fmla="*/ 3354334 w 5860123"/>
              <a:gd name="connsiteY848" fmla="*/ 4395228 h 4856353"/>
              <a:gd name="connsiteX849" fmla="*/ 3344809 w 5860123"/>
              <a:gd name="connsiteY849" fmla="*/ 4397133 h 4856353"/>
              <a:gd name="connsiteX850" fmla="*/ 3338141 w 5860123"/>
              <a:gd name="connsiteY850" fmla="*/ 4397133 h 4856353"/>
              <a:gd name="connsiteX851" fmla="*/ 3331474 w 5860123"/>
              <a:gd name="connsiteY851" fmla="*/ 4393323 h 4856353"/>
              <a:gd name="connsiteX852" fmla="*/ 3320044 w 5860123"/>
              <a:gd name="connsiteY852" fmla="*/ 4392371 h 4856353"/>
              <a:gd name="connsiteX853" fmla="*/ 3312424 w 5860123"/>
              <a:gd name="connsiteY853" fmla="*/ 4384751 h 4856353"/>
              <a:gd name="connsiteX854" fmla="*/ 3307661 w 5860123"/>
              <a:gd name="connsiteY854" fmla="*/ 4378083 h 4856353"/>
              <a:gd name="connsiteX855" fmla="*/ 3302899 w 5860123"/>
              <a:gd name="connsiteY855" fmla="*/ 4379988 h 4856353"/>
              <a:gd name="connsiteX856" fmla="*/ 3295279 w 5860123"/>
              <a:gd name="connsiteY856" fmla="*/ 4381893 h 4856353"/>
              <a:gd name="connsiteX857" fmla="*/ 3290516 w 5860123"/>
              <a:gd name="connsiteY857" fmla="*/ 4377131 h 4856353"/>
              <a:gd name="connsiteX858" fmla="*/ 3284801 w 5860123"/>
              <a:gd name="connsiteY858" fmla="*/ 4372368 h 4856353"/>
              <a:gd name="connsiteX859" fmla="*/ 3282896 w 5860123"/>
              <a:gd name="connsiteY859" fmla="*/ 4370463 h 4856353"/>
              <a:gd name="connsiteX860" fmla="*/ 3280991 w 5860123"/>
              <a:gd name="connsiteY860" fmla="*/ 4369511 h 4856353"/>
              <a:gd name="connsiteX861" fmla="*/ 3278134 w 5860123"/>
              <a:gd name="connsiteY861" fmla="*/ 4368558 h 4856353"/>
              <a:gd name="connsiteX862" fmla="*/ 3273371 w 5860123"/>
              <a:gd name="connsiteY862" fmla="*/ 4365701 h 4856353"/>
              <a:gd name="connsiteX863" fmla="*/ 3275276 w 5860123"/>
              <a:gd name="connsiteY863" fmla="*/ 4360938 h 4856353"/>
              <a:gd name="connsiteX864" fmla="*/ 3277181 w 5860123"/>
              <a:gd name="connsiteY864" fmla="*/ 4358081 h 4856353"/>
              <a:gd name="connsiteX865" fmla="*/ 3273371 w 5860123"/>
              <a:gd name="connsiteY865" fmla="*/ 4353318 h 4856353"/>
              <a:gd name="connsiteX866" fmla="*/ 3267656 w 5860123"/>
              <a:gd name="connsiteY866" fmla="*/ 4353318 h 4856353"/>
              <a:gd name="connsiteX867" fmla="*/ 3261941 w 5860123"/>
              <a:gd name="connsiteY867" fmla="*/ 4352366 h 4856353"/>
              <a:gd name="connsiteX868" fmla="*/ 3259084 w 5860123"/>
              <a:gd name="connsiteY868" fmla="*/ 4348556 h 4856353"/>
              <a:gd name="connsiteX869" fmla="*/ 3251464 w 5860123"/>
              <a:gd name="connsiteY869" fmla="*/ 4346651 h 4856353"/>
              <a:gd name="connsiteX870" fmla="*/ 3246701 w 5860123"/>
              <a:gd name="connsiteY870" fmla="*/ 4346651 h 4856353"/>
              <a:gd name="connsiteX871" fmla="*/ 3240986 w 5860123"/>
              <a:gd name="connsiteY871" fmla="*/ 4346651 h 4856353"/>
              <a:gd name="connsiteX872" fmla="*/ 3237176 w 5860123"/>
              <a:gd name="connsiteY872" fmla="*/ 4348556 h 4856353"/>
              <a:gd name="connsiteX873" fmla="*/ 3236224 w 5860123"/>
              <a:gd name="connsiteY873" fmla="*/ 4341888 h 4856353"/>
              <a:gd name="connsiteX874" fmla="*/ 3236224 w 5860123"/>
              <a:gd name="connsiteY874" fmla="*/ 4315218 h 4856353"/>
              <a:gd name="connsiteX875" fmla="*/ 3236224 w 5860123"/>
              <a:gd name="connsiteY875" fmla="*/ 4303788 h 4856353"/>
              <a:gd name="connsiteX876" fmla="*/ 3227651 w 5860123"/>
              <a:gd name="connsiteY876" fmla="*/ 4299026 h 4856353"/>
              <a:gd name="connsiteX877" fmla="*/ 3222889 w 5860123"/>
              <a:gd name="connsiteY877" fmla="*/ 4295216 h 4856353"/>
              <a:gd name="connsiteX878" fmla="*/ 3220984 w 5860123"/>
              <a:gd name="connsiteY878" fmla="*/ 4290453 h 4856353"/>
              <a:gd name="connsiteX879" fmla="*/ 3221936 w 5860123"/>
              <a:gd name="connsiteY879" fmla="*/ 4282833 h 4856353"/>
              <a:gd name="connsiteX880" fmla="*/ 3223841 w 5860123"/>
              <a:gd name="connsiteY880" fmla="*/ 4276166 h 4856353"/>
              <a:gd name="connsiteX881" fmla="*/ 3225746 w 5860123"/>
              <a:gd name="connsiteY881" fmla="*/ 4272356 h 4856353"/>
              <a:gd name="connsiteX882" fmla="*/ 3229556 w 5860123"/>
              <a:gd name="connsiteY882" fmla="*/ 4265688 h 4856353"/>
              <a:gd name="connsiteX883" fmla="*/ 3235271 w 5860123"/>
              <a:gd name="connsiteY883" fmla="*/ 4265688 h 4856353"/>
              <a:gd name="connsiteX884" fmla="*/ 3244796 w 5860123"/>
              <a:gd name="connsiteY884" fmla="*/ 4252353 h 4856353"/>
              <a:gd name="connsiteX885" fmla="*/ 3251464 w 5860123"/>
              <a:gd name="connsiteY885" fmla="*/ 4242828 h 4856353"/>
              <a:gd name="connsiteX886" fmla="*/ 3250511 w 5860123"/>
              <a:gd name="connsiteY886" fmla="*/ 4237113 h 4856353"/>
              <a:gd name="connsiteX887" fmla="*/ 3233366 w 5860123"/>
              <a:gd name="connsiteY887" fmla="*/ 4228541 h 4856353"/>
              <a:gd name="connsiteX888" fmla="*/ 3222889 w 5860123"/>
              <a:gd name="connsiteY888" fmla="*/ 4218063 h 4856353"/>
              <a:gd name="connsiteX889" fmla="*/ 3216221 w 5860123"/>
              <a:gd name="connsiteY889" fmla="*/ 4220921 h 4856353"/>
              <a:gd name="connsiteX890" fmla="*/ 3200029 w 5860123"/>
              <a:gd name="connsiteY890" fmla="*/ 4227588 h 4856353"/>
              <a:gd name="connsiteX891" fmla="*/ 3187646 w 5860123"/>
              <a:gd name="connsiteY891" fmla="*/ 4222826 h 4856353"/>
              <a:gd name="connsiteX892" fmla="*/ 3181931 w 5860123"/>
              <a:gd name="connsiteY892" fmla="*/ 4213301 h 4856353"/>
              <a:gd name="connsiteX893" fmla="*/ 3163834 w 5860123"/>
              <a:gd name="connsiteY893" fmla="*/ 4209491 h 4856353"/>
              <a:gd name="connsiteX894" fmla="*/ 3156214 w 5860123"/>
              <a:gd name="connsiteY894" fmla="*/ 4213301 h 4856353"/>
              <a:gd name="connsiteX895" fmla="*/ 3146689 w 5860123"/>
              <a:gd name="connsiteY895" fmla="*/ 4216158 h 4856353"/>
              <a:gd name="connsiteX896" fmla="*/ 3140021 w 5860123"/>
              <a:gd name="connsiteY896" fmla="*/ 4215206 h 4856353"/>
              <a:gd name="connsiteX897" fmla="*/ 3132401 w 5860123"/>
              <a:gd name="connsiteY897" fmla="*/ 4208538 h 4856353"/>
              <a:gd name="connsiteX898" fmla="*/ 3124781 w 5860123"/>
              <a:gd name="connsiteY898" fmla="*/ 4201871 h 4856353"/>
              <a:gd name="connsiteX899" fmla="*/ 3108589 w 5860123"/>
              <a:gd name="connsiteY899" fmla="*/ 4197108 h 4856353"/>
              <a:gd name="connsiteX900" fmla="*/ 3103826 w 5860123"/>
              <a:gd name="connsiteY900" fmla="*/ 4187583 h 4856353"/>
              <a:gd name="connsiteX901" fmla="*/ 3097159 w 5860123"/>
              <a:gd name="connsiteY901" fmla="*/ 4179011 h 4856353"/>
              <a:gd name="connsiteX902" fmla="*/ 3095254 w 5860123"/>
              <a:gd name="connsiteY902" fmla="*/ 4177106 h 4856353"/>
              <a:gd name="connsiteX903" fmla="*/ 3090491 w 5860123"/>
              <a:gd name="connsiteY903" fmla="*/ 4172343 h 4856353"/>
              <a:gd name="connsiteX904" fmla="*/ 3087634 w 5860123"/>
              <a:gd name="connsiteY904" fmla="*/ 4165675 h 4856353"/>
              <a:gd name="connsiteX905" fmla="*/ 3081919 w 5860123"/>
              <a:gd name="connsiteY905" fmla="*/ 4164723 h 4856353"/>
              <a:gd name="connsiteX906" fmla="*/ 3076204 w 5860123"/>
              <a:gd name="connsiteY906" fmla="*/ 4158056 h 4856353"/>
              <a:gd name="connsiteX907" fmla="*/ 3069536 w 5860123"/>
              <a:gd name="connsiteY907" fmla="*/ 4156150 h 4856353"/>
              <a:gd name="connsiteX908" fmla="*/ 3064774 w 5860123"/>
              <a:gd name="connsiteY908" fmla="*/ 4162818 h 4856353"/>
              <a:gd name="connsiteX909" fmla="*/ 3060011 w 5860123"/>
              <a:gd name="connsiteY909" fmla="*/ 4167581 h 4856353"/>
              <a:gd name="connsiteX910" fmla="*/ 3053344 w 5860123"/>
              <a:gd name="connsiteY910" fmla="*/ 4165675 h 4856353"/>
              <a:gd name="connsiteX911" fmla="*/ 3046676 w 5860123"/>
              <a:gd name="connsiteY911" fmla="*/ 4166628 h 4856353"/>
              <a:gd name="connsiteX912" fmla="*/ 3043819 w 5860123"/>
              <a:gd name="connsiteY912" fmla="*/ 4167581 h 4856353"/>
              <a:gd name="connsiteX913" fmla="*/ 3034294 w 5860123"/>
              <a:gd name="connsiteY913" fmla="*/ 4172343 h 4856353"/>
              <a:gd name="connsiteX914" fmla="*/ 3032389 w 5860123"/>
              <a:gd name="connsiteY914" fmla="*/ 4174248 h 4856353"/>
              <a:gd name="connsiteX915" fmla="*/ 3023816 w 5860123"/>
              <a:gd name="connsiteY915" fmla="*/ 4179963 h 4856353"/>
              <a:gd name="connsiteX916" fmla="*/ 3016196 w 5860123"/>
              <a:gd name="connsiteY916" fmla="*/ 4181868 h 4856353"/>
              <a:gd name="connsiteX917" fmla="*/ 3008576 w 5860123"/>
              <a:gd name="connsiteY917" fmla="*/ 4188536 h 4856353"/>
              <a:gd name="connsiteX918" fmla="*/ 3010481 w 5860123"/>
              <a:gd name="connsiteY918" fmla="*/ 4198061 h 4856353"/>
              <a:gd name="connsiteX919" fmla="*/ 3012386 w 5860123"/>
              <a:gd name="connsiteY919" fmla="*/ 4200918 h 4856353"/>
              <a:gd name="connsiteX920" fmla="*/ 3011434 w 5860123"/>
              <a:gd name="connsiteY920" fmla="*/ 4209491 h 4856353"/>
              <a:gd name="connsiteX921" fmla="*/ 3000004 w 5860123"/>
              <a:gd name="connsiteY921" fmla="*/ 4215206 h 4856353"/>
              <a:gd name="connsiteX922" fmla="*/ 2998099 w 5860123"/>
              <a:gd name="connsiteY922" fmla="*/ 4217111 h 4856353"/>
              <a:gd name="connsiteX923" fmla="*/ 2991431 w 5860123"/>
              <a:gd name="connsiteY923" fmla="*/ 4220921 h 4856353"/>
              <a:gd name="connsiteX924" fmla="*/ 2984764 w 5860123"/>
              <a:gd name="connsiteY924" fmla="*/ 4219968 h 4856353"/>
              <a:gd name="connsiteX925" fmla="*/ 2980954 w 5860123"/>
              <a:gd name="connsiteY925" fmla="*/ 4219016 h 4856353"/>
              <a:gd name="connsiteX926" fmla="*/ 2971429 w 5860123"/>
              <a:gd name="connsiteY926" fmla="*/ 4221873 h 4856353"/>
              <a:gd name="connsiteX927" fmla="*/ 2961904 w 5860123"/>
              <a:gd name="connsiteY927" fmla="*/ 4227588 h 4856353"/>
              <a:gd name="connsiteX928" fmla="*/ 2952379 w 5860123"/>
              <a:gd name="connsiteY928" fmla="*/ 4235208 h 4856353"/>
              <a:gd name="connsiteX929" fmla="*/ 2945711 w 5860123"/>
              <a:gd name="connsiteY929" fmla="*/ 4234256 h 4856353"/>
              <a:gd name="connsiteX930" fmla="*/ 2938091 w 5860123"/>
              <a:gd name="connsiteY930" fmla="*/ 4228541 h 4856353"/>
              <a:gd name="connsiteX931" fmla="*/ 2938091 w 5860123"/>
              <a:gd name="connsiteY931" fmla="*/ 4222826 h 4856353"/>
              <a:gd name="connsiteX932" fmla="*/ 2939996 w 5860123"/>
              <a:gd name="connsiteY932" fmla="*/ 4215206 h 4856353"/>
              <a:gd name="connsiteX933" fmla="*/ 2929519 w 5860123"/>
              <a:gd name="connsiteY933" fmla="*/ 4218063 h 4856353"/>
              <a:gd name="connsiteX934" fmla="*/ 2919041 w 5860123"/>
              <a:gd name="connsiteY934" fmla="*/ 4220921 h 4856353"/>
              <a:gd name="connsiteX935" fmla="*/ 2916184 w 5860123"/>
              <a:gd name="connsiteY935" fmla="*/ 4222826 h 4856353"/>
              <a:gd name="connsiteX936" fmla="*/ 2907611 w 5860123"/>
              <a:gd name="connsiteY936" fmla="*/ 4242828 h 4856353"/>
              <a:gd name="connsiteX937" fmla="*/ 2905706 w 5860123"/>
              <a:gd name="connsiteY937" fmla="*/ 4255211 h 4856353"/>
              <a:gd name="connsiteX938" fmla="*/ 2905706 w 5860123"/>
              <a:gd name="connsiteY938" fmla="*/ 4259973 h 4856353"/>
              <a:gd name="connsiteX939" fmla="*/ 2902849 w 5860123"/>
              <a:gd name="connsiteY939" fmla="*/ 4261878 h 4856353"/>
              <a:gd name="connsiteX940" fmla="*/ 2901896 w 5860123"/>
              <a:gd name="connsiteY940" fmla="*/ 4261878 h 4856353"/>
              <a:gd name="connsiteX941" fmla="*/ 2894276 w 5860123"/>
              <a:gd name="connsiteY941" fmla="*/ 4253306 h 4856353"/>
              <a:gd name="connsiteX942" fmla="*/ 2875226 w 5860123"/>
              <a:gd name="connsiteY942" fmla="*/ 4234256 h 4856353"/>
              <a:gd name="connsiteX943" fmla="*/ 2866654 w 5860123"/>
              <a:gd name="connsiteY943" fmla="*/ 4224731 h 4856353"/>
              <a:gd name="connsiteX944" fmla="*/ 2859034 w 5860123"/>
              <a:gd name="connsiteY944" fmla="*/ 4219016 h 4856353"/>
              <a:gd name="connsiteX945" fmla="*/ 2845699 w 5860123"/>
              <a:gd name="connsiteY945" fmla="*/ 4242828 h 4856353"/>
              <a:gd name="connsiteX946" fmla="*/ 2834269 w 5860123"/>
              <a:gd name="connsiteY946" fmla="*/ 4230446 h 4856353"/>
              <a:gd name="connsiteX947" fmla="*/ 2824744 w 5860123"/>
              <a:gd name="connsiteY947" fmla="*/ 4216158 h 4856353"/>
              <a:gd name="connsiteX948" fmla="*/ 2816171 w 5860123"/>
              <a:gd name="connsiteY948" fmla="*/ 4222826 h 4856353"/>
              <a:gd name="connsiteX949" fmla="*/ 2815219 w 5860123"/>
              <a:gd name="connsiteY949" fmla="*/ 4224731 h 4856353"/>
              <a:gd name="connsiteX950" fmla="*/ 2813314 w 5860123"/>
              <a:gd name="connsiteY950" fmla="*/ 4228541 h 4856353"/>
              <a:gd name="connsiteX951" fmla="*/ 2805694 w 5860123"/>
              <a:gd name="connsiteY951" fmla="*/ 4235208 h 4856353"/>
              <a:gd name="connsiteX952" fmla="*/ 2799026 w 5860123"/>
              <a:gd name="connsiteY952" fmla="*/ 4244733 h 4856353"/>
              <a:gd name="connsiteX953" fmla="*/ 2793311 w 5860123"/>
              <a:gd name="connsiteY953" fmla="*/ 4251401 h 4856353"/>
              <a:gd name="connsiteX954" fmla="*/ 2786644 w 5860123"/>
              <a:gd name="connsiteY954" fmla="*/ 4256163 h 4856353"/>
              <a:gd name="connsiteX955" fmla="*/ 2779024 w 5860123"/>
              <a:gd name="connsiteY955" fmla="*/ 4259021 h 4856353"/>
              <a:gd name="connsiteX956" fmla="*/ 2771404 w 5860123"/>
              <a:gd name="connsiteY956" fmla="*/ 4253306 h 4856353"/>
              <a:gd name="connsiteX957" fmla="*/ 2763784 w 5860123"/>
              <a:gd name="connsiteY957" fmla="*/ 4244733 h 4856353"/>
              <a:gd name="connsiteX958" fmla="*/ 2758069 w 5860123"/>
              <a:gd name="connsiteY958" fmla="*/ 4236161 h 4856353"/>
              <a:gd name="connsiteX959" fmla="*/ 2742829 w 5860123"/>
              <a:gd name="connsiteY959" fmla="*/ 4224731 h 4856353"/>
              <a:gd name="connsiteX960" fmla="*/ 2730446 w 5860123"/>
              <a:gd name="connsiteY960" fmla="*/ 4219968 h 4856353"/>
              <a:gd name="connsiteX961" fmla="*/ 2722826 w 5860123"/>
              <a:gd name="connsiteY961" fmla="*/ 4216158 h 4856353"/>
              <a:gd name="connsiteX962" fmla="*/ 2718064 w 5860123"/>
              <a:gd name="connsiteY962" fmla="*/ 4212348 h 4856353"/>
              <a:gd name="connsiteX963" fmla="*/ 2713301 w 5860123"/>
              <a:gd name="connsiteY963" fmla="*/ 4217111 h 4856353"/>
              <a:gd name="connsiteX964" fmla="*/ 2707586 w 5860123"/>
              <a:gd name="connsiteY964" fmla="*/ 4221873 h 4856353"/>
              <a:gd name="connsiteX965" fmla="*/ 2703776 w 5860123"/>
              <a:gd name="connsiteY965" fmla="*/ 4226636 h 4856353"/>
              <a:gd name="connsiteX966" fmla="*/ 2702824 w 5860123"/>
              <a:gd name="connsiteY966" fmla="*/ 4231398 h 4856353"/>
              <a:gd name="connsiteX967" fmla="*/ 2690441 w 5860123"/>
              <a:gd name="connsiteY967" fmla="*/ 4240923 h 4856353"/>
              <a:gd name="connsiteX968" fmla="*/ 2685679 w 5860123"/>
              <a:gd name="connsiteY968" fmla="*/ 4249496 h 4856353"/>
              <a:gd name="connsiteX969" fmla="*/ 2677106 w 5860123"/>
              <a:gd name="connsiteY969" fmla="*/ 4253306 h 4856353"/>
              <a:gd name="connsiteX970" fmla="*/ 2667581 w 5860123"/>
              <a:gd name="connsiteY970" fmla="*/ 4252353 h 4856353"/>
              <a:gd name="connsiteX971" fmla="*/ 2657104 w 5860123"/>
              <a:gd name="connsiteY971" fmla="*/ 4249496 h 4856353"/>
              <a:gd name="connsiteX972" fmla="*/ 2640911 w 5860123"/>
              <a:gd name="connsiteY972" fmla="*/ 4253306 h 4856353"/>
              <a:gd name="connsiteX973" fmla="*/ 2633291 w 5860123"/>
              <a:gd name="connsiteY973" fmla="*/ 4254258 h 4856353"/>
              <a:gd name="connsiteX974" fmla="*/ 2628529 w 5860123"/>
              <a:gd name="connsiteY974" fmla="*/ 4244733 h 4856353"/>
              <a:gd name="connsiteX975" fmla="*/ 2617099 w 5860123"/>
              <a:gd name="connsiteY975" fmla="*/ 4240923 h 4856353"/>
              <a:gd name="connsiteX976" fmla="*/ 2612336 w 5860123"/>
              <a:gd name="connsiteY976" fmla="*/ 4244733 h 4856353"/>
              <a:gd name="connsiteX977" fmla="*/ 2610431 w 5860123"/>
              <a:gd name="connsiteY977" fmla="*/ 4251401 h 4856353"/>
              <a:gd name="connsiteX978" fmla="*/ 2607574 w 5860123"/>
              <a:gd name="connsiteY978" fmla="*/ 4262831 h 4856353"/>
              <a:gd name="connsiteX979" fmla="*/ 2599001 w 5860123"/>
              <a:gd name="connsiteY979" fmla="*/ 4267593 h 4856353"/>
              <a:gd name="connsiteX980" fmla="*/ 2597096 w 5860123"/>
              <a:gd name="connsiteY980" fmla="*/ 4275213 h 4856353"/>
              <a:gd name="connsiteX981" fmla="*/ 2599001 w 5860123"/>
              <a:gd name="connsiteY981" fmla="*/ 4286643 h 4856353"/>
              <a:gd name="connsiteX982" fmla="*/ 2599954 w 5860123"/>
              <a:gd name="connsiteY982" fmla="*/ 4294263 h 4856353"/>
              <a:gd name="connsiteX983" fmla="*/ 2601859 w 5860123"/>
              <a:gd name="connsiteY983" fmla="*/ 4304741 h 4856353"/>
              <a:gd name="connsiteX984" fmla="*/ 2604716 w 5860123"/>
              <a:gd name="connsiteY984" fmla="*/ 4312361 h 4856353"/>
              <a:gd name="connsiteX985" fmla="*/ 2606621 w 5860123"/>
              <a:gd name="connsiteY985" fmla="*/ 4314266 h 4856353"/>
              <a:gd name="connsiteX986" fmla="*/ 2615194 w 5860123"/>
              <a:gd name="connsiteY986" fmla="*/ 4325696 h 4856353"/>
              <a:gd name="connsiteX987" fmla="*/ 2616146 w 5860123"/>
              <a:gd name="connsiteY987" fmla="*/ 4345698 h 4856353"/>
              <a:gd name="connsiteX988" fmla="*/ 2620909 w 5860123"/>
              <a:gd name="connsiteY988" fmla="*/ 4355223 h 4856353"/>
              <a:gd name="connsiteX989" fmla="*/ 2615194 w 5860123"/>
              <a:gd name="connsiteY989" fmla="*/ 4360938 h 4856353"/>
              <a:gd name="connsiteX990" fmla="*/ 2612336 w 5860123"/>
              <a:gd name="connsiteY990" fmla="*/ 4366653 h 4856353"/>
              <a:gd name="connsiteX991" fmla="*/ 2612336 w 5860123"/>
              <a:gd name="connsiteY991" fmla="*/ 4372368 h 4856353"/>
              <a:gd name="connsiteX992" fmla="*/ 2610431 w 5860123"/>
              <a:gd name="connsiteY992" fmla="*/ 4381893 h 4856353"/>
              <a:gd name="connsiteX993" fmla="*/ 2609479 w 5860123"/>
              <a:gd name="connsiteY993" fmla="*/ 4396181 h 4856353"/>
              <a:gd name="connsiteX994" fmla="*/ 2619004 w 5860123"/>
              <a:gd name="connsiteY994" fmla="*/ 4401896 h 4856353"/>
              <a:gd name="connsiteX995" fmla="*/ 2619004 w 5860123"/>
              <a:gd name="connsiteY995" fmla="*/ 4410468 h 4856353"/>
              <a:gd name="connsiteX996" fmla="*/ 2614241 w 5860123"/>
              <a:gd name="connsiteY996" fmla="*/ 4415231 h 4856353"/>
              <a:gd name="connsiteX997" fmla="*/ 2608526 w 5860123"/>
              <a:gd name="connsiteY997" fmla="*/ 4419041 h 4856353"/>
              <a:gd name="connsiteX998" fmla="*/ 2588524 w 5860123"/>
              <a:gd name="connsiteY998" fmla="*/ 4408563 h 4856353"/>
              <a:gd name="connsiteX999" fmla="*/ 2574236 w 5860123"/>
              <a:gd name="connsiteY999" fmla="*/ 4404753 h 4856353"/>
              <a:gd name="connsiteX1000" fmla="*/ 2564711 w 5860123"/>
              <a:gd name="connsiteY1000" fmla="*/ 4405706 h 4856353"/>
              <a:gd name="connsiteX1001" fmla="*/ 2552329 w 5860123"/>
              <a:gd name="connsiteY1001" fmla="*/ 4408563 h 4856353"/>
              <a:gd name="connsiteX1002" fmla="*/ 2545661 w 5860123"/>
              <a:gd name="connsiteY1002" fmla="*/ 4397133 h 4856353"/>
              <a:gd name="connsiteX1003" fmla="*/ 2547566 w 5860123"/>
              <a:gd name="connsiteY1003" fmla="*/ 4390466 h 4856353"/>
              <a:gd name="connsiteX1004" fmla="*/ 2538994 w 5860123"/>
              <a:gd name="connsiteY1004" fmla="*/ 4384751 h 4856353"/>
              <a:gd name="connsiteX1005" fmla="*/ 2538994 w 5860123"/>
              <a:gd name="connsiteY1005" fmla="*/ 4376178 h 4856353"/>
              <a:gd name="connsiteX1006" fmla="*/ 2543756 w 5860123"/>
              <a:gd name="connsiteY1006" fmla="*/ 4371416 h 4856353"/>
              <a:gd name="connsiteX1007" fmla="*/ 2543756 w 5860123"/>
              <a:gd name="connsiteY1007" fmla="*/ 4363796 h 4856353"/>
              <a:gd name="connsiteX1008" fmla="*/ 2542804 w 5860123"/>
              <a:gd name="connsiteY1008" fmla="*/ 4357128 h 4856353"/>
              <a:gd name="connsiteX1009" fmla="*/ 2539946 w 5860123"/>
              <a:gd name="connsiteY1009" fmla="*/ 4352366 h 4856353"/>
              <a:gd name="connsiteX1010" fmla="*/ 2538041 w 5860123"/>
              <a:gd name="connsiteY1010" fmla="*/ 4332363 h 4856353"/>
              <a:gd name="connsiteX1011" fmla="*/ 2531374 w 5860123"/>
              <a:gd name="connsiteY1011" fmla="*/ 4331411 h 4856353"/>
              <a:gd name="connsiteX1012" fmla="*/ 2529469 w 5860123"/>
              <a:gd name="connsiteY1012" fmla="*/ 4332363 h 4856353"/>
              <a:gd name="connsiteX1013" fmla="*/ 2518039 w 5860123"/>
              <a:gd name="connsiteY1013" fmla="*/ 4336173 h 4856353"/>
              <a:gd name="connsiteX1014" fmla="*/ 2508514 w 5860123"/>
              <a:gd name="connsiteY1014" fmla="*/ 4338078 h 4856353"/>
              <a:gd name="connsiteX1015" fmla="*/ 2498989 w 5860123"/>
              <a:gd name="connsiteY1015" fmla="*/ 4342841 h 4856353"/>
              <a:gd name="connsiteX1016" fmla="*/ 2488511 w 5860123"/>
              <a:gd name="connsiteY1016" fmla="*/ 4354271 h 4856353"/>
              <a:gd name="connsiteX1017" fmla="*/ 2484701 w 5860123"/>
              <a:gd name="connsiteY1017" fmla="*/ 4356176 h 4856353"/>
              <a:gd name="connsiteX1018" fmla="*/ 2472319 w 5860123"/>
              <a:gd name="connsiteY1018" fmla="*/ 4363796 h 4856353"/>
              <a:gd name="connsiteX1019" fmla="*/ 2462794 w 5860123"/>
              <a:gd name="connsiteY1019" fmla="*/ 4364748 h 4856353"/>
              <a:gd name="connsiteX1020" fmla="*/ 2451364 w 5860123"/>
              <a:gd name="connsiteY1020" fmla="*/ 4359033 h 4856353"/>
              <a:gd name="connsiteX1021" fmla="*/ 2441839 w 5860123"/>
              <a:gd name="connsiteY1021" fmla="*/ 4350461 h 4856353"/>
              <a:gd name="connsiteX1022" fmla="*/ 2429456 w 5860123"/>
              <a:gd name="connsiteY1022" fmla="*/ 4354271 h 4856353"/>
              <a:gd name="connsiteX1023" fmla="*/ 2423741 w 5860123"/>
              <a:gd name="connsiteY1023" fmla="*/ 4357128 h 4856353"/>
              <a:gd name="connsiteX1024" fmla="*/ 2415169 w 5860123"/>
              <a:gd name="connsiteY1024" fmla="*/ 4354271 h 4856353"/>
              <a:gd name="connsiteX1025" fmla="*/ 2412311 w 5860123"/>
              <a:gd name="connsiteY1025" fmla="*/ 4338078 h 4856353"/>
              <a:gd name="connsiteX1026" fmla="*/ 2414216 w 5860123"/>
              <a:gd name="connsiteY1026" fmla="*/ 4330458 h 4856353"/>
              <a:gd name="connsiteX1027" fmla="*/ 2411359 w 5860123"/>
              <a:gd name="connsiteY1027" fmla="*/ 4327601 h 4856353"/>
              <a:gd name="connsiteX1028" fmla="*/ 2397071 w 5860123"/>
              <a:gd name="connsiteY1028" fmla="*/ 4332363 h 4856353"/>
              <a:gd name="connsiteX1029" fmla="*/ 2391356 w 5860123"/>
              <a:gd name="connsiteY1029" fmla="*/ 4319981 h 4856353"/>
              <a:gd name="connsiteX1030" fmla="*/ 2389451 w 5860123"/>
              <a:gd name="connsiteY1030" fmla="*/ 4300931 h 4856353"/>
              <a:gd name="connsiteX1031" fmla="*/ 2394214 w 5860123"/>
              <a:gd name="connsiteY1031" fmla="*/ 4292358 h 4856353"/>
              <a:gd name="connsiteX1032" fmla="*/ 2389451 w 5860123"/>
              <a:gd name="connsiteY1032" fmla="*/ 4278071 h 4856353"/>
              <a:gd name="connsiteX1033" fmla="*/ 2383736 w 5860123"/>
              <a:gd name="connsiteY1033" fmla="*/ 4279023 h 4856353"/>
              <a:gd name="connsiteX1034" fmla="*/ 2375164 w 5860123"/>
              <a:gd name="connsiteY1034" fmla="*/ 4276166 h 4856353"/>
              <a:gd name="connsiteX1035" fmla="*/ 2368496 w 5860123"/>
              <a:gd name="connsiteY1035" fmla="*/ 4273308 h 4856353"/>
              <a:gd name="connsiteX1036" fmla="*/ 2363734 w 5860123"/>
              <a:gd name="connsiteY1036" fmla="*/ 4276166 h 4856353"/>
              <a:gd name="connsiteX1037" fmla="*/ 2355161 w 5860123"/>
              <a:gd name="connsiteY1037" fmla="*/ 4268546 h 4856353"/>
              <a:gd name="connsiteX1038" fmla="*/ 2341826 w 5860123"/>
              <a:gd name="connsiteY1038" fmla="*/ 4263783 h 4856353"/>
              <a:gd name="connsiteX1039" fmla="*/ 2328491 w 5860123"/>
              <a:gd name="connsiteY1039" fmla="*/ 4263783 h 4856353"/>
              <a:gd name="connsiteX1040" fmla="*/ 2323729 w 5860123"/>
              <a:gd name="connsiteY1040" fmla="*/ 4263783 h 4856353"/>
              <a:gd name="connsiteX1041" fmla="*/ 2297059 w 5860123"/>
              <a:gd name="connsiteY1041" fmla="*/ 4258068 h 4856353"/>
              <a:gd name="connsiteX1042" fmla="*/ 2297059 w 5860123"/>
              <a:gd name="connsiteY1042" fmla="*/ 4249496 h 4856353"/>
              <a:gd name="connsiteX1043" fmla="*/ 2305631 w 5860123"/>
              <a:gd name="connsiteY1043" fmla="*/ 4242828 h 4856353"/>
              <a:gd name="connsiteX1044" fmla="*/ 2313251 w 5860123"/>
              <a:gd name="connsiteY1044" fmla="*/ 4224731 h 4856353"/>
              <a:gd name="connsiteX1045" fmla="*/ 2324681 w 5860123"/>
              <a:gd name="connsiteY1045" fmla="*/ 4212348 h 4856353"/>
              <a:gd name="connsiteX1046" fmla="*/ 2329444 w 5860123"/>
              <a:gd name="connsiteY1046" fmla="*/ 4198061 h 4856353"/>
              <a:gd name="connsiteX1047" fmla="*/ 2323729 w 5860123"/>
              <a:gd name="connsiteY1047" fmla="*/ 4182821 h 4856353"/>
              <a:gd name="connsiteX1048" fmla="*/ 2337064 w 5860123"/>
              <a:gd name="connsiteY1048" fmla="*/ 4168533 h 4856353"/>
              <a:gd name="connsiteX1049" fmla="*/ 2342779 w 5860123"/>
              <a:gd name="connsiteY1049" fmla="*/ 4156150 h 4856353"/>
              <a:gd name="connsiteX1050" fmla="*/ 2347541 w 5860123"/>
              <a:gd name="connsiteY1050" fmla="*/ 4156150 h 4856353"/>
              <a:gd name="connsiteX1051" fmla="*/ 2353256 w 5860123"/>
              <a:gd name="connsiteY1051" fmla="*/ 4147578 h 4856353"/>
              <a:gd name="connsiteX1052" fmla="*/ 2353256 w 5860123"/>
              <a:gd name="connsiteY1052" fmla="*/ 4137100 h 4856353"/>
              <a:gd name="connsiteX1053" fmla="*/ 2347541 w 5860123"/>
              <a:gd name="connsiteY1053" fmla="*/ 4132338 h 4856353"/>
              <a:gd name="connsiteX1054" fmla="*/ 2343731 w 5860123"/>
              <a:gd name="connsiteY1054" fmla="*/ 4131386 h 4856353"/>
              <a:gd name="connsiteX1055" fmla="*/ 2335159 w 5860123"/>
              <a:gd name="connsiteY1055" fmla="*/ 4128528 h 4856353"/>
              <a:gd name="connsiteX1056" fmla="*/ 2327539 w 5860123"/>
              <a:gd name="connsiteY1056" fmla="*/ 4128528 h 4856353"/>
              <a:gd name="connsiteX1057" fmla="*/ 2319919 w 5860123"/>
              <a:gd name="connsiteY1057" fmla="*/ 4129481 h 4856353"/>
              <a:gd name="connsiteX1058" fmla="*/ 2317061 w 5860123"/>
              <a:gd name="connsiteY1058" fmla="*/ 4127575 h 4856353"/>
              <a:gd name="connsiteX1059" fmla="*/ 2307536 w 5860123"/>
              <a:gd name="connsiteY1059" fmla="*/ 4125671 h 4856353"/>
              <a:gd name="connsiteX1060" fmla="*/ 2300869 w 5860123"/>
              <a:gd name="connsiteY1060" fmla="*/ 4125671 h 4856353"/>
              <a:gd name="connsiteX1061" fmla="*/ 2296106 w 5860123"/>
              <a:gd name="connsiteY1061" fmla="*/ 4117098 h 4856353"/>
              <a:gd name="connsiteX1062" fmla="*/ 2289439 w 5860123"/>
              <a:gd name="connsiteY1062" fmla="*/ 4114240 h 4856353"/>
              <a:gd name="connsiteX1063" fmla="*/ 2277056 w 5860123"/>
              <a:gd name="connsiteY1063" fmla="*/ 4110431 h 4856353"/>
              <a:gd name="connsiteX1064" fmla="*/ 2280866 w 5860123"/>
              <a:gd name="connsiteY1064" fmla="*/ 4102811 h 4856353"/>
              <a:gd name="connsiteX1065" fmla="*/ 2281819 w 5860123"/>
              <a:gd name="connsiteY1065" fmla="*/ 4092333 h 4856353"/>
              <a:gd name="connsiteX1066" fmla="*/ 2280866 w 5860123"/>
              <a:gd name="connsiteY1066" fmla="*/ 4085665 h 4856353"/>
              <a:gd name="connsiteX1067" fmla="*/ 2275151 w 5860123"/>
              <a:gd name="connsiteY1067" fmla="*/ 4069473 h 4856353"/>
              <a:gd name="connsiteX1068" fmla="*/ 2276104 w 5860123"/>
              <a:gd name="connsiteY1068" fmla="*/ 4059948 h 4856353"/>
              <a:gd name="connsiteX1069" fmla="*/ 2275151 w 5860123"/>
              <a:gd name="connsiteY1069" fmla="*/ 4052328 h 4856353"/>
              <a:gd name="connsiteX1070" fmla="*/ 2273246 w 5860123"/>
              <a:gd name="connsiteY1070" fmla="*/ 4038993 h 4856353"/>
              <a:gd name="connsiteX1071" fmla="*/ 2273246 w 5860123"/>
              <a:gd name="connsiteY1071" fmla="*/ 4043756 h 4856353"/>
              <a:gd name="connsiteX1072" fmla="*/ 2264674 w 5860123"/>
              <a:gd name="connsiteY1072" fmla="*/ 4038993 h 4856353"/>
              <a:gd name="connsiteX1073" fmla="*/ 2258959 w 5860123"/>
              <a:gd name="connsiteY1073" fmla="*/ 4031373 h 4856353"/>
              <a:gd name="connsiteX1074" fmla="*/ 2258959 w 5860123"/>
              <a:gd name="connsiteY1074" fmla="*/ 4018038 h 4856353"/>
              <a:gd name="connsiteX1075" fmla="*/ 2269436 w 5860123"/>
              <a:gd name="connsiteY1075" fmla="*/ 4011371 h 4856353"/>
              <a:gd name="connsiteX1076" fmla="*/ 2276104 w 5860123"/>
              <a:gd name="connsiteY1076" fmla="*/ 4008513 h 4856353"/>
              <a:gd name="connsiteX1077" fmla="*/ 2284676 w 5860123"/>
              <a:gd name="connsiteY1077" fmla="*/ 4004703 h 4856353"/>
              <a:gd name="connsiteX1078" fmla="*/ 2287534 w 5860123"/>
              <a:gd name="connsiteY1078" fmla="*/ 3997083 h 4856353"/>
              <a:gd name="connsiteX1079" fmla="*/ 2283724 w 5860123"/>
              <a:gd name="connsiteY1079" fmla="*/ 3994225 h 4856353"/>
              <a:gd name="connsiteX1080" fmla="*/ 2278009 w 5860123"/>
              <a:gd name="connsiteY1080" fmla="*/ 3998036 h 4856353"/>
              <a:gd name="connsiteX1081" fmla="*/ 2267531 w 5860123"/>
              <a:gd name="connsiteY1081" fmla="*/ 3999940 h 4856353"/>
              <a:gd name="connsiteX1082" fmla="*/ 2252291 w 5860123"/>
              <a:gd name="connsiteY1082" fmla="*/ 3998036 h 4856353"/>
              <a:gd name="connsiteX1083" fmla="*/ 2249434 w 5860123"/>
              <a:gd name="connsiteY1083" fmla="*/ 3996131 h 4856353"/>
              <a:gd name="connsiteX1084" fmla="*/ 2239909 w 5860123"/>
              <a:gd name="connsiteY1084" fmla="*/ 3991368 h 4856353"/>
              <a:gd name="connsiteX1085" fmla="*/ 2227526 w 5860123"/>
              <a:gd name="connsiteY1085" fmla="*/ 3993273 h 4856353"/>
              <a:gd name="connsiteX1086" fmla="*/ 2215144 w 5860123"/>
              <a:gd name="connsiteY1086" fmla="*/ 3991368 h 4856353"/>
              <a:gd name="connsiteX1087" fmla="*/ 2207524 w 5860123"/>
              <a:gd name="connsiteY1087" fmla="*/ 3989463 h 4856353"/>
              <a:gd name="connsiteX1088" fmla="*/ 2195141 w 5860123"/>
              <a:gd name="connsiteY1088" fmla="*/ 3992321 h 4856353"/>
              <a:gd name="connsiteX1089" fmla="*/ 2186569 w 5860123"/>
              <a:gd name="connsiteY1089" fmla="*/ 3994225 h 4856353"/>
              <a:gd name="connsiteX1090" fmla="*/ 2175139 w 5860123"/>
              <a:gd name="connsiteY1090" fmla="*/ 3995178 h 4856353"/>
              <a:gd name="connsiteX1091" fmla="*/ 2153231 w 5860123"/>
              <a:gd name="connsiteY1091" fmla="*/ 4003750 h 4856353"/>
              <a:gd name="connsiteX1092" fmla="*/ 2142754 w 5860123"/>
              <a:gd name="connsiteY1092" fmla="*/ 4009465 h 4856353"/>
              <a:gd name="connsiteX1093" fmla="*/ 2124656 w 5860123"/>
              <a:gd name="connsiteY1093" fmla="*/ 4005656 h 4856353"/>
              <a:gd name="connsiteX1094" fmla="*/ 2129419 w 5860123"/>
              <a:gd name="connsiteY1094" fmla="*/ 3996131 h 4856353"/>
              <a:gd name="connsiteX1095" fmla="*/ 2135134 w 5860123"/>
              <a:gd name="connsiteY1095" fmla="*/ 3990415 h 4856353"/>
              <a:gd name="connsiteX1096" fmla="*/ 2145611 w 5860123"/>
              <a:gd name="connsiteY1096" fmla="*/ 3981843 h 4856353"/>
              <a:gd name="connsiteX1097" fmla="*/ 2151326 w 5860123"/>
              <a:gd name="connsiteY1097" fmla="*/ 3974223 h 4856353"/>
              <a:gd name="connsiteX1098" fmla="*/ 2151326 w 5860123"/>
              <a:gd name="connsiteY1098" fmla="*/ 3962793 h 4856353"/>
              <a:gd name="connsiteX1099" fmla="*/ 2146564 w 5860123"/>
              <a:gd name="connsiteY1099" fmla="*/ 3958031 h 4856353"/>
              <a:gd name="connsiteX1100" fmla="*/ 2143706 w 5860123"/>
              <a:gd name="connsiteY1100" fmla="*/ 3957078 h 4856353"/>
              <a:gd name="connsiteX1101" fmla="*/ 2148469 w 5860123"/>
              <a:gd name="connsiteY1101" fmla="*/ 3945648 h 4856353"/>
              <a:gd name="connsiteX1102" fmla="*/ 2144659 w 5860123"/>
              <a:gd name="connsiteY1102" fmla="*/ 3938028 h 4856353"/>
              <a:gd name="connsiteX1103" fmla="*/ 2136086 w 5860123"/>
              <a:gd name="connsiteY1103" fmla="*/ 3936123 h 4856353"/>
              <a:gd name="connsiteX1104" fmla="*/ 2131324 w 5860123"/>
              <a:gd name="connsiteY1104" fmla="*/ 3924693 h 4856353"/>
              <a:gd name="connsiteX1105" fmla="*/ 2134181 w 5860123"/>
              <a:gd name="connsiteY1105" fmla="*/ 3916121 h 4856353"/>
              <a:gd name="connsiteX1106" fmla="*/ 2137039 w 5860123"/>
              <a:gd name="connsiteY1106" fmla="*/ 3899928 h 4856353"/>
              <a:gd name="connsiteX1107" fmla="*/ 2150374 w 5860123"/>
              <a:gd name="connsiteY1107" fmla="*/ 3884688 h 4856353"/>
              <a:gd name="connsiteX1108" fmla="*/ 2164661 w 5860123"/>
              <a:gd name="connsiteY1108" fmla="*/ 3880878 h 4856353"/>
              <a:gd name="connsiteX1109" fmla="*/ 2162756 w 5860123"/>
              <a:gd name="connsiteY1109" fmla="*/ 3875163 h 4856353"/>
              <a:gd name="connsiteX1110" fmla="*/ 2159899 w 5860123"/>
              <a:gd name="connsiteY1110" fmla="*/ 3868496 h 4856353"/>
              <a:gd name="connsiteX1111" fmla="*/ 2162756 w 5860123"/>
              <a:gd name="connsiteY1111" fmla="*/ 3858971 h 4856353"/>
              <a:gd name="connsiteX1112" fmla="*/ 2167519 w 5860123"/>
              <a:gd name="connsiteY1112" fmla="*/ 3847540 h 4856353"/>
              <a:gd name="connsiteX1113" fmla="*/ 2174186 w 5860123"/>
              <a:gd name="connsiteY1113" fmla="*/ 3837063 h 4856353"/>
              <a:gd name="connsiteX1114" fmla="*/ 2184664 w 5860123"/>
              <a:gd name="connsiteY1114" fmla="*/ 3831348 h 4856353"/>
              <a:gd name="connsiteX1115" fmla="*/ 2191331 w 5860123"/>
              <a:gd name="connsiteY1115" fmla="*/ 3834206 h 4856353"/>
              <a:gd name="connsiteX1116" fmla="*/ 2197999 w 5860123"/>
              <a:gd name="connsiteY1116" fmla="*/ 3826586 h 4856353"/>
              <a:gd name="connsiteX1117" fmla="*/ 2205619 w 5860123"/>
              <a:gd name="connsiteY1117" fmla="*/ 3820871 h 4856353"/>
              <a:gd name="connsiteX1118" fmla="*/ 2215144 w 5860123"/>
              <a:gd name="connsiteY1118" fmla="*/ 3809440 h 4856353"/>
              <a:gd name="connsiteX1119" fmla="*/ 2218954 w 5860123"/>
              <a:gd name="connsiteY1119" fmla="*/ 3801821 h 4856353"/>
              <a:gd name="connsiteX1120" fmla="*/ 2219906 w 5860123"/>
              <a:gd name="connsiteY1120" fmla="*/ 3794200 h 4856353"/>
              <a:gd name="connsiteX1121" fmla="*/ 2223716 w 5860123"/>
              <a:gd name="connsiteY1121" fmla="*/ 3784675 h 4856353"/>
              <a:gd name="connsiteX1122" fmla="*/ 2238004 w 5860123"/>
              <a:gd name="connsiteY1122" fmla="*/ 3789438 h 4856353"/>
              <a:gd name="connsiteX1123" fmla="*/ 2250386 w 5860123"/>
              <a:gd name="connsiteY1123" fmla="*/ 3785628 h 4856353"/>
              <a:gd name="connsiteX1124" fmla="*/ 2260864 w 5860123"/>
              <a:gd name="connsiteY1124" fmla="*/ 3773246 h 4856353"/>
              <a:gd name="connsiteX1125" fmla="*/ 2263721 w 5860123"/>
              <a:gd name="connsiteY1125" fmla="*/ 3765625 h 4856353"/>
              <a:gd name="connsiteX1126" fmla="*/ 2273246 w 5860123"/>
              <a:gd name="connsiteY1126" fmla="*/ 3758958 h 4856353"/>
              <a:gd name="connsiteX1127" fmla="*/ 2278961 w 5860123"/>
              <a:gd name="connsiteY1127" fmla="*/ 3763721 h 4856353"/>
              <a:gd name="connsiteX1128" fmla="*/ 2290391 w 5860123"/>
              <a:gd name="connsiteY1128" fmla="*/ 3758958 h 4856353"/>
              <a:gd name="connsiteX1129" fmla="*/ 2290391 w 5860123"/>
              <a:gd name="connsiteY1129" fmla="*/ 3751338 h 4856353"/>
              <a:gd name="connsiteX1130" fmla="*/ 2282771 w 5860123"/>
              <a:gd name="connsiteY1130" fmla="*/ 3742765 h 4856353"/>
              <a:gd name="connsiteX1131" fmla="*/ 2279914 w 5860123"/>
              <a:gd name="connsiteY1131" fmla="*/ 3730383 h 4856353"/>
              <a:gd name="connsiteX1132" fmla="*/ 2278961 w 5860123"/>
              <a:gd name="connsiteY1132" fmla="*/ 3724668 h 4856353"/>
              <a:gd name="connsiteX1133" fmla="*/ 2285629 w 5860123"/>
              <a:gd name="connsiteY1133" fmla="*/ 3718000 h 4856353"/>
              <a:gd name="connsiteX1134" fmla="*/ 2290391 w 5860123"/>
              <a:gd name="connsiteY1134" fmla="*/ 3721811 h 4856353"/>
              <a:gd name="connsiteX1135" fmla="*/ 2295154 w 5860123"/>
              <a:gd name="connsiteY1135" fmla="*/ 3724668 h 4856353"/>
              <a:gd name="connsiteX1136" fmla="*/ 2298964 w 5860123"/>
              <a:gd name="connsiteY1136" fmla="*/ 3713238 h 4856353"/>
              <a:gd name="connsiteX1137" fmla="*/ 2298011 w 5860123"/>
              <a:gd name="connsiteY1137" fmla="*/ 3697998 h 4856353"/>
              <a:gd name="connsiteX1138" fmla="*/ 2305631 w 5860123"/>
              <a:gd name="connsiteY1138" fmla="*/ 3685615 h 4856353"/>
              <a:gd name="connsiteX1139" fmla="*/ 2308489 w 5860123"/>
              <a:gd name="connsiteY1139" fmla="*/ 3672281 h 4856353"/>
              <a:gd name="connsiteX1140" fmla="*/ 2309441 w 5860123"/>
              <a:gd name="connsiteY1140" fmla="*/ 3664661 h 4856353"/>
              <a:gd name="connsiteX1141" fmla="*/ 2311346 w 5860123"/>
              <a:gd name="connsiteY1141" fmla="*/ 3649421 h 4856353"/>
              <a:gd name="connsiteX1142" fmla="*/ 2311346 w 5860123"/>
              <a:gd name="connsiteY1142" fmla="*/ 3640848 h 4856353"/>
              <a:gd name="connsiteX1143" fmla="*/ 2311346 w 5860123"/>
              <a:gd name="connsiteY1143" fmla="*/ 3627513 h 4856353"/>
              <a:gd name="connsiteX1144" fmla="*/ 2313251 w 5860123"/>
              <a:gd name="connsiteY1144" fmla="*/ 3612273 h 4856353"/>
              <a:gd name="connsiteX1145" fmla="*/ 2315156 w 5860123"/>
              <a:gd name="connsiteY1145" fmla="*/ 3606558 h 4856353"/>
              <a:gd name="connsiteX1146" fmla="*/ 2312299 w 5860123"/>
              <a:gd name="connsiteY1146" fmla="*/ 3597033 h 4856353"/>
              <a:gd name="connsiteX1147" fmla="*/ 2309441 w 5860123"/>
              <a:gd name="connsiteY1147" fmla="*/ 3586556 h 4856353"/>
              <a:gd name="connsiteX1148" fmla="*/ 2315156 w 5860123"/>
              <a:gd name="connsiteY1148" fmla="*/ 3568458 h 4856353"/>
              <a:gd name="connsiteX1149" fmla="*/ 2313251 w 5860123"/>
              <a:gd name="connsiteY1149" fmla="*/ 3550361 h 4856353"/>
              <a:gd name="connsiteX1150" fmla="*/ 2313251 w 5860123"/>
              <a:gd name="connsiteY1150" fmla="*/ 3533215 h 4856353"/>
              <a:gd name="connsiteX1151" fmla="*/ 2312299 w 5860123"/>
              <a:gd name="connsiteY1151" fmla="*/ 3525596 h 4856353"/>
              <a:gd name="connsiteX1152" fmla="*/ 2301821 w 5860123"/>
              <a:gd name="connsiteY1152" fmla="*/ 3521786 h 4856353"/>
              <a:gd name="connsiteX1153" fmla="*/ 2297059 w 5860123"/>
              <a:gd name="connsiteY1153" fmla="*/ 3517023 h 4856353"/>
              <a:gd name="connsiteX1154" fmla="*/ 2290391 w 5860123"/>
              <a:gd name="connsiteY1154" fmla="*/ 3515118 h 4856353"/>
              <a:gd name="connsiteX1155" fmla="*/ 2285629 w 5860123"/>
              <a:gd name="connsiteY1155" fmla="*/ 3523690 h 4856353"/>
              <a:gd name="connsiteX1156" fmla="*/ 2282771 w 5860123"/>
              <a:gd name="connsiteY1156" fmla="*/ 3530358 h 4856353"/>
              <a:gd name="connsiteX1157" fmla="*/ 2274199 w 5860123"/>
              <a:gd name="connsiteY1157" fmla="*/ 3531311 h 4856353"/>
              <a:gd name="connsiteX1158" fmla="*/ 2268484 w 5860123"/>
              <a:gd name="connsiteY1158" fmla="*/ 3526548 h 4856353"/>
              <a:gd name="connsiteX1159" fmla="*/ 2267531 w 5860123"/>
              <a:gd name="connsiteY1159" fmla="*/ 3519881 h 4856353"/>
              <a:gd name="connsiteX1160" fmla="*/ 2263721 w 5860123"/>
              <a:gd name="connsiteY1160" fmla="*/ 3505593 h 4856353"/>
              <a:gd name="connsiteX1161" fmla="*/ 2262769 w 5860123"/>
              <a:gd name="connsiteY1161" fmla="*/ 3496068 h 4856353"/>
              <a:gd name="connsiteX1162" fmla="*/ 2260864 w 5860123"/>
              <a:gd name="connsiteY1162" fmla="*/ 3486543 h 4856353"/>
              <a:gd name="connsiteX1163" fmla="*/ 2259911 w 5860123"/>
              <a:gd name="connsiteY1163" fmla="*/ 3476065 h 4856353"/>
              <a:gd name="connsiteX1164" fmla="*/ 2255149 w 5860123"/>
              <a:gd name="connsiteY1164" fmla="*/ 3467493 h 4856353"/>
              <a:gd name="connsiteX1165" fmla="*/ 2256101 w 5860123"/>
              <a:gd name="connsiteY1165" fmla="*/ 3457968 h 4856353"/>
              <a:gd name="connsiteX1166" fmla="*/ 2257054 w 5860123"/>
              <a:gd name="connsiteY1166" fmla="*/ 3456063 h 4856353"/>
              <a:gd name="connsiteX1167" fmla="*/ 2259911 w 5860123"/>
              <a:gd name="connsiteY1167" fmla="*/ 3447490 h 4856353"/>
              <a:gd name="connsiteX1168" fmla="*/ 2254196 w 5860123"/>
              <a:gd name="connsiteY1168" fmla="*/ 3441775 h 4856353"/>
              <a:gd name="connsiteX1169" fmla="*/ 2243719 w 5860123"/>
              <a:gd name="connsiteY1169" fmla="*/ 3437013 h 4856353"/>
              <a:gd name="connsiteX1170" fmla="*/ 2238956 w 5860123"/>
              <a:gd name="connsiteY1170" fmla="*/ 3427488 h 4856353"/>
              <a:gd name="connsiteX1171" fmla="*/ 2235146 w 5860123"/>
              <a:gd name="connsiteY1171" fmla="*/ 3417011 h 4856353"/>
              <a:gd name="connsiteX1172" fmla="*/ 2228479 w 5860123"/>
              <a:gd name="connsiteY1172" fmla="*/ 3414153 h 4856353"/>
              <a:gd name="connsiteX1173" fmla="*/ 2221811 w 5860123"/>
              <a:gd name="connsiteY1173" fmla="*/ 3417963 h 4856353"/>
              <a:gd name="connsiteX1174" fmla="*/ 2216096 w 5860123"/>
              <a:gd name="connsiteY1174" fmla="*/ 3406533 h 4856353"/>
              <a:gd name="connsiteX1175" fmla="*/ 2216096 w 5860123"/>
              <a:gd name="connsiteY1175" fmla="*/ 3399865 h 4856353"/>
              <a:gd name="connsiteX1176" fmla="*/ 2209429 w 5860123"/>
              <a:gd name="connsiteY1176" fmla="*/ 3392246 h 4856353"/>
              <a:gd name="connsiteX1177" fmla="*/ 2199904 w 5860123"/>
              <a:gd name="connsiteY1177" fmla="*/ 3391293 h 4856353"/>
              <a:gd name="connsiteX1178" fmla="*/ 2191331 w 5860123"/>
              <a:gd name="connsiteY1178" fmla="*/ 3393198 h 4856353"/>
              <a:gd name="connsiteX1179" fmla="*/ 2191331 w 5860123"/>
              <a:gd name="connsiteY1179" fmla="*/ 3399865 h 4856353"/>
              <a:gd name="connsiteX1180" fmla="*/ 2189426 w 5860123"/>
              <a:gd name="connsiteY1180" fmla="*/ 3410343 h 4856353"/>
              <a:gd name="connsiteX1181" fmla="*/ 2171329 w 5860123"/>
              <a:gd name="connsiteY1181" fmla="*/ 3421773 h 4856353"/>
              <a:gd name="connsiteX1182" fmla="*/ 2169424 w 5860123"/>
              <a:gd name="connsiteY1182" fmla="*/ 3426536 h 4856353"/>
              <a:gd name="connsiteX1183" fmla="*/ 2167519 w 5860123"/>
              <a:gd name="connsiteY1183" fmla="*/ 3432250 h 4856353"/>
              <a:gd name="connsiteX1184" fmla="*/ 2163709 w 5860123"/>
              <a:gd name="connsiteY1184" fmla="*/ 3437013 h 4856353"/>
              <a:gd name="connsiteX1185" fmla="*/ 2163709 w 5860123"/>
              <a:gd name="connsiteY1185" fmla="*/ 3441775 h 4856353"/>
              <a:gd name="connsiteX1186" fmla="*/ 2169424 w 5860123"/>
              <a:gd name="connsiteY1186" fmla="*/ 3454158 h 4856353"/>
              <a:gd name="connsiteX1187" fmla="*/ 2167519 w 5860123"/>
              <a:gd name="connsiteY1187" fmla="*/ 3461778 h 4856353"/>
              <a:gd name="connsiteX1188" fmla="*/ 2162756 w 5860123"/>
              <a:gd name="connsiteY1188" fmla="*/ 3469398 h 4856353"/>
              <a:gd name="connsiteX1189" fmla="*/ 2157041 w 5860123"/>
              <a:gd name="connsiteY1189" fmla="*/ 3466540 h 4856353"/>
              <a:gd name="connsiteX1190" fmla="*/ 2151326 w 5860123"/>
              <a:gd name="connsiteY1190" fmla="*/ 3467493 h 4856353"/>
              <a:gd name="connsiteX1191" fmla="*/ 2138944 w 5860123"/>
              <a:gd name="connsiteY1191" fmla="*/ 3477018 h 4856353"/>
              <a:gd name="connsiteX1192" fmla="*/ 2132276 w 5860123"/>
              <a:gd name="connsiteY1192" fmla="*/ 3482733 h 4856353"/>
              <a:gd name="connsiteX1193" fmla="*/ 2125609 w 5860123"/>
              <a:gd name="connsiteY1193" fmla="*/ 3477018 h 4856353"/>
              <a:gd name="connsiteX1194" fmla="*/ 2118941 w 5860123"/>
              <a:gd name="connsiteY1194" fmla="*/ 3467493 h 4856353"/>
              <a:gd name="connsiteX1195" fmla="*/ 2113226 w 5860123"/>
              <a:gd name="connsiteY1195" fmla="*/ 3460825 h 4856353"/>
              <a:gd name="connsiteX1196" fmla="*/ 2108464 w 5860123"/>
              <a:gd name="connsiteY1196" fmla="*/ 3458921 h 4856353"/>
              <a:gd name="connsiteX1197" fmla="*/ 2100844 w 5860123"/>
              <a:gd name="connsiteY1197" fmla="*/ 3457968 h 4856353"/>
              <a:gd name="connsiteX1198" fmla="*/ 2095129 w 5860123"/>
              <a:gd name="connsiteY1198" fmla="*/ 3450348 h 4856353"/>
              <a:gd name="connsiteX1199" fmla="*/ 2086556 w 5860123"/>
              <a:gd name="connsiteY1199" fmla="*/ 3444633 h 4856353"/>
              <a:gd name="connsiteX1200" fmla="*/ 2077031 w 5860123"/>
              <a:gd name="connsiteY1200" fmla="*/ 3435108 h 4856353"/>
              <a:gd name="connsiteX1201" fmla="*/ 2062744 w 5860123"/>
              <a:gd name="connsiteY1201" fmla="*/ 3428440 h 4856353"/>
              <a:gd name="connsiteX1202" fmla="*/ 2054171 w 5860123"/>
              <a:gd name="connsiteY1202" fmla="*/ 3424631 h 4856353"/>
              <a:gd name="connsiteX1203" fmla="*/ 2048456 w 5860123"/>
              <a:gd name="connsiteY1203" fmla="*/ 3423678 h 4856353"/>
              <a:gd name="connsiteX1204" fmla="*/ 2039884 w 5860123"/>
              <a:gd name="connsiteY1204" fmla="*/ 3422725 h 4856353"/>
              <a:gd name="connsiteX1205" fmla="*/ 2041789 w 5860123"/>
              <a:gd name="connsiteY1205" fmla="*/ 3411296 h 4856353"/>
              <a:gd name="connsiteX1206" fmla="*/ 2035121 w 5860123"/>
              <a:gd name="connsiteY1206" fmla="*/ 3401771 h 4856353"/>
              <a:gd name="connsiteX1207" fmla="*/ 2023691 w 5860123"/>
              <a:gd name="connsiteY1207" fmla="*/ 3401771 h 4856353"/>
              <a:gd name="connsiteX1208" fmla="*/ 2015119 w 5860123"/>
              <a:gd name="connsiteY1208" fmla="*/ 3402723 h 4856353"/>
              <a:gd name="connsiteX1209" fmla="*/ 2006546 w 5860123"/>
              <a:gd name="connsiteY1209" fmla="*/ 3400818 h 4856353"/>
              <a:gd name="connsiteX1210" fmla="*/ 2000831 w 5860123"/>
              <a:gd name="connsiteY1210" fmla="*/ 3397008 h 4856353"/>
              <a:gd name="connsiteX1211" fmla="*/ 1984639 w 5860123"/>
              <a:gd name="connsiteY1211" fmla="*/ 3397008 h 4856353"/>
              <a:gd name="connsiteX1212" fmla="*/ 1979876 w 5860123"/>
              <a:gd name="connsiteY1212" fmla="*/ 3388436 h 4856353"/>
              <a:gd name="connsiteX1213" fmla="*/ 1967494 w 5860123"/>
              <a:gd name="connsiteY1213" fmla="*/ 3391293 h 4856353"/>
              <a:gd name="connsiteX1214" fmla="*/ 1949396 w 5860123"/>
              <a:gd name="connsiteY1214" fmla="*/ 3397961 h 4856353"/>
              <a:gd name="connsiteX1215" fmla="*/ 1927489 w 5860123"/>
              <a:gd name="connsiteY1215" fmla="*/ 3416058 h 4856353"/>
              <a:gd name="connsiteX1216" fmla="*/ 1926536 w 5860123"/>
              <a:gd name="connsiteY1216" fmla="*/ 3418915 h 4856353"/>
              <a:gd name="connsiteX1217" fmla="*/ 1917011 w 5860123"/>
              <a:gd name="connsiteY1217" fmla="*/ 3428440 h 4856353"/>
              <a:gd name="connsiteX1218" fmla="*/ 1899866 w 5860123"/>
              <a:gd name="connsiteY1218" fmla="*/ 3433203 h 4856353"/>
              <a:gd name="connsiteX1219" fmla="*/ 1883674 w 5860123"/>
              <a:gd name="connsiteY1219" fmla="*/ 3438918 h 4856353"/>
              <a:gd name="connsiteX1220" fmla="*/ 1872244 w 5860123"/>
              <a:gd name="connsiteY1220" fmla="*/ 3442728 h 4856353"/>
              <a:gd name="connsiteX1221" fmla="*/ 1868434 w 5860123"/>
              <a:gd name="connsiteY1221" fmla="*/ 3444633 h 4856353"/>
              <a:gd name="connsiteX1222" fmla="*/ 1853194 w 5860123"/>
              <a:gd name="connsiteY1222" fmla="*/ 3450348 h 4856353"/>
              <a:gd name="connsiteX1223" fmla="*/ 1842716 w 5860123"/>
              <a:gd name="connsiteY1223" fmla="*/ 3454158 h 4856353"/>
              <a:gd name="connsiteX1224" fmla="*/ 1863671 w 5860123"/>
              <a:gd name="connsiteY1224" fmla="*/ 3453206 h 4856353"/>
              <a:gd name="connsiteX1225" fmla="*/ 1852241 w 5860123"/>
              <a:gd name="connsiteY1225" fmla="*/ 3456063 h 4856353"/>
              <a:gd name="connsiteX1226" fmla="*/ 1836049 w 5860123"/>
              <a:gd name="connsiteY1226" fmla="*/ 3457968 h 4856353"/>
              <a:gd name="connsiteX1227" fmla="*/ 1817951 w 5860123"/>
              <a:gd name="connsiteY1227" fmla="*/ 3456063 h 4856353"/>
              <a:gd name="connsiteX1228" fmla="*/ 1807474 w 5860123"/>
              <a:gd name="connsiteY1228" fmla="*/ 3462731 h 4856353"/>
              <a:gd name="connsiteX1229" fmla="*/ 1795091 w 5860123"/>
              <a:gd name="connsiteY1229" fmla="*/ 3475113 h 4856353"/>
              <a:gd name="connsiteX1230" fmla="*/ 1784614 w 5860123"/>
              <a:gd name="connsiteY1230" fmla="*/ 3483686 h 4856353"/>
              <a:gd name="connsiteX1231" fmla="*/ 1766516 w 5860123"/>
              <a:gd name="connsiteY1231" fmla="*/ 3499878 h 4856353"/>
              <a:gd name="connsiteX1232" fmla="*/ 1763659 w 5860123"/>
              <a:gd name="connsiteY1232" fmla="*/ 3502736 h 4856353"/>
              <a:gd name="connsiteX1233" fmla="*/ 1757944 w 5860123"/>
              <a:gd name="connsiteY1233" fmla="*/ 3517023 h 4856353"/>
              <a:gd name="connsiteX1234" fmla="*/ 1755086 w 5860123"/>
              <a:gd name="connsiteY1234" fmla="*/ 3523690 h 4856353"/>
              <a:gd name="connsiteX1235" fmla="*/ 1737941 w 5860123"/>
              <a:gd name="connsiteY1235" fmla="*/ 3529406 h 4856353"/>
              <a:gd name="connsiteX1236" fmla="*/ 1726511 w 5860123"/>
              <a:gd name="connsiteY1236" fmla="*/ 3531311 h 4856353"/>
              <a:gd name="connsiteX1237" fmla="*/ 1712224 w 5860123"/>
              <a:gd name="connsiteY1237" fmla="*/ 3530358 h 4856353"/>
              <a:gd name="connsiteX1238" fmla="*/ 1698889 w 5860123"/>
              <a:gd name="connsiteY1238" fmla="*/ 3530358 h 4856353"/>
              <a:gd name="connsiteX1239" fmla="*/ 1695079 w 5860123"/>
              <a:gd name="connsiteY1239" fmla="*/ 3530358 h 4856353"/>
              <a:gd name="connsiteX1240" fmla="*/ 1683649 w 5860123"/>
              <a:gd name="connsiteY1240" fmla="*/ 3529406 h 4856353"/>
              <a:gd name="connsiteX1241" fmla="*/ 1669361 w 5860123"/>
              <a:gd name="connsiteY1241" fmla="*/ 3529406 h 4856353"/>
              <a:gd name="connsiteX1242" fmla="*/ 1665551 w 5860123"/>
              <a:gd name="connsiteY1242" fmla="*/ 3528453 h 4856353"/>
              <a:gd name="connsiteX1243" fmla="*/ 1653169 w 5860123"/>
              <a:gd name="connsiteY1243" fmla="*/ 3523690 h 4856353"/>
              <a:gd name="connsiteX1244" fmla="*/ 1641739 w 5860123"/>
              <a:gd name="connsiteY1244" fmla="*/ 3520833 h 4856353"/>
              <a:gd name="connsiteX1245" fmla="*/ 1636024 w 5860123"/>
              <a:gd name="connsiteY1245" fmla="*/ 3520833 h 4856353"/>
              <a:gd name="connsiteX1246" fmla="*/ 1620784 w 5860123"/>
              <a:gd name="connsiteY1246" fmla="*/ 3512261 h 4856353"/>
              <a:gd name="connsiteX1247" fmla="*/ 1609354 w 5860123"/>
              <a:gd name="connsiteY1247" fmla="*/ 3509403 h 4856353"/>
              <a:gd name="connsiteX1248" fmla="*/ 1605544 w 5860123"/>
              <a:gd name="connsiteY1248" fmla="*/ 3509403 h 4856353"/>
              <a:gd name="connsiteX1249" fmla="*/ 1579826 w 5860123"/>
              <a:gd name="connsiteY1249" fmla="*/ 3512261 h 4856353"/>
              <a:gd name="connsiteX1250" fmla="*/ 1561729 w 5860123"/>
              <a:gd name="connsiteY1250" fmla="*/ 3510356 h 4856353"/>
              <a:gd name="connsiteX1251" fmla="*/ 1552204 w 5860123"/>
              <a:gd name="connsiteY1251" fmla="*/ 3505593 h 4856353"/>
              <a:gd name="connsiteX1252" fmla="*/ 1553156 w 5860123"/>
              <a:gd name="connsiteY1252" fmla="*/ 3490353 h 4856353"/>
              <a:gd name="connsiteX1253" fmla="*/ 1549346 w 5860123"/>
              <a:gd name="connsiteY1253" fmla="*/ 3480828 h 4856353"/>
              <a:gd name="connsiteX1254" fmla="*/ 1554109 w 5860123"/>
              <a:gd name="connsiteY1254" fmla="*/ 3460825 h 4856353"/>
              <a:gd name="connsiteX1255" fmla="*/ 1561729 w 5860123"/>
              <a:gd name="connsiteY1255" fmla="*/ 3446538 h 4856353"/>
              <a:gd name="connsiteX1256" fmla="*/ 1557919 w 5860123"/>
              <a:gd name="connsiteY1256" fmla="*/ 3434156 h 4856353"/>
              <a:gd name="connsiteX1257" fmla="*/ 1552204 w 5860123"/>
              <a:gd name="connsiteY1257" fmla="*/ 3426536 h 4856353"/>
              <a:gd name="connsiteX1258" fmla="*/ 1536964 w 5860123"/>
              <a:gd name="connsiteY1258" fmla="*/ 3422725 h 4856353"/>
              <a:gd name="connsiteX1259" fmla="*/ 1523629 w 5860123"/>
              <a:gd name="connsiteY1259" fmla="*/ 3419868 h 4856353"/>
              <a:gd name="connsiteX1260" fmla="*/ 1514104 w 5860123"/>
              <a:gd name="connsiteY1260" fmla="*/ 3415106 h 4856353"/>
              <a:gd name="connsiteX1261" fmla="*/ 1511246 w 5860123"/>
              <a:gd name="connsiteY1261" fmla="*/ 3403675 h 4856353"/>
              <a:gd name="connsiteX1262" fmla="*/ 1515056 w 5860123"/>
              <a:gd name="connsiteY1262" fmla="*/ 3393198 h 4856353"/>
              <a:gd name="connsiteX1263" fmla="*/ 1517914 w 5860123"/>
              <a:gd name="connsiteY1263" fmla="*/ 3379863 h 4856353"/>
              <a:gd name="connsiteX1264" fmla="*/ 1517914 w 5860123"/>
              <a:gd name="connsiteY1264" fmla="*/ 3377006 h 4856353"/>
              <a:gd name="connsiteX1265" fmla="*/ 1511246 w 5860123"/>
              <a:gd name="connsiteY1265" fmla="*/ 3372243 h 4856353"/>
              <a:gd name="connsiteX1266" fmla="*/ 1515056 w 5860123"/>
              <a:gd name="connsiteY1266" fmla="*/ 3368433 h 4856353"/>
              <a:gd name="connsiteX1267" fmla="*/ 1517914 w 5860123"/>
              <a:gd name="connsiteY1267" fmla="*/ 3363671 h 4856353"/>
              <a:gd name="connsiteX1268" fmla="*/ 1509341 w 5860123"/>
              <a:gd name="connsiteY1268" fmla="*/ 3357956 h 4856353"/>
              <a:gd name="connsiteX1269" fmla="*/ 1496959 w 5860123"/>
              <a:gd name="connsiteY1269" fmla="*/ 3340811 h 4856353"/>
              <a:gd name="connsiteX1270" fmla="*/ 1496006 w 5860123"/>
              <a:gd name="connsiteY1270" fmla="*/ 3338906 h 4856353"/>
              <a:gd name="connsiteX1271" fmla="*/ 1489339 w 5860123"/>
              <a:gd name="connsiteY1271" fmla="*/ 3337000 h 4856353"/>
              <a:gd name="connsiteX1272" fmla="*/ 1482671 w 5860123"/>
              <a:gd name="connsiteY1272" fmla="*/ 3341763 h 4856353"/>
              <a:gd name="connsiteX1273" fmla="*/ 1475051 w 5860123"/>
              <a:gd name="connsiteY1273" fmla="*/ 3343668 h 4856353"/>
              <a:gd name="connsiteX1274" fmla="*/ 1467431 w 5860123"/>
              <a:gd name="connsiteY1274" fmla="*/ 3344621 h 4856353"/>
              <a:gd name="connsiteX1275" fmla="*/ 1460764 w 5860123"/>
              <a:gd name="connsiteY1275" fmla="*/ 3351288 h 4856353"/>
              <a:gd name="connsiteX1276" fmla="*/ 1447429 w 5860123"/>
              <a:gd name="connsiteY1276" fmla="*/ 3343668 h 4856353"/>
              <a:gd name="connsiteX1277" fmla="*/ 1428379 w 5860123"/>
              <a:gd name="connsiteY1277" fmla="*/ 3329381 h 4856353"/>
              <a:gd name="connsiteX1278" fmla="*/ 1427426 w 5860123"/>
              <a:gd name="connsiteY1278" fmla="*/ 3327475 h 4856353"/>
              <a:gd name="connsiteX1279" fmla="*/ 1415044 w 5860123"/>
              <a:gd name="connsiteY1279" fmla="*/ 3318903 h 4856353"/>
              <a:gd name="connsiteX1280" fmla="*/ 1403614 w 5860123"/>
              <a:gd name="connsiteY1280" fmla="*/ 3318903 h 4856353"/>
              <a:gd name="connsiteX1281" fmla="*/ 1392184 w 5860123"/>
              <a:gd name="connsiteY1281" fmla="*/ 3313188 h 4856353"/>
              <a:gd name="connsiteX1282" fmla="*/ 1380754 w 5860123"/>
              <a:gd name="connsiteY1282" fmla="*/ 3306521 h 4856353"/>
              <a:gd name="connsiteX1283" fmla="*/ 1375039 w 5860123"/>
              <a:gd name="connsiteY1283" fmla="*/ 3299853 h 4856353"/>
              <a:gd name="connsiteX1284" fmla="*/ 1362656 w 5860123"/>
              <a:gd name="connsiteY1284" fmla="*/ 3293186 h 4856353"/>
              <a:gd name="connsiteX1285" fmla="*/ 1355989 w 5860123"/>
              <a:gd name="connsiteY1285" fmla="*/ 3293186 h 4856353"/>
              <a:gd name="connsiteX1286" fmla="*/ 1352179 w 5860123"/>
              <a:gd name="connsiteY1286" fmla="*/ 3294138 h 4856353"/>
              <a:gd name="connsiteX1287" fmla="*/ 1340749 w 5860123"/>
              <a:gd name="connsiteY1287" fmla="*/ 3289375 h 4856353"/>
              <a:gd name="connsiteX1288" fmla="*/ 1331224 w 5860123"/>
              <a:gd name="connsiteY1288" fmla="*/ 3281756 h 4856353"/>
              <a:gd name="connsiteX1289" fmla="*/ 1318841 w 5860123"/>
              <a:gd name="connsiteY1289" fmla="*/ 3274136 h 4856353"/>
              <a:gd name="connsiteX1290" fmla="*/ 1313126 w 5860123"/>
              <a:gd name="connsiteY1290" fmla="*/ 3278898 h 4856353"/>
              <a:gd name="connsiteX1291" fmla="*/ 1306459 w 5860123"/>
              <a:gd name="connsiteY1291" fmla="*/ 3280803 h 4856353"/>
              <a:gd name="connsiteX1292" fmla="*/ 1295029 w 5860123"/>
              <a:gd name="connsiteY1292" fmla="*/ 3280803 h 4856353"/>
              <a:gd name="connsiteX1293" fmla="*/ 1286456 w 5860123"/>
              <a:gd name="connsiteY1293" fmla="*/ 3284613 h 4856353"/>
              <a:gd name="connsiteX1294" fmla="*/ 1272169 w 5860123"/>
              <a:gd name="connsiteY1294" fmla="*/ 3298900 h 4856353"/>
              <a:gd name="connsiteX1295" fmla="*/ 1250261 w 5860123"/>
              <a:gd name="connsiteY1295" fmla="*/ 3315093 h 4856353"/>
              <a:gd name="connsiteX1296" fmla="*/ 1230259 w 5860123"/>
              <a:gd name="connsiteY1296" fmla="*/ 3334143 h 4856353"/>
              <a:gd name="connsiteX1297" fmla="*/ 1227401 w 5860123"/>
              <a:gd name="connsiteY1297" fmla="*/ 3344621 h 4856353"/>
              <a:gd name="connsiteX1298" fmla="*/ 1218829 w 5860123"/>
              <a:gd name="connsiteY1298" fmla="*/ 3360813 h 4856353"/>
              <a:gd name="connsiteX1299" fmla="*/ 1218829 w 5860123"/>
              <a:gd name="connsiteY1299" fmla="*/ 3378911 h 4856353"/>
              <a:gd name="connsiteX1300" fmla="*/ 1210256 w 5860123"/>
              <a:gd name="connsiteY1300" fmla="*/ 3382721 h 4856353"/>
              <a:gd name="connsiteX1301" fmla="*/ 1208351 w 5860123"/>
              <a:gd name="connsiteY1301" fmla="*/ 3383673 h 4856353"/>
              <a:gd name="connsiteX1302" fmla="*/ 1195016 w 5860123"/>
              <a:gd name="connsiteY1302" fmla="*/ 3383673 h 4856353"/>
              <a:gd name="connsiteX1303" fmla="*/ 1187396 w 5860123"/>
              <a:gd name="connsiteY1303" fmla="*/ 3366528 h 4856353"/>
              <a:gd name="connsiteX1304" fmla="*/ 1185491 w 5860123"/>
              <a:gd name="connsiteY1304" fmla="*/ 3363671 h 4856353"/>
              <a:gd name="connsiteX1305" fmla="*/ 1184539 w 5860123"/>
              <a:gd name="connsiteY1305" fmla="*/ 3361765 h 4856353"/>
              <a:gd name="connsiteX1306" fmla="*/ 1181681 w 5860123"/>
              <a:gd name="connsiteY1306" fmla="*/ 3345573 h 4856353"/>
              <a:gd name="connsiteX1307" fmla="*/ 1186444 w 5860123"/>
              <a:gd name="connsiteY1307" fmla="*/ 3334143 h 4856353"/>
              <a:gd name="connsiteX1308" fmla="*/ 1193111 w 5860123"/>
              <a:gd name="connsiteY1308" fmla="*/ 3323665 h 4856353"/>
              <a:gd name="connsiteX1309" fmla="*/ 1200731 w 5860123"/>
              <a:gd name="connsiteY1309" fmla="*/ 3300806 h 4856353"/>
              <a:gd name="connsiteX1310" fmla="*/ 1198826 w 5860123"/>
              <a:gd name="connsiteY1310" fmla="*/ 3283661 h 4856353"/>
              <a:gd name="connsiteX1311" fmla="*/ 1195969 w 5860123"/>
              <a:gd name="connsiteY1311" fmla="*/ 3274136 h 4856353"/>
              <a:gd name="connsiteX1312" fmla="*/ 1188349 w 5860123"/>
              <a:gd name="connsiteY1312" fmla="*/ 3268421 h 4856353"/>
              <a:gd name="connsiteX1313" fmla="*/ 1178824 w 5860123"/>
              <a:gd name="connsiteY1313" fmla="*/ 3263658 h 4856353"/>
              <a:gd name="connsiteX1314" fmla="*/ 1172156 w 5860123"/>
              <a:gd name="connsiteY1314" fmla="*/ 3267468 h 4856353"/>
              <a:gd name="connsiteX1315" fmla="*/ 1166441 w 5860123"/>
              <a:gd name="connsiteY1315" fmla="*/ 3269373 h 4856353"/>
              <a:gd name="connsiteX1316" fmla="*/ 1158821 w 5860123"/>
              <a:gd name="connsiteY1316" fmla="*/ 3270325 h 4856353"/>
              <a:gd name="connsiteX1317" fmla="*/ 1155964 w 5860123"/>
              <a:gd name="connsiteY1317" fmla="*/ 3271278 h 4856353"/>
              <a:gd name="connsiteX1318" fmla="*/ 1145486 w 5860123"/>
              <a:gd name="connsiteY1318" fmla="*/ 3275088 h 4856353"/>
              <a:gd name="connsiteX1319" fmla="*/ 1137866 w 5860123"/>
              <a:gd name="connsiteY1319" fmla="*/ 3278898 h 4856353"/>
              <a:gd name="connsiteX1320" fmla="*/ 1135961 w 5860123"/>
              <a:gd name="connsiteY1320" fmla="*/ 3280803 h 4856353"/>
              <a:gd name="connsiteX1321" fmla="*/ 1129294 w 5860123"/>
              <a:gd name="connsiteY1321" fmla="*/ 3279850 h 4856353"/>
              <a:gd name="connsiteX1322" fmla="*/ 1122626 w 5860123"/>
              <a:gd name="connsiteY1322" fmla="*/ 3276993 h 4856353"/>
              <a:gd name="connsiteX1323" fmla="*/ 1113101 w 5860123"/>
              <a:gd name="connsiteY1323" fmla="*/ 3280803 h 4856353"/>
              <a:gd name="connsiteX1324" fmla="*/ 1102624 w 5860123"/>
              <a:gd name="connsiteY1324" fmla="*/ 3276993 h 4856353"/>
              <a:gd name="connsiteX1325" fmla="*/ 1094051 w 5860123"/>
              <a:gd name="connsiteY1325" fmla="*/ 3274136 h 4856353"/>
              <a:gd name="connsiteX1326" fmla="*/ 1091194 w 5860123"/>
              <a:gd name="connsiteY1326" fmla="*/ 3273183 h 4856353"/>
              <a:gd name="connsiteX1327" fmla="*/ 1087384 w 5860123"/>
              <a:gd name="connsiteY1327" fmla="*/ 3269373 h 4856353"/>
              <a:gd name="connsiteX1328" fmla="*/ 1083574 w 5860123"/>
              <a:gd name="connsiteY1328" fmla="*/ 3266515 h 4856353"/>
              <a:gd name="connsiteX1329" fmla="*/ 1075954 w 5860123"/>
              <a:gd name="connsiteY1329" fmla="*/ 3273183 h 4856353"/>
              <a:gd name="connsiteX1330" fmla="*/ 1072144 w 5860123"/>
              <a:gd name="connsiteY1330" fmla="*/ 3276993 h 4856353"/>
              <a:gd name="connsiteX1331" fmla="*/ 1064524 w 5860123"/>
              <a:gd name="connsiteY1331" fmla="*/ 3282708 h 4856353"/>
              <a:gd name="connsiteX1332" fmla="*/ 1058809 w 5860123"/>
              <a:gd name="connsiteY1332" fmla="*/ 3277946 h 4856353"/>
              <a:gd name="connsiteX1333" fmla="*/ 1048331 w 5860123"/>
              <a:gd name="connsiteY1333" fmla="*/ 3270325 h 4856353"/>
              <a:gd name="connsiteX1334" fmla="*/ 1042616 w 5860123"/>
              <a:gd name="connsiteY1334" fmla="*/ 3270325 h 4856353"/>
              <a:gd name="connsiteX1335" fmla="*/ 1033091 w 5860123"/>
              <a:gd name="connsiteY1335" fmla="*/ 3270325 h 4856353"/>
              <a:gd name="connsiteX1336" fmla="*/ 1031186 w 5860123"/>
              <a:gd name="connsiteY1336" fmla="*/ 3267468 h 4856353"/>
              <a:gd name="connsiteX1337" fmla="*/ 1026424 w 5860123"/>
              <a:gd name="connsiteY1337" fmla="*/ 3268421 h 4856353"/>
              <a:gd name="connsiteX1338" fmla="*/ 1020709 w 5860123"/>
              <a:gd name="connsiteY1338" fmla="*/ 3267468 h 4856353"/>
              <a:gd name="connsiteX1339" fmla="*/ 1012136 w 5860123"/>
              <a:gd name="connsiteY1339" fmla="*/ 3265563 h 4856353"/>
              <a:gd name="connsiteX1340" fmla="*/ 1003564 w 5860123"/>
              <a:gd name="connsiteY1340" fmla="*/ 3263658 h 4856353"/>
              <a:gd name="connsiteX1341" fmla="*/ 996896 w 5860123"/>
              <a:gd name="connsiteY1341" fmla="*/ 3255086 h 4856353"/>
              <a:gd name="connsiteX1342" fmla="*/ 988324 w 5860123"/>
              <a:gd name="connsiteY1342" fmla="*/ 3243656 h 4856353"/>
              <a:gd name="connsiteX1343" fmla="*/ 982609 w 5860123"/>
              <a:gd name="connsiteY1343" fmla="*/ 3242703 h 4856353"/>
              <a:gd name="connsiteX1344" fmla="*/ 979751 w 5860123"/>
              <a:gd name="connsiteY1344" fmla="*/ 3236988 h 4856353"/>
              <a:gd name="connsiteX1345" fmla="*/ 974989 w 5860123"/>
              <a:gd name="connsiteY1345" fmla="*/ 3231273 h 4856353"/>
              <a:gd name="connsiteX1346" fmla="*/ 969274 w 5860123"/>
              <a:gd name="connsiteY1346" fmla="*/ 3229368 h 4856353"/>
              <a:gd name="connsiteX1347" fmla="*/ 957844 w 5860123"/>
              <a:gd name="connsiteY1347" fmla="*/ 3216033 h 4856353"/>
              <a:gd name="connsiteX1348" fmla="*/ 946414 w 5860123"/>
              <a:gd name="connsiteY1348" fmla="*/ 3213175 h 4856353"/>
              <a:gd name="connsiteX1349" fmla="*/ 942604 w 5860123"/>
              <a:gd name="connsiteY1349" fmla="*/ 3210318 h 4856353"/>
              <a:gd name="connsiteX1350" fmla="*/ 939746 w 5860123"/>
              <a:gd name="connsiteY1350" fmla="*/ 3216986 h 4856353"/>
              <a:gd name="connsiteX1351" fmla="*/ 935936 w 5860123"/>
              <a:gd name="connsiteY1351" fmla="*/ 3224606 h 4856353"/>
              <a:gd name="connsiteX1352" fmla="*/ 930221 w 5860123"/>
              <a:gd name="connsiteY1352" fmla="*/ 3231273 h 4856353"/>
              <a:gd name="connsiteX1353" fmla="*/ 919744 w 5860123"/>
              <a:gd name="connsiteY1353" fmla="*/ 3229368 h 4856353"/>
              <a:gd name="connsiteX1354" fmla="*/ 913076 w 5860123"/>
              <a:gd name="connsiteY1354" fmla="*/ 3224606 h 4856353"/>
              <a:gd name="connsiteX1355" fmla="*/ 903551 w 5860123"/>
              <a:gd name="connsiteY1355" fmla="*/ 3218890 h 4856353"/>
              <a:gd name="connsiteX1356" fmla="*/ 902599 w 5860123"/>
              <a:gd name="connsiteY1356" fmla="*/ 3207461 h 4856353"/>
              <a:gd name="connsiteX1357" fmla="*/ 904504 w 5860123"/>
              <a:gd name="connsiteY1357" fmla="*/ 3194125 h 4856353"/>
              <a:gd name="connsiteX1358" fmla="*/ 899741 w 5860123"/>
              <a:gd name="connsiteY1358" fmla="*/ 3193173 h 4856353"/>
              <a:gd name="connsiteX1359" fmla="*/ 893074 w 5860123"/>
              <a:gd name="connsiteY1359" fmla="*/ 3196983 h 4856353"/>
              <a:gd name="connsiteX1360" fmla="*/ 888311 w 5860123"/>
              <a:gd name="connsiteY1360" fmla="*/ 3209365 h 4856353"/>
              <a:gd name="connsiteX1361" fmla="*/ 886406 w 5860123"/>
              <a:gd name="connsiteY1361" fmla="*/ 3218890 h 4856353"/>
              <a:gd name="connsiteX1362" fmla="*/ 869261 w 5860123"/>
              <a:gd name="connsiteY1362" fmla="*/ 3217938 h 4856353"/>
              <a:gd name="connsiteX1363" fmla="*/ 873071 w 5860123"/>
              <a:gd name="connsiteY1363" fmla="*/ 3204603 h 4856353"/>
              <a:gd name="connsiteX1364" fmla="*/ 867356 w 5860123"/>
              <a:gd name="connsiteY1364" fmla="*/ 3197936 h 4856353"/>
              <a:gd name="connsiteX1365" fmla="*/ 861641 w 5860123"/>
              <a:gd name="connsiteY1365" fmla="*/ 3181743 h 4856353"/>
              <a:gd name="connsiteX1366" fmla="*/ 854974 w 5860123"/>
              <a:gd name="connsiteY1366" fmla="*/ 3171265 h 4856353"/>
              <a:gd name="connsiteX1367" fmla="*/ 854974 w 5860123"/>
              <a:gd name="connsiteY1367" fmla="*/ 3165550 h 4856353"/>
              <a:gd name="connsiteX1368" fmla="*/ 855926 w 5860123"/>
              <a:gd name="connsiteY1368" fmla="*/ 3153168 h 4856353"/>
              <a:gd name="connsiteX1369" fmla="*/ 848306 w 5860123"/>
              <a:gd name="connsiteY1369" fmla="*/ 3156025 h 4856353"/>
              <a:gd name="connsiteX1370" fmla="*/ 837829 w 5860123"/>
              <a:gd name="connsiteY1370" fmla="*/ 3157931 h 4856353"/>
              <a:gd name="connsiteX1371" fmla="*/ 821636 w 5860123"/>
              <a:gd name="connsiteY1371" fmla="*/ 3150311 h 4856353"/>
              <a:gd name="connsiteX1372" fmla="*/ 805444 w 5860123"/>
              <a:gd name="connsiteY1372" fmla="*/ 3147453 h 4856353"/>
              <a:gd name="connsiteX1373" fmla="*/ 793061 w 5860123"/>
              <a:gd name="connsiteY1373" fmla="*/ 3139833 h 4856353"/>
              <a:gd name="connsiteX1374" fmla="*/ 789251 w 5860123"/>
              <a:gd name="connsiteY1374" fmla="*/ 3129356 h 4856353"/>
              <a:gd name="connsiteX1375" fmla="*/ 790204 w 5860123"/>
              <a:gd name="connsiteY1375" fmla="*/ 3124593 h 4856353"/>
              <a:gd name="connsiteX1376" fmla="*/ 798776 w 5860123"/>
              <a:gd name="connsiteY1376" fmla="*/ 3115068 h 4856353"/>
              <a:gd name="connsiteX1377" fmla="*/ 804491 w 5860123"/>
              <a:gd name="connsiteY1377" fmla="*/ 3099828 h 4856353"/>
              <a:gd name="connsiteX1378" fmla="*/ 797824 w 5860123"/>
              <a:gd name="connsiteY1378" fmla="*/ 3092208 h 4856353"/>
              <a:gd name="connsiteX1379" fmla="*/ 784489 w 5860123"/>
              <a:gd name="connsiteY1379" fmla="*/ 3096018 h 4856353"/>
              <a:gd name="connsiteX1380" fmla="*/ 781631 w 5860123"/>
              <a:gd name="connsiteY1380" fmla="*/ 3098875 h 4856353"/>
              <a:gd name="connsiteX1381" fmla="*/ 771154 w 5860123"/>
              <a:gd name="connsiteY1381" fmla="*/ 3098875 h 4856353"/>
              <a:gd name="connsiteX1382" fmla="*/ 762581 w 5860123"/>
              <a:gd name="connsiteY1382" fmla="*/ 3095065 h 4856353"/>
              <a:gd name="connsiteX1383" fmla="*/ 758771 w 5860123"/>
              <a:gd name="connsiteY1383" fmla="*/ 3092208 h 4856353"/>
              <a:gd name="connsiteX1384" fmla="*/ 753056 w 5860123"/>
              <a:gd name="connsiteY1384" fmla="*/ 3081731 h 4856353"/>
              <a:gd name="connsiteX1385" fmla="*/ 745436 w 5860123"/>
              <a:gd name="connsiteY1385" fmla="*/ 3072206 h 4856353"/>
              <a:gd name="connsiteX1386" fmla="*/ 733054 w 5860123"/>
              <a:gd name="connsiteY1386" fmla="*/ 3065538 h 4856353"/>
              <a:gd name="connsiteX1387" fmla="*/ 726386 w 5860123"/>
              <a:gd name="connsiteY1387" fmla="*/ 3059823 h 4856353"/>
              <a:gd name="connsiteX1388" fmla="*/ 726386 w 5860123"/>
              <a:gd name="connsiteY1388" fmla="*/ 3053156 h 4856353"/>
              <a:gd name="connsiteX1389" fmla="*/ 718766 w 5860123"/>
              <a:gd name="connsiteY1389" fmla="*/ 3044583 h 4856353"/>
              <a:gd name="connsiteX1390" fmla="*/ 708289 w 5860123"/>
              <a:gd name="connsiteY1390" fmla="*/ 3036011 h 4856353"/>
              <a:gd name="connsiteX1391" fmla="*/ 711146 w 5860123"/>
              <a:gd name="connsiteY1391" fmla="*/ 3027438 h 4856353"/>
              <a:gd name="connsiteX1392" fmla="*/ 712099 w 5860123"/>
              <a:gd name="connsiteY1392" fmla="*/ 3017913 h 4856353"/>
              <a:gd name="connsiteX1393" fmla="*/ 709241 w 5860123"/>
              <a:gd name="connsiteY1393" fmla="*/ 3007436 h 4856353"/>
              <a:gd name="connsiteX1394" fmla="*/ 712099 w 5860123"/>
              <a:gd name="connsiteY1394" fmla="*/ 2994100 h 4856353"/>
              <a:gd name="connsiteX1395" fmla="*/ 712099 w 5860123"/>
              <a:gd name="connsiteY1395" fmla="*/ 2989338 h 4856353"/>
              <a:gd name="connsiteX1396" fmla="*/ 705431 w 5860123"/>
              <a:gd name="connsiteY1396" fmla="*/ 2982671 h 4856353"/>
              <a:gd name="connsiteX1397" fmla="*/ 698764 w 5860123"/>
              <a:gd name="connsiteY1397" fmla="*/ 2978861 h 4856353"/>
              <a:gd name="connsiteX1398" fmla="*/ 690191 w 5860123"/>
              <a:gd name="connsiteY1398" fmla="*/ 2974098 h 4856353"/>
              <a:gd name="connsiteX1399" fmla="*/ 674951 w 5860123"/>
              <a:gd name="connsiteY1399" fmla="*/ 2976956 h 4856353"/>
              <a:gd name="connsiteX1400" fmla="*/ 663521 w 5860123"/>
              <a:gd name="connsiteY1400" fmla="*/ 2977908 h 4856353"/>
              <a:gd name="connsiteX1401" fmla="*/ 650186 w 5860123"/>
              <a:gd name="connsiteY1401" fmla="*/ 2982671 h 4856353"/>
              <a:gd name="connsiteX1402" fmla="*/ 642566 w 5860123"/>
              <a:gd name="connsiteY1402" fmla="*/ 2976956 h 4856353"/>
              <a:gd name="connsiteX1403" fmla="*/ 634946 w 5860123"/>
              <a:gd name="connsiteY1403" fmla="*/ 2961715 h 4856353"/>
              <a:gd name="connsiteX1404" fmla="*/ 633041 w 5860123"/>
              <a:gd name="connsiteY1404" fmla="*/ 2950286 h 4856353"/>
              <a:gd name="connsiteX1405" fmla="*/ 632089 w 5860123"/>
              <a:gd name="connsiteY1405" fmla="*/ 2943618 h 4856353"/>
              <a:gd name="connsiteX1406" fmla="*/ 624469 w 5860123"/>
              <a:gd name="connsiteY1406" fmla="*/ 2929331 h 4856353"/>
              <a:gd name="connsiteX1407" fmla="*/ 621611 w 5860123"/>
              <a:gd name="connsiteY1407" fmla="*/ 2916948 h 4856353"/>
              <a:gd name="connsiteX1408" fmla="*/ 610181 w 5860123"/>
              <a:gd name="connsiteY1408" fmla="*/ 2911233 h 4856353"/>
              <a:gd name="connsiteX1409" fmla="*/ 605419 w 5860123"/>
              <a:gd name="connsiteY1409" fmla="*/ 2909328 h 4856353"/>
              <a:gd name="connsiteX1410" fmla="*/ 598751 w 5860123"/>
              <a:gd name="connsiteY1410" fmla="*/ 2900756 h 4856353"/>
              <a:gd name="connsiteX1411" fmla="*/ 584464 w 5860123"/>
              <a:gd name="connsiteY1411" fmla="*/ 2893136 h 4856353"/>
              <a:gd name="connsiteX1412" fmla="*/ 580654 w 5860123"/>
              <a:gd name="connsiteY1412" fmla="*/ 2891231 h 4856353"/>
              <a:gd name="connsiteX1413" fmla="*/ 575891 w 5860123"/>
              <a:gd name="connsiteY1413" fmla="*/ 2885515 h 4856353"/>
              <a:gd name="connsiteX1414" fmla="*/ 566366 w 5860123"/>
              <a:gd name="connsiteY1414" fmla="*/ 2878848 h 4856353"/>
              <a:gd name="connsiteX1415" fmla="*/ 571129 w 5860123"/>
              <a:gd name="connsiteY1415" fmla="*/ 2873133 h 4856353"/>
              <a:gd name="connsiteX1416" fmla="*/ 568271 w 5860123"/>
              <a:gd name="connsiteY1416" fmla="*/ 2867418 h 4856353"/>
              <a:gd name="connsiteX1417" fmla="*/ 561604 w 5860123"/>
              <a:gd name="connsiteY1417" fmla="*/ 2863608 h 4856353"/>
              <a:gd name="connsiteX1418" fmla="*/ 561604 w 5860123"/>
              <a:gd name="connsiteY1418" fmla="*/ 2857893 h 4856353"/>
              <a:gd name="connsiteX1419" fmla="*/ 553031 w 5860123"/>
              <a:gd name="connsiteY1419" fmla="*/ 2845511 h 4856353"/>
              <a:gd name="connsiteX1420" fmla="*/ 542554 w 5860123"/>
              <a:gd name="connsiteY1420" fmla="*/ 2835986 h 4856353"/>
              <a:gd name="connsiteX1421" fmla="*/ 538744 w 5860123"/>
              <a:gd name="connsiteY1421" fmla="*/ 2834081 h 4856353"/>
              <a:gd name="connsiteX1422" fmla="*/ 531124 w 5860123"/>
              <a:gd name="connsiteY1422" fmla="*/ 2828365 h 4856353"/>
              <a:gd name="connsiteX1423" fmla="*/ 526361 w 5860123"/>
              <a:gd name="connsiteY1423" fmla="*/ 2825508 h 4856353"/>
              <a:gd name="connsiteX1424" fmla="*/ 523504 w 5860123"/>
              <a:gd name="connsiteY1424" fmla="*/ 2815031 h 4856353"/>
              <a:gd name="connsiteX1425" fmla="*/ 516836 w 5860123"/>
              <a:gd name="connsiteY1425" fmla="*/ 2801696 h 4856353"/>
              <a:gd name="connsiteX1426" fmla="*/ 520646 w 5860123"/>
              <a:gd name="connsiteY1426" fmla="*/ 2786456 h 4856353"/>
              <a:gd name="connsiteX1427" fmla="*/ 511121 w 5860123"/>
              <a:gd name="connsiteY1427" fmla="*/ 2781693 h 4856353"/>
              <a:gd name="connsiteX1428" fmla="*/ 505406 w 5860123"/>
              <a:gd name="connsiteY1428" fmla="*/ 2780740 h 4856353"/>
              <a:gd name="connsiteX1429" fmla="*/ 496834 w 5860123"/>
              <a:gd name="connsiteY1429" fmla="*/ 2773121 h 4856353"/>
              <a:gd name="connsiteX1430" fmla="*/ 487309 w 5860123"/>
              <a:gd name="connsiteY1430" fmla="*/ 2768358 h 4856353"/>
              <a:gd name="connsiteX1431" fmla="*/ 480641 w 5860123"/>
              <a:gd name="connsiteY1431" fmla="*/ 2762643 h 4856353"/>
              <a:gd name="connsiteX1432" fmla="*/ 473021 w 5860123"/>
              <a:gd name="connsiteY1432" fmla="*/ 2755975 h 4856353"/>
              <a:gd name="connsiteX1433" fmla="*/ 467306 w 5860123"/>
              <a:gd name="connsiteY1433" fmla="*/ 2756928 h 4856353"/>
              <a:gd name="connsiteX1434" fmla="*/ 463496 w 5860123"/>
              <a:gd name="connsiteY1434" fmla="*/ 2757881 h 4856353"/>
              <a:gd name="connsiteX1435" fmla="*/ 459686 w 5860123"/>
              <a:gd name="connsiteY1435" fmla="*/ 2760738 h 4856353"/>
              <a:gd name="connsiteX1436" fmla="*/ 451114 w 5860123"/>
              <a:gd name="connsiteY1436" fmla="*/ 2752165 h 4856353"/>
              <a:gd name="connsiteX1437" fmla="*/ 446351 w 5860123"/>
              <a:gd name="connsiteY1437" fmla="*/ 2753118 h 4856353"/>
              <a:gd name="connsiteX1438" fmla="*/ 443494 w 5860123"/>
              <a:gd name="connsiteY1438" fmla="*/ 2764548 h 4856353"/>
              <a:gd name="connsiteX1439" fmla="*/ 438731 w 5860123"/>
              <a:gd name="connsiteY1439" fmla="*/ 2774073 h 4856353"/>
              <a:gd name="connsiteX1440" fmla="*/ 430159 w 5860123"/>
              <a:gd name="connsiteY1440" fmla="*/ 2783598 h 4856353"/>
              <a:gd name="connsiteX1441" fmla="*/ 424444 w 5860123"/>
              <a:gd name="connsiteY1441" fmla="*/ 2778836 h 4856353"/>
              <a:gd name="connsiteX1442" fmla="*/ 420634 w 5860123"/>
              <a:gd name="connsiteY1442" fmla="*/ 2782646 h 4856353"/>
              <a:gd name="connsiteX1443" fmla="*/ 422539 w 5860123"/>
              <a:gd name="connsiteY1443" fmla="*/ 2792171 h 4856353"/>
              <a:gd name="connsiteX1444" fmla="*/ 402536 w 5860123"/>
              <a:gd name="connsiteY1444" fmla="*/ 2791218 h 4856353"/>
              <a:gd name="connsiteX1445" fmla="*/ 399679 w 5860123"/>
              <a:gd name="connsiteY1445" fmla="*/ 2782646 h 4856353"/>
              <a:gd name="connsiteX1446" fmla="*/ 400631 w 5860123"/>
              <a:gd name="connsiteY1446" fmla="*/ 2766453 h 4856353"/>
              <a:gd name="connsiteX1447" fmla="*/ 383486 w 5860123"/>
              <a:gd name="connsiteY1447" fmla="*/ 2746450 h 4856353"/>
              <a:gd name="connsiteX1448" fmla="*/ 381581 w 5860123"/>
              <a:gd name="connsiteY1448" fmla="*/ 2744546 h 4856353"/>
              <a:gd name="connsiteX1449" fmla="*/ 371104 w 5860123"/>
              <a:gd name="connsiteY1449" fmla="*/ 2732163 h 4856353"/>
              <a:gd name="connsiteX1450" fmla="*/ 367294 w 5860123"/>
              <a:gd name="connsiteY1450" fmla="*/ 2728353 h 4856353"/>
              <a:gd name="connsiteX1451" fmla="*/ 361579 w 5860123"/>
              <a:gd name="connsiteY1451" fmla="*/ 2717875 h 4856353"/>
              <a:gd name="connsiteX1452" fmla="*/ 352054 w 5860123"/>
              <a:gd name="connsiteY1452" fmla="*/ 2715018 h 4856353"/>
              <a:gd name="connsiteX1453" fmla="*/ 343481 w 5860123"/>
              <a:gd name="connsiteY1453" fmla="*/ 2705493 h 4856353"/>
              <a:gd name="connsiteX1454" fmla="*/ 336814 w 5860123"/>
              <a:gd name="connsiteY1454" fmla="*/ 2700731 h 4856353"/>
              <a:gd name="connsiteX1455" fmla="*/ 334909 w 5860123"/>
              <a:gd name="connsiteY1455" fmla="*/ 2698825 h 4856353"/>
              <a:gd name="connsiteX1456" fmla="*/ 329194 w 5860123"/>
              <a:gd name="connsiteY1456" fmla="*/ 2690253 h 4856353"/>
              <a:gd name="connsiteX1457" fmla="*/ 313001 w 5860123"/>
              <a:gd name="connsiteY1457" fmla="*/ 2683586 h 4856353"/>
              <a:gd name="connsiteX1458" fmla="*/ 308239 w 5860123"/>
              <a:gd name="connsiteY1458" fmla="*/ 2677871 h 4856353"/>
              <a:gd name="connsiteX1459" fmla="*/ 305381 w 5860123"/>
              <a:gd name="connsiteY1459" fmla="*/ 2670250 h 4856353"/>
              <a:gd name="connsiteX1460" fmla="*/ 304429 w 5860123"/>
              <a:gd name="connsiteY1460" fmla="*/ 2660725 h 4856353"/>
              <a:gd name="connsiteX1461" fmla="*/ 304429 w 5860123"/>
              <a:gd name="connsiteY1461" fmla="*/ 2658821 h 4856353"/>
              <a:gd name="connsiteX1462" fmla="*/ 303476 w 5860123"/>
              <a:gd name="connsiteY1462" fmla="*/ 2652153 h 4856353"/>
              <a:gd name="connsiteX1463" fmla="*/ 299666 w 5860123"/>
              <a:gd name="connsiteY1463" fmla="*/ 2645486 h 4856353"/>
              <a:gd name="connsiteX1464" fmla="*/ 295856 w 5860123"/>
              <a:gd name="connsiteY1464" fmla="*/ 2635008 h 4856353"/>
              <a:gd name="connsiteX1465" fmla="*/ 292046 w 5860123"/>
              <a:gd name="connsiteY1465" fmla="*/ 2626436 h 4856353"/>
              <a:gd name="connsiteX1466" fmla="*/ 284426 w 5860123"/>
              <a:gd name="connsiteY1466" fmla="*/ 2618815 h 4856353"/>
              <a:gd name="connsiteX1467" fmla="*/ 271091 w 5860123"/>
              <a:gd name="connsiteY1467" fmla="*/ 2616911 h 4856353"/>
              <a:gd name="connsiteX1468" fmla="*/ 265376 w 5860123"/>
              <a:gd name="connsiteY1468" fmla="*/ 2608338 h 4856353"/>
              <a:gd name="connsiteX1469" fmla="*/ 254899 w 5860123"/>
              <a:gd name="connsiteY1469" fmla="*/ 2598813 h 4856353"/>
              <a:gd name="connsiteX1470" fmla="*/ 247279 w 5860123"/>
              <a:gd name="connsiteY1470" fmla="*/ 2604528 h 4856353"/>
              <a:gd name="connsiteX1471" fmla="*/ 241564 w 5860123"/>
              <a:gd name="connsiteY1471" fmla="*/ 2606433 h 4856353"/>
              <a:gd name="connsiteX1472" fmla="*/ 234896 w 5860123"/>
              <a:gd name="connsiteY1472" fmla="*/ 2599765 h 4856353"/>
              <a:gd name="connsiteX1473" fmla="*/ 228229 w 5860123"/>
              <a:gd name="connsiteY1473" fmla="*/ 2595003 h 4856353"/>
              <a:gd name="connsiteX1474" fmla="*/ 215846 w 5860123"/>
              <a:gd name="connsiteY1474" fmla="*/ 2583573 h 4856353"/>
              <a:gd name="connsiteX1475" fmla="*/ 214894 w 5860123"/>
              <a:gd name="connsiteY1475" fmla="*/ 2570238 h 4856353"/>
              <a:gd name="connsiteX1476" fmla="*/ 212989 w 5860123"/>
              <a:gd name="connsiteY1476" fmla="*/ 2554998 h 4856353"/>
              <a:gd name="connsiteX1477" fmla="*/ 212036 w 5860123"/>
              <a:gd name="connsiteY1477" fmla="*/ 2550236 h 4856353"/>
              <a:gd name="connsiteX1478" fmla="*/ 211084 w 5860123"/>
              <a:gd name="connsiteY1478" fmla="*/ 2547378 h 4856353"/>
              <a:gd name="connsiteX1479" fmla="*/ 207274 w 5860123"/>
              <a:gd name="connsiteY1479" fmla="*/ 2546425 h 4856353"/>
              <a:gd name="connsiteX1480" fmla="*/ 201559 w 5860123"/>
              <a:gd name="connsiteY1480" fmla="*/ 2542615 h 4856353"/>
              <a:gd name="connsiteX1481" fmla="*/ 206321 w 5860123"/>
              <a:gd name="connsiteY1481" fmla="*/ 2530233 h 4856353"/>
              <a:gd name="connsiteX1482" fmla="*/ 206321 w 5860123"/>
              <a:gd name="connsiteY1482" fmla="*/ 2524518 h 4856353"/>
              <a:gd name="connsiteX1483" fmla="*/ 204416 w 5860123"/>
              <a:gd name="connsiteY1483" fmla="*/ 2518803 h 4856353"/>
              <a:gd name="connsiteX1484" fmla="*/ 215846 w 5860123"/>
              <a:gd name="connsiteY1484" fmla="*/ 2512136 h 4856353"/>
              <a:gd name="connsiteX1485" fmla="*/ 219656 w 5860123"/>
              <a:gd name="connsiteY1485" fmla="*/ 2504515 h 4856353"/>
              <a:gd name="connsiteX1486" fmla="*/ 217751 w 5860123"/>
              <a:gd name="connsiteY1486" fmla="*/ 2498800 h 4856353"/>
              <a:gd name="connsiteX1487" fmla="*/ 213941 w 5860123"/>
              <a:gd name="connsiteY1487" fmla="*/ 2490228 h 4856353"/>
              <a:gd name="connsiteX1488" fmla="*/ 212036 w 5860123"/>
              <a:gd name="connsiteY1488" fmla="*/ 2478798 h 4856353"/>
              <a:gd name="connsiteX1489" fmla="*/ 218704 w 5860123"/>
              <a:gd name="connsiteY1489" fmla="*/ 2469273 h 4856353"/>
              <a:gd name="connsiteX1490" fmla="*/ 223466 w 5860123"/>
              <a:gd name="connsiteY1490" fmla="*/ 2460700 h 4856353"/>
              <a:gd name="connsiteX1491" fmla="*/ 221561 w 5860123"/>
              <a:gd name="connsiteY1491" fmla="*/ 2459748 h 4856353"/>
              <a:gd name="connsiteX1492" fmla="*/ 213941 w 5860123"/>
              <a:gd name="connsiteY1492" fmla="*/ 2452128 h 4856353"/>
              <a:gd name="connsiteX1493" fmla="*/ 210131 w 5860123"/>
              <a:gd name="connsiteY1493" fmla="*/ 2441650 h 4856353"/>
              <a:gd name="connsiteX1494" fmla="*/ 206321 w 5860123"/>
              <a:gd name="connsiteY1494" fmla="*/ 2435936 h 4856353"/>
              <a:gd name="connsiteX1495" fmla="*/ 201559 w 5860123"/>
              <a:gd name="connsiteY1495" fmla="*/ 2428315 h 4856353"/>
              <a:gd name="connsiteX1496" fmla="*/ 205369 w 5860123"/>
              <a:gd name="connsiteY1496" fmla="*/ 2416885 h 4856353"/>
              <a:gd name="connsiteX1497" fmla="*/ 211084 w 5860123"/>
              <a:gd name="connsiteY1497" fmla="*/ 2406408 h 4856353"/>
              <a:gd name="connsiteX1498" fmla="*/ 212989 w 5860123"/>
              <a:gd name="connsiteY1498" fmla="*/ 2393073 h 4856353"/>
              <a:gd name="connsiteX1499" fmla="*/ 212036 w 5860123"/>
              <a:gd name="connsiteY1499" fmla="*/ 2386406 h 4856353"/>
              <a:gd name="connsiteX1500" fmla="*/ 213941 w 5860123"/>
              <a:gd name="connsiteY1500" fmla="*/ 2375928 h 4856353"/>
              <a:gd name="connsiteX1501" fmla="*/ 229181 w 5860123"/>
              <a:gd name="connsiteY1501" fmla="*/ 2371165 h 4856353"/>
              <a:gd name="connsiteX1502" fmla="*/ 234896 w 5860123"/>
              <a:gd name="connsiteY1502" fmla="*/ 2370213 h 4856353"/>
              <a:gd name="connsiteX1503" fmla="*/ 246326 w 5860123"/>
              <a:gd name="connsiteY1503" fmla="*/ 2367356 h 4856353"/>
              <a:gd name="connsiteX1504" fmla="*/ 253946 w 5860123"/>
              <a:gd name="connsiteY1504" fmla="*/ 2372118 h 4856353"/>
              <a:gd name="connsiteX1505" fmla="*/ 252994 w 5860123"/>
              <a:gd name="connsiteY1505" fmla="*/ 2378785 h 4856353"/>
              <a:gd name="connsiteX1506" fmla="*/ 250136 w 5860123"/>
              <a:gd name="connsiteY1506" fmla="*/ 2387358 h 4856353"/>
              <a:gd name="connsiteX1507" fmla="*/ 249184 w 5860123"/>
              <a:gd name="connsiteY1507" fmla="*/ 2399740 h 4856353"/>
              <a:gd name="connsiteX1508" fmla="*/ 252994 w 5860123"/>
              <a:gd name="connsiteY1508" fmla="*/ 2406408 h 4856353"/>
              <a:gd name="connsiteX1509" fmla="*/ 259661 w 5860123"/>
              <a:gd name="connsiteY1509" fmla="*/ 2414028 h 4856353"/>
              <a:gd name="connsiteX1510" fmla="*/ 271091 w 5860123"/>
              <a:gd name="connsiteY1510" fmla="*/ 2418790 h 4856353"/>
              <a:gd name="connsiteX1511" fmla="*/ 283474 w 5860123"/>
              <a:gd name="connsiteY1511" fmla="*/ 2414981 h 4856353"/>
              <a:gd name="connsiteX1512" fmla="*/ 292999 w 5860123"/>
              <a:gd name="connsiteY1512" fmla="*/ 2410218 h 4856353"/>
              <a:gd name="connsiteX1513" fmla="*/ 298714 w 5860123"/>
              <a:gd name="connsiteY1513" fmla="*/ 2408313 h 4856353"/>
              <a:gd name="connsiteX1514" fmla="*/ 308239 w 5860123"/>
              <a:gd name="connsiteY1514" fmla="*/ 2400693 h 4856353"/>
              <a:gd name="connsiteX1515" fmla="*/ 310144 w 5860123"/>
              <a:gd name="connsiteY1515" fmla="*/ 2396883 h 4856353"/>
              <a:gd name="connsiteX1516" fmla="*/ 312049 w 5860123"/>
              <a:gd name="connsiteY1516" fmla="*/ 2389263 h 4856353"/>
              <a:gd name="connsiteX1517" fmla="*/ 313954 w 5860123"/>
              <a:gd name="connsiteY1517" fmla="*/ 2377833 h 4856353"/>
              <a:gd name="connsiteX1518" fmla="*/ 312049 w 5860123"/>
              <a:gd name="connsiteY1518" fmla="*/ 2370213 h 4856353"/>
              <a:gd name="connsiteX1519" fmla="*/ 314906 w 5860123"/>
              <a:gd name="connsiteY1519" fmla="*/ 2359735 h 4856353"/>
              <a:gd name="connsiteX1520" fmla="*/ 314906 w 5860123"/>
              <a:gd name="connsiteY1520" fmla="*/ 2354021 h 4856353"/>
              <a:gd name="connsiteX1521" fmla="*/ 316811 w 5860123"/>
              <a:gd name="connsiteY1521" fmla="*/ 2349258 h 4856353"/>
              <a:gd name="connsiteX1522" fmla="*/ 313954 w 5860123"/>
              <a:gd name="connsiteY1522" fmla="*/ 2338781 h 4856353"/>
              <a:gd name="connsiteX1523" fmla="*/ 305381 w 5860123"/>
              <a:gd name="connsiteY1523" fmla="*/ 2324493 h 4856353"/>
              <a:gd name="connsiteX1524" fmla="*/ 307286 w 5860123"/>
              <a:gd name="connsiteY1524" fmla="*/ 2320683 h 4856353"/>
              <a:gd name="connsiteX1525" fmla="*/ 306334 w 5860123"/>
              <a:gd name="connsiteY1525" fmla="*/ 2311158 h 4856353"/>
              <a:gd name="connsiteX1526" fmla="*/ 303476 w 5860123"/>
              <a:gd name="connsiteY1526" fmla="*/ 2301633 h 4856353"/>
              <a:gd name="connsiteX1527" fmla="*/ 301571 w 5860123"/>
              <a:gd name="connsiteY1527" fmla="*/ 2294013 h 4856353"/>
              <a:gd name="connsiteX1528" fmla="*/ 295856 w 5860123"/>
              <a:gd name="connsiteY1528" fmla="*/ 2282583 h 4856353"/>
              <a:gd name="connsiteX1529" fmla="*/ 289189 w 5860123"/>
              <a:gd name="connsiteY1529" fmla="*/ 2270201 h 4856353"/>
              <a:gd name="connsiteX1530" fmla="*/ 287284 w 5860123"/>
              <a:gd name="connsiteY1530" fmla="*/ 2263533 h 4856353"/>
              <a:gd name="connsiteX1531" fmla="*/ 285379 w 5860123"/>
              <a:gd name="connsiteY1531" fmla="*/ 2256865 h 4856353"/>
              <a:gd name="connsiteX1532" fmla="*/ 285379 w 5860123"/>
              <a:gd name="connsiteY1532" fmla="*/ 2242578 h 4856353"/>
              <a:gd name="connsiteX1533" fmla="*/ 285379 w 5860123"/>
              <a:gd name="connsiteY1533" fmla="*/ 2234958 h 4856353"/>
              <a:gd name="connsiteX1534" fmla="*/ 294904 w 5860123"/>
              <a:gd name="connsiteY1534" fmla="*/ 2228290 h 4856353"/>
              <a:gd name="connsiteX1535" fmla="*/ 297761 w 5860123"/>
              <a:gd name="connsiteY1535" fmla="*/ 2214956 h 4856353"/>
              <a:gd name="connsiteX1536" fmla="*/ 299666 w 5860123"/>
              <a:gd name="connsiteY1536" fmla="*/ 2206383 h 4856353"/>
              <a:gd name="connsiteX1537" fmla="*/ 299666 w 5860123"/>
              <a:gd name="connsiteY1537" fmla="*/ 2194001 h 4856353"/>
              <a:gd name="connsiteX1538" fmla="*/ 296809 w 5860123"/>
              <a:gd name="connsiteY1538" fmla="*/ 2190190 h 4856353"/>
              <a:gd name="connsiteX1539" fmla="*/ 296809 w 5860123"/>
              <a:gd name="connsiteY1539" fmla="*/ 2183523 h 4856353"/>
              <a:gd name="connsiteX1540" fmla="*/ 301571 w 5860123"/>
              <a:gd name="connsiteY1540" fmla="*/ 2180665 h 4856353"/>
              <a:gd name="connsiteX1541" fmla="*/ 312049 w 5860123"/>
              <a:gd name="connsiteY1541" fmla="*/ 2179713 h 4856353"/>
              <a:gd name="connsiteX1542" fmla="*/ 324431 w 5860123"/>
              <a:gd name="connsiteY1542" fmla="*/ 2177808 h 4856353"/>
              <a:gd name="connsiteX1543" fmla="*/ 333956 w 5860123"/>
              <a:gd name="connsiteY1543" fmla="*/ 2170188 h 4856353"/>
              <a:gd name="connsiteX1544" fmla="*/ 337766 w 5860123"/>
              <a:gd name="connsiteY1544" fmla="*/ 2163521 h 4856353"/>
              <a:gd name="connsiteX1545" fmla="*/ 342529 w 5860123"/>
              <a:gd name="connsiteY1545" fmla="*/ 2160663 h 4856353"/>
              <a:gd name="connsiteX1546" fmla="*/ 344434 w 5860123"/>
              <a:gd name="connsiteY1546" fmla="*/ 2153996 h 4856353"/>
              <a:gd name="connsiteX1547" fmla="*/ 337766 w 5860123"/>
              <a:gd name="connsiteY1547" fmla="*/ 2149233 h 4856353"/>
              <a:gd name="connsiteX1548" fmla="*/ 329194 w 5860123"/>
              <a:gd name="connsiteY1548" fmla="*/ 2140660 h 4856353"/>
              <a:gd name="connsiteX1549" fmla="*/ 327289 w 5860123"/>
              <a:gd name="connsiteY1549" fmla="*/ 2136851 h 4856353"/>
              <a:gd name="connsiteX1550" fmla="*/ 321574 w 5860123"/>
              <a:gd name="connsiteY1550" fmla="*/ 2130183 h 4856353"/>
              <a:gd name="connsiteX1551" fmla="*/ 314906 w 5860123"/>
              <a:gd name="connsiteY1551" fmla="*/ 2121610 h 4856353"/>
              <a:gd name="connsiteX1552" fmla="*/ 309191 w 5860123"/>
              <a:gd name="connsiteY1552" fmla="*/ 2121610 h 4856353"/>
              <a:gd name="connsiteX1553" fmla="*/ 304429 w 5860123"/>
              <a:gd name="connsiteY1553" fmla="*/ 2117801 h 4856353"/>
              <a:gd name="connsiteX1554" fmla="*/ 298714 w 5860123"/>
              <a:gd name="connsiteY1554" fmla="*/ 2111133 h 4856353"/>
              <a:gd name="connsiteX1555" fmla="*/ 292046 w 5860123"/>
              <a:gd name="connsiteY1555" fmla="*/ 2109228 h 4856353"/>
              <a:gd name="connsiteX1556" fmla="*/ 289189 w 5860123"/>
              <a:gd name="connsiteY1556" fmla="*/ 2104465 h 4856353"/>
              <a:gd name="connsiteX1557" fmla="*/ 284426 w 5860123"/>
              <a:gd name="connsiteY1557" fmla="*/ 2100656 h 4856353"/>
              <a:gd name="connsiteX1558" fmla="*/ 278711 w 5860123"/>
              <a:gd name="connsiteY1558" fmla="*/ 2085415 h 4856353"/>
              <a:gd name="connsiteX1559" fmla="*/ 277759 w 5860123"/>
              <a:gd name="connsiteY1559" fmla="*/ 2077795 h 4856353"/>
              <a:gd name="connsiteX1560" fmla="*/ 281569 w 5860123"/>
              <a:gd name="connsiteY1560" fmla="*/ 2070175 h 4856353"/>
              <a:gd name="connsiteX1561" fmla="*/ 282521 w 5860123"/>
              <a:gd name="connsiteY1561" fmla="*/ 2067318 h 4856353"/>
              <a:gd name="connsiteX1562" fmla="*/ 282521 w 5860123"/>
              <a:gd name="connsiteY1562" fmla="*/ 2059698 h 4856353"/>
              <a:gd name="connsiteX1563" fmla="*/ 282521 w 5860123"/>
              <a:gd name="connsiteY1563" fmla="*/ 2053030 h 4856353"/>
              <a:gd name="connsiteX1564" fmla="*/ 282521 w 5860123"/>
              <a:gd name="connsiteY1564" fmla="*/ 2040648 h 4856353"/>
              <a:gd name="connsiteX1565" fmla="*/ 283474 w 5860123"/>
              <a:gd name="connsiteY1565" fmla="*/ 2035885 h 4856353"/>
              <a:gd name="connsiteX1566" fmla="*/ 285379 w 5860123"/>
              <a:gd name="connsiteY1566" fmla="*/ 2032075 h 4856353"/>
              <a:gd name="connsiteX1567" fmla="*/ 283474 w 5860123"/>
              <a:gd name="connsiteY1567" fmla="*/ 2027313 h 4856353"/>
              <a:gd name="connsiteX1568" fmla="*/ 280616 w 5860123"/>
              <a:gd name="connsiteY1568" fmla="*/ 2024455 h 4856353"/>
              <a:gd name="connsiteX1569" fmla="*/ 280616 w 5860123"/>
              <a:gd name="connsiteY1569" fmla="*/ 2021598 h 4856353"/>
              <a:gd name="connsiteX1570" fmla="*/ 279664 w 5860123"/>
              <a:gd name="connsiteY1570" fmla="*/ 2005405 h 4856353"/>
              <a:gd name="connsiteX1571" fmla="*/ 280616 w 5860123"/>
              <a:gd name="connsiteY1571" fmla="*/ 1999690 h 4856353"/>
              <a:gd name="connsiteX1572" fmla="*/ 284426 w 5860123"/>
              <a:gd name="connsiteY1572" fmla="*/ 1991118 h 4856353"/>
              <a:gd name="connsiteX1573" fmla="*/ 292046 w 5860123"/>
              <a:gd name="connsiteY1573" fmla="*/ 1986355 h 4856353"/>
              <a:gd name="connsiteX1574" fmla="*/ 297761 w 5860123"/>
              <a:gd name="connsiteY1574" fmla="*/ 1981593 h 4856353"/>
              <a:gd name="connsiteX1575" fmla="*/ 292999 w 5860123"/>
              <a:gd name="connsiteY1575" fmla="*/ 1977783 h 4856353"/>
              <a:gd name="connsiteX1576" fmla="*/ 289189 w 5860123"/>
              <a:gd name="connsiteY1576" fmla="*/ 1976830 h 4856353"/>
              <a:gd name="connsiteX1577" fmla="*/ 283474 w 5860123"/>
              <a:gd name="connsiteY1577" fmla="*/ 1974925 h 4856353"/>
              <a:gd name="connsiteX1578" fmla="*/ 279664 w 5860123"/>
              <a:gd name="connsiteY1578" fmla="*/ 1973973 h 4856353"/>
              <a:gd name="connsiteX1579" fmla="*/ 271091 w 5860123"/>
              <a:gd name="connsiteY1579" fmla="*/ 1973020 h 4856353"/>
              <a:gd name="connsiteX1580" fmla="*/ 267281 w 5860123"/>
              <a:gd name="connsiteY1580" fmla="*/ 1969210 h 4856353"/>
              <a:gd name="connsiteX1581" fmla="*/ 265376 w 5860123"/>
              <a:gd name="connsiteY1581" fmla="*/ 1967305 h 4856353"/>
              <a:gd name="connsiteX1582" fmla="*/ 260614 w 5860123"/>
              <a:gd name="connsiteY1582" fmla="*/ 1966353 h 4856353"/>
              <a:gd name="connsiteX1583" fmla="*/ 252994 w 5860123"/>
              <a:gd name="connsiteY1583" fmla="*/ 1968258 h 4856353"/>
              <a:gd name="connsiteX1584" fmla="*/ 246326 w 5860123"/>
              <a:gd name="connsiteY1584" fmla="*/ 1963495 h 4856353"/>
              <a:gd name="connsiteX1585" fmla="*/ 236801 w 5860123"/>
              <a:gd name="connsiteY1585" fmla="*/ 1960638 h 4856353"/>
              <a:gd name="connsiteX1586" fmla="*/ 222514 w 5860123"/>
              <a:gd name="connsiteY1586" fmla="*/ 1953018 h 4856353"/>
              <a:gd name="connsiteX1587" fmla="*/ 213941 w 5860123"/>
              <a:gd name="connsiteY1587" fmla="*/ 1945398 h 4856353"/>
              <a:gd name="connsiteX1588" fmla="*/ 204416 w 5860123"/>
              <a:gd name="connsiteY1588" fmla="*/ 1942540 h 4856353"/>
              <a:gd name="connsiteX1589" fmla="*/ 196796 w 5860123"/>
              <a:gd name="connsiteY1589" fmla="*/ 1932063 h 4856353"/>
              <a:gd name="connsiteX1590" fmla="*/ 185366 w 5860123"/>
              <a:gd name="connsiteY1590" fmla="*/ 1926348 h 4856353"/>
              <a:gd name="connsiteX1591" fmla="*/ 174889 w 5860123"/>
              <a:gd name="connsiteY1591" fmla="*/ 1916823 h 4856353"/>
              <a:gd name="connsiteX1592" fmla="*/ 171079 w 5860123"/>
              <a:gd name="connsiteY1592" fmla="*/ 1913965 h 4856353"/>
              <a:gd name="connsiteX1593" fmla="*/ 167269 w 5860123"/>
              <a:gd name="connsiteY1593" fmla="*/ 1909203 h 4856353"/>
              <a:gd name="connsiteX1594" fmla="*/ 160601 w 5860123"/>
              <a:gd name="connsiteY1594" fmla="*/ 1896820 h 4856353"/>
              <a:gd name="connsiteX1595" fmla="*/ 155839 w 5860123"/>
              <a:gd name="connsiteY1595" fmla="*/ 1892058 h 4856353"/>
              <a:gd name="connsiteX1596" fmla="*/ 155839 w 5860123"/>
              <a:gd name="connsiteY1596" fmla="*/ 1883485 h 4856353"/>
              <a:gd name="connsiteX1597" fmla="*/ 160601 w 5860123"/>
              <a:gd name="connsiteY1597" fmla="*/ 1874913 h 4856353"/>
              <a:gd name="connsiteX1598" fmla="*/ 153934 w 5860123"/>
              <a:gd name="connsiteY1598" fmla="*/ 1873008 h 4856353"/>
              <a:gd name="connsiteX1599" fmla="*/ 143456 w 5860123"/>
              <a:gd name="connsiteY1599" fmla="*/ 1874913 h 4856353"/>
              <a:gd name="connsiteX1600" fmla="*/ 137741 w 5860123"/>
              <a:gd name="connsiteY1600" fmla="*/ 1878723 h 4856353"/>
              <a:gd name="connsiteX1601" fmla="*/ 125359 w 5860123"/>
              <a:gd name="connsiteY1601" fmla="*/ 1873960 h 4856353"/>
              <a:gd name="connsiteX1602" fmla="*/ 118691 w 5860123"/>
              <a:gd name="connsiteY1602" fmla="*/ 1872055 h 4856353"/>
              <a:gd name="connsiteX1603" fmla="*/ 114881 w 5860123"/>
              <a:gd name="connsiteY1603" fmla="*/ 1864435 h 4856353"/>
              <a:gd name="connsiteX1604" fmla="*/ 119644 w 5860123"/>
              <a:gd name="connsiteY1604" fmla="*/ 1853005 h 4856353"/>
              <a:gd name="connsiteX1605" fmla="*/ 118691 w 5860123"/>
              <a:gd name="connsiteY1605" fmla="*/ 1847290 h 4856353"/>
              <a:gd name="connsiteX1606" fmla="*/ 112976 w 5860123"/>
              <a:gd name="connsiteY1606" fmla="*/ 1841575 h 4856353"/>
              <a:gd name="connsiteX1607" fmla="*/ 105356 w 5860123"/>
              <a:gd name="connsiteY1607" fmla="*/ 1834908 h 4856353"/>
              <a:gd name="connsiteX1608" fmla="*/ 105356 w 5860123"/>
              <a:gd name="connsiteY1608" fmla="*/ 1833003 h 4856353"/>
              <a:gd name="connsiteX1609" fmla="*/ 106309 w 5860123"/>
              <a:gd name="connsiteY1609" fmla="*/ 1828240 h 4856353"/>
              <a:gd name="connsiteX1610" fmla="*/ 110119 w 5860123"/>
              <a:gd name="connsiteY1610" fmla="*/ 1822525 h 4856353"/>
              <a:gd name="connsiteX1611" fmla="*/ 115834 w 5860123"/>
              <a:gd name="connsiteY1611" fmla="*/ 1817763 h 4856353"/>
              <a:gd name="connsiteX1612" fmla="*/ 119644 w 5860123"/>
              <a:gd name="connsiteY1612" fmla="*/ 1813953 h 4856353"/>
              <a:gd name="connsiteX1613" fmla="*/ 123454 w 5860123"/>
              <a:gd name="connsiteY1613" fmla="*/ 1809190 h 4856353"/>
              <a:gd name="connsiteX1614" fmla="*/ 125359 w 5860123"/>
              <a:gd name="connsiteY1614" fmla="*/ 1794903 h 4856353"/>
              <a:gd name="connsiteX1615" fmla="*/ 130121 w 5860123"/>
              <a:gd name="connsiteY1615" fmla="*/ 1786330 h 4856353"/>
              <a:gd name="connsiteX1616" fmla="*/ 130121 w 5860123"/>
              <a:gd name="connsiteY1616" fmla="*/ 1780615 h 4856353"/>
              <a:gd name="connsiteX1617" fmla="*/ 127264 w 5860123"/>
              <a:gd name="connsiteY1617" fmla="*/ 1768233 h 4856353"/>
              <a:gd name="connsiteX1618" fmla="*/ 123454 w 5860123"/>
              <a:gd name="connsiteY1618" fmla="*/ 1753945 h 4856353"/>
              <a:gd name="connsiteX1619" fmla="*/ 118691 w 5860123"/>
              <a:gd name="connsiteY1619" fmla="*/ 1747278 h 4856353"/>
              <a:gd name="connsiteX1620" fmla="*/ 112976 w 5860123"/>
              <a:gd name="connsiteY1620" fmla="*/ 1735848 h 4856353"/>
              <a:gd name="connsiteX1621" fmla="*/ 107261 w 5860123"/>
              <a:gd name="connsiteY1621" fmla="*/ 1728228 h 4856353"/>
              <a:gd name="connsiteX1622" fmla="*/ 96784 w 5860123"/>
              <a:gd name="connsiteY1622" fmla="*/ 1726323 h 4856353"/>
              <a:gd name="connsiteX1623" fmla="*/ 89164 w 5860123"/>
              <a:gd name="connsiteY1623" fmla="*/ 1729180 h 4856353"/>
              <a:gd name="connsiteX1624" fmla="*/ 86306 w 5860123"/>
              <a:gd name="connsiteY1624" fmla="*/ 1721560 h 4856353"/>
              <a:gd name="connsiteX1625" fmla="*/ 88211 w 5860123"/>
              <a:gd name="connsiteY1625" fmla="*/ 1715845 h 4856353"/>
              <a:gd name="connsiteX1626" fmla="*/ 89164 w 5860123"/>
              <a:gd name="connsiteY1626" fmla="*/ 1708225 h 4856353"/>
              <a:gd name="connsiteX1627" fmla="*/ 89164 w 5860123"/>
              <a:gd name="connsiteY1627" fmla="*/ 1702510 h 4856353"/>
              <a:gd name="connsiteX1628" fmla="*/ 83449 w 5860123"/>
              <a:gd name="connsiteY1628" fmla="*/ 1694890 h 4856353"/>
              <a:gd name="connsiteX1629" fmla="*/ 71066 w 5860123"/>
              <a:gd name="connsiteY1629" fmla="*/ 1687270 h 4856353"/>
              <a:gd name="connsiteX1630" fmla="*/ 60589 w 5860123"/>
              <a:gd name="connsiteY1630" fmla="*/ 1679650 h 4856353"/>
              <a:gd name="connsiteX1631" fmla="*/ 53921 w 5860123"/>
              <a:gd name="connsiteY1631" fmla="*/ 1678698 h 4856353"/>
              <a:gd name="connsiteX1632" fmla="*/ 45349 w 5860123"/>
              <a:gd name="connsiteY1632" fmla="*/ 1676793 h 4856353"/>
              <a:gd name="connsiteX1633" fmla="*/ 39634 w 5860123"/>
              <a:gd name="connsiteY1633" fmla="*/ 1678698 h 4856353"/>
              <a:gd name="connsiteX1634" fmla="*/ 38681 w 5860123"/>
              <a:gd name="connsiteY1634" fmla="*/ 1669173 h 4856353"/>
              <a:gd name="connsiteX1635" fmla="*/ 29156 w 5860123"/>
              <a:gd name="connsiteY1635" fmla="*/ 1659648 h 4856353"/>
              <a:gd name="connsiteX1636" fmla="*/ 24394 w 5860123"/>
              <a:gd name="connsiteY1636" fmla="*/ 1655838 h 4856353"/>
              <a:gd name="connsiteX1637" fmla="*/ 16774 w 5860123"/>
              <a:gd name="connsiteY1637" fmla="*/ 1657743 h 4856353"/>
              <a:gd name="connsiteX1638" fmla="*/ 10106 w 5860123"/>
              <a:gd name="connsiteY1638" fmla="*/ 1651075 h 4856353"/>
              <a:gd name="connsiteX1639" fmla="*/ 9154 w 5860123"/>
              <a:gd name="connsiteY1639" fmla="*/ 1640598 h 4856353"/>
              <a:gd name="connsiteX1640" fmla="*/ 14869 w 5860123"/>
              <a:gd name="connsiteY1640" fmla="*/ 1628215 h 4856353"/>
              <a:gd name="connsiteX1641" fmla="*/ 32966 w 5860123"/>
              <a:gd name="connsiteY1641" fmla="*/ 1629168 h 4856353"/>
              <a:gd name="connsiteX1642" fmla="*/ 51064 w 5860123"/>
              <a:gd name="connsiteY1642" fmla="*/ 1637740 h 4856353"/>
              <a:gd name="connsiteX1643" fmla="*/ 57731 w 5860123"/>
              <a:gd name="connsiteY1643" fmla="*/ 1640598 h 4856353"/>
              <a:gd name="connsiteX1644" fmla="*/ 65351 w 5860123"/>
              <a:gd name="connsiteY1644" fmla="*/ 1643455 h 4856353"/>
              <a:gd name="connsiteX1645" fmla="*/ 78686 w 5860123"/>
              <a:gd name="connsiteY1645" fmla="*/ 1641550 h 4856353"/>
              <a:gd name="connsiteX1646" fmla="*/ 85354 w 5860123"/>
              <a:gd name="connsiteY1646" fmla="*/ 1626310 h 4856353"/>
              <a:gd name="connsiteX1647" fmla="*/ 74876 w 5860123"/>
              <a:gd name="connsiteY1647" fmla="*/ 1603450 h 4856353"/>
              <a:gd name="connsiteX1648" fmla="*/ 85354 w 5860123"/>
              <a:gd name="connsiteY1648" fmla="*/ 1581543 h 4856353"/>
              <a:gd name="connsiteX1649" fmla="*/ 87259 w 5860123"/>
              <a:gd name="connsiteY1649" fmla="*/ 1564398 h 4856353"/>
              <a:gd name="connsiteX1650" fmla="*/ 91069 w 5860123"/>
              <a:gd name="connsiteY1650" fmla="*/ 1550110 h 4856353"/>
              <a:gd name="connsiteX1651" fmla="*/ 90116 w 5860123"/>
              <a:gd name="connsiteY1651" fmla="*/ 1533918 h 4856353"/>
              <a:gd name="connsiteX1652" fmla="*/ 90116 w 5860123"/>
              <a:gd name="connsiteY1652" fmla="*/ 1514868 h 4856353"/>
              <a:gd name="connsiteX1653" fmla="*/ 102499 w 5860123"/>
              <a:gd name="connsiteY1653" fmla="*/ 1492008 h 4856353"/>
              <a:gd name="connsiteX1654" fmla="*/ 100594 w 5860123"/>
              <a:gd name="connsiteY1654" fmla="*/ 1474863 h 4856353"/>
              <a:gd name="connsiteX1655" fmla="*/ 90116 w 5860123"/>
              <a:gd name="connsiteY1655" fmla="*/ 1456765 h 4856353"/>
              <a:gd name="connsiteX1656" fmla="*/ 69161 w 5860123"/>
              <a:gd name="connsiteY1656" fmla="*/ 1443430 h 4856353"/>
              <a:gd name="connsiteX1657" fmla="*/ 67256 w 5860123"/>
              <a:gd name="connsiteY1657" fmla="*/ 1442478 h 4856353"/>
              <a:gd name="connsiteX1658" fmla="*/ 34871 w 5860123"/>
              <a:gd name="connsiteY1658" fmla="*/ 1442478 h 4856353"/>
              <a:gd name="connsiteX1659" fmla="*/ 21536 w 5860123"/>
              <a:gd name="connsiteY1659" fmla="*/ 1442478 h 4856353"/>
              <a:gd name="connsiteX1660" fmla="*/ 15821 w 5860123"/>
              <a:gd name="connsiteY1660" fmla="*/ 1435810 h 4856353"/>
              <a:gd name="connsiteX1661" fmla="*/ 12011 w 5860123"/>
              <a:gd name="connsiteY1661" fmla="*/ 1427238 h 4856353"/>
              <a:gd name="connsiteX1662" fmla="*/ 7249 w 5860123"/>
              <a:gd name="connsiteY1662" fmla="*/ 1419618 h 4856353"/>
              <a:gd name="connsiteX1663" fmla="*/ 1534 w 5860123"/>
              <a:gd name="connsiteY1663" fmla="*/ 1397710 h 4856353"/>
              <a:gd name="connsiteX1664" fmla="*/ 16774 w 5860123"/>
              <a:gd name="connsiteY1664" fmla="*/ 1386280 h 4856353"/>
              <a:gd name="connsiteX1665" fmla="*/ 29156 w 5860123"/>
              <a:gd name="connsiteY1665" fmla="*/ 1381518 h 4856353"/>
              <a:gd name="connsiteX1666" fmla="*/ 27251 w 5860123"/>
              <a:gd name="connsiteY1666" fmla="*/ 1371993 h 4856353"/>
              <a:gd name="connsiteX1667" fmla="*/ 21536 w 5860123"/>
              <a:gd name="connsiteY1667" fmla="*/ 1358658 h 4856353"/>
              <a:gd name="connsiteX1668" fmla="*/ 21536 w 5860123"/>
              <a:gd name="connsiteY1668" fmla="*/ 1347228 h 4856353"/>
              <a:gd name="connsiteX1669" fmla="*/ 20584 w 5860123"/>
              <a:gd name="connsiteY1669" fmla="*/ 1338655 h 4856353"/>
              <a:gd name="connsiteX1670" fmla="*/ 15821 w 5860123"/>
              <a:gd name="connsiteY1670" fmla="*/ 1330083 h 4856353"/>
              <a:gd name="connsiteX1671" fmla="*/ 14869 w 5860123"/>
              <a:gd name="connsiteY1671" fmla="*/ 1323415 h 4856353"/>
              <a:gd name="connsiteX1672" fmla="*/ 24394 w 5860123"/>
              <a:gd name="connsiteY1672" fmla="*/ 1313890 h 4856353"/>
              <a:gd name="connsiteX1673" fmla="*/ 35824 w 5860123"/>
              <a:gd name="connsiteY1673" fmla="*/ 1310080 h 4856353"/>
              <a:gd name="connsiteX1674" fmla="*/ 49159 w 5860123"/>
              <a:gd name="connsiteY1674" fmla="*/ 1313890 h 4856353"/>
              <a:gd name="connsiteX1675" fmla="*/ 55826 w 5860123"/>
              <a:gd name="connsiteY1675" fmla="*/ 1313890 h 4856353"/>
              <a:gd name="connsiteX1676" fmla="*/ 64399 w 5860123"/>
              <a:gd name="connsiteY1676" fmla="*/ 1308175 h 4856353"/>
              <a:gd name="connsiteX1677" fmla="*/ 72019 w 5860123"/>
              <a:gd name="connsiteY1677" fmla="*/ 1299603 h 4856353"/>
              <a:gd name="connsiteX1678" fmla="*/ 73924 w 5860123"/>
              <a:gd name="connsiteY1678" fmla="*/ 1286268 h 4856353"/>
              <a:gd name="connsiteX1679" fmla="*/ 72019 w 5860123"/>
              <a:gd name="connsiteY1679" fmla="*/ 1282458 h 4856353"/>
              <a:gd name="connsiteX1680" fmla="*/ 73924 w 5860123"/>
              <a:gd name="connsiteY1680" fmla="*/ 1273885 h 4856353"/>
              <a:gd name="connsiteX1681" fmla="*/ 83449 w 5860123"/>
              <a:gd name="connsiteY1681" fmla="*/ 1267218 h 4856353"/>
              <a:gd name="connsiteX1682" fmla="*/ 89164 w 5860123"/>
              <a:gd name="connsiteY1682" fmla="*/ 1261503 h 4856353"/>
              <a:gd name="connsiteX1683" fmla="*/ 93926 w 5860123"/>
              <a:gd name="connsiteY1683" fmla="*/ 1258645 h 4856353"/>
              <a:gd name="connsiteX1684" fmla="*/ 94879 w 5860123"/>
              <a:gd name="connsiteY1684" fmla="*/ 1252930 h 4856353"/>
              <a:gd name="connsiteX1685" fmla="*/ 102499 w 5860123"/>
              <a:gd name="connsiteY1685" fmla="*/ 1246263 h 4856353"/>
              <a:gd name="connsiteX1686" fmla="*/ 107261 w 5860123"/>
              <a:gd name="connsiteY1686" fmla="*/ 1247215 h 4856353"/>
              <a:gd name="connsiteX1687" fmla="*/ 126311 w 5860123"/>
              <a:gd name="connsiteY1687" fmla="*/ 1249120 h 4856353"/>
              <a:gd name="connsiteX1688" fmla="*/ 130121 w 5860123"/>
              <a:gd name="connsiteY1688" fmla="*/ 1254835 h 4856353"/>
              <a:gd name="connsiteX1689" fmla="*/ 139646 w 5860123"/>
              <a:gd name="connsiteY1689" fmla="*/ 1255788 h 4856353"/>
              <a:gd name="connsiteX1690" fmla="*/ 154886 w 5860123"/>
              <a:gd name="connsiteY1690" fmla="*/ 1249120 h 4856353"/>
              <a:gd name="connsiteX1691" fmla="*/ 158696 w 5860123"/>
              <a:gd name="connsiteY1691" fmla="*/ 1247215 h 4856353"/>
              <a:gd name="connsiteX1692" fmla="*/ 160601 w 5860123"/>
              <a:gd name="connsiteY1692" fmla="*/ 1246263 h 4856353"/>
              <a:gd name="connsiteX1693" fmla="*/ 163459 w 5860123"/>
              <a:gd name="connsiteY1693" fmla="*/ 1244358 h 4856353"/>
              <a:gd name="connsiteX1694" fmla="*/ 169174 w 5860123"/>
              <a:gd name="connsiteY1694" fmla="*/ 1244358 h 4856353"/>
              <a:gd name="connsiteX1695" fmla="*/ 180604 w 5860123"/>
              <a:gd name="connsiteY1695" fmla="*/ 1238643 h 4856353"/>
              <a:gd name="connsiteX1696" fmla="*/ 190129 w 5860123"/>
              <a:gd name="connsiteY1696" fmla="*/ 1242453 h 4856353"/>
              <a:gd name="connsiteX1697" fmla="*/ 195844 w 5860123"/>
              <a:gd name="connsiteY1697" fmla="*/ 1246263 h 4856353"/>
              <a:gd name="connsiteX1698" fmla="*/ 198701 w 5860123"/>
              <a:gd name="connsiteY1698" fmla="*/ 1240548 h 4856353"/>
              <a:gd name="connsiteX1699" fmla="*/ 198701 w 5860123"/>
              <a:gd name="connsiteY1699" fmla="*/ 1221498 h 4856353"/>
              <a:gd name="connsiteX1700" fmla="*/ 205369 w 5860123"/>
              <a:gd name="connsiteY1700" fmla="*/ 1227213 h 4856353"/>
              <a:gd name="connsiteX1701" fmla="*/ 216799 w 5860123"/>
              <a:gd name="connsiteY1701" fmla="*/ 1236738 h 4856353"/>
              <a:gd name="connsiteX1702" fmla="*/ 226324 w 5860123"/>
              <a:gd name="connsiteY1702" fmla="*/ 1238643 h 4856353"/>
              <a:gd name="connsiteX1703" fmla="*/ 234896 w 5860123"/>
              <a:gd name="connsiteY1703" fmla="*/ 1239595 h 4856353"/>
              <a:gd name="connsiteX1704" fmla="*/ 248231 w 5860123"/>
              <a:gd name="connsiteY1704" fmla="*/ 1235785 h 4856353"/>
              <a:gd name="connsiteX1705" fmla="*/ 256804 w 5860123"/>
              <a:gd name="connsiteY1705" fmla="*/ 1231975 h 4856353"/>
              <a:gd name="connsiteX1706" fmla="*/ 271091 w 5860123"/>
              <a:gd name="connsiteY1706" fmla="*/ 1227213 h 4856353"/>
              <a:gd name="connsiteX1707" fmla="*/ 275854 w 5860123"/>
              <a:gd name="connsiteY1707" fmla="*/ 1236738 h 4856353"/>
              <a:gd name="connsiteX1708" fmla="*/ 275854 w 5860123"/>
              <a:gd name="connsiteY1708" fmla="*/ 1246263 h 4856353"/>
              <a:gd name="connsiteX1709" fmla="*/ 278711 w 5860123"/>
              <a:gd name="connsiteY1709" fmla="*/ 1253883 h 4856353"/>
              <a:gd name="connsiteX1710" fmla="*/ 271091 w 5860123"/>
              <a:gd name="connsiteY1710" fmla="*/ 1264360 h 4856353"/>
              <a:gd name="connsiteX1711" fmla="*/ 269186 w 5860123"/>
              <a:gd name="connsiteY1711" fmla="*/ 1269123 h 4856353"/>
              <a:gd name="connsiteX1712" fmla="*/ 270139 w 5860123"/>
              <a:gd name="connsiteY1712" fmla="*/ 1272933 h 4856353"/>
              <a:gd name="connsiteX1713" fmla="*/ 272996 w 5860123"/>
              <a:gd name="connsiteY1713" fmla="*/ 1277695 h 4856353"/>
              <a:gd name="connsiteX1714" fmla="*/ 280616 w 5860123"/>
              <a:gd name="connsiteY1714" fmla="*/ 1277695 h 4856353"/>
              <a:gd name="connsiteX1715" fmla="*/ 290141 w 5860123"/>
              <a:gd name="connsiteY1715" fmla="*/ 1276743 h 4856353"/>
              <a:gd name="connsiteX1716" fmla="*/ 303476 w 5860123"/>
              <a:gd name="connsiteY1716" fmla="*/ 1276743 h 4856353"/>
              <a:gd name="connsiteX1717" fmla="*/ 313001 w 5860123"/>
              <a:gd name="connsiteY1717" fmla="*/ 1278648 h 4856353"/>
              <a:gd name="connsiteX1718" fmla="*/ 326336 w 5860123"/>
              <a:gd name="connsiteY1718" fmla="*/ 1280553 h 4856353"/>
              <a:gd name="connsiteX1719" fmla="*/ 333004 w 5860123"/>
              <a:gd name="connsiteY1719" fmla="*/ 1282458 h 4856353"/>
              <a:gd name="connsiteX1720" fmla="*/ 339671 w 5860123"/>
              <a:gd name="connsiteY1720" fmla="*/ 1291030 h 4856353"/>
              <a:gd name="connsiteX1721" fmla="*/ 349196 w 5860123"/>
              <a:gd name="connsiteY1721" fmla="*/ 1288173 h 4856353"/>
              <a:gd name="connsiteX1722" fmla="*/ 360626 w 5860123"/>
              <a:gd name="connsiteY1722" fmla="*/ 1277695 h 4856353"/>
              <a:gd name="connsiteX1723" fmla="*/ 368246 w 5860123"/>
              <a:gd name="connsiteY1723" fmla="*/ 1270075 h 4856353"/>
              <a:gd name="connsiteX1724" fmla="*/ 376819 w 5860123"/>
              <a:gd name="connsiteY1724" fmla="*/ 1260550 h 4856353"/>
              <a:gd name="connsiteX1725" fmla="*/ 377771 w 5860123"/>
              <a:gd name="connsiteY1725" fmla="*/ 1251025 h 4856353"/>
              <a:gd name="connsiteX1726" fmla="*/ 385391 w 5860123"/>
              <a:gd name="connsiteY1726" fmla="*/ 1248168 h 4856353"/>
              <a:gd name="connsiteX1727" fmla="*/ 393011 w 5860123"/>
              <a:gd name="connsiteY1727" fmla="*/ 1239595 h 4856353"/>
              <a:gd name="connsiteX1728" fmla="*/ 394916 w 5860123"/>
              <a:gd name="connsiteY1728" fmla="*/ 1233880 h 4856353"/>
              <a:gd name="connsiteX1729" fmla="*/ 395869 w 5860123"/>
              <a:gd name="connsiteY1729" fmla="*/ 1231023 h 4856353"/>
              <a:gd name="connsiteX1730" fmla="*/ 400631 w 5860123"/>
              <a:gd name="connsiteY1730" fmla="*/ 1226260 h 4856353"/>
              <a:gd name="connsiteX1731" fmla="*/ 413966 w 5860123"/>
              <a:gd name="connsiteY1731" fmla="*/ 1224355 h 4856353"/>
              <a:gd name="connsiteX1732" fmla="*/ 431111 w 5860123"/>
              <a:gd name="connsiteY1732" fmla="*/ 1223403 h 4856353"/>
              <a:gd name="connsiteX1733" fmla="*/ 435874 w 5860123"/>
              <a:gd name="connsiteY1733" fmla="*/ 1228165 h 4856353"/>
              <a:gd name="connsiteX1734" fmla="*/ 444446 w 5860123"/>
              <a:gd name="connsiteY1734" fmla="*/ 1234833 h 4856353"/>
              <a:gd name="connsiteX1735" fmla="*/ 451114 w 5860123"/>
              <a:gd name="connsiteY1735" fmla="*/ 1235785 h 4856353"/>
              <a:gd name="connsiteX1736" fmla="*/ 462544 w 5860123"/>
              <a:gd name="connsiteY1736" fmla="*/ 1234833 h 4856353"/>
              <a:gd name="connsiteX1737" fmla="*/ 477784 w 5860123"/>
              <a:gd name="connsiteY1737" fmla="*/ 1244358 h 4856353"/>
              <a:gd name="connsiteX1738" fmla="*/ 495881 w 5860123"/>
              <a:gd name="connsiteY1738" fmla="*/ 1246263 h 4856353"/>
              <a:gd name="connsiteX1739" fmla="*/ 504454 w 5860123"/>
              <a:gd name="connsiteY1739" fmla="*/ 1244358 h 4856353"/>
              <a:gd name="connsiteX1740" fmla="*/ 513026 w 5860123"/>
              <a:gd name="connsiteY1740" fmla="*/ 1231975 h 4856353"/>
              <a:gd name="connsiteX1741" fmla="*/ 537791 w 5860123"/>
              <a:gd name="connsiteY1741" fmla="*/ 1231975 h 4856353"/>
              <a:gd name="connsiteX1742" fmla="*/ 556841 w 5860123"/>
              <a:gd name="connsiteY1742" fmla="*/ 1213878 h 4856353"/>
              <a:gd name="connsiteX1743" fmla="*/ 567319 w 5860123"/>
              <a:gd name="connsiteY1743" fmla="*/ 1218640 h 4856353"/>
              <a:gd name="connsiteX1744" fmla="*/ 576844 w 5860123"/>
              <a:gd name="connsiteY1744" fmla="*/ 1219593 h 4856353"/>
              <a:gd name="connsiteX1745" fmla="*/ 597799 w 5860123"/>
              <a:gd name="connsiteY1745" fmla="*/ 1216735 h 4856353"/>
              <a:gd name="connsiteX1746" fmla="*/ 605419 w 5860123"/>
              <a:gd name="connsiteY1746" fmla="*/ 1214830 h 4856353"/>
              <a:gd name="connsiteX1747" fmla="*/ 614944 w 5860123"/>
              <a:gd name="connsiteY1747" fmla="*/ 1210068 h 4856353"/>
              <a:gd name="connsiteX1748" fmla="*/ 616849 w 5860123"/>
              <a:gd name="connsiteY1748" fmla="*/ 1210068 h 4856353"/>
              <a:gd name="connsiteX1749" fmla="*/ 626374 w 5860123"/>
              <a:gd name="connsiteY1749" fmla="*/ 1208163 h 4856353"/>
              <a:gd name="connsiteX1750" fmla="*/ 640661 w 5860123"/>
              <a:gd name="connsiteY1750" fmla="*/ 1205305 h 4856353"/>
              <a:gd name="connsiteX1751" fmla="*/ 643519 w 5860123"/>
              <a:gd name="connsiteY1751" fmla="*/ 1204353 h 4856353"/>
              <a:gd name="connsiteX1752" fmla="*/ 654949 w 5860123"/>
              <a:gd name="connsiteY1752" fmla="*/ 1200543 h 4856353"/>
              <a:gd name="connsiteX1753" fmla="*/ 666379 w 5860123"/>
              <a:gd name="connsiteY1753" fmla="*/ 1200543 h 4856353"/>
              <a:gd name="connsiteX1754" fmla="*/ 676856 w 5860123"/>
              <a:gd name="connsiteY1754" fmla="*/ 1194828 h 4856353"/>
              <a:gd name="connsiteX1755" fmla="*/ 686381 w 5860123"/>
              <a:gd name="connsiteY1755" fmla="*/ 1192923 h 4856353"/>
              <a:gd name="connsiteX1756" fmla="*/ 701621 w 5860123"/>
              <a:gd name="connsiteY1756" fmla="*/ 1194828 h 4856353"/>
              <a:gd name="connsiteX1757" fmla="*/ 721624 w 5860123"/>
              <a:gd name="connsiteY1757" fmla="*/ 1193875 h 4856353"/>
              <a:gd name="connsiteX1758" fmla="*/ 728291 w 5860123"/>
              <a:gd name="connsiteY1758" fmla="*/ 1189113 h 4856353"/>
              <a:gd name="connsiteX1759" fmla="*/ 734959 w 5860123"/>
              <a:gd name="connsiteY1759" fmla="*/ 1185303 h 4856353"/>
              <a:gd name="connsiteX1760" fmla="*/ 744484 w 5860123"/>
              <a:gd name="connsiteY1760" fmla="*/ 1179588 h 4856353"/>
              <a:gd name="connsiteX1761" fmla="*/ 753056 w 5860123"/>
              <a:gd name="connsiteY1761" fmla="*/ 1178635 h 4856353"/>
              <a:gd name="connsiteX1762" fmla="*/ 755914 w 5860123"/>
              <a:gd name="connsiteY1762" fmla="*/ 1179588 h 4856353"/>
              <a:gd name="connsiteX1763" fmla="*/ 765439 w 5860123"/>
              <a:gd name="connsiteY1763" fmla="*/ 1178635 h 4856353"/>
              <a:gd name="connsiteX1764" fmla="*/ 768296 w 5860123"/>
              <a:gd name="connsiteY1764" fmla="*/ 1173873 h 4856353"/>
              <a:gd name="connsiteX1765" fmla="*/ 776869 w 5860123"/>
              <a:gd name="connsiteY1765" fmla="*/ 1169110 h 4856353"/>
              <a:gd name="connsiteX1766" fmla="*/ 782584 w 5860123"/>
              <a:gd name="connsiteY1766" fmla="*/ 1162443 h 4856353"/>
              <a:gd name="connsiteX1767" fmla="*/ 782584 w 5860123"/>
              <a:gd name="connsiteY1767" fmla="*/ 1155775 h 4856353"/>
              <a:gd name="connsiteX1768" fmla="*/ 784489 w 5860123"/>
              <a:gd name="connsiteY1768" fmla="*/ 1145298 h 4856353"/>
              <a:gd name="connsiteX1769" fmla="*/ 784489 w 5860123"/>
              <a:gd name="connsiteY1769" fmla="*/ 1138630 h 4856353"/>
              <a:gd name="connsiteX1770" fmla="*/ 789251 w 5860123"/>
              <a:gd name="connsiteY1770" fmla="*/ 1130061 h 4856353"/>
              <a:gd name="connsiteX1771" fmla="*/ 791156 w 5860123"/>
              <a:gd name="connsiteY1771" fmla="*/ 1121488 h 4856353"/>
              <a:gd name="connsiteX1772" fmla="*/ 792109 w 5860123"/>
              <a:gd name="connsiteY1772" fmla="*/ 1111963 h 4856353"/>
              <a:gd name="connsiteX1773" fmla="*/ 794014 w 5860123"/>
              <a:gd name="connsiteY1773" fmla="*/ 1108153 h 4856353"/>
              <a:gd name="connsiteX1774" fmla="*/ 801634 w 5860123"/>
              <a:gd name="connsiteY1774" fmla="*/ 1097676 h 4856353"/>
              <a:gd name="connsiteX1775" fmla="*/ 813064 w 5860123"/>
              <a:gd name="connsiteY1775" fmla="*/ 1094818 h 4856353"/>
              <a:gd name="connsiteX1776" fmla="*/ 825446 w 5860123"/>
              <a:gd name="connsiteY1776" fmla="*/ 1093866 h 4856353"/>
              <a:gd name="connsiteX1777" fmla="*/ 836876 w 5860123"/>
              <a:gd name="connsiteY1777" fmla="*/ 1093866 h 4856353"/>
              <a:gd name="connsiteX1778" fmla="*/ 837829 w 5860123"/>
              <a:gd name="connsiteY1778" fmla="*/ 1089103 h 4856353"/>
              <a:gd name="connsiteX1779" fmla="*/ 829256 w 5860123"/>
              <a:gd name="connsiteY1779" fmla="*/ 1080531 h 4856353"/>
              <a:gd name="connsiteX1780" fmla="*/ 827351 w 5860123"/>
              <a:gd name="connsiteY1780" fmla="*/ 1069101 h 4856353"/>
              <a:gd name="connsiteX1781" fmla="*/ 834971 w 5860123"/>
              <a:gd name="connsiteY1781" fmla="*/ 1066243 h 4856353"/>
              <a:gd name="connsiteX1782" fmla="*/ 842591 w 5860123"/>
              <a:gd name="connsiteY1782" fmla="*/ 1066243 h 4856353"/>
              <a:gd name="connsiteX1783" fmla="*/ 844496 w 5860123"/>
              <a:gd name="connsiteY1783" fmla="*/ 1065291 h 4856353"/>
              <a:gd name="connsiteX1784" fmla="*/ 849259 w 5860123"/>
              <a:gd name="connsiteY1784" fmla="*/ 1061481 h 4856353"/>
              <a:gd name="connsiteX1785" fmla="*/ 855926 w 5860123"/>
              <a:gd name="connsiteY1785" fmla="*/ 1061481 h 4856353"/>
              <a:gd name="connsiteX1786" fmla="*/ 867356 w 5860123"/>
              <a:gd name="connsiteY1786" fmla="*/ 1063386 h 4856353"/>
              <a:gd name="connsiteX1787" fmla="*/ 870214 w 5860123"/>
              <a:gd name="connsiteY1787" fmla="*/ 1052908 h 4856353"/>
              <a:gd name="connsiteX1788" fmla="*/ 871166 w 5860123"/>
              <a:gd name="connsiteY1788" fmla="*/ 1047193 h 4856353"/>
              <a:gd name="connsiteX1789" fmla="*/ 867356 w 5860123"/>
              <a:gd name="connsiteY1789" fmla="*/ 1035763 h 4856353"/>
              <a:gd name="connsiteX1790" fmla="*/ 872119 w 5860123"/>
              <a:gd name="connsiteY1790" fmla="*/ 1031953 h 4856353"/>
              <a:gd name="connsiteX1791" fmla="*/ 876881 w 5860123"/>
              <a:gd name="connsiteY1791" fmla="*/ 1017666 h 4856353"/>
              <a:gd name="connsiteX1792" fmla="*/ 872119 w 5860123"/>
              <a:gd name="connsiteY1792" fmla="*/ 987186 h 4856353"/>
              <a:gd name="connsiteX1793" fmla="*/ 870214 w 5860123"/>
              <a:gd name="connsiteY1793" fmla="*/ 971946 h 4856353"/>
              <a:gd name="connsiteX1794" fmla="*/ 870214 w 5860123"/>
              <a:gd name="connsiteY1794" fmla="*/ 968136 h 4856353"/>
              <a:gd name="connsiteX1795" fmla="*/ 871166 w 5860123"/>
              <a:gd name="connsiteY1795" fmla="*/ 950991 h 4856353"/>
              <a:gd name="connsiteX1796" fmla="*/ 873071 w 5860123"/>
              <a:gd name="connsiteY1796" fmla="*/ 934798 h 4856353"/>
              <a:gd name="connsiteX1797" fmla="*/ 874976 w 5860123"/>
              <a:gd name="connsiteY1797" fmla="*/ 917653 h 4856353"/>
              <a:gd name="connsiteX1798" fmla="*/ 876881 w 5860123"/>
              <a:gd name="connsiteY1798" fmla="*/ 907176 h 4856353"/>
              <a:gd name="connsiteX1799" fmla="*/ 879739 w 5860123"/>
              <a:gd name="connsiteY1799" fmla="*/ 900508 h 4856353"/>
              <a:gd name="connsiteX1800" fmla="*/ 882596 w 5860123"/>
              <a:gd name="connsiteY1800" fmla="*/ 882411 h 4856353"/>
              <a:gd name="connsiteX1801" fmla="*/ 886406 w 5860123"/>
              <a:gd name="connsiteY1801" fmla="*/ 867171 h 4856353"/>
              <a:gd name="connsiteX1802" fmla="*/ 890216 w 5860123"/>
              <a:gd name="connsiteY1802" fmla="*/ 850978 h 4856353"/>
              <a:gd name="connsiteX1803" fmla="*/ 887359 w 5860123"/>
              <a:gd name="connsiteY1803" fmla="*/ 840501 h 4856353"/>
              <a:gd name="connsiteX1804" fmla="*/ 882596 w 5860123"/>
              <a:gd name="connsiteY1804" fmla="*/ 837643 h 4856353"/>
              <a:gd name="connsiteX1805" fmla="*/ 879739 w 5860123"/>
              <a:gd name="connsiteY1805" fmla="*/ 835738 h 4856353"/>
              <a:gd name="connsiteX1806" fmla="*/ 878786 w 5860123"/>
              <a:gd name="connsiteY1806" fmla="*/ 832881 h 4856353"/>
              <a:gd name="connsiteX1807" fmla="*/ 877834 w 5860123"/>
              <a:gd name="connsiteY1807" fmla="*/ 825261 h 4856353"/>
              <a:gd name="connsiteX1808" fmla="*/ 869261 w 5860123"/>
              <a:gd name="connsiteY1808" fmla="*/ 824308 h 4856353"/>
              <a:gd name="connsiteX1809" fmla="*/ 861641 w 5860123"/>
              <a:gd name="connsiteY1809" fmla="*/ 822403 h 4856353"/>
              <a:gd name="connsiteX1810" fmla="*/ 858784 w 5860123"/>
              <a:gd name="connsiteY1810" fmla="*/ 818593 h 4856353"/>
              <a:gd name="connsiteX1811" fmla="*/ 858784 w 5860123"/>
              <a:gd name="connsiteY1811" fmla="*/ 813831 h 4856353"/>
              <a:gd name="connsiteX1812" fmla="*/ 860689 w 5860123"/>
              <a:gd name="connsiteY1812" fmla="*/ 810973 h 4856353"/>
              <a:gd name="connsiteX1813" fmla="*/ 861641 w 5860123"/>
              <a:gd name="connsiteY1813" fmla="*/ 802401 h 4856353"/>
              <a:gd name="connsiteX1814" fmla="*/ 870214 w 5860123"/>
              <a:gd name="connsiteY1814" fmla="*/ 803353 h 4856353"/>
              <a:gd name="connsiteX1815" fmla="*/ 880691 w 5860123"/>
              <a:gd name="connsiteY1815" fmla="*/ 797638 h 4856353"/>
              <a:gd name="connsiteX1816" fmla="*/ 885454 w 5860123"/>
              <a:gd name="connsiteY1816" fmla="*/ 797638 h 4856353"/>
              <a:gd name="connsiteX1817" fmla="*/ 892121 w 5860123"/>
              <a:gd name="connsiteY1817" fmla="*/ 800496 h 4856353"/>
              <a:gd name="connsiteX1818" fmla="*/ 899741 w 5860123"/>
              <a:gd name="connsiteY1818" fmla="*/ 798591 h 4856353"/>
              <a:gd name="connsiteX1819" fmla="*/ 908314 w 5860123"/>
              <a:gd name="connsiteY1819" fmla="*/ 801448 h 4856353"/>
              <a:gd name="connsiteX1820" fmla="*/ 910219 w 5860123"/>
              <a:gd name="connsiteY1820" fmla="*/ 799543 h 4856353"/>
              <a:gd name="connsiteX1821" fmla="*/ 914981 w 5860123"/>
              <a:gd name="connsiteY1821" fmla="*/ 796686 h 4856353"/>
              <a:gd name="connsiteX1822" fmla="*/ 921649 w 5860123"/>
              <a:gd name="connsiteY1822" fmla="*/ 798591 h 4856353"/>
              <a:gd name="connsiteX1823" fmla="*/ 931174 w 5860123"/>
              <a:gd name="connsiteY1823" fmla="*/ 801448 h 4856353"/>
              <a:gd name="connsiteX1824" fmla="*/ 936889 w 5860123"/>
              <a:gd name="connsiteY1824" fmla="*/ 801448 h 4856353"/>
              <a:gd name="connsiteX1825" fmla="*/ 938794 w 5860123"/>
              <a:gd name="connsiteY1825" fmla="*/ 797638 h 4856353"/>
              <a:gd name="connsiteX1826" fmla="*/ 947366 w 5860123"/>
              <a:gd name="connsiteY1826" fmla="*/ 801448 h 4856353"/>
              <a:gd name="connsiteX1827" fmla="*/ 950224 w 5860123"/>
              <a:gd name="connsiteY1827" fmla="*/ 803353 h 4856353"/>
              <a:gd name="connsiteX1828" fmla="*/ 955939 w 5860123"/>
              <a:gd name="connsiteY1828" fmla="*/ 805258 h 4856353"/>
              <a:gd name="connsiteX1829" fmla="*/ 961654 w 5860123"/>
              <a:gd name="connsiteY1829" fmla="*/ 804306 h 4856353"/>
              <a:gd name="connsiteX1830" fmla="*/ 970226 w 5860123"/>
              <a:gd name="connsiteY1830" fmla="*/ 804306 h 4856353"/>
              <a:gd name="connsiteX1831" fmla="*/ 980704 w 5860123"/>
              <a:gd name="connsiteY1831" fmla="*/ 801448 h 4856353"/>
              <a:gd name="connsiteX1832" fmla="*/ 997849 w 5860123"/>
              <a:gd name="connsiteY1832" fmla="*/ 802401 h 4856353"/>
              <a:gd name="connsiteX1833" fmla="*/ 1007374 w 5860123"/>
              <a:gd name="connsiteY1833" fmla="*/ 803353 h 4856353"/>
              <a:gd name="connsiteX1834" fmla="*/ 1018804 w 5860123"/>
              <a:gd name="connsiteY1834" fmla="*/ 799543 h 4856353"/>
              <a:gd name="connsiteX1835" fmla="*/ 1029281 w 5860123"/>
              <a:gd name="connsiteY1835" fmla="*/ 796686 h 4856353"/>
              <a:gd name="connsiteX1836" fmla="*/ 1034996 w 5860123"/>
              <a:gd name="connsiteY1836" fmla="*/ 797638 h 4856353"/>
              <a:gd name="connsiteX1837" fmla="*/ 1049284 w 5860123"/>
              <a:gd name="connsiteY1837" fmla="*/ 806211 h 4856353"/>
              <a:gd name="connsiteX1838" fmla="*/ 1055951 w 5860123"/>
              <a:gd name="connsiteY1838" fmla="*/ 813831 h 4856353"/>
              <a:gd name="connsiteX1839" fmla="*/ 1057856 w 5860123"/>
              <a:gd name="connsiteY1839" fmla="*/ 817641 h 4856353"/>
              <a:gd name="connsiteX1840" fmla="*/ 1070239 w 5860123"/>
              <a:gd name="connsiteY1840" fmla="*/ 825261 h 4856353"/>
              <a:gd name="connsiteX1841" fmla="*/ 1082621 w 5860123"/>
              <a:gd name="connsiteY1841" fmla="*/ 827166 h 4856353"/>
              <a:gd name="connsiteX1842" fmla="*/ 1089289 w 5860123"/>
              <a:gd name="connsiteY1842" fmla="*/ 830976 h 4856353"/>
              <a:gd name="connsiteX1843" fmla="*/ 1100719 w 5860123"/>
              <a:gd name="connsiteY1843" fmla="*/ 837643 h 4856353"/>
              <a:gd name="connsiteX1844" fmla="*/ 1110244 w 5860123"/>
              <a:gd name="connsiteY1844" fmla="*/ 830976 h 4856353"/>
              <a:gd name="connsiteX1845" fmla="*/ 1108339 w 5860123"/>
              <a:gd name="connsiteY1845" fmla="*/ 821451 h 4856353"/>
              <a:gd name="connsiteX1846" fmla="*/ 1105481 w 5860123"/>
              <a:gd name="connsiteY1846" fmla="*/ 810973 h 4856353"/>
              <a:gd name="connsiteX1847" fmla="*/ 1096909 w 5860123"/>
              <a:gd name="connsiteY1847" fmla="*/ 797638 h 4856353"/>
              <a:gd name="connsiteX1848" fmla="*/ 1094051 w 5860123"/>
              <a:gd name="connsiteY1848" fmla="*/ 783351 h 4856353"/>
              <a:gd name="connsiteX1849" fmla="*/ 1095004 w 5860123"/>
              <a:gd name="connsiteY1849" fmla="*/ 781446 h 4856353"/>
              <a:gd name="connsiteX1850" fmla="*/ 1096909 w 5860123"/>
              <a:gd name="connsiteY1850" fmla="*/ 773826 h 4856353"/>
              <a:gd name="connsiteX1851" fmla="*/ 1102624 w 5860123"/>
              <a:gd name="connsiteY1851" fmla="*/ 764301 h 4856353"/>
              <a:gd name="connsiteX1852" fmla="*/ 1108339 w 5860123"/>
              <a:gd name="connsiteY1852" fmla="*/ 750013 h 4856353"/>
              <a:gd name="connsiteX1853" fmla="*/ 1113101 w 5860123"/>
              <a:gd name="connsiteY1853" fmla="*/ 741441 h 4856353"/>
              <a:gd name="connsiteX1854" fmla="*/ 1120721 w 5860123"/>
              <a:gd name="connsiteY1854" fmla="*/ 736678 h 4856353"/>
              <a:gd name="connsiteX1855" fmla="*/ 1124531 w 5860123"/>
              <a:gd name="connsiteY1855" fmla="*/ 729058 h 4856353"/>
              <a:gd name="connsiteX1856" fmla="*/ 1130246 w 5860123"/>
              <a:gd name="connsiteY1856" fmla="*/ 720486 h 4856353"/>
              <a:gd name="connsiteX1857" fmla="*/ 1135961 w 5860123"/>
              <a:gd name="connsiteY1857" fmla="*/ 711913 h 4856353"/>
              <a:gd name="connsiteX1858" fmla="*/ 1142629 w 5860123"/>
              <a:gd name="connsiteY1858" fmla="*/ 704293 h 4856353"/>
              <a:gd name="connsiteX1859" fmla="*/ 1150249 w 5860123"/>
              <a:gd name="connsiteY1859" fmla="*/ 693816 h 4856353"/>
              <a:gd name="connsiteX1860" fmla="*/ 1154059 w 5860123"/>
              <a:gd name="connsiteY1860" fmla="*/ 689053 h 4856353"/>
              <a:gd name="connsiteX1861" fmla="*/ 1161679 w 5860123"/>
              <a:gd name="connsiteY1861" fmla="*/ 680481 h 4856353"/>
              <a:gd name="connsiteX1862" fmla="*/ 1168346 w 5860123"/>
              <a:gd name="connsiteY1862" fmla="*/ 669051 h 4856353"/>
              <a:gd name="connsiteX1863" fmla="*/ 1179776 w 5860123"/>
              <a:gd name="connsiteY1863" fmla="*/ 649048 h 4856353"/>
              <a:gd name="connsiteX1864" fmla="*/ 1187396 w 5860123"/>
              <a:gd name="connsiteY1864" fmla="*/ 636666 h 4856353"/>
              <a:gd name="connsiteX1865" fmla="*/ 1202636 w 5860123"/>
              <a:gd name="connsiteY1865" fmla="*/ 617617 h 4856353"/>
              <a:gd name="connsiteX1866" fmla="*/ 1213114 w 5860123"/>
              <a:gd name="connsiteY1866" fmla="*/ 603329 h 4856353"/>
              <a:gd name="connsiteX1867" fmla="*/ 1218829 w 5860123"/>
              <a:gd name="connsiteY1867" fmla="*/ 593803 h 4856353"/>
              <a:gd name="connsiteX1868" fmla="*/ 1232164 w 5860123"/>
              <a:gd name="connsiteY1868" fmla="*/ 601423 h 4856353"/>
              <a:gd name="connsiteX1869" fmla="*/ 1236926 w 5860123"/>
              <a:gd name="connsiteY1869" fmla="*/ 605234 h 4856353"/>
              <a:gd name="connsiteX1870" fmla="*/ 1243594 w 5860123"/>
              <a:gd name="connsiteY1870" fmla="*/ 609997 h 4856353"/>
              <a:gd name="connsiteX1871" fmla="*/ 1246451 w 5860123"/>
              <a:gd name="connsiteY1871" fmla="*/ 613806 h 4856353"/>
              <a:gd name="connsiteX1872" fmla="*/ 1252166 w 5860123"/>
              <a:gd name="connsiteY1872" fmla="*/ 619521 h 4856353"/>
              <a:gd name="connsiteX1873" fmla="*/ 1257881 w 5860123"/>
              <a:gd name="connsiteY1873" fmla="*/ 623332 h 4856353"/>
              <a:gd name="connsiteX1874" fmla="*/ 1266454 w 5860123"/>
              <a:gd name="connsiteY1874" fmla="*/ 630951 h 4856353"/>
              <a:gd name="connsiteX1875" fmla="*/ 1269311 w 5860123"/>
              <a:gd name="connsiteY1875" fmla="*/ 632857 h 4856353"/>
              <a:gd name="connsiteX1876" fmla="*/ 1274074 w 5860123"/>
              <a:gd name="connsiteY1876" fmla="*/ 636666 h 4856353"/>
              <a:gd name="connsiteX1877" fmla="*/ 1284551 w 5860123"/>
              <a:gd name="connsiteY1877" fmla="*/ 643333 h 4856353"/>
              <a:gd name="connsiteX1878" fmla="*/ 1296934 w 5860123"/>
              <a:gd name="connsiteY1878" fmla="*/ 646191 h 4856353"/>
              <a:gd name="connsiteX1879" fmla="*/ 1305506 w 5860123"/>
              <a:gd name="connsiteY1879" fmla="*/ 648097 h 4856353"/>
              <a:gd name="connsiteX1880" fmla="*/ 1314079 w 5860123"/>
              <a:gd name="connsiteY1880" fmla="*/ 647143 h 4856353"/>
              <a:gd name="connsiteX1881" fmla="*/ 1317889 w 5860123"/>
              <a:gd name="connsiteY1881" fmla="*/ 648097 h 4856353"/>
              <a:gd name="connsiteX1882" fmla="*/ 1325509 w 5860123"/>
              <a:gd name="connsiteY1882" fmla="*/ 650953 h 4856353"/>
              <a:gd name="connsiteX1883" fmla="*/ 1335034 w 5860123"/>
              <a:gd name="connsiteY1883" fmla="*/ 653811 h 4856353"/>
              <a:gd name="connsiteX1884" fmla="*/ 1351226 w 5860123"/>
              <a:gd name="connsiteY1884" fmla="*/ 657622 h 4856353"/>
              <a:gd name="connsiteX1885" fmla="*/ 1360751 w 5860123"/>
              <a:gd name="connsiteY1885" fmla="*/ 663336 h 4856353"/>
              <a:gd name="connsiteX1886" fmla="*/ 1376944 w 5860123"/>
              <a:gd name="connsiteY1886" fmla="*/ 671908 h 4856353"/>
              <a:gd name="connsiteX1887" fmla="*/ 1390279 w 5860123"/>
              <a:gd name="connsiteY1887" fmla="*/ 664288 h 4856353"/>
              <a:gd name="connsiteX1888" fmla="*/ 1404566 w 5860123"/>
              <a:gd name="connsiteY1888" fmla="*/ 664288 h 4856353"/>
              <a:gd name="connsiteX1889" fmla="*/ 1418854 w 5860123"/>
              <a:gd name="connsiteY1889" fmla="*/ 665242 h 4856353"/>
              <a:gd name="connsiteX1890" fmla="*/ 1433141 w 5860123"/>
              <a:gd name="connsiteY1890" fmla="*/ 664288 h 4856353"/>
              <a:gd name="connsiteX1891" fmla="*/ 1440761 w 5860123"/>
              <a:gd name="connsiteY1891" fmla="*/ 658573 h 4856353"/>
              <a:gd name="connsiteX1892" fmla="*/ 1449334 w 5860123"/>
              <a:gd name="connsiteY1892" fmla="*/ 650001 h 4856353"/>
              <a:gd name="connsiteX1893" fmla="*/ 1453144 w 5860123"/>
              <a:gd name="connsiteY1893" fmla="*/ 637619 h 4856353"/>
              <a:gd name="connsiteX1894" fmla="*/ 1456001 w 5860123"/>
              <a:gd name="connsiteY1894" fmla="*/ 627141 h 4856353"/>
              <a:gd name="connsiteX1895" fmla="*/ 1454096 w 5860123"/>
              <a:gd name="connsiteY1895" fmla="*/ 618568 h 4856353"/>
              <a:gd name="connsiteX1896" fmla="*/ 1454096 w 5860123"/>
              <a:gd name="connsiteY1896" fmla="*/ 606186 h 4856353"/>
              <a:gd name="connsiteX1897" fmla="*/ 1456954 w 5860123"/>
              <a:gd name="connsiteY1897" fmla="*/ 590946 h 4856353"/>
              <a:gd name="connsiteX1898" fmla="*/ 1457906 w 5860123"/>
              <a:gd name="connsiteY1898" fmla="*/ 586183 h 4856353"/>
              <a:gd name="connsiteX1899" fmla="*/ 1461716 w 5860123"/>
              <a:gd name="connsiteY1899" fmla="*/ 566181 h 4856353"/>
              <a:gd name="connsiteX1900" fmla="*/ 1462669 w 5860123"/>
              <a:gd name="connsiteY1900" fmla="*/ 555703 h 4856353"/>
              <a:gd name="connsiteX1901" fmla="*/ 1465526 w 5860123"/>
              <a:gd name="connsiteY1901" fmla="*/ 536653 h 4856353"/>
              <a:gd name="connsiteX1902" fmla="*/ 1470289 w 5860123"/>
              <a:gd name="connsiteY1902" fmla="*/ 528082 h 4856353"/>
              <a:gd name="connsiteX1903" fmla="*/ 1477909 w 5860123"/>
              <a:gd name="connsiteY1903" fmla="*/ 518556 h 4856353"/>
              <a:gd name="connsiteX1904" fmla="*/ 1482671 w 5860123"/>
              <a:gd name="connsiteY1904" fmla="*/ 513794 h 4856353"/>
              <a:gd name="connsiteX1905" fmla="*/ 1488386 w 5860123"/>
              <a:gd name="connsiteY1905" fmla="*/ 504268 h 4856353"/>
              <a:gd name="connsiteX1906" fmla="*/ 1500769 w 5860123"/>
              <a:gd name="connsiteY1906" fmla="*/ 497601 h 4856353"/>
              <a:gd name="connsiteX1907" fmla="*/ 1516961 w 5860123"/>
              <a:gd name="connsiteY1907" fmla="*/ 499506 h 4856353"/>
              <a:gd name="connsiteX1908" fmla="*/ 1531249 w 5860123"/>
              <a:gd name="connsiteY1908" fmla="*/ 504268 h 4856353"/>
              <a:gd name="connsiteX1909" fmla="*/ 1539821 w 5860123"/>
              <a:gd name="connsiteY1909" fmla="*/ 504268 h 4856353"/>
              <a:gd name="connsiteX1910" fmla="*/ 1555061 w 5860123"/>
              <a:gd name="connsiteY1910" fmla="*/ 503316 h 4856353"/>
              <a:gd name="connsiteX1911" fmla="*/ 1568396 w 5860123"/>
              <a:gd name="connsiteY1911" fmla="*/ 498553 h 4856353"/>
              <a:gd name="connsiteX1912" fmla="*/ 1576969 w 5860123"/>
              <a:gd name="connsiteY1912" fmla="*/ 489029 h 4856353"/>
              <a:gd name="connsiteX1913" fmla="*/ 1587446 w 5860123"/>
              <a:gd name="connsiteY1913" fmla="*/ 480456 h 4856353"/>
              <a:gd name="connsiteX1914" fmla="*/ 1593161 w 5860123"/>
              <a:gd name="connsiteY1914" fmla="*/ 471884 h 4856353"/>
              <a:gd name="connsiteX1915" fmla="*/ 1597924 w 5860123"/>
              <a:gd name="connsiteY1915" fmla="*/ 464264 h 4856353"/>
              <a:gd name="connsiteX1916" fmla="*/ 1597924 w 5860123"/>
              <a:gd name="connsiteY1916" fmla="*/ 455691 h 4856353"/>
              <a:gd name="connsiteX1917" fmla="*/ 1596971 w 5860123"/>
              <a:gd name="connsiteY1917" fmla="*/ 447119 h 4856353"/>
              <a:gd name="connsiteX1918" fmla="*/ 1602686 w 5860123"/>
              <a:gd name="connsiteY1918" fmla="*/ 437593 h 4856353"/>
              <a:gd name="connsiteX1919" fmla="*/ 1611259 w 5860123"/>
              <a:gd name="connsiteY1919" fmla="*/ 430926 h 4856353"/>
              <a:gd name="connsiteX1920" fmla="*/ 1620784 w 5860123"/>
              <a:gd name="connsiteY1920" fmla="*/ 427117 h 4856353"/>
              <a:gd name="connsiteX1921" fmla="*/ 1636976 w 5860123"/>
              <a:gd name="connsiteY1921" fmla="*/ 429974 h 4856353"/>
              <a:gd name="connsiteX1922" fmla="*/ 1644596 w 5860123"/>
              <a:gd name="connsiteY1922" fmla="*/ 433783 h 4856353"/>
              <a:gd name="connsiteX1923" fmla="*/ 1656979 w 5860123"/>
              <a:gd name="connsiteY1923" fmla="*/ 443308 h 4856353"/>
              <a:gd name="connsiteX1924" fmla="*/ 1665551 w 5860123"/>
              <a:gd name="connsiteY1924" fmla="*/ 445213 h 4856353"/>
              <a:gd name="connsiteX1925" fmla="*/ 1668409 w 5860123"/>
              <a:gd name="connsiteY1925" fmla="*/ 440451 h 4856353"/>
              <a:gd name="connsiteX1926" fmla="*/ 1679839 w 5860123"/>
              <a:gd name="connsiteY1926" fmla="*/ 437593 h 4856353"/>
              <a:gd name="connsiteX1927" fmla="*/ 1693174 w 5860123"/>
              <a:gd name="connsiteY1927" fmla="*/ 437593 h 4856353"/>
              <a:gd name="connsiteX1928" fmla="*/ 1696984 w 5860123"/>
              <a:gd name="connsiteY1928" fmla="*/ 441404 h 4856353"/>
              <a:gd name="connsiteX1929" fmla="*/ 1696984 w 5860123"/>
              <a:gd name="connsiteY1929" fmla="*/ 449977 h 4856353"/>
              <a:gd name="connsiteX1930" fmla="*/ 1697936 w 5860123"/>
              <a:gd name="connsiteY1930" fmla="*/ 454739 h 4856353"/>
              <a:gd name="connsiteX1931" fmla="*/ 1696984 w 5860123"/>
              <a:gd name="connsiteY1931" fmla="*/ 462359 h 4856353"/>
              <a:gd name="connsiteX1932" fmla="*/ 1686506 w 5860123"/>
              <a:gd name="connsiteY1932" fmla="*/ 470931 h 4856353"/>
              <a:gd name="connsiteX1933" fmla="*/ 1683649 w 5860123"/>
              <a:gd name="connsiteY1933" fmla="*/ 480456 h 4856353"/>
              <a:gd name="connsiteX1934" fmla="*/ 1696984 w 5860123"/>
              <a:gd name="connsiteY1934" fmla="*/ 495696 h 4856353"/>
              <a:gd name="connsiteX1935" fmla="*/ 1703651 w 5860123"/>
              <a:gd name="connsiteY1935" fmla="*/ 508078 h 4856353"/>
              <a:gd name="connsiteX1936" fmla="*/ 1696984 w 5860123"/>
              <a:gd name="connsiteY1936" fmla="*/ 516652 h 4856353"/>
              <a:gd name="connsiteX1937" fmla="*/ 1696031 w 5860123"/>
              <a:gd name="connsiteY1937" fmla="*/ 522367 h 4856353"/>
              <a:gd name="connsiteX1938" fmla="*/ 1706509 w 5860123"/>
              <a:gd name="connsiteY1938" fmla="*/ 529986 h 4856353"/>
              <a:gd name="connsiteX1939" fmla="*/ 1716986 w 5860123"/>
              <a:gd name="connsiteY1939" fmla="*/ 536653 h 4856353"/>
              <a:gd name="connsiteX1940" fmla="*/ 1721749 w 5860123"/>
              <a:gd name="connsiteY1940" fmla="*/ 541416 h 4856353"/>
              <a:gd name="connsiteX1941" fmla="*/ 1729369 w 5860123"/>
              <a:gd name="connsiteY1941" fmla="*/ 550941 h 4856353"/>
              <a:gd name="connsiteX1942" fmla="*/ 1737941 w 5860123"/>
              <a:gd name="connsiteY1942" fmla="*/ 558562 h 4856353"/>
              <a:gd name="connsiteX1943" fmla="*/ 1739846 w 5860123"/>
              <a:gd name="connsiteY1943" fmla="*/ 571896 h 4856353"/>
              <a:gd name="connsiteX1944" fmla="*/ 1744609 w 5860123"/>
              <a:gd name="connsiteY1944" fmla="*/ 584278 h 4856353"/>
              <a:gd name="connsiteX1945" fmla="*/ 1751276 w 5860123"/>
              <a:gd name="connsiteY1945" fmla="*/ 591898 h 4856353"/>
              <a:gd name="connsiteX1946" fmla="*/ 1766516 w 5860123"/>
              <a:gd name="connsiteY1946" fmla="*/ 605234 h 4856353"/>
              <a:gd name="connsiteX1947" fmla="*/ 1779851 w 5860123"/>
              <a:gd name="connsiteY1947" fmla="*/ 617617 h 4856353"/>
              <a:gd name="connsiteX1948" fmla="*/ 1787471 w 5860123"/>
              <a:gd name="connsiteY1948" fmla="*/ 622379 h 4856353"/>
              <a:gd name="connsiteX1949" fmla="*/ 1798901 w 5860123"/>
              <a:gd name="connsiteY1949" fmla="*/ 621426 h 4856353"/>
              <a:gd name="connsiteX1950" fmla="*/ 1805569 w 5860123"/>
              <a:gd name="connsiteY1950" fmla="*/ 619521 h 4856353"/>
              <a:gd name="connsiteX1951" fmla="*/ 1822714 w 5860123"/>
              <a:gd name="connsiteY1951" fmla="*/ 625237 h 4856353"/>
              <a:gd name="connsiteX1952" fmla="*/ 1824619 w 5860123"/>
              <a:gd name="connsiteY1952" fmla="*/ 632857 h 4856353"/>
              <a:gd name="connsiteX1953" fmla="*/ 1828429 w 5860123"/>
              <a:gd name="connsiteY1953" fmla="*/ 642381 h 4856353"/>
              <a:gd name="connsiteX1954" fmla="*/ 1833191 w 5860123"/>
              <a:gd name="connsiteY1954" fmla="*/ 647143 h 4856353"/>
              <a:gd name="connsiteX1955" fmla="*/ 1845574 w 5860123"/>
              <a:gd name="connsiteY1955" fmla="*/ 653811 h 4856353"/>
              <a:gd name="connsiteX1956" fmla="*/ 1855099 w 5860123"/>
              <a:gd name="connsiteY1956" fmla="*/ 650001 h 4856353"/>
              <a:gd name="connsiteX1957" fmla="*/ 1857956 w 5860123"/>
              <a:gd name="connsiteY1957" fmla="*/ 659526 h 4856353"/>
              <a:gd name="connsiteX1958" fmla="*/ 1857956 w 5860123"/>
              <a:gd name="connsiteY1958" fmla="*/ 666193 h 4856353"/>
              <a:gd name="connsiteX1959" fmla="*/ 1864624 w 5860123"/>
              <a:gd name="connsiteY1959" fmla="*/ 673813 h 4856353"/>
              <a:gd name="connsiteX1960" fmla="*/ 1875101 w 5860123"/>
              <a:gd name="connsiteY1960" fmla="*/ 680481 h 4856353"/>
              <a:gd name="connsiteX1961" fmla="*/ 1878911 w 5860123"/>
              <a:gd name="connsiteY1961" fmla="*/ 691911 h 4856353"/>
              <a:gd name="connsiteX1962" fmla="*/ 1881769 w 5860123"/>
              <a:gd name="connsiteY1962" fmla="*/ 699531 h 4856353"/>
              <a:gd name="connsiteX1963" fmla="*/ 1883674 w 5860123"/>
              <a:gd name="connsiteY1963" fmla="*/ 708103 h 4856353"/>
              <a:gd name="connsiteX1964" fmla="*/ 1883674 w 5860123"/>
              <a:gd name="connsiteY1964" fmla="*/ 713818 h 4856353"/>
              <a:gd name="connsiteX1965" fmla="*/ 1884626 w 5860123"/>
              <a:gd name="connsiteY1965" fmla="*/ 719533 h 4856353"/>
              <a:gd name="connsiteX1966" fmla="*/ 1884626 w 5860123"/>
              <a:gd name="connsiteY1966" fmla="*/ 730011 h 4856353"/>
              <a:gd name="connsiteX1967" fmla="*/ 1883674 w 5860123"/>
              <a:gd name="connsiteY1967" fmla="*/ 738583 h 4856353"/>
              <a:gd name="connsiteX1968" fmla="*/ 1884626 w 5860123"/>
              <a:gd name="connsiteY1968" fmla="*/ 744298 h 4856353"/>
              <a:gd name="connsiteX1969" fmla="*/ 1886531 w 5860123"/>
              <a:gd name="connsiteY1969" fmla="*/ 752871 h 4856353"/>
              <a:gd name="connsiteX1970" fmla="*/ 1893199 w 5860123"/>
              <a:gd name="connsiteY1970" fmla="*/ 765253 h 4856353"/>
              <a:gd name="connsiteX1971" fmla="*/ 1894151 w 5860123"/>
              <a:gd name="connsiteY1971" fmla="*/ 770968 h 4856353"/>
              <a:gd name="connsiteX1972" fmla="*/ 1899866 w 5860123"/>
              <a:gd name="connsiteY1972" fmla="*/ 779541 h 4856353"/>
              <a:gd name="connsiteX1973" fmla="*/ 1907486 w 5860123"/>
              <a:gd name="connsiteY1973" fmla="*/ 786208 h 4856353"/>
              <a:gd name="connsiteX1974" fmla="*/ 1909391 w 5860123"/>
              <a:gd name="connsiteY1974" fmla="*/ 790018 h 4856353"/>
              <a:gd name="connsiteX1975" fmla="*/ 1911296 w 5860123"/>
              <a:gd name="connsiteY1975" fmla="*/ 805258 h 4856353"/>
              <a:gd name="connsiteX1976" fmla="*/ 1915106 w 5860123"/>
              <a:gd name="connsiteY1976" fmla="*/ 812878 h 4856353"/>
              <a:gd name="connsiteX1977" fmla="*/ 1917964 w 5860123"/>
              <a:gd name="connsiteY1977" fmla="*/ 818593 h 4856353"/>
              <a:gd name="connsiteX1978" fmla="*/ 1917011 w 5860123"/>
              <a:gd name="connsiteY1978" fmla="*/ 824308 h 4856353"/>
              <a:gd name="connsiteX1979" fmla="*/ 1912249 w 5860123"/>
              <a:gd name="connsiteY1979" fmla="*/ 832881 h 4856353"/>
              <a:gd name="connsiteX1980" fmla="*/ 1912249 w 5860123"/>
              <a:gd name="connsiteY1980" fmla="*/ 838596 h 4856353"/>
              <a:gd name="connsiteX1981" fmla="*/ 1910344 w 5860123"/>
              <a:gd name="connsiteY1981" fmla="*/ 850978 h 4856353"/>
              <a:gd name="connsiteX1982" fmla="*/ 1907486 w 5860123"/>
              <a:gd name="connsiteY1982" fmla="*/ 855741 h 4856353"/>
              <a:gd name="connsiteX1983" fmla="*/ 1902724 w 5860123"/>
              <a:gd name="connsiteY1983" fmla="*/ 862408 h 4856353"/>
              <a:gd name="connsiteX1984" fmla="*/ 1895104 w 5860123"/>
              <a:gd name="connsiteY1984" fmla="*/ 877648 h 4856353"/>
              <a:gd name="connsiteX1985" fmla="*/ 1895104 w 5860123"/>
              <a:gd name="connsiteY1985" fmla="*/ 882411 h 4856353"/>
              <a:gd name="connsiteX1986" fmla="*/ 1897009 w 5860123"/>
              <a:gd name="connsiteY1986" fmla="*/ 895746 h 4856353"/>
              <a:gd name="connsiteX1987" fmla="*/ 1897961 w 5860123"/>
              <a:gd name="connsiteY1987" fmla="*/ 910986 h 4856353"/>
              <a:gd name="connsiteX1988" fmla="*/ 1896056 w 5860123"/>
              <a:gd name="connsiteY1988" fmla="*/ 914796 h 4856353"/>
              <a:gd name="connsiteX1989" fmla="*/ 1889389 w 5860123"/>
              <a:gd name="connsiteY1989" fmla="*/ 922416 h 4856353"/>
              <a:gd name="connsiteX1990" fmla="*/ 1876054 w 5860123"/>
              <a:gd name="connsiteY1990" fmla="*/ 930988 h 4856353"/>
              <a:gd name="connsiteX1991" fmla="*/ 1864624 w 5860123"/>
              <a:gd name="connsiteY1991" fmla="*/ 944323 h 4856353"/>
              <a:gd name="connsiteX1992" fmla="*/ 1857004 w 5860123"/>
              <a:gd name="connsiteY1992" fmla="*/ 958611 h 4856353"/>
              <a:gd name="connsiteX1993" fmla="*/ 1854146 w 5860123"/>
              <a:gd name="connsiteY1993" fmla="*/ 966231 h 4856353"/>
              <a:gd name="connsiteX1994" fmla="*/ 1854146 w 5860123"/>
              <a:gd name="connsiteY1994" fmla="*/ 973851 h 4856353"/>
              <a:gd name="connsiteX1995" fmla="*/ 1857004 w 5860123"/>
              <a:gd name="connsiteY1995" fmla="*/ 982423 h 4856353"/>
              <a:gd name="connsiteX1996" fmla="*/ 1860814 w 5860123"/>
              <a:gd name="connsiteY1996" fmla="*/ 990996 h 4856353"/>
              <a:gd name="connsiteX1997" fmla="*/ 1862719 w 5860123"/>
              <a:gd name="connsiteY1997" fmla="*/ 1002426 h 4856353"/>
              <a:gd name="connsiteX1998" fmla="*/ 1864624 w 5860123"/>
              <a:gd name="connsiteY1998" fmla="*/ 1010046 h 4856353"/>
              <a:gd name="connsiteX1999" fmla="*/ 1864624 w 5860123"/>
              <a:gd name="connsiteY1999" fmla="*/ 1018618 h 4856353"/>
              <a:gd name="connsiteX2000" fmla="*/ 1875101 w 5860123"/>
              <a:gd name="connsiteY2000" fmla="*/ 1021476 h 4856353"/>
              <a:gd name="connsiteX2001" fmla="*/ 1891294 w 5860123"/>
              <a:gd name="connsiteY2001" fmla="*/ 1028143 h 4856353"/>
              <a:gd name="connsiteX2002" fmla="*/ 1904629 w 5860123"/>
              <a:gd name="connsiteY2002" fmla="*/ 1035763 h 4856353"/>
              <a:gd name="connsiteX2003" fmla="*/ 1912249 w 5860123"/>
              <a:gd name="connsiteY2003" fmla="*/ 1038621 h 4856353"/>
              <a:gd name="connsiteX2004" fmla="*/ 1917964 w 5860123"/>
              <a:gd name="connsiteY2004" fmla="*/ 1039573 h 4856353"/>
              <a:gd name="connsiteX2005" fmla="*/ 1929394 w 5860123"/>
              <a:gd name="connsiteY2005" fmla="*/ 1050051 h 4856353"/>
              <a:gd name="connsiteX2006" fmla="*/ 1948444 w 5860123"/>
              <a:gd name="connsiteY2006" fmla="*/ 1053861 h 4856353"/>
              <a:gd name="connsiteX2007" fmla="*/ 1957969 w 5860123"/>
              <a:gd name="connsiteY2007" fmla="*/ 1053861 h 4856353"/>
              <a:gd name="connsiteX2008" fmla="*/ 1972256 w 5860123"/>
              <a:gd name="connsiteY2008" fmla="*/ 1057671 h 4856353"/>
              <a:gd name="connsiteX2009" fmla="*/ 1983686 w 5860123"/>
              <a:gd name="connsiteY2009" fmla="*/ 1067196 h 4856353"/>
              <a:gd name="connsiteX2010" fmla="*/ 2001784 w 5860123"/>
              <a:gd name="connsiteY2010" fmla="*/ 1073863 h 4856353"/>
              <a:gd name="connsiteX2011" fmla="*/ 2017976 w 5860123"/>
              <a:gd name="connsiteY2011" fmla="*/ 1072911 h 4856353"/>
              <a:gd name="connsiteX2012" fmla="*/ 2031311 w 5860123"/>
              <a:gd name="connsiteY2012" fmla="*/ 1072911 h 4856353"/>
              <a:gd name="connsiteX2013" fmla="*/ 2037026 w 5860123"/>
              <a:gd name="connsiteY2013" fmla="*/ 1072911 h 4856353"/>
              <a:gd name="connsiteX2014" fmla="*/ 2046551 w 5860123"/>
              <a:gd name="connsiteY2014" fmla="*/ 1073863 h 4856353"/>
              <a:gd name="connsiteX2015" fmla="*/ 2053219 w 5860123"/>
              <a:gd name="connsiteY2015" fmla="*/ 1076721 h 4856353"/>
              <a:gd name="connsiteX2016" fmla="*/ 2067506 w 5860123"/>
              <a:gd name="connsiteY2016" fmla="*/ 1080531 h 4856353"/>
              <a:gd name="connsiteX2017" fmla="*/ 2077984 w 5860123"/>
              <a:gd name="connsiteY2017" fmla="*/ 1083388 h 4856353"/>
              <a:gd name="connsiteX2018" fmla="*/ 2087509 w 5860123"/>
              <a:gd name="connsiteY2018" fmla="*/ 1086246 h 4856353"/>
              <a:gd name="connsiteX2019" fmla="*/ 2094176 w 5860123"/>
              <a:gd name="connsiteY2019" fmla="*/ 1089103 h 4856353"/>
              <a:gd name="connsiteX2020" fmla="*/ 2107511 w 5860123"/>
              <a:gd name="connsiteY2020" fmla="*/ 1093866 h 4856353"/>
              <a:gd name="connsiteX2021" fmla="*/ 2114179 w 5860123"/>
              <a:gd name="connsiteY2021" fmla="*/ 1099581 h 4856353"/>
              <a:gd name="connsiteX2022" fmla="*/ 2119894 w 5860123"/>
              <a:gd name="connsiteY2022" fmla="*/ 1107201 h 4856353"/>
              <a:gd name="connsiteX2023" fmla="*/ 2123704 w 5860123"/>
              <a:gd name="connsiteY2023" fmla="*/ 1111963 h 4856353"/>
              <a:gd name="connsiteX2024" fmla="*/ 2132276 w 5860123"/>
              <a:gd name="connsiteY2024" fmla="*/ 1118631 h 4856353"/>
              <a:gd name="connsiteX2025" fmla="*/ 2143706 w 5860123"/>
              <a:gd name="connsiteY2025" fmla="*/ 1126251 h 4856353"/>
              <a:gd name="connsiteX2026" fmla="*/ 2147516 w 5860123"/>
              <a:gd name="connsiteY2026" fmla="*/ 1130061 h 4856353"/>
              <a:gd name="connsiteX2027" fmla="*/ 2154184 w 5860123"/>
              <a:gd name="connsiteY2027" fmla="*/ 1135773 h 4856353"/>
              <a:gd name="connsiteX2028" fmla="*/ 2161804 w 5860123"/>
              <a:gd name="connsiteY2028" fmla="*/ 1144345 h 4856353"/>
              <a:gd name="connsiteX2029" fmla="*/ 2164661 w 5860123"/>
              <a:gd name="connsiteY2029" fmla="*/ 1148155 h 4856353"/>
              <a:gd name="connsiteX2030" fmla="*/ 2168471 w 5860123"/>
              <a:gd name="connsiteY2030" fmla="*/ 1152918 h 4856353"/>
              <a:gd name="connsiteX2031" fmla="*/ 2171329 w 5860123"/>
              <a:gd name="connsiteY2031" fmla="*/ 1159585 h 4856353"/>
              <a:gd name="connsiteX2032" fmla="*/ 2176091 w 5860123"/>
              <a:gd name="connsiteY2032" fmla="*/ 1165300 h 4856353"/>
              <a:gd name="connsiteX2033" fmla="*/ 2184664 w 5860123"/>
              <a:gd name="connsiteY2033" fmla="*/ 1170063 h 4856353"/>
              <a:gd name="connsiteX2034" fmla="*/ 2188474 w 5860123"/>
              <a:gd name="connsiteY2034" fmla="*/ 1176730 h 4856353"/>
              <a:gd name="connsiteX2035" fmla="*/ 2195141 w 5860123"/>
              <a:gd name="connsiteY2035" fmla="*/ 1185303 h 4856353"/>
              <a:gd name="connsiteX2036" fmla="*/ 2204666 w 5860123"/>
              <a:gd name="connsiteY2036" fmla="*/ 1196733 h 4856353"/>
              <a:gd name="connsiteX2037" fmla="*/ 2208476 w 5860123"/>
              <a:gd name="connsiteY2037" fmla="*/ 1199590 h 4856353"/>
              <a:gd name="connsiteX2038" fmla="*/ 2218001 w 5860123"/>
              <a:gd name="connsiteY2038" fmla="*/ 1204353 h 4856353"/>
              <a:gd name="connsiteX2039" fmla="*/ 2227526 w 5860123"/>
              <a:gd name="connsiteY2039" fmla="*/ 1210068 h 4856353"/>
              <a:gd name="connsiteX2040" fmla="*/ 2236099 w 5860123"/>
              <a:gd name="connsiteY2040" fmla="*/ 1211973 h 4856353"/>
              <a:gd name="connsiteX2041" fmla="*/ 2248481 w 5860123"/>
              <a:gd name="connsiteY2041" fmla="*/ 1211973 h 4856353"/>
              <a:gd name="connsiteX2042" fmla="*/ 2261816 w 5860123"/>
              <a:gd name="connsiteY2042" fmla="*/ 1211973 h 4856353"/>
              <a:gd name="connsiteX2043" fmla="*/ 2262769 w 5860123"/>
              <a:gd name="connsiteY2043" fmla="*/ 1220545 h 4856353"/>
              <a:gd name="connsiteX2044" fmla="*/ 2258006 w 5860123"/>
              <a:gd name="connsiteY2044" fmla="*/ 1230070 h 4856353"/>
              <a:gd name="connsiteX2045" fmla="*/ 2256101 w 5860123"/>
              <a:gd name="connsiteY2045" fmla="*/ 1239595 h 4856353"/>
              <a:gd name="connsiteX2046" fmla="*/ 2260864 w 5860123"/>
              <a:gd name="connsiteY2046" fmla="*/ 1249120 h 4856353"/>
              <a:gd name="connsiteX2047" fmla="*/ 2274199 w 5860123"/>
              <a:gd name="connsiteY2047" fmla="*/ 1263408 h 4856353"/>
              <a:gd name="connsiteX2048" fmla="*/ 2276104 w 5860123"/>
              <a:gd name="connsiteY2048" fmla="*/ 1278648 h 4856353"/>
              <a:gd name="connsiteX2049" fmla="*/ 2278961 w 5860123"/>
              <a:gd name="connsiteY2049" fmla="*/ 1293888 h 4856353"/>
              <a:gd name="connsiteX2050" fmla="*/ 2282771 w 5860123"/>
              <a:gd name="connsiteY2050" fmla="*/ 1310080 h 4856353"/>
              <a:gd name="connsiteX2051" fmla="*/ 2286581 w 5860123"/>
              <a:gd name="connsiteY2051" fmla="*/ 1325320 h 4856353"/>
              <a:gd name="connsiteX2052" fmla="*/ 2287534 w 5860123"/>
              <a:gd name="connsiteY2052" fmla="*/ 1331035 h 4856353"/>
              <a:gd name="connsiteX2053" fmla="*/ 2288486 w 5860123"/>
              <a:gd name="connsiteY2053" fmla="*/ 1341513 h 4856353"/>
              <a:gd name="connsiteX2054" fmla="*/ 2289439 w 5860123"/>
              <a:gd name="connsiteY2054" fmla="*/ 1354848 h 4856353"/>
              <a:gd name="connsiteX2055" fmla="*/ 2297059 w 5860123"/>
              <a:gd name="connsiteY2055" fmla="*/ 1367230 h 4856353"/>
              <a:gd name="connsiteX2056" fmla="*/ 2305631 w 5860123"/>
              <a:gd name="connsiteY2056" fmla="*/ 1378660 h 4856353"/>
              <a:gd name="connsiteX2057" fmla="*/ 2308489 w 5860123"/>
              <a:gd name="connsiteY2057" fmla="*/ 1382470 h 4856353"/>
              <a:gd name="connsiteX2058" fmla="*/ 2315156 w 5860123"/>
              <a:gd name="connsiteY2058" fmla="*/ 1391043 h 4856353"/>
              <a:gd name="connsiteX2059" fmla="*/ 2322776 w 5860123"/>
              <a:gd name="connsiteY2059" fmla="*/ 1401520 h 4856353"/>
              <a:gd name="connsiteX2060" fmla="*/ 2326586 w 5860123"/>
              <a:gd name="connsiteY2060" fmla="*/ 1407235 h 4856353"/>
              <a:gd name="connsiteX2061" fmla="*/ 2329444 w 5860123"/>
              <a:gd name="connsiteY2061" fmla="*/ 1415808 h 4856353"/>
              <a:gd name="connsiteX2062" fmla="*/ 2330396 w 5860123"/>
              <a:gd name="connsiteY2062" fmla="*/ 1424380 h 4856353"/>
              <a:gd name="connsiteX2063" fmla="*/ 2339921 w 5860123"/>
              <a:gd name="connsiteY2063" fmla="*/ 1436763 h 4856353"/>
              <a:gd name="connsiteX2064" fmla="*/ 2354209 w 5860123"/>
              <a:gd name="connsiteY2064" fmla="*/ 1437715 h 4856353"/>
              <a:gd name="connsiteX2065" fmla="*/ 2371354 w 5860123"/>
              <a:gd name="connsiteY2065" fmla="*/ 1438668 h 4856353"/>
              <a:gd name="connsiteX2066" fmla="*/ 2390404 w 5860123"/>
              <a:gd name="connsiteY2066" fmla="*/ 1437715 h 4856353"/>
              <a:gd name="connsiteX2067" fmla="*/ 2404691 w 5860123"/>
              <a:gd name="connsiteY2067" fmla="*/ 1436763 h 4856353"/>
              <a:gd name="connsiteX2068" fmla="*/ 2419931 w 5860123"/>
              <a:gd name="connsiteY2068" fmla="*/ 1440573 h 4856353"/>
              <a:gd name="connsiteX2069" fmla="*/ 2423741 w 5860123"/>
              <a:gd name="connsiteY2069" fmla="*/ 1442478 h 4856353"/>
              <a:gd name="connsiteX2070" fmla="*/ 2435171 w 5860123"/>
              <a:gd name="connsiteY2070" fmla="*/ 1447240 h 4856353"/>
              <a:gd name="connsiteX2071" fmla="*/ 2451364 w 5860123"/>
              <a:gd name="connsiteY2071" fmla="*/ 1452955 h 4856353"/>
              <a:gd name="connsiteX2072" fmla="*/ 2456126 w 5860123"/>
              <a:gd name="connsiteY2072" fmla="*/ 1455813 h 4856353"/>
              <a:gd name="connsiteX2073" fmla="*/ 2470414 w 5860123"/>
              <a:gd name="connsiteY2073" fmla="*/ 1460575 h 4856353"/>
              <a:gd name="connsiteX2074" fmla="*/ 2485654 w 5860123"/>
              <a:gd name="connsiteY2074" fmla="*/ 1466290 h 4856353"/>
              <a:gd name="connsiteX2075" fmla="*/ 2498989 w 5860123"/>
              <a:gd name="connsiteY2075" fmla="*/ 1470100 h 4856353"/>
              <a:gd name="connsiteX2076" fmla="*/ 2515181 w 5860123"/>
              <a:gd name="connsiteY2076" fmla="*/ 1472958 h 4856353"/>
              <a:gd name="connsiteX2077" fmla="*/ 2527564 w 5860123"/>
              <a:gd name="connsiteY2077" fmla="*/ 1475815 h 4856353"/>
              <a:gd name="connsiteX2078" fmla="*/ 2538994 w 5860123"/>
              <a:gd name="connsiteY2078" fmla="*/ 1478673 h 4856353"/>
              <a:gd name="connsiteX2079" fmla="*/ 2555186 w 5860123"/>
              <a:gd name="connsiteY2079" fmla="*/ 1481530 h 4856353"/>
              <a:gd name="connsiteX2080" fmla="*/ 2566616 w 5860123"/>
              <a:gd name="connsiteY2080" fmla="*/ 1484388 h 4856353"/>
              <a:gd name="connsiteX2081" fmla="*/ 2578999 w 5860123"/>
              <a:gd name="connsiteY2081" fmla="*/ 1487245 h 4856353"/>
              <a:gd name="connsiteX2082" fmla="*/ 2594239 w 5860123"/>
              <a:gd name="connsiteY2082" fmla="*/ 1490103 h 4856353"/>
              <a:gd name="connsiteX2083" fmla="*/ 2610431 w 5860123"/>
              <a:gd name="connsiteY2083" fmla="*/ 1492960 h 4856353"/>
              <a:gd name="connsiteX2084" fmla="*/ 2623766 w 5860123"/>
              <a:gd name="connsiteY2084" fmla="*/ 1493913 h 4856353"/>
              <a:gd name="connsiteX2085" fmla="*/ 2645674 w 5860123"/>
              <a:gd name="connsiteY2085" fmla="*/ 1492008 h 4856353"/>
              <a:gd name="connsiteX2086" fmla="*/ 2657104 w 5860123"/>
              <a:gd name="connsiteY2086" fmla="*/ 1491055 h 4856353"/>
              <a:gd name="connsiteX2087" fmla="*/ 2675201 w 5860123"/>
              <a:gd name="connsiteY2087" fmla="*/ 1490103 h 4856353"/>
              <a:gd name="connsiteX2088" fmla="*/ 2683774 w 5860123"/>
              <a:gd name="connsiteY2088" fmla="*/ 1490103 h 4856353"/>
              <a:gd name="connsiteX2089" fmla="*/ 2696156 w 5860123"/>
              <a:gd name="connsiteY2089" fmla="*/ 1489150 h 4856353"/>
              <a:gd name="connsiteX2090" fmla="*/ 2704729 w 5860123"/>
              <a:gd name="connsiteY2090" fmla="*/ 1486293 h 4856353"/>
              <a:gd name="connsiteX2091" fmla="*/ 2721874 w 5860123"/>
              <a:gd name="connsiteY2091" fmla="*/ 1487245 h 4856353"/>
              <a:gd name="connsiteX2092" fmla="*/ 2733304 w 5860123"/>
              <a:gd name="connsiteY2092" fmla="*/ 1488198 h 4856353"/>
              <a:gd name="connsiteX2093" fmla="*/ 2742829 w 5860123"/>
              <a:gd name="connsiteY2093" fmla="*/ 1490103 h 4856353"/>
              <a:gd name="connsiteX2094" fmla="*/ 2750449 w 5860123"/>
              <a:gd name="connsiteY2094" fmla="*/ 1492960 h 4856353"/>
              <a:gd name="connsiteX2095" fmla="*/ 2759974 w 5860123"/>
              <a:gd name="connsiteY2095" fmla="*/ 1495818 h 4856353"/>
              <a:gd name="connsiteX2096" fmla="*/ 2779024 w 5860123"/>
              <a:gd name="connsiteY2096" fmla="*/ 1502485 h 4856353"/>
              <a:gd name="connsiteX2097" fmla="*/ 2783786 w 5860123"/>
              <a:gd name="connsiteY2097" fmla="*/ 1504390 h 4856353"/>
              <a:gd name="connsiteX2098" fmla="*/ 2796169 w 5860123"/>
              <a:gd name="connsiteY2098" fmla="*/ 1509153 h 4856353"/>
              <a:gd name="connsiteX2099" fmla="*/ 2812361 w 5860123"/>
              <a:gd name="connsiteY2099" fmla="*/ 1514868 h 4856353"/>
              <a:gd name="connsiteX2100" fmla="*/ 2827601 w 5860123"/>
              <a:gd name="connsiteY2100" fmla="*/ 1520583 h 4856353"/>
              <a:gd name="connsiteX2101" fmla="*/ 2839984 w 5860123"/>
              <a:gd name="connsiteY2101" fmla="*/ 1523440 h 4856353"/>
              <a:gd name="connsiteX2102" fmla="*/ 2851414 w 5860123"/>
              <a:gd name="connsiteY2102" fmla="*/ 1530108 h 4856353"/>
              <a:gd name="connsiteX2103" fmla="*/ 2856176 w 5860123"/>
              <a:gd name="connsiteY2103" fmla="*/ 1537728 h 4856353"/>
              <a:gd name="connsiteX2104" fmla="*/ 2862844 w 5860123"/>
              <a:gd name="connsiteY2104" fmla="*/ 1550110 h 4856353"/>
              <a:gd name="connsiteX2105" fmla="*/ 2864749 w 5860123"/>
              <a:gd name="connsiteY2105" fmla="*/ 1554873 h 4856353"/>
              <a:gd name="connsiteX2106" fmla="*/ 2878084 w 5860123"/>
              <a:gd name="connsiteY2106" fmla="*/ 1569160 h 4856353"/>
              <a:gd name="connsiteX2107" fmla="*/ 2894276 w 5860123"/>
              <a:gd name="connsiteY2107" fmla="*/ 1573923 h 4856353"/>
              <a:gd name="connsiteX2108" fmla="*/ 2913326 w 5860123"/>
              <a:gd name="connsiteY2108" fmla="*/ 1574875 h 4856353"/>
              <a:gd name="connsiteX2109" fmla="*/ 2925709 w 5860123"/>
              <a:gd name="connsiteY2109" fmla="*/ 1576780 h 4856353"/>
              <a:gd name="connsiteX2110" fmla="*/ 2939044 w 5860123"/>
              <a:gd name="connsiteY2110" fmla="*/ 1582495 h 4856353"/>
              <a:gd name="connsiteX2111" fmla="*/ 2950474 w 5860123"/>
              <a:gd name="connsiteY2111" fmla="*/ 1590115 h 4856353"/>
              <a:gd name="connsiteX2112" fmla="*/ 2959999 w 5860123"/>
              <a:gd name="connsiteY2112" fmla="*/ 1596783 h 4856353"/>
              <a:gd name="connsiteX2113" fmla="*/ 2973334 w 5860123"/>
              <a:gd name="connsiteY2113" fmla="*/ 1605355 h 4856353"/>
              <a:gd name="connsiteX2114" fmla="*/ 2982859 w 5860123"/>
              <a:gd name="connsiteY2114" fmla="*/ 1611070 h 4856353"/>
              <a:gd name="connsiteX2115" fmla="*/ 2990479 w 5860123"/>
              <a:gd name="connsiteY2115" fmla="*/ 1616785 h 4856353"/>
              <a:gd name="connsiteX2116" fmla="*/ 3000956 w 5860123"/>
              <a:gd name="connsiteY2116" fmla="*/ 1623453 h 4856353"/>
              <a:gd name="connsiteX2117" fmla="*/ 3018101 w 5860123"/>
              <a:gd name="connsiteY2117" fmla="*/ 1631073 h 4856353"/>
              <a:gd name="connsiteX2118" fmla="*/ 3029531 w 5860123"/>
              <a:gd name="connsiteY2118" fmla="*/ 1635835 h 4856353"/>
              <a:gd name="connsiteX2119" fmla="*/ 3041914 w 5860123"/>
              <a:gd name="connsiteY2119" fmla="*/ 1636788 h 4856353"/>
              <a:gd name="connsiteX2120" fmla="*/ 3058106 w 5860123"/>
              <a:gd name="connsiteY2120" fmla="*/ 1636788 h 4856353"/>
              <a:gd name="connsiteX2121" fmla="*/ 3075251 w 5860123"/>
              <a:gd name="connsiteY2121" fmla="*/ 1633930 h 4856353"/>
              <a:gd name="connsiteX2122" fmla="*/ 3088586 w 5860123"/>
              <a:gd name="connsiteY2122" fmla="*/ 1632025 h 4856353"/>
              <a:gd name="connsiteX2123" fmla="*/ 3100969 w 5860123"/>
              <a:gd name="connsiteY2123" fmla="*/ 1630120 h 4856353"/>
              <a:gd name="connsiteX2124" fmla="*/ 3108589 w 5860123"/>
              <a:gd name="connsiteY2124" fmla="*/ 1634883 h 4856353"/>
              <a:gd name="connsiteX2125" fmla="*/ 3108589 w 5860123"/>
              <a:gd name="connsiteY2125" fmla="*/ 1652980 h 4856353"/>
              <a:gd name="connsiteX2126" fmla="*/ 3119066 w 5860123"/>
              <a:gd name="connsiteY2126" fmla="*/ 1661553 h 4856353"/>
              <a:gd name="connsiteX2127" fmla="*/ 3132401 w 5860123"/>
              <a:gd name="connsiteY2127" fmla="*/ 1659648 h 4856353"/>
              <a:gd name="connsiteX2128" fmla="*/ 3137164 w 5860123"/>
              <a:gd name="connsiteY2128" fmla="*/ 1659648 h 4856353"/>
              <a:gd name="connsiteX2129" fmla="*/ 3146689 w 5860123"/>
              <a:gd name="connsiteY2129" fmla="*/ 1662505 h 4856353"/>
              <a:gd name="connsiteX2130" fmla="*/ 3160976 w 5860123"/>
              <a:gd name="connsiteY2130" fmla="*/ 1665363 h 4856353"/>
              <a:gd name="connsiteX2131" fmla="*/ 3165739 w 5860123"/>
              <a:gd name="connsiteY2131" fmla="*/ 1661553 h 4856353"/>
              <a:gd name="connsiteX2132" fmla="*/ 3173359 w 5860123"/>
              <a:gd name="connsiteY2132" fmla="*/ 1654885 h 4856353"/>
              <a:gd name="connsiteX2133" fmla="*/ 3184789 w 5860123"/>
              <a:gd name="connsiteY2133" fmla="*/ 1648218 h 4856353"/>
              <a:gd name="connsiteX2134" fmla="*/ 3200029 w 5860123"/>
              <a:gd name="connsiteY2134" fmla="*/ 1640598 h 4856353"/>
              <a:gd name="connsiteX2135" fmla="*/ 3212411 w 5860123"/>
              <a:gd name="connsiteY2135" fmla="*/ 1634883 h 4856353"/>
              <a:gd name="connsiteX2136" fmla="*/ 3226699 w 5860123"/>
              <a:gd name="connsiteY2136" fmla="*/ 1628215 h 4856353"/>
              <a:gd name="connsiteX2137" fmla="*/ 3232414 w 5860123"/>
              <a:gd name="connsiteY2137" fmla="*/ 1625358 h 4856353"/>
              <a:gd name="connsiteX2138" fmla="*/ 3246701 w 5860123"/>
              <a:gd name="connsiteY2138" fmla="*/ 1619643 h 4856353"/>
              <a:gd name="connsiteX2139" fmla="*/ 3262894 w 5860123"/>
              <a:gd name="connsiteY2139" fmla="*/ 1612023 h 4856353"/>
              <a:gd name="connsiteX2140" fmla="*/ 3269561 w 5860123"/>
              <a:gd name="connsiteY2140" fmla="*/ 1609165 h 4856353"/>
              <a:gd name="connsiteX2141" fmla="*/ 3284801 w 5860123"/>
              <a:gd name="connsiteY2141" fmla="*/ 1603450 h 4856353"/>
              <a:gd name="connsiteX2142" fmla="*/ 3300041 w 5860123"/>
              <a:gd name="connsiteY2142" fmla="*/ 1596783 h 4856353"/>
              <a:gd name="connsiteX2143" fmla="*/ 3305756 w 5860123"/>
              <a:gd name="connsiteY2143" fmla="*/ 1594878 h 4856353"/>
              <a:gd name="connsiteX2144" fmla="*/ 3316234 w 5860123"/>
              <a:gd name="connsiteY2144" fmla="*/ 1591068 h 4856353"/>
              <a:gd name="connsiteX2145" fmla="*/ 3331474 w 5860123"/>
              <a:gd name="connsiteY2145" fmla="*/ 1586305 h 4856353"/>
              <a:gd name="connsiteX2146" fmla="*/ 3337189 w 5860123"/>
              <a:gd name="connsiteY2146" fmla="*/ 1585353 h 4856353"/>
              <a:gd name="connsiteX2147" fmla="*/ 3347666 w 5860123"/>
              <a:gd name="connsiteY2147" fmla="*/ 1584400 h 4856353"/>
              <a:gd name="connsiteX2148" fmla="*/ 3359096 w 5860123"/>
              <a:gd name="connsiteY2148" fmla="*/ 1580590 h 4856353"/>
              <a:gd name="connsiteX2149" fmla="*/ 3370526 w 5860123"/>
              <a:gd name="connsiteY2149" fmla="*/ 1577733 h 4856353"/>
              <a:gd name="connsiteX2150" fmla="*/ 3380051 w 5860123"/>
              <a:gd name="connsiteY2150" fmla="*/ 1572018 h 4856353"/>
              <a:gd name="connsiteX2151" fmla="*/ 3388624 w 5860123"/>
              <a:gd name="connsiteY2151" fmla="*/ 1566303 h 4856353"/>
              <a:gd name="connsiteX2152" fmla="*/ 3400054 w 5860123"/>
              <a:gd name="connsiteY2152" fmla="*/ 1564398 h 4856353"/>
              <a:gd name="connsiteX2153" fmla="*/ 3407674 w 5860123"/>
              <a:gd name="connsiteY2153" fmla="*/ 1568208 h 4856353"/>
              <a:gd name="connsiteX2154" fmla="*/ 3418151 w 5860123"/>
              <a:gd name="connsiteY2154" fmla="*/ 1570113 h 4856353"/>
              <a:gd name="connsiteX2155" fmla="*/ 3440059 w 5860123"/>
              <a:gd name="connsiteY2155" fmla="*/ 1571065 h 4856353"/>
              <a:gd name="connsiteX2156" fmla="*/ 3448631 w 5860123"/>
              <a:gd name="connsiteY2156" fmla="*/ 1569160 h 4856353"/>
              <a:gd name="connsiteX2157" fmla="*/ 3457204 w 5860123"/>
              <a:gd name="connsiteY2157" fmla="*/ 1568208 h 4856353"/>
              <a:gd name="connsiteX2158" fmla="*/ 3476254 w 5860123"/>
              <a:gd name="connsiteY2158" fmla="*/ 1566303 h 4856353"/>
              <a:gd name="connsiteX2159" fmla="*/ 3496256 w 5860123"/>
              <a:gd name="connsiteY2159" fmla="*/ 1569160 h 4856353"/>
              <a:gd name="connsiteX2160" fmla="*/ 3504829 w 5860123"/>
              <a:gd name="connsiteY2160" fmla="*/ 1571065 h 4856353"/>
              <a:gd name="connsiteX2161" fmla="*/ 3519116 w 5860123"/>
              <a:gd name="connsiteY2161" fmla="*/ 1573923 h 4856353"/>
              <a:gd name="connsiteX2162" fmla="*/ 3535309 w 5860123"/>
              <a:gd name="connsiteY2162" fmla="*/ 1570113 h 4856353"/>
              <a:gd name="connsiteX2163" fmla="*/ 3544834 w 5860123"/>
              <a:gd name="connsiteY2163" fmla="*/ 1566303 h 4856353"/>
              <a:gd name="connsiteX2164" fmla="*/ 3549596 w 5860123"/>
              <a:gd name="connsiteY2164" fmla="*/ 1566303 h 4856353"/>
              <a:gd name="connsiteX2165" fmla="*/ 3554359 w 5860123"/>
              <a:gd name="connsiteY2165" fmla="*/ 1567255 h 4856353"/>
              <a:gd name="connsiteX2166" fmla="*/ 3563884 w 5860123"/>
              <a:gd name="connsiteY2166" fmla="*/ 1568208 h 4856353"/>
              <a:gd name="connsiteX2167" fmla="*/ 3580076 w 5860123"/>
              <a:gd name="connsiteY2167" fmla="*/ 1570113 h 4856353"/>
              <a:gd name="connsiteX2168" fmla="*/ 3582934 w 5860123"/>
              <a:gd name="connsiteY2168" fmla="*/ 1570113 h 4856353"/>
              <a:gd name="connsiteX2169" fmla="*/ 3593411 w 5860123"/>
              <a:gd name="connsiteY2169" fmla="*/ 1567255 h 4856353"/>
              <a:gd name="connsiteX2170" fmla="*/ 3603889 w 5860123"/>
              <a:gd name="connsiteY2170" fmla="*/ 1556778 h 4856353"/>
              <a:gd name="connsiteX2171" fmla="*/ 3607699 w 5860123"/>
              <a:gd name="connsiteY2171" fmla="*/ 1553920 h 4856353"/>
              <a:gd name="connsiteX2172" fmla="*/ 3617224 w 5860123"/>
              <a:gd name="connsiteY2172" fmla="*/ 1544395 h 4856353"/>
              <a:gd name="connsiteX2173" fmla="*/ 3633416 w 5860123"/>
              <a:gd name="connsiteY2173" fmla="*/ 1537728 h 4856353"/>
              <a:gd name="connsiteX2174" fmla="*/ 3654371 w 5860123"/>
              <a:gd name="connsiteY2174" fmla="*/ 1533918 h 4856353"/>
              <a:gd name="connsiteX2175" fmla="*/ 3674374 w 5860123"/>
              <a:gd name="connsiteY2175" fmla="*/ 1521535 h 4856353"/>
              <a:gd name="connsiteX2176" fmla="*/ 3685804 w 5860123"/>
              <a:gd name="connsiteY2176" fmla="*/ 1512010 h 4856353"/>
              <a:gd name="connsiteX2177" fmla="*/ 3701996 w 5860123"/>
              <a:gd name="connsiteY2177" fmla="*/ 1492960 h 4856353"/>
              <a:gd name="connsiteX2178" fmla="*/ 3713426 w 5860123"/>
              <a:gd name="connsiteY2178" fmla="*/ 1475815 h 4856353"/>
              <a:gd name="connsiteX2179" fmla="*/ 3727714 w 5860123"/>
              <a:gd name="connsiteY2179" fmla="*/ 1455813 h 4856353"/>
              <a:gd name="connsiteX2180" fmla="*/ 3742954 w 5860123"/>
              <a:gd name="connsiteY2180" fmla="*/ 1441525 h 4856353"/>
              <a:gd name="connsiteX2181" fmla="*/ 3761051 w 5860123"/>
              <a:gd name="connsiteY2181" fmla="*/ 1432953 h 4856353"/>
              <a:gd name="connsiteX2182" fmla="*/ 3780101 w 5860123"/>
              <a:gd name="connsiteY2182" fmla="*/ 1421523 h 4856353"/>
              <a:gd name="connsiteX2183" fmla="*/ 3792484 w 5860123"/>
              <a:gd name="connsiteY2183" fmla="*/ 1418665 h 4856353"/>
              <a:gd name="connsiteX2184" fmla="*/ 3806771 w 5860123"/>
              <a:gd name="connsiteY2184" fmla="*/ 1403425 h 4856353"/>
              <a:gd name="connsiteX2185" fmla="*/ 3819154 w 5860123"/>
              <a:gd name="connsiteY2185" fmla="*/ 1393900 h 4856353"/>
              <a:gd name="connsiteX2186" fmla="*/ 3830584 w 5860123"/>
              <a:gd name="connsiteY2186" fmla="*/ 1382470 h 4856353"/>
              <a:gd name="connsiteX2187" fmla="*/ 3822964 w 5860123"/>
              <a:gd name="connsiteY2187" fmla="*/ 1363420 h 4856353"/>
              <a:gd name="connsiteX2188" fmla="*/ 3806771 w 5860123"/>
              <a:gd name="connsiteY2188" fmla="*/ 1348180 h 4856353"/>
              <a:gd name="connsiteX2189" fmla="*/ 3788674 w 5860123"/>
              <a:gd name="connsiteY2189" fmla="*/ 1329130 h 4856353"/>
              <a:gd name="connsiteX2190" fmla="*/ 3785816 w 5860123"/>
              <a:gd name="connsiteY2190" fmla="*/ 1313890 h 4856353"/>
              <a:gd name="connsiteX2191" fmla="*/ 3777244 w 5860123"/>
              <a:gd name="connsiteY2191" fmla="*/ 1299603 h 4856353"/>
              <a:gd name="connsiteX2192" fmla="*/ 3785816 w 5860123"/>
              <a:gd name="connsiteY2192" fmla="*/ 1275790 h 4856353"/>
              <a:gd name="connsiteX2193" fmla="*/ 3790579 w 5860123"/>
              <a:gd name="connsiteY2193" fmla="*/ 1258645 h 4856353"/>
              <a:gd name="connsiteX2194" fmla="*/ 3804866 w 5860123"/>
              <a:gd name="connsiteY2194" fmla="*/ 1219593 h 4856353"/>
              <a:gd name="connsiteX2195" fmla="*/ 3823916 w 5860123"/>
              <a:gd name="connsiteY2195" fmla="*/ 1201495 h 4856353"/>
              <a:gd name="connsiteX2196" fmla="*/ 3840109 w 5860123"/>
              <a:gd name="connsiteY2196" fmla="*/ 1200543 h 4856353"/>
              <a:gd name="connsiteX2197" fmla="*/ 3865826 w 5860123"/>
              <a:gd name="connsiteY2197" fmla="*/ 1201495 h 4856353"/>
              <a:gd name="connsiteX2198" fmla="*/ 3881066 w 5860123"/>
              <a:gd name="connsiteY2198" fmla="*/ 1210068 h 4856353"/>
              <a:gd name="connsiteX2199" fmla="*/ 3900116 w 5860123"/>
              <a:gd name="connsiteY2199" fmla="*/ 1226260 h 4856353"/>
              <a:gd name="connsiteX2200" fmla="*/ 3926786 w 5860123"/>
              <a:gd name="connsiteY2200" fmla="*/ 1232928 h 4856353"/>
              <a:gd name="connsiteX2201" fmla="*/ 3944884 w 5860123"/>
              <a:gd name="connsiteY2201" fmla="*/ 1235785 h 4856353"/>
              <a:gd name="connsiteX2202" fmla="*/ 3968696 w 5860123"/>
              <a:gd name="connsiteY2202" fmla="*/ 1238643 h 4856353"/>
              <a:gd name="connsiteX2203" fmla="*/ 3990604 w 5860123"/>
              <a:gd name="connsiteY2203" fmla="*/ 1238643 h 4856353"/>
              <a:gd name="connsiteX2204" fmla="*/ 4013464 w 5860123"/>
              <a:gd name="connsiteY2204" fmla="*/ 1217688 h 4856353"/>
              <a:gd name="connsiteX2205" fmla="*/ 4030609 w 5860123"/>
              <a:gd name="connsiteY2205" fmla="*/ 1206258 h 4856353"/>
              <a:gd name="connsiteX2206" fmla="*/ 4045849 w 5860123"/>
              <a:gd name="connsiteY2206" fmla="*/ 1190065 h 4856353"/>
              <a:gd name="connsiteX2207" fmla="*/ 4062994 w 5860123"/>
              <a:gd name="connsiteY2207" fmla="*/ 1166253 h 4856353"/>
              <a:gd name="connsiteX2208" fmla="*/ 4065851 w 5860123"/>
              <a:gd name="connsiteY2208" fmla="*/ 1151965 h 4856353"/>
              <a:gd name="connsiteX2209" fmla="*/ 4082044 w 5860123"/>
              <a:gd name="connsiteY2209" fmla="*/ 1143393 h 4856353"/>
              <a:gd name="connsiteX2210" fmla="*/ 4092521 w 5860123"/>
              <a:gd name="connsiteY2210" fmla="*/ 1145298 h 4856353"/>
              <a:gd name="connsiteX2211" fmla="*/ 4105856 w 5860123"/>
              <a:gd name="connsiteY2211" fmla="*/ 1148155 h 4856353"/>
              <a:gd name="connsiteX2212" fmla="*/ 4125859 w 5860123"/>
              <a:gd name="connsiteY2212" fmla="*/ 1146250 h 4856353"/>
              <a:gd name="connsiteX2213" fmla="*/ 4155386 w 5860123"/>
              <a:gd name="connsiteY2213" fmla="*/ 1141488 h 4856353"/>
              <a:gd name="connsiteX2214" fmla="*/ 4175389 w 5860123"/>
              <a:gd name="connsiteY2214" fmla="*/ 1129108 h 4856353"/>
              <a:gd name="connsiteX2215" fmla="*/ 4200154 w 5860123"/>
              <a:gd name="connsiteY2215" fmla="*/ 1105296 h 4856353"/>
              <a:gd name="connsiteX2216" fmla="*/ 4215394 w 5860123"/>
              <a:gd name="connsiteY2216" fmla="*/ 1099581 h 4856353"/>
              <a:gd name="connsiteX2217" fmla="*/ 4223014 w 5860123"/>
              <a:gd name="connsiteY2217" fmla="*/ 1082436 h 4856353"/>
              <a:gd name="connsiteX2218" fmla="*/ 4222062 w 5860123"/>
              <a:gd name="connsiteY2218" fmla="*/ 1063386 h 4856353"/>
              <a:gd name="connsiteX2219" fmla="*/ 4234444 w 5860123"/>
              <a:gd name="connsiteY2219" fmla="*/ 1042431 h 4856353"/>
              <a:gd name="connsiteX2220" fmla="*/ 4253494 w 5860123"/>
              <a:gd name="connsiteY2220" fmla="*/ 1016713 h 4856353"/>
              <a:gd name="connsiteX2221" fmla="*/ 4278259 w 5860123"/>
              <a:gd name="connsiteY2221" fmla="*/ 1006236 h 4856353"/>
              <a:gd name="connsiteX2222" fmla="*/ 4317312 w 5860123"/>
              <a:gd name="connsiteY2222" fmla="*/ 1004331 h 4856353"/>
              <a:gd name="connsiteX2223" fmla="*/ 4324931 w 5860123"/>
              <a:gd name="connsiteY2223" fmla="*/ 983376 h 4856353"/>
              <a:gd name="connsiteX2224" fmla="*/ 4332552 w 5860123"/>
              <a:gd name="connsiteY2224" fmla="*/ 973851 h 4856353"/>
              <a:gd name="connsiteX2225" fmla="*/ 4343981 w 5860123"/>
              <a:gd name="connsiteY2225" fmla="*/ 974803 h 4856353"/>
              <a:gd name="connsiteX2226" fmla="*/ 4358269 w 5860123"/>
              <a:gd name="connsiteY2226" fmla="*/ 981471 h 4856353"/>
              <a:gd name="connsiteX2227" fmla="*/ 4364937 w 5860123"/>
              <a:gd name="connsiteY2227" fmla="*/ 975756 h 4856353"/>
              <a:gd name="connsiteX2228" fmla="*/ 4385891 w 5860123"/>
              <a:gd name="connsiteY2228" fmla="*/ 958611 h 4856353"/>
              <a:gd name="connsiteX2229" fmla="*/ 4403037 w 5860123"/>
              <a:gd name="connsiteY2229" fmla="*/ 950038 h 4856353"/>
              <a:gd name="connsiteX2230" fmla="*/ 4417324 w 5860123"/>
              <a:gd name="connsiteY2230" fmla="*/ 949086 h 4856353"/>
              <a:gd name="connsiteX2231" fmla="*/ 4434469 w 5860123"/>
              <a:gd name="connsiteY2231" fmla="*/ 948133 h 4856353"/>
              <a:gd name="connsiteX2232" fmla="*/ 4447804 w 5860123"/>
              <a:gd name="connsiteY2232" fmla="*/ 947181 h 4856353"/>
              <a:gd name="connsiteX2233" fmla="*/ 4457329 w 5860123"/>
              <a:gd name="connsiteY2233" fmla="*/ 938608 h 4856353"/>
              <a:gd name="connsiteX2234" fmla="*/ 4466854 w 5860123"/>
              <a:gd name="connsiteY2234" fmla="*/ 943371 h 4856353"/>
              <a:gd name="connsiteX2235" fmla="*/ 4483047 w 5860123"/>
              <a:gd name="connsiteY2235" fmla="*/ 952896 h 4856353"/>
              <a:gd name="connsiteX2236" fmla="*/ 4495429 w 5860123"/>
              <a:gd name="connsiteY2236" fmla="*/ 953848 h 4856353"/>
              <a:gd name="connsiteX2237" fmla="*/ 4509716 w 5860123"/>
              <a:gd name="connsiteY2237" fmla="*/ 951943 h 4856353"/>
              <a:gd name="connsiteX2238" fmla="*/ 4529719 w 5860123"/>
              <a:gd name="connsiteY2238" fmla="*/ 952896 h 4856353"/>
              <a:gd name="connsiteX2239" fmla="*/ 4537339 w 5860123"/>
              <a:gd name="connsiteY2239" fmla="*/ 950991 h 4856353"/>
              <a:gd name="connsiteX2240" fmla="*/ 4542102 w 5860123"/>
              <a:gd name="connsiteY2240" fmla="*/ 942418 h 4856353"/>
              <a:gd name="connsiteX2241" fmla="*/ 4548769 w 5860123"/>
              <a:gd name="connsiteY2241" fmla="*/ 935751 h 4856353"/>
              <a:gd name="connsiteX2242" fmla="*/ 4547816 w 5860123"/>
              <a:gd name="connsiteY2242" fmla="*/ 916701 h 4856353"/>
              <a:gd name="connsiteX2243" fmla="*/ 4543054 w 5860123"/>
              <a:gd name="connsiteY2243" fmla="*/ 909081 h 4856353"/>
              <a:gd name="connsiteX2244" fmla="*/ 4537339 w 5860123"/>
              <a:gd name="connsiteY2244" fmla="*/ 892888 h 4856353"/>
              <a:gd name="connsiteX2245" fmla="*/ 4531624 w 5860123"/>
              <a:gd name="connsiteY2245" fmla="*/ 878601 h 4856353"/>
              <a:gd name="connsiteX2246" fmla="*/ 4529719 w 5860123"/>
              <a:gd name="connsiteY2246" fmla="*/ 876696 h 4856353"/>
              <a:gd name="connsiteX2247" fmla="*/ 4524004 w 5860123"/>
              <a:gd name="connsiteY2247" fmla="*/ 873838 h 4856353"/>
              <a:gd name="connsiteX2248" fmla="*/ 4512574 w 5860123"/>
              <a:gd name="connsiteY2248" fmla="*/ 865266 h 4856353"/>
              <a:gd name="connsiteX2249" fmla="*/ 4511622 w 5860123"/>
              <a:gd name="connsiteY2249" fmla="*/ 863361 h 4856353"/>
              <a:gd name="connsiteX2250" fmla="*/ 4504954 w 5860123"/>
              <a:gd name="connsiteY2250" fmla="*/ 855741 h 4856353"/>
              <a:gd name="connsiteX2251" fmla="*/ 4489714 w 5860123"/>
              <a:gd name="connsiteY2251" fmla="*/ 845263 h 4856353"/>
              <a:gd name="connsiteX2252" fmla="*/ 4486856 w 5860123"/>
              <a:gd name="connsiteY2252" fmla="*/ 839548 h 4856353"/>
              <a:gd name="connsiteX2253" fmla="*/ 4470664 w 5860123"/>
              <a:gd name="connsiteY2253" fmla="*/ 828118 h 4856353"/>
              <a:gd name="connsiteX2254" fmla="*/ 4463044 w 5860123"/>
              <a:gd name="connsiteY2254" fmla="*/ 816688 h 4856353"/>
              <a:gd name="connsiteX2255" fmla="*/ 4447804 w 5860123"/>
              <a:gd name="connsiteY2255" fmla="*/ 810021 h 4856353"/>
              <a:gd name="connsiteX2256" fmla="*/ 4436374 w 5860123"/>
              <a:gd name="connsiteY2256" fmla="*/ 808116 h 4856353"/>
              <a:gd name="connsiteX2257" fmla="*/ 4427802 w 5860123"/>
              <a:gd name="connsiteY2257" fmla="*/ 801448 h 4856353"/>
              <a:gd name="connsiteX2258" fmla="*/ 4417324 w 5860123"/>
              <a:gd name="connsiteY2258" fmla="*/ 786208 h 4856353"/>
              <a:gd name="connsiteX2259" fmla="*/ 4408752 w 5860123"/>
              <a:gd name="connsiteY2259" fmla="*/ 778588 h 4856353"/>
              <a:gd name="connsiteX2260" fmla="*/ 4399227 w 5860123"/>
              <a:gd name="connsiteY2260" fmla="*/ 778588 h 4856353"/>
              <a:gd name="connsiteX2261" fmla="*/ 4393512 w 5860123"/>
              <a:gd name="connsiteY2261" fmla="*/ 776683 h 4856353"/>
              <a:gd name="connsiteX2262" fmla="*/ 4383987 w 5860123"/>
              <a:gd name="connsiteY2262" fmla="*/ 776683 h 4856353"/>
              <a:gd name="connsiteX2263" fmla="*/ 4376366 w 5860123"/>
              <a:gd name="connsiteY2263" fmla="*/ 776683 h 4856353"/>
              <a:gd name="connsiteX2264" fmla="*/ 4372556 w 5860123"/>
              <a:gd name="connsiteY2264" fmla="*/ 776683 h 4856353"/>
              <a:gd name="connsiteX2265" fmla="*/ 4355412 w 5860123"/>
              <a:gd name="connsiteY2265" fmla="*/ 778588 h 4856353"/>
              <a:gd name="connsiteX2266" fmla="*/ 4346839 w 5860123"/>
              <a:gd name="connsiteY2266" fmla="*/ 782398 h 4856353"/>
              <a:gd name="connsiteX2267" fmla="*/ 4339219 w 5860123"/>
              <a:gd name="connsiteY2267" fmla="*/ 787161 h 4856353"/>
              <a:gd name="connsiteX2268" fmla="*/ 4326837 w 5860123"/>
              <a:gd name="connsiteY2268" fmla="*/ 807163 h 4856353"/>
              <a:gd name="connsiteX2269" fmla="*/ 4321122 w 5860123"/>
              <a:gd name="connsiteY2269" fmla="*/ 816688 h 4856353"/>
              <a:gd name="connsiteX2270" fmla="*/ 4313502 w 5860123"/>
              <a:gd name="connsiteY2270" fmla="*/ 827166 h 4856353"/>
              <a:gd name="connsiteX2271" fmla="*/ 4304929 w 5860123"/>
              <a:gd name="connsiteY2271" fmla="*/ 829071 h 4856353"/>
              <a:gd name="connsiteX2272" fmla="*/ 4266829 w 5860123"/>
              <a:gd name="connsiteY2272" fmla="*/ 803353 h 4856353"/>
              <a:gd name="connsiteX2273" fmla="*/ 4240159 w 5860123"/>
              <a:gd name="connsiteY2273" fmla="*/ 804306 h 4856353"/>
              <a:gd name="connsiteX2274" fmla="*/ 4225872 w 5860123"/>
              <a:gd name="connsiteY2274" fmla="*/ 810973 h 4856353"/>
              <a:gd name="connsiteX2275" fmla="*/ 4212537 w 5860123"/>
              <a:gd name="connsiteY2275" fmla="*/ 809068 h 4856353"/>
              <a:gd name="connsiteX2276" fmla="*/ 4199202 w 5860123"/>
              <a:gd name="connsiteY2276" fmla="*/ 813831 h 4856353"/>
              <a:gd name="connsiteX2277" fmla="*/ 4187771 w 5860123"/>
              <a:gd name="connsiteY2277" fmla="*/ 828118 h 4856353"/>
              <a:gd name="connsiteX2278" fmla="*/ 4179199 w 5860123"/>
              <a:gd name="connsiteY2278" fmla="*/ 832881 h 4856353"/>
              <a:gd name="connsiteX2279" fmla="*/ 4153481 w 5860123"/>
              <a:gd name="connsiteY2279" fmla="*/ 813831 h 4856353"/>
              <a:gd name="connsiteX2280" fmla="*/ 4143004 w 5860123"/>
              <a:gd name="connsiteY2280" fmla="*/ 797638 h 4856353"/>
              <a:gd name="connsiteX2281" fmla="*/ 4142051 w 5860123"/>
              <a:gd name="connsiteY2281" fmla="*/ 791923 h 4856353"/>
              <a:gd name="connsiteX2282" fmla="*/ 4140146 w 5860123"/>
              <a:gd name="connsiteY2282" fmla="*/ 782398 h 4856353"/>
              <a:gd name="connsiteX2283" fmla="*/ 4144909 w 5860123"/>
              <a:gd name="connsiteY2283" fmla="*/ 772873 h 4856353"/>
              <a:gd name="connsiteX2284" fmla="*/ 4148719 w 5860123"/>
              <a:gd name="connsiteY2284" fmla="*/ 770016 h 4856353"/>
              <a:gd name="connsiteX2285" fmla="*/ 4161101 w 5860123"/>
              <a:gd name="connsiteY2285" fmla="*/ 762396 h 4856353"/>
              <a:gd name="connsiteX2286" fmla="*/ 4163006 w 5860123"/>
              <a:gd name="connsiteY2286" fmla="*/ 756681 h 4856353"/>
              <a:gd name="connsiteX2287" fmla="*/ 4163006 w 5860123"/>
              <a:gd name="connsiteY2287" fmla="*/ 718581 h 4856353"/>
              <a:gd name="connsiteX2288" fmla="*/ 4182056 w 5860123"/>
              <a:gd name="connsiteY2288" fmla="*/ 687148 h 4856353"/>
              <a:gd name="connsiteX2289" fmla="*/ 4180151 w 5860123"/>
              <a:gd name="connsiteY2289" fmla="*/ 680481 h 4856353"/>
              <a:gd name="connsiteX2290" fmla="*/ 4180151 w 5860123"/>
              <a:gd name="connsiteY2290" fmla="*/ 669051 h 4856353"/>
              <a:gd name="connsiteX2291" fmla="*/ 4229681 w 5860123"/>
              <a:gd name="connsiteY2291" fmla="*/ 545226 h 4856353"/>
              <a:gd name="connsiteX2292" fmla="*/ 4246827 w 5860123"/>
              <a:gd name="connsiteY2292" fmla="*/ 549988 h 4856353"/>
              <a:gd name="connsiteX2293" fmla="*/ 4272544 w 5860123"/>
              <a:gd name="connsiteY2293" fmla="*/ 564276 h 4856353"/>
              <a:gd name="connsiteX2294" fmla="*/ 4290641 w 5860123"/>
              <a:gd name="connsiteY2294" fmla="*/ 566181 h 4856353"/>
              <a:gd name="connsiteX2295" fmla="*/ 4313502 w 5860123"/>
              <a:gd name="connsiteY2295" fmla="*/ 571896 h 4856353"/>
              <a:gd name="connsiteX2296" fmla="*/ 4325884 w 5860123"/>
              <a:gd name="connsiteY2296" fmla="*/ 573801 h 4856353"/>
              <a:gd name="connsiteX2297" fmla="*/ 4339219 w 5860123"/>
              <a:gd name="connsiteY2297" fmla="*/ 565229 h 4856353"/>
              <a:gd name="connsiteX2298" fmla="*/ 4358269 w 5860123"/>
              <a:gd name="connsiteY2298" fmla="*/ 556657 h 4856353"/>
              <a:gd name="connsiteX2299" fmla="*/ 4373509 w 5860123"/>
              <a:gd name="connsiteY2299" fmla="*/ 540464 h 4856353"/>
              <a:gd name="connsiteX2300" fmla="*/ 4381129 w 5860123"/>
              <a:gd name="connsiteY2300" fmla="*/ 532844 h 4856353"/>
              <a:gd name="connsiteX2301" fmla="*/ 4391606 w 5860123"/>
              <a:gd name="connsiteY2301" fmla="*/ 520461 h 4856353"/>
              <a:gd name="connsiteX2302" fmla="*/ 4411609 w 5860123"/>
              <a:gd name="connsiteY2302" fmla="*/ 515698 h 4856353"/>
              <a:gd name="connsiteX2303" fmla="*/ 4433516 w 5860123"/>
              <a:gd name="connsiteY2303" fmla="*/ 506173 h 4856353"/>
              <a:gd name="connsiteX2304" fmla="*/ 4445899 w 5860123"/>
              <a:gd name="connsiteY2304" fmla="*/ 496649 h 4856353"/>
              <a:gd name="connsiteX2305" fmla="*/ 4452566 w 5860123"/>
              <a:gd name="connsiteY2305" fmla="*/ 488076 h 4856353"/>
              <a:gd name="connsiteX2306" fmla="*/ 4457329 w 5860123"/>
              <a:gd name="connsiteY2306" fmla="*/ 476647 h 4856353"/>
              <a:gd name="connsiteX2307" fmla="*/ 4456377 w 5860123"/>
              <a:gd name="connsiteY2307" fmla="*/ 467122 h 4856353"/>
              <a:gd name="connsiteX2308" fmla="*/ 4452566 w 5860123"/>
              <a:gd name="connsiteY2308" fmla="*/ 458548 h 4856353"/>
              <a:gd name="connsiteX2309" fmla="*/ 4438279 w 5860123"/>
              <a:gd name="connsiteY2309" fmla="*/ 457597 h 4856353"/>
              <a:gd name="connsiteX2310" fmla="*/ 4440184 w 5860123"/>
              <a:gd name="connsiteY2310" fmla="*/ 449024 h 4856353"/>
              <a:gd name="connsiteX2311" fmla="*/ 4445899 w 5860123"/>
              <a:gd name="connsiteY2311" fmla="*/ 432831 h 4856353"/>
              <a:gd name="connsiteX2312" fmla="*/ 4456377 w 5860123"/>
              <a:gd name="connsiteY2312" fmla="*/ 414734 h 4856353"/>
              <a:gd name="connsiteX2313" fmla="*/ 4463044 w 5860123"/>
              <a:gd name="connsiteY2313" fmla="*/ 385207 h 4856353"/>
              <a:gd name="connsiteX2314" fmla="*/ 4476379 w 5860123"/>
              <a:gd name="connsiteY2314" fmla="*/ 366156 h 4856353"/>
              <a:gd name="connsiteX2315" fmla="*/ 4482094 w 5860123"/>
              <a:gd name="connsiteY2315" fmla="*/ 346153 h 4856353"/>
              <a:gd name="connsiteX2316" fmla="*/ 4485904 w 5860123"/>
              <a:gd name="connsiteY2316" fmla="*/ 331866 h 4856353"/>
              <a:gd name="connsiteX2317" fmla="*/ 4492572 w 5860123"/>
              <a:gd name="connsiteY2317" fmla="*/ 320436 h 4856353"/>
              <a:gd name="connsiteX2318" fmla="*/ 4493524 w 5860123"/>
              <a:gd name="connsiteY2318" fmla="*/ 313768 h 4856353"/>
              <a:gd name="connsiteX2319" fmla="*/ 4496381 w 5860123"/>
              <a:gd name="connsiteY2319" fmla="*/ 306148 h 4856353"/>
              <a:gd name="connsiteX2320" fmla="*/ 4501144 w 5860123"/>
              <a:gd name="connsiteY2320" fmla="*/ 285193 h 4856353"/>
              <a:gd name="connsiteX2321" fmla="*/ 4504954 w 5860123"/>
              <a:gd name="connsiteY2321" fmla="*/ 272811 h 4856353"/>
              <a:gd name="connsiteX2322" fmla="*/ 4512574 w 5860123"/>
              <a:gd name="connsiteY2322" fmla="*/ 266143 h 4856353"/>
              <a:gd name="connsiteX2323" fmla="*/ 4523052 w 5860123"/>
              <a:gd name="connsiteY2323" fmla="*/ 253761 h 4856353"/>
              <a:gd name="connsiteX2324" fmla="*/ 4532577 w 5860123"/>
              <a:gd name="connsiteY2324" fmla="*/ 244236 h 4856353"/>
              <a:gd name="connsiteX2325" fmla="*/ 4544006 w 5860123"/>
              <a:gd name="connsiteY2325" fmla="*/ 237568 h 4856353"/>
              <a:gd name="connsiteX2326" fmla="*/ 4548769 w 5860123"/>
              <a:gd name="connsiteY2326" fmla="*/ 226138 h 4856353"/>
              <a:gd name="connsiteX2327" fmla="*/ 4547816 w 5860123"/>
              <a:gd name="connsiteY2327" fmla="*/ 218518 h 4856353"/>
              <a:gd name="connsiteX2328" fmla="*/ 4552579 w 5860123"/>
              <a:gd name="connsiteY2328" fmla="*/ 208993 h 4856353"/>
              <a:gd name="connsiteX2329" fmla="*/ 4544006 w 5860123"/>
              <a:gd name="connsiteY2329" fmla="*/ 192801 h 4856353"/>
              <a:gd name="connsiteX2330" fmla="*/ 4540197 w 5860123"/>
              <a:gd name="connsiteY2330" fmla="*/ 176608 h 4856353"/>
              <a:gd name="connsiteX2331" fmla="*/ 4541149 w 5860123"/>
              <a:gd name="connsiteY2331" fmla="*/ 164226 h 4856353"/>
              <a:gd name="connsiteX2332" fmla="*/ 4524956 w 5860123"/>
              <a:gd name="connsiteY2332" fmla="*/ 151843 h 4856353"/>
              <a:gd name="connsiteX2333" fmla="*/ 4502097 w 5860123"/>
              <a:gd name="connsiteY2333" fmla="*/ 160416 h 4856353"/>
              <a:gd name="connsiteX2334" fmla="*/ 4487809 w 5860123"/>
              <a:gd name="connsiteY2334" fmla="*/ 151843 h 4856353"/>
              <a:gd name="connsiteX2335" fmla="*/ 4488762 w 5860123"/>
              <a:gd name="connsiteY2335" fmla="*/ 146128 h 4856353"/>
              <a:gd name="connsiteX2336" fmla="*/ 4484952 w 5860123"/>
              <a:gd name="connsiteY2336" fmla="*/ 139461 h 4856353"/>
              <a:gd name="connsiteX2337" fmla="*/ 4493524 w 5860123"/>
              <a:gd name="connsiteY2337" fmla="*/ 130888 h 4856353"/>
              <a:gd name="connsiteX2338" fmla="*/ 4509716 w 5860123"/>
              <a:gd name="connsiteY2338" fmla="*/ 109933 h 4856353"/>
              <a:gd name="connsiteX2339" fmla="*/ 4519241 w 5860123"/>
              <a:gd name="connsiteY2339" fmla="*/ 96598 h 4856353"/>
              <a:gd name="connsiteX2340" fmla="*/ 4527814 w 5860123"/>
              <a:gd name="connsiteY2340" fmla="*/ 85168 h 4856353"/>
              <a:gd name="connsiteX2341" fmla="*/ 4531624 w 5860123"/>
              <a:gd name="connsiteY2341" fmla="*/ 77547 h 4856353"/>
              <a:gd name="connsiteX2342" fmla="*/ 4539244 w 5860123"/>
              <a:gd name="connsiteY2342" fmla="*/ 65165 h 4856353"/>
              <a:gd name="connsiteX2343" fmla="*/ 4553531 w 5860123"/>
              <a:gd name="connsiteY2343" fmla="*/ 62307 h 4856353"/>
              <a:gd name="connsiteX2344" fmla="*/ 4562104 w 5860123"/>
              <a:gd name="connsiteY2344" fmla="*/ 61355 h 4856353"/>
              <a:gd name="connsiteX2345" fmla="*/ 4585916 w 5860123"/>
              <a:gd name="connsiteY2345" fmla="*/ 54687 h 4856353"/>
              <a:gd name="connsiteX2346" fmla="*/ 4598299 w 5860123"/>
              <a:gd name="connsiteY2346" fmla="*/ 48972 h 4856353"/>
              <a:gd name="connsiteX2347" fmla="*/ 4617349 w 5860123"/>
              <a:gd name="connsiteY2347" fmla="*/ 38496 h 4856353"/>
              <a:gd name="connsiteX2348" fmla="*/ 4632589 w 5860123"/>
              <a:gd name="connsiteY2348" fmla="*/ 35637 h 4856353"/>
              <a:gd name="connsiteX2349" fmla="*/ 4646877 w 5860123"/>
              <a:gd name="connsiteY2349" fmla="*/ 28017 h 4856353"/>
              <a:gd name="connsiteX2350" fmla="*/ 4662116 w 5860123"/>
              <a:gd name="connsiteY2350" fmla="*/ 25160 h 4856353"/>
              <a:gd name="connsiteX2351" fmla="*/ 4678309 w 5860123"/>
              <a:gd name="connsiteY2351" fmla="*/ 24207 h 4856353"/>
              <a:gd name="connsiteX2352" fmla="*/ 4694502 w 5860123"/>
              <a:gd name="connsiteY2352" fmla="*/ 22302 h 4856353"/>
              <a:gd name="connsiteX2353" fmla="*/ 4709741 w 5860123"/>
              <a:gd name="connsiteY2353" fmla="*/ 16587 h 4856353"/>
              <a:gd name="connsiteX2354" fmla="*/ 4721172 w 5860123"/>
              <a:gd name="connsiteY2354" fmla="*/ 11825 h 4856353"/>
              <a:gd name="connsiteX2355" fmla="*/ 4730697 w 5860123"/>
              <a:gd name="connsiteY2355" fmla="*/ 6110 h 4856353"/>
              <a:gd name="connsiteX2356" fmla="*/ 4743079 w 5860123"/>
              <a:gd name="connsiteY2356" fmla="*/ 3252 h 4856353"/>
              <a:gd name="connsiteX2357" fmla="*/ 4753556 w 5860123"/>
              <a:gd name="connsiteY2357" fmla="*/ 3252 h 4856353"/>
              <a:gd name="connsiteX2358" fmla="*/ 4756533 w 5860123"/>
              <a:gd name="connsiteY2358" fmla="*/ 276 h 48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Lst>
            <a:rect l="l" t="t" r="r" b="b"/>
            <a:pathLst>
              <a:path w="5860123" h="4856353">
                <a:moveTo>
                  <a:pt x="3762004" y="4605373"/>
                </a:moveTo>
                <a:cubicBezTo>
                  <a:pt x="3765814" y="4605730"/>
                  <a:pt x="3770100" y="4608111"/>
                  <a:pt x="3773434" y="4611445"/>
                </a:cubicBezTo>
                <a:cubicBezTo>
                  <a:pt x="3780102" y="4618112"/>
                  <a:pt x="3783912" y="4620017"/>
                  <a:pt x="3793437" y="4620970"/>
                </a:cubicBezTo>
                <a:cubicBezTo>
                  <a:pt x="3802962" y="4622875"/>
                  <a:pt x="3803914" y="4631447"/>
                  <a:pt x="3805819" y="4644782"/>
                </a:cubicBezTo>
                <a:cubicBezTo>
                  <a:pt x="3807724" y="4658117"/>
                  <a:pt x="3806771" y="4667642"/>
                  <a:pt x="3794389" y="4677167"/>
                </a:cubicBezTo>
                <a:cubicBezTo>
                  <a:pt x="3781054" y="4686692"/>
                  <a:pt x="3780102" y="4686692"/>
                  <a:pt x="3768671" y="4701932"/>
                </a:cubicBezTo>
                <a:cubicBezTo>
                  <a:pt x="3757241" y="4718125"/>
                  <a:pt x="3748669" y="4742890"/>
                  <a:pt x="3744859" y="4763845"/>
                </a:cubicBezTo>
                <a:cubicBezTo>
                  <a:pt x="3741049" y="4784800"/>
                  <a:pt x="3737239" y="4791467"/>
                  <a:pt x="3720094" y="4795277"/>
                </a:cubicBezTo>
                <a:cubicBezTo>
                  <a:pt x="3701996" y="4799087"/>
                  <a:pt x="3696281" y="4809565"/>
                  <a:pt x="3691519" y="4820995"/>
                </a:cubicBezTo>
                <a:cubicBezTo>
                  <a:pt x="3685804" y="4833377"/>
                  <a:pt x="3679137" y="4830520"/>
                  <a:pt x="3663896" y="4830520"/>
                </a:cubicBezTo>
                <a:cubicBezTo>
                  <a:pt x="3648656" y="4830520"/>
                  <a:pt x="3642941" y="4839092"/>
                  <a:pt x="3636274" y="4847665"/>
                </a:cubicBezTo>
                <a:cubicBezTo>
                  <a:pt x="3629606" y="4856237"/>
                  <a:pt x="3620081" y="4859095"/>
                  <a:pt x="3611509" y="4853380"/>
                </a:cubicBezTo>
                <a:cubicBezTo>
                  <a:pt x="3602937" y="4848617"/>
                  <a:pt x="3595316" y="4844807"/>
                  <a:pt x="3578171" y="4843855"/>
                </a:cubicBezTo>
                <a:cubicBezTo>
                  <a:pt x="3561027" y="4842902"/>
                  <a:pt x="3547691" y="4834330"/>
                  <a:pt x="3525784" y="4823852"/>
                </a:cubicBezTo>
                <a:cubicBezTo>
                  <a:pt x="3503877" y="4813375"/>
                  <a:pt x="3501019" y="4809565"/>
                  <a:pt x="3503877" y="4797182"/>
                </a:cubicBezTo>
                <a:cubicBezTo>
                  <a:pt x="3506734" y="4783847"/>
                  <a:pt x="3502924" y="4779085"/>
                  <a:pt x="3500066" y="4772417"/>
                </a:cubicBezTo>
                <a:cubicBezTo>
                  <a:pt x="3497209" y="4765750"/>
                  <a:pt x="3498162" y="4738127"/>
                  <a:pt x="3498162" y="4724792"/>
                </a:cubicBezTo>
                <a:cubicBezTo>
                  <a:pt x="3498162" y="4711457"/>
                  <a:pt x="3503877" y="4706695"/>
                  <a:pt x="3517212" y="4695265"/>
                </a:cubicBezTo>
                <a:cubicBezTo>
                  <a:pt x="3530546" y="4683835"/>
                  <a:pt x="3533404" y="4687645"/>
                  <a:pt x="3542929" y="4678120"/>
                </a:cubicBezTo>
                <a:cubicBezTo>
                  <a:pt x="3552454" y="4668595"/>
                  <a:pt x="3557216" y="4669547"/>
                  <a:pt x="3563884" y="4665737"/>
                </a:cubicBezTo>
                <a:cubicBezTo>
                  <a:pt x="3570552" y="4661927"/>
                  <a:pt x="3568646" y="4660022"/>
                  <a:pt x="3568646" y="4652402"/>
                </a:cubicBezTo>
                <a:cubicBezTo>
                  <a:pt x="3566741" y="4643830"/>
                  <a:pt x="3568646" y="4644782"/>
                  <a:pt x="3574362" y="4640020"/>
                </a:cubicBezTo>
                <a:cubicBezTo>
                  <a:pt x="3581029" y="4635257"/>
                  <a:pt x="3587696" y="4632400"/>
                  <a:pt x="3601031" y="4637162"/>
                </a:cubicBezTo>
                <a:cubicBezTo>
                  <a:pt x="3614366" y="4641925"/>
                  <a:pt x="3613414" y="4638115"/>
                  <a:pt x="3616271" y="4627637"/>
                </a:cubicBezTo>
                <a:cubicBezTo>
                  <a:pt x="3619129" y="4617160"/>
                  <a:pt x="3633416" y="4619065"/>
                  <a:pt x="3653419" y="4624780"/>
                </a:cubicBezTo>
                <a:cubicBezTo>
                  <a:pt x="3673421" y="4630495"/>
                  <a:pt x="3681994" y="4627637"/>
                  <a:pt x="3695329" y="4617160"/>
                </a:cubicBezTo>
                <a:cubicBezTo>
                  <a:pt x="3708664" y="4606682"/>
                  <a:pt x="3725809" y="4608587"/>
                  <a:pt x="3738191" y="4614302"/>
                </a:cubicBezTo>
                <a:cubicBezTo>
                  <a:pt x="3750574" y="4620017"/>
                  <a:pt x="3750574" y="4620017"/>
                  <a:pt x="3753431" y="4611445"/>
                </a:cubicBezTo>
                <a:cubicBezTo>
                  <a:pt x="3754860" y="4606683"/>
                  <a:pt x="3758194" y="4605016"/>
                  <a:pt x="3762004" y="4605373"/>
                </a:cubicBezTo>
                <a:close/>
                <a:moveTo>
                  <a:pt x="4529719" y="4482858"/>
                </a:moveTo>
                <a:cubicBezTo>
                  <a:pt x="4538291" y="4485715"/>
                  <a:pt x="4531624" y="4500002"/>
                  <a:pt x="4523051" y="4493335"/>
                </a:cubicBezTo>
                <a:cubicBezTo>
                  <a:pt x="4514479" y="4486667"/>
                  <a:pt x="4521146" y="4480000"/>
                  <a:pt x="4529719" y="4482858"/>
                </a:cubicBezTo>
                <a:close/>
                <a:moveTo>
                  <a:pt x="3720809" y="4475953"/>
                </a:moveTo>
                <a:cubicBezTo>
                  <a:pt x="3724381" y="4475239"/>
                  <a:pt x="3728667" y="4475715"/>
                  <a:pt x="3733429" y="4477143"/>
                </a:cubicBezTo>
                <a:cubicBezTo>
                  <a:pt x="3742954" y="4480000"/>
                  <a:pt x="3742954" y="4483811"/>
                  <a:pt x="3741049" y="4489525"/>
                </a:cubicBezTo>
                <a:cubicBezTo>
                  <a:pt x="3739144" y="4495240"/>
                  <a:pt x="3731524" y="4492383"/>
                  <a:pt x="3728666" y="4487620"/>
                </a:cubicBezTo>
                <a:cubicBezTo>
                  <a:pt x="3724856" y="4482858"/>
                  <a:pt x="3716284" y="4488573"/>
                  <a:pt x="3711521" y="4489525"/>
                </a:cubicBezTo>
                <a:cubicBezTo>
                  <a:pt x="3706759" y="4490478"/>
                  <a:pt x="3708664" y="4487620"/>
                  <a:pt x="3712474" y="4481905"/>
                </a:cubicBezTo>
                <a:cubicBezTo>
                  <a:pt x="3714379" y="4478572"/>
                  <a:pt x="3717237" y="4476667"/>
                  <a:pt x="3720809" y="4475953"/>
                </a:cubicBezTo>
                <a:close/>
                <a:moveTo>
                  <a:pt x="3552453" y="4475237"/>
                </a:moveTo>
                <a:cubicBezTo>
                  <a:pt x="3557216" y="4475237"/>
                  <a:pt x="3558168" y="4478095"/>
                  <a:pt x="3554358" y="4481905"/>
                </a:cubicBezTo>
                <a:cubicBezTo>
                  <a:pt x="3549596" y="4485715"/>
                  <a:pt x="3551501" y="4484762"/>
                  <a:pt x="3549596" y="4484762"/>
                </a:cubicBezTo>
                <a:cubicBezTo>
                  <a:pt x="3547691" y="4484762"/>
                  <a:pt x="3545786" y="4482857"/>
                  <a:pt x="3546739" y="4479047"/>
                </a:cubicBezTo>
                <a:cubicBezTo>
                  <a:pt x="3547691" y="4476190"/>
                  <a:pt x="3548643" y="4475237"/>
                  <a:pt x="3552453" y="4475237"/>
                </a:cubicBezTo>
                <a:close/>
                <a:moveTo>
                  <a:pt x="4419229" y="4458092"/>
                </a:moveTo>
                <a:cubicBezTo>
                  <a:pt x="4427801" y="4461902"/>
                  <a:pt x="4421134" y="4475237"/>
                  <a:pt x="4412561" y="4468570"/>
                </a:cubicBezTo>
                <a:cubicBezTo>
                  <a:pt x="4403989" y="4461902"/>
                  <a:pt x="4410656" y="4455235"/>
                  <a:pt x="4419229" y="4458092"/>
                </a:cubicBezTo>
                <a:close/>
                <a:moveTo>
                  <a:pt x="4428754" y="4436186"/>
                </a:moveTo>
                <a:cubicBezTo>
                  <a:pt x="4436374" y="4439043"/>
                  <a:pt x="4430659" y="4453330"/>
                  <a:pt x="4422086" y="4446663"/>
                </a:cubicBezTo>
                <a:cubicBezTo>
                  <a:pt x="4413514" y="4439995"/>
                  <a:pt x="4420181" y="4433328"/>
                  <a:pt x="4428754" y="4436186"/>
                </a:cubicBezTo>
                <a:close/>
                <a:moveTo>
                  <a:pt x="4005844" y="4385702"/>
                </a:moveTo>
                <a:cubicBezTo>
                  <a:pt x="4009654" y="4385702"/>
                  <a:pt x="4006796" y="4390465"/>
                  <a:pt x="4002986" y="4397132"/>
                </a:cubicBezTo>
                <a:cubicBezTo>
                  <a:pt x="3999176" y="4404752"/>
                  <a:pt x="3992509" y="4403800"/>
                  <a:pt x="3988699" y="4402847"/>
                </a:cubicBezTo>
                <a:cubicBezTo>
                  <a:pt x="3984889" y="4401895"/>
                  <a:pt x="3995366" y="4395227"/>
                  <a:pt x="3996319" y="4391417"/>
                </a:cubicBezTo>
                <a:cubicBezTo>
                  <a:pt x="3996319" y="4387607"/>
                  <a:pt x="4002034" y="4385702"/>
                  <a:pt x="4005844" y="4385702"/>
                </a:cubicBezTo>
                <a:close/>
                <a:moveTo>
                  <a:pt x="4029656" y="4376177"/>
                </a:moveTo>
                <a:cubicBezTo>
                  <a:pt x="4032514" y="4374272"/>
                  <a:pt x="4037277" y="4380940"/>
                  <a:pt x="4031562" y="4386655"/>
                </a:cubicBezTo>
                <a:cubicBezTo>
                  <a:pt x="4025846" y="4392370"/>
                  <a:pt x="4026799" y="4395227"/>
                  <a:pt x="4024894" y="4401895"/>
                </a:cubicBezTo>
                <a:cubicBezTo>
                  <a:pt x="4022989" y="4408562"/>
                  <a:pt x="4020131" y="4405705"/>
                  <a:pt x="4017274" y="4394274"/>
                </a:cubicBezTo>
                <a:cubicBezTo>
                  <a:pt x="4015369" y="4381892"/>
                  <a:pt x="4026799" y="4378082"/>
                  <a:pt x="4029656" y="4376177"/>
                </a:cubicBezTo>
                <a:close/>
                <a:moveTo>
                  <a:pt x="4175626" y="4298072"/>
                </a:moveTo>
                <a:cubicBezTo>
                  <a:pt x="4177294" y="4299263"/>
                  <a:pt x="4177770" y="4301882"/>
                  <a:pt x="4177293" y="4304740"/>
                </a:cubicBezTo>
                <a:cubicBezTo>
                  <a:pt x="4176340" y="4309502"/>
                  <a:pt x="4172530" y="4311407"/>
                  <a:pt x="4165863" y="4312360"/>
                </a:cubicBezTo>
                <a:cubicBezTo>
                  <a:pt x="4159196" y="4313312"/>
                  <a:pt x="4157290" y="4312360"/>
                  <a:pt x="4156338" y="4307597"/>
                </a:cubicBezTo>
                <a:cubicBezTo>
                  <a:pt x="4155386" y="4302835"/>
                  <a:pt x="4158243" y="4305692"/>
                  <a:pt x="4166815" y="4299977"/>
                </a:cubicBezTo>
                <a:cubicBezTo>
                  <a:pt x="4171102" y="4297120"/>
                  <a:pt x="4173960" y="4296882"/>
                  <a:pt x="4175626" y="4298072"/>
                </a:cubicBezTo>
                <a:close/>
                <a:moveTo>
                  <a:pt x="5120269" y="4247590"/>
                </a:moveTo>
                <a:cubicBezTo>
                  <a:pt x="5125983" y="4249495"/>
                  <a:pt x="5130746" y="4265687"/>
                  <a:pt x="5120269" y="4259973"/>
                </a:cubicBezTo>
                <a:cubicBezTo>
                  <a:pt x="5109791" y="4254257"/>
                  <a:pt x="5114553" y="4245685"/>
                  <a:pt x="5120269" y="4247590"/>
                </a:cubicBezTo>
                <a:close/>
                <a:moveTo>
                  <a:pt x="5101219" y="4170437"/>
                </a:moveTo>
                <a:cubicBezTo>
                  <a:pt x="5102171" y="4172342"/>
                  <a:pt x="5103124" y="4170437"/>
                  <a:pt x="5103124" y="4170437"/>
                </a:cubicBezTo>
                <a:lnTo>
                  <a:pt x="5105029" y="4171390"/>
                </a:lnTo>
                <a:cubicBezTo>
                  <a:pt x="5105029" y="4171390"/>
                  <a:pt x="5105981" y="4173295"/>
                  <a:pt x="5104076" y="4175200"/>
                </a:cubicBezTo>
                <a:cubicBezTo>
                  <a:pt x="5102171" y="4177105"/>
                  <a:pt x="5100266" y="4176152"/>
                  <a:pt x="5100266" y="4174247"/>
                </a:cubicBezTo>
                <a:cubicBezTo>
                  <a:pt x="5100266" y="4172342"/>
                  <a:pt x="5100266" y="4173295"/>
                  <a:pt x="5099314" y="4171390"/>
                </a:cubicBezTo>
                <a:cubicBezTo>
                  <a:pt x="5098361" y="4170437"/>
                  <a:pt x="5100266" y="4168532"/>
                  <a:pt x="5101219" y="4170437"/>
                </a:cubicBezTo>
                <a:close/>
                <a:moveTo>
                  <a:pt x="4548768" y="4116145"/>
                </a:moveTo>
                <a:cubicBezTo>
                  <a:pt x="4555436" y="4114240"/>
                  <a:pt x="4557340" y="4118050"/>
                  <a:pt x="4555436" y="4122812"/>
                </a:cubicBezTo>
                <a:cubicBezTo>
                  <a:pt x="4553530" y="4127575"/>
                  <a:pt x="4549721" y="4127575"/>
                  <a:pt x="4540196" y="4128528"/>
                </a:cubicBezTo>
                <a:cubicBezTo>
                  <a:pt x="4530671" y="4129480"/>
                  <a:pt x="4530671" y="4123765"/>
                  <a:pt x="4537338" y="4119955"/>
                </a:cubicBezTo>
                <a:cubicBezTo>
                  <a:pt x="4544005" y="4116145"/>
                  <a:pt x="4542101" y="4118050"/>
                  <a:pt x="4548768" y="4116145"/>
                </a:cubicBezTo>
                <a:close/>
                <a:moveTo>
                  <a:pt x="4845949" y="4108525"/>
                </a:moveTo>
                <a:cubicBezTo>
                  <a:pt x="4846901" y="4110430"/>
                  <a:pt x="4847854" y="4108525"/>
                  <a:pt x="4847854" y="4108525"/>
                </a:cubicBezTo>
                <a:lnTo>
                  <a:pt x="4849759" y="4109478"/>
                </a:lnTo>
                <a:cubicBezTo>
                  <a:pt x="4849759" y="4109478"/>
                  <a:pt x="4850711" y="4111383"/>
                  <a:pt x="4848806" y="4113288"/>
                </a:cubicBezTo>
                <a:cubicBezTo>
                  <a:pt x="4846901" y="4115193"/>
                  <a:pt x="4844996" y="4114240"/>
                  <a:pt x="4844996" y="4112335"/>
                </a:cubicBezTo>
                <a:cubicBezTo>
                  <a:pt x="4844996" y="4110430"/>
                  <a:pt x="4844996" y="4111383"/>
                  <a:pt x="4844044" y="4109478"/>
                </a:cubicBezTo>
                <a:cubicBezTo>
                  <a:pt x="4843091" y="4108525"/>
                  <a:pt x="4844996" y="4106620"/>
                  <a:pt x="4845949" y="4108525"/>
                </a:cubicBezTo>
                <a:close/>
                <a:moveTo>
                  <a:pt x="4590679" y="4078403"/>
                </a:moveTo>
                <a:cubicBezTo>
                  <a:pt x="4593537" y="4077093"/>
                  <a:pt x="4595918" y="4077093"/>
                  <a:pt x="4596394" y="4078998"/>
                </a:cubicBezTo>
                <a:cubicBezTo>
                  <a:pt x="4597346" y="4083760"/>
                  <a:pt x="4596394" y="4086618"/>
                  <a:pt x="4591631" y="4093285"/>
                </a:cubicBezTo>
                <a:cubicBezTo>
                  <a:pt x="4586869" y="4099953"/>
                  <a:pt x="4583059" y="4100905"/>
                  <a:pt x="4580201" y="4099953"/>
                </a:cubicBezTo>
                <a:cubicBezTo>
                  <a:pt x="4577344" y="4098048"/>
                  <a:pt x="4576391" y="4092333"/>
                  <a:pt x="4582106" y="4085665"/>
                </a:cubicBezTo>
                <a:cubicBezTo>
                  <a:pt x="4584488" y="4082332"/>
                  <a:pt x="4587822" y="4079712"/>
                  <a:pt x="4590679" y="4078403"/>
                </a:cubicBezTo>
                <a:close/>
                <a:moveTo>
                  <a:pt x="4856188" y="4070902"/>
                </a:moveTo>
                <a:cubicBezTo>
                  <a:pt x="4857855" y="4072092"/>
                  <a:pt x="4859760" y="4074235"/>
                  <a:pt x="4861188" y="4076140"/>
                </a:cubicBezTo>
                <a:cubicBezTo>
                  <a:pt x="4863093" y="4079950"/>
                  <a:pt x="4866903" y="4079950"/>
                  <a:pt x="4864046" y="4084713"/>
                </a:cubicBezTo>
                <a:cubicBezTo>
                  <a:pt x="4861188" y="4090428"/>
                  <a:pt x="4856426" y="4091380"/>
                  <a:pt x="4851663" y="4088523"/>
                </a:cubicBezTo>
                <a:cubicBezTo>
                  <a:pt x="4846901" y="4085665"/>
                  <a:pt x="4852616" y="4078045"/>
                  <a:pt x="4852616" y="4078045"/>
                </a:cubicBezTo>
                <a:cubicBezTo>
                  <a:pt x="4852616" y="4078045"/>
                  <a:pt x="4850711" y="4075188"/>
                  <a:pt x="4852616" y="4071378"/>
                </a:cubicBezTo>
                <a:cubicBezTo>
                  <a:pt x="4853092" y="4069473"/>
                  <a:pt x="4854521" y="4069711"/>
                  <a:pt x="4856188" y="4070902"/>
                </a:cubicBezTo>
                <a:close/>
                <a:moveTo>
                  <a:pt x="4700216" y="3966603"/>
                </a:moveTo>
                <a:cubicBezTo>
                  <a:pt x="4703074" y="3964698"/>
                  <a:pt x="4706883" y="3965650"/>
                  <a:pt x="4708789" y="3969460"/>
                </a:cubicBezTo>
                <a:cubicBezTo>
                  <a:pt x="4709741" y="3973270"/>
                  <a:pt x="4709741" y="3972318"/>
                  <a:pt x="4706883" y="3978985"/>
                </a:cubicBezTo>
                <a:cubicBezTo>
                  <a:pt x="4704026" y="3984700"/>
                  <a:pt x="4696406" y="3984700"/>
                  <a:pt x="4690691" y="3985653"/>
                </a:cubicBezTo>
                <a:cubicBezTo>
                  <a:pt x="4685928" y="3986605"/>
                  <a:pt x="4684976" y="3976128"/>
                  <a:pt x="4692596" y="3973270"/>
                </a:cubicBezTo>
                <a:cubicBezTo>
                  <a:pt x="4700216" y="3970412"/>
                  <a:pt x="4696406" y="3969460"/>
                  <a:pt x="4700216" y="3966603"/>
                </a:cubicBezTo>
                <a:close/>
                <a:moveTo>
                  <a:pt x="5072525" y="3821704"/>
                </a:moveTo>
                <a:cubicBezTo>
                  <a:pt x="5077644" y="3823252"/>
                  <a:pt x="5083121" y="3827538"/>
                  <a:pt x="5086931" y="3832300"/>
                </a:cubicBezTo>
                <a:cubicBezTo>
                  <a:pt x="5095503" y="3841825"/>
                  <a:pt x="5100266" y="3838015"/>
                  <a:pt x="5111696" y="3839920"/>
                </a:cubicBezTo>
                <a:cubicBezTo>
                  <a:pt x="5122173" y="3841825"/>
                  <a:pt x="5124078" y="3856112"/>
                  <a:pt x="5114553" y="3870400"/>
                </a:cubicBezTo>
                <a:cubicBezTo>
                  <a:pt x="5105028" y="3884687"/>
                  <a:pt x="5108838" y="3881830"/>
                  <a:pt x="5115506" y="3905643"/>
                </a:cubicBezTo>
                <a:cubicBezTo>
                  <a:pt x="5121221" y="3929455"/>
                  <a:pt x="5115506" y="3942790"/>
                  <a:pt x="5106933" y="3958983"/>
                </a:cubicBezTo>
                <a:cubicBezTo>
                  <a:pt x="5099313" y="3975175"/>
                  <a:pt x="5099313" y="3984700"/>
                  <a:pt x="5100266" y="3998987"/>
                </a:cubicBezTo>
                <a:cubicBezTo>
                  <a:pt x="5101219" y="4013275"/>
                  <a:pt x="5097408" y="4019943"/>
                  <a:pt x="5094551" y="4049470"/>
                </a:cubicBezTo>
                <a:cubicBezTo>
                  <a:pt x="5091694" y="4078998"/>
                  <a:pt x="5086931" y="4099953"/>
                  <a:pt x="5081216" y="4120908"/>
                </a:cubicBezTo>
                <a:cubicBezTo>
                  <a:pt x="5075501" y="4142815"/>
                  <a:pt x="5062166" y="4166628"/>
                  <a:pt x="5053594" y="4175200"/>
                </a:cubicBezTo>
                <a:cubicBezTo>
                  <a:pt x="5045021" y="4183773"/>
                  <a:pt x="5045973" y="4186630"/>
                  <a:pt x="5037401" y="4212348"/>
                </a:cubicBezTo>
                <a:cubicBezTo>
                  <a:pt x="5028828" y="4238065"/>
                  <a:pt x="5038353" y="4253305"/>
                  <a:pt x="5038353" y="4267593"/>
                </a:cubicBezTo>
                <a:cubicBezTo>
                  <a:pt x="5038353" y="4281880"/>
                  <a:pt x="5036448" y="4289500"/>
                  <a:pt x="5032638" y="4285690"/>
                </a:cubicBezTo>
                <a:cubicBezTo>
                  <a:pt x="5027876" y="4281880"/>
                  <a:pt x="5025971" y="4279975"/>
                  <a:pt x="5020256" y="4279023"/>
                </a:cubicBezTo>
                <a:cubicBezTo>
                  <a:pt x="5014541" y="4278070"/>
                  <a:pt x="5014541" y="4271403"/>
                  <a:pt x="5009778" y="4253305"/>
                </a:cubicBezTo>
                <a:cubicBezTo>
                  <a:pt x="5005016" y="4234255"/>
                  <a:pt x="4997396" y="4231398"/>
                  <a:pt x="4979298" y="4219968"/>
                </a:cubicBezTo>
                <a:cubicBezTo>
                  <a:pt x="4960248" y="4208538"/>
                  <a:pt x="4955486" y="4205680"/>
                  <a:pt x="4946913" y="4187583"/>
                </a:cubicBezTo>
                <a:cubicBezTo>
                  <a:pt x="4938341" y="4169485"/>
                  <a:pt x="4936436" y="4165675"/>
                  <a:pt x="4925958" y="4151388"/>
                </a:cubicBezTo>
                <a:cubicBezTo>
                  <a:pt x="4915481" y="4137100"/>
                  <a:pt x="4915481" y="4139958"/>
                  <a:pt x="4920244" y="4121860"/>
                </a:cubicBezTo>
                <a:cubicBezTo>
                  <a:pt x="4925006" y="4103763"/>
                  <a:pt x="4923101" y="4101858"/>
                  <a:pt x="4923101" y="4075187"/>
                </a:cubicBezTo>
                <a:cubicBezTo>
                  <a:pt x="4923101" y="4048518"/>
                  <a:pt x="4935483" y="4035183"/>
                  <a:pt x="4950723" y="3999940"/>
                </a:cubicBezTo>
                <a:cubicBezTo>
                  <a:pt x="4966916" y="3964698"/>
                  <a:pt x="4974536" y="3942790"/>
                  <a:pt x="4988823" y="3919930"/>
                </a:cubicBezTo>
                <a:cubicBezTo>
                  <a:pt x="5003111" y="3897070"/>
                  <a:pt x="4998348" y="3898975"/>
                  <a:pt x="5005016" y="3878020"/>
                </a:cubicBezTo>
                <a:cubicBezTo>
                  <a:pt x="5011683" y="3857065"/>
                  <a:pt x="5035496" y="3853255"/>
                  <a:pt x="5045021" y="3849445"/>
                </a:cubicBezTo>
                <a:cubicBezTo>
                  <a:pt x="5054546" y="3845635"/>
                  <a:pt x="5055498" y="3840873"/>
                  <a:pt x="5060261" y="3827537"/>
                </a:cubicBezTo>
                <a:cubicBezTo>
                  <a:pt x="5062642" y="3821346"/>
                  <a:pt x="5067405" y="3820156"/>
                  <a:pt x="5072525" y="3821704"/>
                </a:cubicBezTo>
                <a:close/>
                <a:moveTo>
                  <a:pt x="4847853" y="3802773"/>
                </a:moveTo>
                <a:cubicBezTo>
                  <a:pt x="4850711" y="3800868"/>
                  <a:pt x="4854521" y="3803725"/>
                  <a:pt x="4854521" y="3803725"/>
                </a:cubicBezTo>
                <a:cubicBezTo>
                  <a:pt x="4854521" y="3803725"/>
                  <a:pt x="4869761" y="3808488"/>
                  <a:pt x="4864999" y="3816108"/>
                </a:cubicBezTo>
                <a:cubicBezTo>
                  <a:pt x="4860236" y="3823728"/>
                  <a:pt x="4858331" y="3823728"/>
                  <a:pt x="4856426" y="3829443"/>
                </a:cubicBezTo>
                <a:cubicBezTo>
                  <a:pt x="4854521" y="3835158"/>
                  <a:pt x="4851664" y="3836111"/>
                  <a:pt x="4848806" y="3834205"/>
                </a:cubicBezTo>
                <a:cubicBezTo>
                  <a:pt x="4844996" y="3831348"/>
                  <a:pt x="4844996" y="3827538"/>
                  <a:pt x="4844996" y="3817061"/>
                </a:cubicBezTo>
                <a:cubicBezTo>
                  <a:pt x="4845949" y="3806583"/>
                  <a:pt x="4844044" y="3805630"/>
                  <a:pt x="4847853" y="3802773"/>
                </a:cubicBezTo>
                <a:close/>
                <a:moveTo>
                  <a:pt x="5131698" y="3788485"/>
                </a:moveTo>
                <a:cubicBezTo>
                  <a:pt x="5131698" y="3788485"/>
                  <a:pt x="5135509" y="3788485"/>
                  <a:pt x="5136461" y="3792295"/>
                </a:cubicBezTo>
                <a:cubicBezTo>
                  <a:pt x="5136461" y="3796105"/>
                  <a:pt x="5132651" y="3796105"/>
                  <a:pt x="5128841" y="3793248"/>
                </a:cubicBezTo>
                <a:cubicBezTo>
                  <a:pt x="5125031" y="3791342"/>
                  <a:pt x="5131698" y="3788485"/>
                  <a:pt x="5131698" y="3788485"/>
                </a:cubicBezTo>
                <a:close/>
                <a:moveTo>
                  <a:pt x="5298386" y="3730383"/>
                </a:moveTo>
                <a:cubicBezTo>
                  <a:pt x="5298386" y="3730383"/>
                  <a:pt x="5302196" y="3729430"/>
                  <a:pt x="5304101" y="3733240"/>
                </a:cubicBezTo>
                <a:cubicBezTo>
                  <a:pt x="5305054" y="3737050"/>
                  <a:pt x="5300291" y="3739908"/>
                  <a:pt x="5295529" y="3737050"/>
                </a:cubicBezTo>
                <a:cubicBezTo>
                  <a:pt x="5289814" y="3734193"/>
                  <a:pt x="5298386" y="3730383"/>
                  <a:pt x="5298386" y="3730383"/>
                </a:cubicBezTo>
                <a:close/>
                <a:moveTo>
                  <a:pt x="5306006" y="3713237"/>
                </a:moveTo>
                <a:cubicBezTo>
                  <a:pt x="5306006" y="3713237"/>
                  <a:pt x="5309816" y="3712285"/>
                  <a:pt x="5311721" y="3716095"/>
                </a:cubicBezTo>
                <a:cubicBezTo>
                  <a:pt x="5312673" y="3719905"/>
                  <a:pt x="5307911" y="3722762"/>
                  <a:pt x="5303148" y="3719905"/>
                </a:cubicBezTo>
                <a:cubicBezTo>
                  <a:pt x="5297434" y="3717047"/>
                  <a:pt x="5306006" y="3713237"/>
                  <a:pt x="5306006" y="3713237"/>
                </a:cubicBezTo>
                <a:close/>
                <a:moveTo>
                  <a:pt x="5422211" y="3692283"/>
                </a:moveTo>
                <a:cubicBezTo>
                  <a:pt x="5422211" y="3692283"/>
                  <a:pt x="5426021" y="3691330"/>
                  <a:pt x="5427926" y="3695140"/>
                </a:cubicBezTo>
                <a:cubicBezTo>
                  <a:pt x="5428879" y="3698950"/>
                  <a:pt x="5424116" y="3701808"/>
                  <a:pt x="5419354" y="3698950"/>
                </a:cubicBezTo>
                <a:cubicBezTo>
                  <a:pt x="5413639" y="3696093"/>
                  <a:pt x="5422211" y="3692283"/>
                  <a:pt x="5422211" y="3692283"/>
                </a:cubicBezTo>
                <a:close/>
                <a:moveTo>
                  <a:pt x="5061214" y="3214127"/>
                </a:moveTo>
                <a:cubicBezTo>
                  <a:pt x="5065976" y="3214127"/>
                  <a:pt x="5072644" y="3218890"/>
                  <a:pt x="5069786" y="3225557"/>
                </a:cubicBezTo>
                <a:cubicBezTo>
                  <a:pt x="5067881" y="3232225"/>
                  <a:pt x="5064071" y="3228415"/>
                  <a:pt x="5058356" y="3221747"/>
                </a:cubicBezTo>
                <a:cubicBezTo>
                  <a:pt x="5052641" y="3215080"/>
                  <a:pt x="5056451" y="3214127"/>
                  <a:pt x="5061214" y="3214127"/>
                </a:cubicBezTo>
                <a:close/>
                <a:moveTo>
                  <a:pt x="5047878" y="3163646"/>
                </a:moveTo>
                <a:cubicBezTo>
                  <a:pt x="5054546" y="3164598"/>
                  <a:pt x="5061213" y="3165550"/>
                  <a:pt x="5067881" y="3171265"/>
                </a:cubicBezTo>
                <a:cubicBezTo>
                  <a:pt x="5075501" y="3176028"/>
                  <a:pt x="5078358" y="3177933"/>
                  <a:pt x="5078358" y="3184600"/>
                </a:cubicBezTo>
                <a:cubicBezTo>
                  <a:pt x="5078358" y="3191268"/>
                  <a:pt x="5072643" y="3189363"/>
                  <a:pt x="5066928" y="3187458"/>
                </a:cubicBezTo>
                <a:cubicBezTo>
                  <a:pt x="5062165" y="3185553"/>
                  <a:pt x="5059308" y="3184600"/>
                  <a:pt x="5052640" y="3184600"/>
                </a:cubicBezTo>
                <a:cubicBezTo>
                  <a:pt x="5046926" y="3184600"/>
                  <a:pt x="5044068" y="3184600"/>
                  <a:pt x="5038353" y="3173171"/>
                </a:cubicBezTo>
                <a:cubicBezTo>
                  <a:pt x="5032638" y="3161740"/>
                  <a:pt x="5041210" y="3162693"/>
                  <a:pt x="5047878" y="3163646"/>
                </a:cubicBezTo>
                <a:close/>
                <a:moveTo>
                  <a:pt x="5061214" y="3136975"/>
                </a:moveTo>
                <a:cubicBezTo>
                  <a:pt x="5068834" y="3136023"/>
                  <a:pt x="5065976" y="3143643"/>
                  <a:pt x="5063119" y="3149358"/>
                </a:cubicBezTo>
                <a:cubicBezTo>
                  <a:pt x="5059309" y="3155073"/>
                  <a:pt x="5048831" y="3149358"/>
                  <a:pt x="5046926" y="3143643"/>
                </a:cubicBezTo>
                <a:cubicBezTo>
                  <a:pt x="5045021" y="3137928"/>
                  <a:pt x="5053594" y="3137928"/>
                  <a:pt x="5061214" y="3136975"/>
                </a:cubicBezTo>
                <a:close/>
                <a:moveTo>
                  <a:pt x="4979298" y="2995052"/>
                </a:moveTo>
                <a:cubicBezTo>
                  <a:pt x="4981203" y="2994100"/>
                  <a:pt x="4985966" y="2996957"/>
                  <a:pt x="4990728" y="2998862"/>
                </a:cubicBezTo>
                <a:cubicBezTo>
                  <a:pt x="4995491" y="3000767"/>
                  <a:pt x="4997396" y="3006482"/>
                  <a:pt x="4992634" y="3007435"/>
                </a:cubicBezTo>
                <a:cubicBezTo>
                  <a:pt x="4987871" y="3007435"/>
                  <a:pt x="4984061" y="3005530"/>
                  <a:pt x="4976441" y="2999815"/>
                </a:cubicBezTo>
                <a:cubicBezTo>
                  <a:pt x="4968821" y="2994100"/>
                  <a:pt x="4978346" y="2996005"/>
                  <a:pt x="4979298" y="2995052"/>
                </a:cubicBezTo>
                <a:close/>
                <a:moveTo>
                  <a:pt x="4777368" y="2113038"/>
                </a:moveTo>
                <a:cubicBezTo>
                  <a:pt x="4779273" y="2112085"/>
                  <a:pt x="4785941" y="2119705"/>
                  <a:pt x="4784036" y="2123515"/>
                </a:cubicBezTo>
                <a:cubicBezTo>
                  <a:pt x="4783083" y="2126373"/>
                  <a:pt x="4779273" y="2125420"/>
                  <a:pt x="4775463" y="2122563"/>
                </a:cubicBezTo>
                <a:cubicBezTo>
                  <a:pt x="4771653" y="2119705"/>
                  <a:pt x="4775463" y="2113990"/>
                  <a:pt x="4777368" y="2113038"/>
                </a:cubicBezTo>
                <a:close/>
                <a:moveTo>
                  <a:pt x="4784036" y="2064460"/>
                </a:moveTo>
                <a:cubicBezTo>
                  <a:pt x="4787846" y="2062555"/>
                  <a:pt x="4789751" y="2066365"/>
                  <a:pt x="4785941" y="2070175"/>
                </a:cubicBezTo>
                <a:cubicBezTo>
                  <a:pt x="4783083" y="2073985"/>
                  <a:pt x="4781178" y="2073985"/>
                  <a:pt x="4778321" y="2071127"/>
                </a:cubicBezTo>
                <a:cubicBezTo>
                  <a:pt x="4775463" y="2068270"/>
                  <a:pt x="4781178" y="2066365"/>
                  <a:pt x="4784036" y="2064460"/>
                </a:cubicBezTo>
                <a:close/>
                <a:moveTo>
                  <a:pt x="4536386" y="1993975"/>
                </a:moveTo>
                <a:cubicBezTo>
                  <a:pt x="4538291" y="1993022"/>
                  <a:pt x="4541148" y="1996832"/>
                  <a:pt x="4543053" y="2003500"/>
                </a:cubicBezTo>
                <a:cubicBezTo>
                  <a:pt x="4544958" y="2009215"/>
                  <a:pt x="4545911" y="2009215"/>
                  <a:pt x="4543053" y="2011120"/>
                </a:cubicBezTo>
                <a:cubicBezTo>
                  <a:pt x="4540196" y="2013025"/>
                  <a:pt x="4539243" y="2013025"/>
                  <a:pt x="4533528" y="2003500"/>
                </a:cubicBezTo>
                <a:cubicBezTo>
                  <a:pt x="4527813" y="1993975"/>
                  <a:pt x="4534481" y="1994927"/>
                  <a:pt x="4536386" y="1993975"/>
                </a:cubicBezTo>
                <a:close/>
                <a:moveTo>
                  <a:pt x="4756533" y="276"/>
                </a:moveTo>
                <a:cubicBezTo>
                  <a:pt x="4757605" y="-319"/>
                  <a:pt x="4758795" y="-81"/>
                  <a:pt x="4760224" y="2300"/>
                </a:cubicBezTo>
                <a:cubicBezTo>
                  <a:pt x="4762129" y="6110"/>
                  <a:pt x="4764987" y="5157"/>
                  <a:pt x="4764987" y="3252"/>
                </a:cubicBezTo>
                <a:cubicBezTo>
                  <a:pt x="4764987" y="395"/>
                  <a:pt x="4767844" y="-558"/>
                  <a:pt x="4772606" y="2300"/>
                </a:cubicBezTo>
                <a:cubicBezTo>
                  <a:pt x="4777369" y="5157"/>
                  <a:pt x="4780227" y="5157"/>
                  <a:pt x="4784037" y="6110"/>
                </a:cubicBezTo>
                <a:cubicBezTo>
                  <a:pt x="4786894" y="7062"/>
                  <a:pt x="4792609" y="3252"/>
                  <a:pt x="4795466" y="11825"/>
                </a:cubicBezTo>
                <a:cubicBezTo>
                  <a:pt x="4798324" y="19445"/>
                  <a:pt x="4809754" y="15635"/>
                  <a:pt x="4816422" y="15635"/>
                </a:cubicBezTo>
                <a:cubicBezTo>
                  <a:pt x="4824041" y="15635"/>
                  <a:pt x="4828804" y="17540"/>
                  <a:pt x="4830709" y="25160"/>
                </a:cubicBezTo>
                <a:cubicBezTo>
                  <a:pt x="4832614" y="32780"/>
                  <a:pt x="4842139" y="35637"/>
                  <a:pt x="4848806" y="34685"/>
                </a:cubicBezTo>
                <a:cubicBezTo>
                  <a:pt x="4855474" y="33732"/>
                  <a:pt x="4852616" y="30875"/>
                  <a:pt x="4863094" y="37542"/>
                </a:cubicBezTo>
                <a:cubicBezTo>
                  <a:pt x="4873572" y="44210"/>
                  <a:pt x="4874524" y="41352"/>
                  <a:pt x="4878334" y="33732"/>
                </a:cubicBezTo>
                <a:cubicBezTo>
                  <a:pt x="4881191" y="26112"/>
                  <a:pt x="4886907" y="28017"/>
                  <a:pt x="4890716" y="27065"/>
                </a:cubicBezTo>
                <a:cubicBezTo>
                  <a:pt x="4894527" y="26112"/>
                  <a:pt x="4905004" y="28017"/>
                  <a:pt x="4908814" y="29922"/>
                </a:cubicBezTo>
                <a:cubicBezTo>
                  <a:pt x="4911672" y="32780"/>
                  <a:pt x="4929769" y="40400"/>
                  <a:pt x="4937389" y="40400"/>
                </a:cubicBezTo>
                <a:cubicBezTo>
                  <a:pt x="4944057" y="40400"/>
                  <a:pt x="4948819" y="44210"/>
                  <a:pt x="4945009" y="52782"/>
                </a:cubicBezTo>
                <a:cubicBezTo>
                  <a:pt x="4941199" y="61355"/>
                  <a:pt x="4945009" y="59450"/>
                  <a:pt x="4949772" y="55640"/>
                </a:cubicBezTo>
                <a:cubicBezTo>
                  <a:pt x="4954534" y="52782"/>
                  <a:pt x="4961202" y="55640"/>
                  <a:pt x="4964059" y="61355"/>
                </a:cubicBezTo>
                <a:cubicBezTo>
                  <a:pt x="4966916" y="68023"/>
                  <a:pt x="4971679" y="68975"/>
                  <a:pt x="4978347" y="67070"/>
                </a:cubicBezTo>
                <a:cubicBezTo>
                  <a:pt x="4985014" y="65165"/>
                  <a:pt x="4982157" y="71832"/>
                  <a:pt x="4983109" y="74690"/>
                </a:cubicBezTo>
                <a:cubicBezTo>
                  <a:pt x="4983109" y="77547"/>
                  <a:pt x="4982157" y="79452"/>
                  <a:pt x="4980252" y="80405"/>
                </a:cubicBezTo>
                <a:cubicBezTo>
                  <a:pt x="4978347" y="81357"/>
                  <a:pt x="4974536" y="82311"/>
                  <a:pt x="4974536" y="86121"/>
                </a:cubicBezTo>
                <a:cubicBezTo>
                  <a:pt x="4974536" y="89931"/>
                  <a:pt x="4979299" y="90883"/>
                  <a:pt x="4984061" y="91836"/>
                </a:cubicBezTo>
                <a:cubicBezTo>
                  <a:pt x="4988824" y="91836"/>
                  <a:pt x="4992634" y="92788"/>
                  <a:pt x="4992634" y="96598"/>
                </a:cubicBezTo>
                <a:cubicBezTo>
                  <a:pt x="4993586" y="100408"/>
                  <a:pt x="4997397" y="105171"/>
                  <a:pt x="5003111" y="107076"/>
                </a:cubicBezTo>
                <a:cubicBezTo>
                  <a:pt x="5007874" y="108028"/>
                  <a:pt x="5012636" y="114696"/>
                  <a:pt x="5009779" y="118506"/>
                </a:cubicBezTo>
                <a:cubicBezTo>
                  <a:pt x="5007874" y="122316"/>
                  <a:pt x="5007874" y="123268"/>
                  <a:pt x="5011684" y="123268"/>
                </a:cubicBezTo>
                <a:cubicBezTo>
                  <a:pt x="5016447" y="122316"/>
                  <a:pt x="5020257" y="127078"/>
                  <a:pt x="5012636" y="129936"/>
                </a:cubicBezTo>
                <a:cubicBezTo>
                  <a:pt x="5005016" y="132793"/>
                  <a:pt x="5010732" y="140413"/>
                  <a:pt x="5018352" y="139461"/>
                </a:cubicBezTo>
                <a:cubicBezTo>
                  <a:pt x="5025972" y="139461"/>
                  <a:pt x="5028829" y="142318"/>
                  <a:pt x="5030734" y="146128"/>
                </a:cubicBezTo>
                <a:cubicBezTo>
                  <a:pt x="5033591" y="150891"/>
                  <a:pt x="5027877" y="153748"/>
                  <a:pt x="5025972" y="157558"/>
                </a:cubicBezTo>
                <a:cubicBezTo>
                  <a:pt x="5024066" y="161368"/>
                  <a:pt x="5031686" y="171846"/>
                  <a:pt x="5034544" y="174703"/>
                </a:cubicBezTo>
                <a:cubicBezTo>
                  <a:pt x="5037402" y="176608"/>
                  <a:pt x="5045974" y="189943"/>
                  <a:pt x="5047879" y="190896"/>
                </a:cubicBezTo>
                <a:cubicBezTo>
                  <a:pt x="5049784" y="191848"/>
                  <a:pt x="5060261" y="198516"/>
                  <a:pt x="5056452" y="204231"/>
                </a:cubicBezTo>
                <a:cubicBezTo>
                  <a:pt x="5051689" y="209946"/>
                  <a:pt x="5057404" y="210898"/>
                  <a:pt x="5062166" y="211851"/>
                </a:cubicBezTo>
                <a:cubicBezTo>
                  <a:pt x="5066929" y="212803"/>
                  <a:pt x="5072644" y="215661"/>
                  <a:pt x="5068834" y="222328"/>
                </a:cubicBezTo>
                <a:cubicBezTo>
                  <a:pt x="5065024" y="228996"/>
                  <a:pt x="5068834" y="228043"/>
                  <a:pt x="5075502" y="229948"/>
                </a:cubicBezTo>
                <a:cubicBezTo>
                  <a:pt x="5081216" y="231853"/>
                  <a:pt x="5078359" y="234711"/>
                  <a:pt x="5075502" y="237568"/>
                </a:cubicBezTo>
                <a:cubicBezTo>
                  <a:pt x="5072644" y="240426"/>
                  <a:pt x="5067882" y="245188"/>
                  <a:pt x="5073597" y="249951"/>
                </a:cubicBezTo>
                <a:cubicBezTo>
                  <a:pt x="5079311" y="254713"/>
                  <a:pt x="5080264" y="247093"/>
                  <a:pt x="5080264" y="244236"/>
                </a:cubicBezTo>
                <a:cubicBezTo>
                  <a:pt x="5080264" y="241379"/>
                  <a:pt x="5083122" y="236617"/>
                  <a:pt x="5086932" y="242331"/>
                </a:cubicBezTo>
                <a:cubicBezTo>
                  <a:pt x="5090741" y="247093"/>
                  <a:pt x="5084074" y="251856"/>
                  <a:pt x="5085027" y="266143"/>
                </a:cubicBezTo>
                <a:cubicBezTo>
                  <a:pt x="5085979" y="280431"/>
                  <a:pt x="5111697" y="289956"/>
                  <a:pt x="5113602" y="294718"/>
                </a:cubicBezTo>
                <a:cubicBezTo>
                  <a:pt x="5115507" y="299481"/>
                  <a:pt x="5127889" y="307101"/>
                  <a:pt x="5127889" y="311863"/>
                </a:cubicBezTo>
                <a:cubicBezTo>
                  <a:pt x="5127889" y="316626"/>
                  <a:pt x="5131699" y="319483"/>
                  <a:pt x="5134557" y="323293"/>
                </a:cubicBezTo>
                <a:cubicBezTo>
                  <a:pt x="5137414" y="327103"/>
                  <a:pt x="5139319" y="332819"/>
                  <a:pt x="5136461" y="338533"/>
                </a:cubicBezTo>
                <a:cubicBezTo>
                  <a:pt x="5133604" y="343296"/>
                  <a:pt x="5134557" y="348058"/>
                  <a:pt x="5138366" y="350916"/>
                </a:cubicBezTo>
                <a:cubicBezTo>
                  <a:pt x="5142177" y="353773"/>
                  <a:pt x="5142177" y="354726"/>
                  <a:pt x="5144082" y="363298"/>
                </a:cubicBezTo>
                <a:cubicBezTo>
                  <a:pt x="5145986" y="371871"/>
                  <a:pt x="5155511" y="373776"/>
                  <a:pt x="5161227" y="374729"/>
                </a:cubicBezTo>
                <a:cubicBezTo>
                  <a:pt x="5166941" y="375681"/>
                  <a:pt x="5167894" y="383301"/>
                  <a:pt x="5164084" y="391873"/>
                </a:cubicBezTo>
                <a:cubicBezTo>
                  <a:pt x="5160274" y="399494"/>
                  <a:pt x="5163132" y="404256"/>
                  <a:pt x="5165036" y="409018"/>
                </a:cubicBezTo>
                <a:cubicBezTo>
                  <a:pt x="5166941" y="412828"/>
                  <a:pt x="5168847" y="414734"/>
                  <a:pt x="5166941" y="422354"/>
                </a:cubicBezTo>
                <a:cubicBezTo>
                  <a:pt x="5165989" y="429974"/>
                  <a:pt x="5172657" y="433783"/>
                  <a:pt x="5176466" y="433783"/>
                </a:cubicBezTo>
                <a:cubicBezTo>
                  <a:pt x="5181229" y="434737"/>
                  <a:pt x="5183134" y="437593"/>
                  <a:pt x="5183134" y="440451"/>
                </a:cubicBezTo>
                <a:cubicBezTo>
                  <a:pt x="5183134" y="443308"/>
                  <a:pt x="5184086" y="446166"/>
                  <a:pt x="5186944" y="447119"/>
                </a:cubicBezTo>
                <a:cubicBezTo>
                  <a:pt x="5189802" y="448071"/>
                  <a:pt x="5191707" y="448071"/>
                  <a:pt x="5194564" y="451882"/>
                </a:cubicBezTo>
                <a:cubicBezTo>
                  <a:pt x="5197422" y="455691"/>
                  <a:pt x="5204089" y="454739"/>
                  <a:pt x="5206947" y="452833"/>
                </a:cubicBezTo>
                <a:cubicBezTo>
                  <a:pt x="5209804" y="450928"/>
                  <a:pt x="5213614" y="449024"/>
                  <a:pt x="5215519" y="451882"/>
                </a:cubicBezTo>
                <a:cubicBezTo>
                  <a:pt x="5218377" y="454739"/>
                  <a:pt x="5226949" y="456644"/>
                  <a:pt x="5229807" y="454739"/>
                </a:cubicBezTo>
                <a:cubicBezTo>
                  <a:pt x="5232664" y="452833"/>
                  <a:pt x="5236474" y="453786"/>
                  <a:pt x="5241236" y="451882"/>
                </a:cubicBezTo>
                <a:cubicBezTo>
                  <a:pt x="5245999" y="449977"/>
                  <a:pt x="5249809" y="447119"/>
                  <a:pt x="5255524" y="443308"/>
                </a:cubicBezTo>
                <a:cubicBezTo>
                  <a:pt x="5261239" y="438546"/>
                  <a:pt x="5267907" y="443308"/>
                  <a:pt x="5275527" y="441404"/>
                </a:cubicBezTo>
                <a:cubicBezTo>
                  <a:pt x="5283147" y="440451"/>
                  <a:pt x="5282194" y="444262"/>
                  <a:pt x="5281241" y="449024"/>
                </a:cubicBezTo>
                <a:cubicBezTo>
                  <a:pt x="5280289" y="454739"/>
                  <a:pt x="5287909" y="453786"/>
                  <a:pt x="5292672" y="452833"/>
                </a:cubicBezTo>
                <a:cubicBezTo>
                  <a:pt x="5297434" y="451882"/>
                  <a:pt x="5301244" y="453786"/>
                  <a:pt x="5306959" y="459502"/>
                </a:cubicBezTo>
                <a:cubicBezTo>
                  <a:pt x="5312674" y="465216"/>
                  <a:pt x="5321247" y="464264"/>
                  <a:pt x="5324104" y="460453"/>
                </a:cubicBezTo>
                <a:cubicBezTo>
                  <a:pt x="5326961" y="456644"/>
                  <a:pt x="5328866" y="458548"/>
                  <a:pt x="5333629" y="459502"/>
                </a:cubicBezTo>
                <a:cubicBezTo>
                  <a:pt x="5338391" y="460453"/>
                  <a:pt x="5341249" y="456644"/>
                  <a:pt x="5341249" y="453786"/>
                </a:cubicBezTo>
                <a:cubicBezTo>
                  <a:pt x="5341249" y="450928"/>
                  <a:pt x="5341249" y="449024"/>
                  <a:pt x="5346964" y="448071"/>
                </a:cubicBezTo>
                <a:cubicBezTo>
                  <a:pt x="5352679" y="446166"/>
                  <a:pt x="5354584" y="455691"/>
                  <a:pt x="5355536" y="460453"/>
                </a:cubicBezTo>
                <a:cubicBezTo>
                  <a:pt x="5356489" y="465216"/>
                  <a:pt x="5360299" y="469027"/>
                  <a:pt x="5365061" y="467122"/>
                </a:cubicBezTo>
                <a:cubicBezTo>
                  <a:pt x="5369824" y="465216"/>
                  <a:pt x="5371729" y="467122"/>
                  <a:pt x="5372682" y="469027"/>
                </a:cubicBezTo>
                <a:cubicBezTo>
                  <a:pt x="5373634" y="470931"/>
                  <a:pt x="5376491" y="475693"/>
                  <a:pt x="5379349" y="474742"/>
                </a:cubicBezTo>
                <a:cubicBezTo>
                  <a:pt x="5382207" y="474742"/>
                  <a:pt x="5394589" y="482362"/>
                  <a:pt x="5396494" y="489982"/>
                </a:cubicBezTo>
                <a:cubicBezTo>
                  <a:pt x="5400304" y="500458"/>
                  <a:pt x="5410782" y="500458"/>
                  <a:pt x="5417449" y="504268"/>
                </a:cubicBezTo>
                <a:cubicBezTo>
                  <a:pt x="5419354" y="505221"/>
                  <a:pt x="5421259" y="506173"/>
                  <a:pt x="5424116" y="506173"/>
                </a:cubicBezTo>
                <a:cubicBezTo>
                  <a:pt x="5428879" y="507126"/>
                  <a:pt x="5432689" y="506173"/>
                  <a:pt x="5434594" y="505221"/>
                </a:cubicBezTo>
                <a:cubicBezTo>
                  <a:pt x="5437452" y="503316"/>
                  <a:pt x="5442214" y="500458"/>
                  <a:pt x="5447929" y="503316"/>
                </a:cubicBezTo>
                <a:cubicBezTo>
                  <a:pt x="5453644" y="506173"/>
                  <a:pt x="5457454" y="502363"/>
                  <a:pt x="5462216" y="499506"/>
                </a:cubicBezTo>
                <a:cubicBezTo>
                  <a:pt x="5466979" y="496649"/>
                  <a:pt x="5469836" y="506173"/>
                  <a:pt x="5465074" y="511888"/>
                </a:cubicBezTo>
                <a:cubicBezTo>
                  <a:pt x="5460311" y="518556"/>
                  <a:pt x="5464122" y="521414"/>
                  <a:pt x="5462216" y="524272"/>
                </a:cubicBezTo>
                <a:cubicBezTo>
                  <a:pt x="5460311" y="527129"/>
                  <a:pt x="5460311" y="533796"/>
                  <a:pt x="5462216" y="534748"/>
                </a:cubicBezTo>
                <a:cubicBezTo>
                  <a:pt x="5464122" y="535702"/>
                  <a:pt x="5468884" y="538559"/>
                  <a:pt x="5469836" y="544273"/>
                </a:cubicBezTo>
                <a:cubicBezTo>
                  <a:pt x="5470789" y="549988"/>
                  <a:pt x="5473647" y="549036"/>
                  <a:pt x="5478409" y="546178"/>
                </a:cubicBezTo>
                <a:cubicBezTo>
                  <a:pt x="5483172" y="543321"/>
                  <a:pt x="5487934" y="549036"/>
                  <a:pt x="5487934" y="550941"/>
                </a:cubicBezTo>
                <a:cubicBezTo>
                  <a:pt x="5487934" y="553798"/>
                  <a:pt x="5486029" y="554751"/>
                  <a:pt x="5488886" y="557609"/>
                </a:cubicBezTo>
                <a:cubicBezTo>
                  <a:pt x="5490791" y="560467"/>
                  <a:pt x="5492697" y="563324"/>
                  <a:pt x="5493649" y="569038"/>
                </a:cubicBezTo>
                <a:cubicBezTo>
                  <a:pt x="5494602" y="574753"/>
                  <a:pt x="5497459" y="581422"/>
                  <a:pt x="5489839" y="590946"/>
                </a:cubicBezTo>
                <a:cubicBezTo>
                  <a:pt x="5482219" y="600472"/>
                  <a:pt x="5491744" y="608092"/>
                  <a:pt x="5500316" y="611901"/>
                </a:cubicBezTo>
                <a:cubicBezTo>
                  <a:pt x="5507936" y="615712"/>
                  <a:pt x="5517461" y="627141"/>
                  <a:pt x="5519366" y="631903"/>
                </a:cubicBezTo>
                <a:cubicBezTo>
                  <a:pt x="5521272" y="636666"/>
                  <a:pt x="5519366" y="639523"/>
                  <a:pt x="5529844" y="645239"/>
                </a:cubicBezTo>
                <a:cubicBezTo>
                  <a:pt x="5540322" y="650953"/>
                  <a:pt x="5543179" y="642381"/>
                  <a:pt x="5546989" y="638571"/>
                </a:cubicBezTo>
                <a:cubicBezTo>
                  <a:pt x="5550799" y="634761"/>
                  <a:pt x="5557466" y="635713"/>
                  <a:pt x="5562229" y="632857"/>
                </a:cubicBezTo>
                <a:cubicBezTo>
                  <a:pt x="5566991" y="629999"/>
                  <a:pt x="5572707" y="630951"/>
                  <a:pt x="5578422" y="633808"/>
                </a:cubicBezTo>
                <a:cubicBezTo>
                  <a:pt x="5584136" y="637619"/>
                  <a:pt x="5586041" y="636666"/>
                  <a:pt x="5587947" y="632857"/>
                </a:cubicBezTo>
                <a:cubicBezTo>
                  <a:pt x="5590804" y="629046"/>
                  <a:pt x="5599377" y="630951"/>
                  <a:pt x="5604139" y="630951"/>
                </a:cubicBezTo>
                <a:cubicBezTo>
                  <a:pt x="5608902" y="630951"/>
                  <a:pt x="5614616" y="629999"/>
                  <a:pt x="5616522" y="627141"/>
                </a:cubicBezTo>
                <a:cubicBezTo>
                  <a:pt x="5618427" y="624283"/>
                  <a:pt x="5621284" y="623332"/>
                  <a:pt x="5625094" y="624283"/>
                </a:cubicBezTo>
                <a:cubicBezTo>
                  <a:pt x="5628904" y="624283"/>
                  <a:pt x="5632714" y="623332"/>
                  <a:pt x="5634619" y="621426"/>
                </a:cubicBezTo>
                <a:cubicBezTo>
                  <a:pt x="5636524" y="619521"/>
                  <a:pt x="5637477" y="616663"/>
                  <a:pt x="5642239" y="612854"/>
                </a:cubicBezTo>
                <a:cubicBezTo>
                  <a:pt x="5647002" y="609043"/>
                  <a:pt x="5648907" y="611901"/>
                  <a:pt x="5654622" y="613806"/>
                </a:cubicBezTo>
                <a:cubicBezTo>
                  <a:pt x="5660336" y="615712"/>
                  <a:pt x="5664147" y="612854"/>
                  <a:pt x="5667004" y="609043"/>
                </a:cubicBezTo>
                <a:cubicBezTo>
                  <a:pt x="5669861" y="605234"/>
                  <a:pt x="5669861" y="599518"/>
                  <a:pt x="5668909" y="597614"/>
                </a:cubicBezTo>
                <a:cubicBezTo>
                  <a:pt x="5667957" y="594756"/>
                  <a:pt x="5667004" y="590946"/>
                  <a:pt x="5667957" y="582374"/>
                </a:cubicBezTo>
                <a:cubicBezTo>
                  <a:pt x="5668909" y="574753"/>
                  <a:pt x="5672719" y="577612"/>
                  <a:pt x="5676529" y="579516"/>
                </a:cubicBezTo>
                <a:cubicBezTo>
                  <a:pt x="5680339" y="581422"/>
                  <a:pt x="5682244" y="578563"/>
                  <a:pt x="5682244" y="575707"/>
                </a:cubicBezTo>
                <a:cubicBezTo>
                  <a:pt x="5682244" y="572849"/>
                  <a:pt x="5683197" y="569991"/>
                  <a:pt x="5688911" y="567133"/>
                </a:cubicBezTo>
                <a:cubicBezTo>
                  <a:pt x="5695579" y="564276"/>
                  <a:pt x="5695579" y="562371"/>
                  <a:pt x="5695579" y="557609"/>
                </a:cubicBezTo>
                <a:cubicBezTo>
                  <a:pt x="5695579" y="552847"/>
                  <a:pt x="5699389" y="551893"/>
                  <a:pt x="5701294" y="551893"/>
                </a:cubicBezTo>
                <a:cubicBezTo>
                  <a:pt x="5703199" y="551893"/>
                  <a:pt x="5706057" y="550941"/>
                  <a:pt x="5707009" y="549036"/>
                </a:cubicBezTo>
                <a:cubicBezTo>
                  <a:pt x="5707961" y="546178"/>
                  <a:pt x="5710819" y="544273"/>
                  <a:pt x="5713677" y="545226"/>
                </a:cubicBezTo>
                <a:cubicBezTo>
                  <a:pt x="5716534" y="546178"/>
                  <a:pt x="5717486" y="547131"/>
                  <a:pt x="5721297" y="545226"/>
                </a:cubicBezTo>
                <a:cubicBezTo>
                  <a:pt x="5725107" y="543321"/>
                  <a:pt x="5724154" y="545226"/>
                  <a:pt x="5735584" y="541416"/>
                </a:cubicBezTo>
                <a:cubicBezTo>
                  <a:pt x="5746061" y="537606"/>
                  <a:pt x="5746061" y="532844"/>
                  <a:pt x="5748919" y="529034"/>
                </a:cubicBezTo>
                <a:cubicBezTo>
                  <a:pt x="5751777" y="525223"/>
                  <a:pt x="5756539" y="514747"/>
                  <a:pt x="5764159" y="513794"/>
                </a:cubicBezTo>
                <a:cubicBezTo>
                  <a:pt x="5772732" y="512841"/>
                  <a:pt x="5771779" y="509983"/>
                  <a:pt x="5771779" y="508078"/>
                </a:cubicBezTo>
                <a:cubicBezTo>
                  <a:pt x="5772732" y="506173"/>
                  <a:pt x="5772732" y="503316"/>
                  <a:pt x="5779399" y="501411"/>
                </a:cubicBezTo>
                <a:cubicBezTo>
                  <a:pt x="5786066" y="499506"/>
                  <a:pt x="5788924" y="490933"/>
                  <a:pt x="5795591" y="490933"/>
                </a:cubicBezTo>
                <a:cubicBezTo>
                  <a:pt x="5803211" y="490933"/>
                  <a:pt x="5808927" y="486171"/>
                  <a:pt x="5811784" y="483313"/>
                </a:cubicBezTo>
                <a:cubicBezTo>
                  <a:pt x="5814641" y="480456"/>
                  <a:pt x="5822261" y="479504"/>
                  <a:pt x="5829882" y="481409"/>
                </a:cubicBezTo>
                <a:cubicBezTo>
                  <a:pt x="5830834" y="482362"/>
                  <a:pt x="5834644" y="484267"/>
                  <a:pt x="5838454" y="481409"/>
                </a:cubicBezTo>
                <a:cubicBezTo>
                  <a:pt x="5842264" y="479504"/>
                  <a:pt x="5846074" y="473789"/>
                  <a:pt x="5848932" y="470931"/>
                </a:cubicBezTo>
                <a:cubicBezTo>
                  <a:pt x="5853694" y="467122"/>
                  <a:pt x="5858457" y="466169"/>
                  <a:pt x="5858457" y="468073"/>
                </a:cubicBezTo>
                <a:cubicBezTo>
                  <a:pt x="5858457" y="469027"/>
                  <a:pt x="5862266" y="470931"/>
                  <a:pt x="5857504" y="475693"/>
                </a:cubicBezTo>
                <a:cubicBezTo>
                  <a:pt x="5853694" y="480456"/>
                  <a:pt x="5845122" y="485218"/>
                  <a:pt x="5839407" y="490933"/>
                </a:cubicBezTo>
                <a:cubicBezTo>
                  <a:pt x="5835597" y="494744"/>
                  <a:pt x="5833691" y="499506"/>
                  <a:pt x="5833691" y="501411"/>
                </a:cubicBezTo>
                <a:cubicBezTo>
                  <a:pt x="5833691" y="504268"/>
                  <a:pt x="5834644" y="514747"/>
                  <a:pt x="5833691" y="518556"/>
                </a:cubicBezTo>
                <a:cubicBezTo>
                  <a:pt x="5832739" y="522367"/>
                  <a:pt x="5830834" y="528082"/>
                  <a:pt x="5829882" y="533796"/>
                </a:cubicBezTo>
                <a:cubicBezTo>
                  <a:pt x="5828929" y="539511"/>
                  <a:pt x="5832739" y="546178"/>
                  <a:pt x="5838454" y="544273"/>
                </a:cubicBezTo>
                <a:cubicBezTo>
                  <a:pt x="5844169" y="542368"/>
                  <a:pt x="5845122" y="546178"/>
                  <a:pt x="5845122" y="548083"/>
                </a:cubicBezTo>
                <a:cubicBezTo>
                  <a:pt x="5845122" y="550941"/>
                  <a:pt x="5850836" y="555703"/>
                  <a:pt x="5853694" y="557609"/>
                </a:cubicBezTo>
                <a:cubicBezTo>
                  <a:pt x="5856552" y="559513"/>
                  <a:pt x="5863219" y="567133"/>
                  <a:pt x="5858457" y="572849"/>
                </a:cubicBezTo>
                <a:cubicBezTo>
                  <a:pt x="5854647" y="577612"/>
                  <a:pt x="5860361" y="582374"/>
                  <a:pt x="5855599" y="587136"/>
                </a:cubicBezTo>
                <a:cubicBezTo>
                  <a:pt x="5850836" y="591898"/>
                  <a:pt x="5849884" y="604281"/>
                  <a:pt x="5841311" y="607138"/>
                </a:cubicBezTo>
                <a:cubicBezTo>
                  <a:pt x="5827024" y="611901"/>
                  <a:pt x="5827024" y="617617"/>
                  <a:pt x="5823214" y="622379"/>
                </a:cubicBezTo>
                <a:cubicBezTo>
                  <a:pt x="5819404" y="627141"/>
                  <a:pt x="5821309" y="636666"/>
                  <a:pt x="5824166" y="641428"/>
                </a:cubicBezTo>
                <a:cubicBezTo>
                  <a:pt x="5827977" y="646191"/>
                  <a:pt x="5828929" y="656668"/>
                  <a:pt x="5823214" y="663336"/>
                </a:cubicBezTo>
                <a:cubicBezTo>
                  <a:pt x="5817499" y="669051"/>
                  <a:pt x="5819404" y="683338"/>
                  <a:pt x="5822261" y="689053"/>
                </a:cubicBezTo>
                <a:cubicBezTo>
                  <a:pt x="5825119" y="694768"/>
                  <a:pt x="5823214" y="710961"/>
                  <a:pt x="5824166" y="715723"/>
                </a:cubicBezTo>
                <a:cubicBezTo>
                  <a:pt x="5824166" y="717628"/>
                  <a:pt x="5825119" y="719533"/>
                  <a:pt x="5824166" y="721438"/>
                </a:cubicBezTo>
                <a:cubicBezTo>
                  <a:pt x="5824166" y="725248"/>
                  <a:pt x="5822261" y="728106"/>
                  <a:pt x="5820357" y="730011"/>
                </a:cubicBezTo>
                <a:cubicBezTo>
                  <a:pt x="5816547" y="732868"/>
                  <a:pt x="5814641" y="738583"/>
                  <a:pt x="5817499" y="745251"/>
                </a:cubicBezTo>
                <a:cubicBezTo>
                  <a:pt x="5819404" y="750966"/>
                  <a:pt x="5825119" y="756681"/>
                  <a:pt x="5827024" y="763348"/>
                </a:cubicBezTo>
                <a:cubicBezTo>
                  <a:pt x="5829882" y="770016"/>
                  <a:pt x="5828929" y="780493"/>
                  <a:pt x="5822261" y="784303"/>
                </a:cubicBezTo>
                <a:cubicBezTo>
                  <a:pt x="5815594" y="789066"/>
                  <a:pt x="5816547" y="798591"/>
                  <a:pt x="5817499" y="800496"/>
                </a:cubicBezTo>
                <a:cubicBezTo>
                  <a:pt x="5818452" y="802401"/>
                  <a:pt x="5821309" y="803353"/>
                  <a:pt x="5820357" y="810973"/>
                </a:cubicBezTo>
                <a:cubicBezTo>
                  <a:pt x="5819404" y="818593"/>
                  <a:pt x="5815594" y="822403"/>
                  <a:pt x="5812736" y="828118"/>
                </a:cubicBezTo>
                <a:cubicBezTo>
                  <a:pt x="5809879" y="834786"/>
                  <a:pt x="5800354" y="831928"/>
                  <a:pt x="5804164" y="841453"/>
                </a:cubicBezTo>
                <a:cubicBezTo>
                  <a:pt x="5805116" y="843358"/>
                  <a:pt x="5806069" y="847168"/>
                  <a:pt x="5805116" y="849073"/>
                </a:cubicBezTo>
                <a:cubicBezTo>
                  <a:pt x="5804164" y="850978"/>
                  <a:pt x="5803211" y="855741"/>
                  <a:pt x="5805116" y="857646"/>
                </a:cubicBezTo>
                <a:cubicBezTo>
                  <a:pt x="5807022" y="859551"/>
                  <a:pt x="5807974" y="862408"/>
                  <a:pt x="5807974" y="866218"/>
                </a:cubicBezTo>
                <a:cubicBezTo>
                  <a:pt x="5807974" y="869076"/>
                  <a:pt x="5799402" y="875743"/>
                  <a:pt x="5793686" y="883363"/>
                </a:cubicBezTo>
                <a:cubicBezTo>
                  <a:pt x="5790829" y="887173"/>
                  <a:pt x="5788924" y="892888"/>
                  <a:pt x="5787972" y="898603"/>
                </a:cubicBezTo>
                <a:cubicBezTo>
                  <a:pt x="5787019" y="903366"/>
                  <a:pt x="5787019" y="908128"/>
                  <a:pt x="5786066" y="911938"/>
                </a:cubicBezTo>
                <a:cubicBezTo>
                  <a:pt x="5784161" y="919558"/>
                  <a:pt x="5787019" y="924321"/>
                  <a:pt x="5788924" y="927178"/>
                </a:cubicBezTo>
                <a:cubicBezTo>
                  <a:pt x="5790829" y="930036"/>
                  <a:pt x="5794639" y="930988"/>
                  <a:pt x="5795591" y="937656"/>
                </a:cubicBezTo>
                <a:cubicBezTo>
                  <a:pt x="5796544" y="944323"/>
                  <a:pt x="5795591" y="942418"/>
                  <a:pt x="5789877" y="951943"/>
                </a:cubicBezTo>
                <a:cubicBezTo>
                  <a:pt x="5784161" y="960516"/>
                  <a:pt x="5771779" y="957658"/>
                  <a:pt x="5771779" y="957658"/>
                </a:cubicBezTo>
                <a:lnTo>
                  <a:pt x="5770827" y="957658"/>
                </a:lnTo>
                <a:cubicBezTo>
                  <a:pt x="5770827" y="957658"/>
                  <a:pt x="5742252" y="954801"/>
                  <a:pt x="5735584" y="954801"/>
                </a:cubicBezTo>
                <a:cubicBezTo>
                  <a:pt x="5728916" y="954801"/>
                  <a:pt x="5700341" y="951943"/>
                  <a:pt x="5694627" y="951943"/>
                </a:cubicBezTo>
                <a:cubicBezTo>
                  <a:pt x="5688911" y="951943"/>
                  <a:pt x="5681291" y="950038"/>
                  <a:pt x="5679386" y="946228"/>
                </a:cubicBezTo>
                <a:cubicBezTo>
                  <a:pt x="5677482" y="942418"/>
                  <a:pt x="5673672" y="936703"/>
                  <a:pt x="5671766" y="940513"/>
                </a:cubicBezTo>
                <a:cubicBezTo>
                  <a:pt x="5669861" y="944323"/>
                  <a:pt x="5668909" y="951943"/>
                  <a:pt x="5667957" y="952896"/>
                </a:cubicBezTo>
                <a:cubicBezTo>
                  <a:pt x="5667957" y="954801"/>
                  <a:pt x="5668909" y="959563"/>
                  <a:pt x="5662241" y="960516"/>
                </a:cubicBezTo>
                <a:cubicBezTo>
                  <a:pt x="5656527" y="961468"/>
                  <a:pt x="5657479" y="964326"/>
                  <a:pt x="5656527" y="966231"/>
                </a:cubicBezTo>
                <a:cubicBezTo>
                  <a:pt x="5656527" y="968136"/>
                  <a:pt x="5658432" y="969088"/>
                  <a:pt x="5659384" y="970041"/>
                </a:cubicBezTo>
                <a:cubicBezTo>
                  <a:pt x="5660336" y="970993"/>
                  <a:pt x="5658432" y="976708"/>
                  <a:pt x="5656527" y="979566"/>
                </a:cubicBezTo>
                <a:cubicBezTo>
                  <a:pt x="5654622" y="982423"/>
                  <a:pt x="5649859" y="988138"/>
                  <a:pt x="5647954" y="990043"/>
                </a:cubicBezTo>
                <a:cubicBezTo>
                  <a:pt x="5646049" y="990996"/>
                  <a:pt x="5644144" y="992901"/>
                  <a:pt x="5646049" y="995758"/>
                </a:cubicBezTo>
                <a:cubicBezTo>
                  <a:pt x="5647954" y="998616"/>
                  <a:pt x="5647954" y="1004331"/>
                  <a:pt x="5645097" y="1004331"/>
                </a:cubicBezTo>
                <a:cubicBezTo>
                  <a:pt x="5641286" y="1004331"/>
                  <a:pt x="5631761" y="1004331"/>
                  <a:pt x="5630809" y="1008141"/>
                </a:cubicBezTo>
                <a:cubicBezTo>
                  <a:pt x="5630809" y="1011951"/>
                  <a:pt x="5626999" y="1015761"/>
                  <a:pt x="5623189" y="1013856"/>
                </a:cubicBezTo>
                <a:cubicBezTo>
                  <a:pt x="5619379" y="1011951"/>
                  <a:pt x="5613664" y="1012903"/>
                  <a:pt x="5613664" y="1014808"/>
                </a:cubicBezTo>
                <a:cubicBezTo>
                  <a:pt x="5613664" y="1016713"/>
                  <a:pt x="5615569" y="1021476"/>
                  <a:pt x="5610807" y="1023381"/>
                </a:cubicBezTo>
                <a:cubicBezTo>
                  <a:pt x="5606997" y="1025286"/>
                  <a:pt x="5605091" y="1025286"/>
                  <a:pt x="5606044" y="1027191"/>
                </a:cubicBezTo>
                <a:cubicBezTo>
                  <a:pt x="5607949" y="1031001"/>
                  <a:pt x="5607949" y="1031953"/>
                  <a:pt x="5610807" y="1031953"/>
                </a:cubicBezTo>
                <a:cubicBezTo>
                  <a:pt x="5613664" y="1031001"/>
                  <a:pt x="5618427" y="1040526"/>
                  <a:pt x="5620332" y="1043383"/>
                </a:cubicBezTo>
                <a:cubicBezTo>
                  <a:pt x="5622236" y="1046241"/>
                  <a:pt x="5650811" y="1107201"/>
                  <a:pt x="5650811" y="1107201"/>
                </a:cubicBezTo>
                <a:lnTo>
                  <a:pt x="5654622" y="1116726"/>
                </a:lnTo>
                <a:cubicBezTo>
                  <a:pt x="5660336" y="1123393"/>
                  <a:pt x="5654622" y="1124346"/>
                  <a:pt x="5652716" y="1132915"/>
                </a:cubicBezTo>
                <a:cubicBezTo>
                  <a:pt x="5651764" y="1137678"/>
                  <a:pt x="5654622" y="1136725"/>
                  <a:pt x="5654622" y="1143393"/>
                </a:cubicBezTo>
                <a:cubicBezTo>
                  <a:pt x="5654622" y="1150060"/>
                  <a:pt x="5653669" y="1158633"/>
                  <a:pt x="5655574" y="1161490"/>
                </a:cubicBezTo>
                <a:cubicBezTo>
                  <a:pt x="5657479" y="1164348"/>
                  <a:pt x="5663194" y="1178635"/>
                  <a:pt x="5662241" y="1185303"/>
                </a:cubicBezTo>
                <a:cubicBezTo>
                  <a:pt x="5662241" y="1186255"/>
                  <a:pt x="5662241" y="1188160"/>
                  <a:pt x="5662241" y="1189113"/>
                </a:cubicBezTo>
                <a:cubicBezTo>
                  <a:pt x="5662241" y="1193875"/>
                  <a:pt x="5663194" y="1195780"/>
                  <a:pt x="5666052" y="1196733"/>
                </a:cubicBezTo>
                <a:cubicBezTo>
                  <a:pt x="5667004" y="1196733"/>
                  <a:pt x="5667957" y="1197685"/>
                  <a:pt x="5668909" y="1197685"/>
                </a:cubicBezTo>
                <a:lnTo>
                  <a:pt x="5669861" y="1200543"/>
                </a:lnTo>
                <a:cubicBezTo>
                  <a:pt x="5669861" y="1200543"/>
                  <a:pt x="5676529" y="1205305"/>
                  <a:pt x="5675577" y="1213878"/>
                </a:cubicBezTo>
                <a:cubicBezTo>
                  <a:pt x="5674624" y="1221498"/>
                  <a:pt x="5675577" y="1220545"/>
                  <a:pt x="5675577" y="1222450"/>
                </a:cubicBezTo>
                <a:cubicBezTo>
                  <a:pt x="5676529" y="1224355"/>
                  <a:pt x="5674624" y="1230070"/>
                  <a:pt x="5672719" y="1231975"/>
                </a:cubicBezTo>
                <a:cubicBezTo>
                  <a:pt x="5671766" y="1233880"/>
                  <a:pt x="5670814" y="1236738"/>
                  <a:pt x="5672719" y="1239595"/>
                </a:cubicBezTo>
                <a:cubicBezTo>
                  <a:pt x="5674624" y="1242453"/>
                  <a:pt x="5674624" y="1252930"/>
                  <a:pt x="5670814" y="1255788"/>
                </a:cubicBezTo>
                <a:cubicBezTo>
                  <a:pt x="5667004" y="1259598"/>
                  <a:pt x="5665099" y="1262455"/>
                  <a:pt x="5667957" y="1266265"/>
                </a:cubicBezTo>
                <a:cubicBezTo>
                  <a:pt x="5669861" y="1269123"/>
                  <a:pt x="5676529" y="1281505"/>
                  <a:pt x="5668909" y="1277695"/>
                </a:cubicBezTo>
                <a:cubicBezTo>
                  <a:pt x="5661289" y="1273885"/>
                  <a:pt x="5661289" y="1278648"/>
                  <a:pt x="5663194" y="1279600"/>
                </a:cubicBezTo>
                <a:cubicBezTo>
                  <a:pt x="5666052" y="1280553"/>
                  <a:pt x="5669861" y="1286268"/>
                  <a:pt x="5663194" y="1286268"/>
                </a:cubicBezTo>
                <a:cubicBezTo>
                  <a:pt x="5656527" y="1287220"/>
                  <a:pt x="5656527" y="1289125"/>
                  <a:pt x="5656527" y="1289125"/>
                </a:cubicBezTo>
                <a:cubicBezTo>
                  <a:pt x="5656527" y="1289125"/>
                  <a:pt x="5653669" y="1291983"/>
                  <a:pt x="5650811" y="1289125"/>
                </a:cubicBezTo>
                <a:cubicBezTo>
                  <a:pt x="5647954" y="1286268"/>
                  <a:pt x="5644144" y="1288173"/>
                  <a:pt x="5644144" y="1291030"/>
                </a:cubicBezTo>
                <a:cubicBezTo>
                  <a:pt x="5644144" y="1293888"/>
                  <a:pt x="5644144" y="1295793"/>
                  <a:pt x="5639382" y="1296745"/>
                </a:cubicBezTo>
                <a:cubicBezTo>
                  <a:pt x="5635572" y="1297698"/>
                  <a:pt x="5628904" y="1298650"/>
                  <a:pt x="5626999" y="1300555"/>
                </a:cubicBezTo>
                <a:cubicBezTo>
                  <a:pt x="5625094" y="1302460"/>
                  <a:pt x="5622236" y="1307223"/>
                  <a:pt x="5619379" y="1309128"/>
                </a:cubicBezTo>
                <a:cubicBezTo>
                  <a:pt x="5616522" y="1311033"/>
                  <a:pt x="5614616" y="1311985"/>
                  <a:pt x="5613664" y="1314843"/>
                </a:cubicBezTo>
                <a:cubicBezTo>
                  <a:pt x="5612711" y="1317700"/>
                  <a:pt x="5609854" y="1319605"/>
                  <a:pt x="5614616" y="1320558"/>
                </a:cubicBezTo>
                <a:cubicBezTo>
                  <a:pt x="5618427" y="1321510"/>
                  <a:pt x="5623189" y="1320558"/>
                  <a:pt x="5624141" y="1317700"/>
                </a:cubicBezTo>
                <a:cubicBezTo>
                  <a:pt x="5626047" y="1314843"/>
                  <a:pt x="5628904" y="1318653"/>
                  <a:pt x="5631761" y="1322463"/>
                </a:cubicBezTo>
                <a:cubicBezTo>
                  <a:pt x="5633666" y="1327225"/>
                  <a:pt x="5639382" y="1335798"/>
                  <a:pt x="5636524" y="1337703"/>
                </a:cubicBezTo>
                <a:cubicBezTo>
                  <a:pt x="5633666" y="1339608"/>
                  <a:pt x="5636524" y="1344370"/>
                  <a:pt x="5639382" y="1346275"/>
                </a:cubicBezTo>
                <a:cubicBezTo>
                  <a:pt x="5642239" y="1348180"/>
                  <a:pt x="5641286" y="1349133"/>
                  <a:pt x="5641286" y="1351038"/>
                </a:cubicBezTo>
                <a:cubicBezTo>
                  <a:pt x="5641286" y="1352943"/>
                  <a:pt x="5636524" y="1355800"/>
                  <a:pt x="5635572" y="1354848"/>
                </a:cubicBezTo>
                <a:cubicBezTo>
                  <a:pt x="5631761" y="1351038"/>
                  <a:pt x="5627952" y="1344370"/>
                  <a:pt x="5626999" y="1342465"/>
                </a:cubicBezTo>
                <a:cubicBezTo>
                  <a:pt x="5626047" y="1338655"/>
                  <a:pt x="5623189" y="1335798"/>
                  <a:pt x="5621284" y="1339608"/>
                </a:cubicBezTo>
                <a:cubicBezTo>
                  <a:pt x="5619379" y="1343418"/>
                  <a:pt x="5622236" y="1343418"/>
                  <a:pt x="5619379" y="1344370"/>
                </a:cubicBezTo>
                <a:cubicBezTo>
                  <a:pt x="5616522" y="1344370"/>
                  <a:pt x="5613664" y="1342465"/>
                  <a:pt x="5614616" y="1340560"/>
                </a:cubicBezTo>
                <a:cubicBezTo>
                  <a:pt x="5614616" y="1338655"/>
                  <a:pt x="5613664" y="1338655"/>
                  <a:pt x="5610807" y="1338655"/>
                </a:cubicBezTo>
                <a:cubicBezTo>
                  <a:pt x="5608902" y="1338655"/>
                  <a:pt x="5605091" y="1331035"/>
                  <a:pt x="5602234" y="1328178"/>
                </a:cubicBezTo>
                <a:cubicBezTo>
                  <a:pt x="5599377" y="1325320"/>
                  <a:pt x="5593661" y="1320558"/>
                  <a:pt x="5595566" y="1313890"/>
                </a:cubicBezTo>
                <a:cubicBezTo>
                  <a:pt x="5597472" y="1307223"/>
                  <a:pt x="5595566" y="1302460"/>
                  <a:pt x="5592709" y="1301508"/>
                </a:cubicBezTo>
                <a:cubicBezTo>
                  <a:pt x="5589852" y="1300555"/>
                  <a:pt x="5577469" y="1304365"/>
                  <a:pt x="5578422" y="1298650"/>
                </a:cubicBezTo>
                <a:cubicBezTo>
                  <a:pt x="5579374" y="1292935"/>
                  <a:pt x="5575564" y="1293888"/>
                  <a:pt x="5573659" y="1293888"/>
                </a:cubicBezTo>
                <a:cubicBezTo>
                  <a:pt x="5570802" y="1293888"/>
                  <a:pt x="5567944" y="1293888"/>
                  <a:pt x="5566991" y="1291983"/>
                </a:cubicBezTo>
                <a:cubicBezTo>
                  <a:pt x="5566039" y="1290078"/>
                  <a:pt x="5564134" y="1290078"/>
                  <a:pt x="5562229" y="1291030"/>
                </a:cubicBezTo>
                <a:cubicBezTo>
                  <a:pt x="5561277" y="1291983"/>
                  <a:pt x="5560324" y="1291030"/>
                  <a:pt x="5558419" y="1291983"/>
                </a:cubicBezTo>
                <a:cubicBezTo>
                  <a:pt x="5556514" y="1293888"/>
                  <a:pt x="5558419" y="1297698"/>
                  <a:pt x="5556514" y="1299603"/>
                </a:cubicBezTo>
                <a:cubicBezTo>
                  <a:pt x="5554609" y="1301508"/>
                  <a:pt x="5553657" y="1305318"/>
                  <a:pt x="5554609" y="1307223"/>
                </a:cubicBezTo>
                <a:cubicBezTo>
                  <a:pt x="5555561" y="1309128"/>
                  <a:pt x="5555561" y="1313890"/>
                  <a:pt x="5554609" y="1316748"/>
                </a:cubicBezTo>
                <a:cubicBezTo>
                  <a:pt x="5553657" y="1319605"/>
                  <a:pt x="5554609" y="1329130"/>
                  <a:pt x="5556514" y="1331988"/>
                </a:cubicBezTo>
                <a:cubicBezTo>
                  <a:pt x="5558419" y="1334845"/>
                  <a:pt x="5558419" y="1342465"/>
                  <a:pt x="5556514" y="1347228"/>
                </a:cubicBezTo>
                <a:cubicBezTo>
                  <a:pt x="5553657" y="1351990"/>
                  <a:pt x="5556514" y="1361515"/>
                  <a:pt x="5558419" y="1363420"/>
                </a:cubicBezTo>
                <a:cubicBezTo>
                  <a:pt x="5560324" y="1365325"/>
                  <a:pt x="5558419" y="1373898"/>
                  <a:pt x="5552704" y="1373898"/>
                </a:cubicBezTo>
                <a:cubicBezTo>
                  <a:pt x="5547941" y="1372945"/>
                  <a:pt x="5545084" y="1373898"/>
                  <a:pt x="5546036" y="1378660"/>
                </a:cubicBezTo>
                <a:cubicBezTo>
                  <a:pt x="5546989" y="1383423"/>
                  <a:pt x="5546036" y="1385328"/>
                  <a:pt x="5543179" y="1386280"/>
                </a:cubicBezTo>
                <a:cubicBezTo>
                  <a:pt x="5541274" y="1386280"/>
                  <a:pt x="5539369" y="1385328"/>
                  <a:pt x="5531749" y="1380565"/>
                </a:cubicBezTo>
                <a:cubicBezTo>
                  <a:pt x="5526034" y="1379613"/>
                  <a:pt x="5521272" y="1381518"/>
                  <a:pt x="5520319" y="1382470"/>
                </a:cubicBezTo>
                <a:cubicBezTo>
                  <a:pt x="5520319" y="1385328"/>
                  <a:pt x="5517461" y="1387233"/>
                  <a:pt x="5516509" y="1389138"/>
                </a:cubicBezTo>
                <a:cubicBezTo>
                  <a:pt x="5514604" y="1391043"/>
                  <a:pt x="5510794" y="1400568"/>
                  <a:pt x="5512699" y="1405330"/>
                </a:cubicBezTo>
                <a:cubicBezTo>
                  <a:pt x="5514604" y="1410093"/>
                  <a:pt x="5509841" y="1420570"/>
                  <a:pt x="5506032" y="1423428"/>
                </a:cubicBezTo>
                <a:cubicBezTo>
                  <a:pt x="5500316" y="1427238"/>
                  <a:pt x="5499364" y="1429143"/>
                  <a:pt x="5499364" y="1432000"/>
                </a:cubicBezTo>
                <a:cubicBezTo>
                  <a:pt x="5499364" y="1434858"/>
                  <a:pt x="5500316" y="1437715"/>
                  <a:pt x="5499364" y="1442478"/>
                </a:cubicBezTo>
                <a:cubicBezTo>
                  <a:pt x="5496507" y="1450098"/>
                  <a:pt x="5478409" y="1446288"/>
                  <a:pt x="5473647" y="1446288"/>
                </a:cubicBezTo>
                <a:cubicBezTo>
                  <a:pt x="5468884" y="1446288"/>
                  <a:pt x="5459359" y="1452003"/>
                  <a:pt x="5456502" y="1452955"/>
                </a:cubicBezTo>
                <a:cubicBezTo>
                  <a:pt x="5456502" y="1453908"/>
                  <a:pt x="5449834" y="1456765"/>
                  <a:pt x="5440309" y="1459623"/>
                </a:cubicBezTo>
                <a:cubicBezTo>
                  <a:pt x="5430784" y="1462480"/>
                  <a:pt x="5424116" y="1461528"/>
                  <a:pt x="5418402" y="1460575"/>
                </a:cubicBezTo>
                <a:cubicBezTo>
                  <a:pt x="5412686" y="1459623"/>
                  <a:pt x="5410782" y="1459623"/>
                  <a:pt x="5409829" y="1462480"/>
                </a:cubicBezTo>
                <a:cubicBezTo>
                  <a:pt x="5408877" y="1465338"/>
                  <a:pt x="5406019" y="1465338"/>
                  <a:pt x="5412686" y="1469148"/>
                </a:cubicBezTo>
                <a:cubicBezTo>
                  <a:pt x="5414591" y="1470100"/>
                  <a:pt x="5415544" y="1472005"/>
                  <a:pt x="5416497" y="1473910"/>
                </a:cubicBezTo>
                <a:cubicBezTo>
                  <a:pt x="5418402" y="1481530"/>
                  <a:pt x="5417449" y="1485340"/>
                  <a:pt x="5419354" y="1490103"/>
                </a:cubicBezTo>
                <a:cubicBezTo>
                  <a:pt x="5420307" y="1492008"/>
                  <a:pt x="5421259" y="1494865"/>
                  <a:pt x="5423164" y="1496770"/>
                </a:cubicBezTo>
                <a:cubicBezTo>
                  <a:pt x="5425069" y="1498675"/>
                  <a:pt x="5426022" y="1501533"/>
                  <a:pt x="5428879" y="1502485"/>
                </a:cubicBezTo>
                <a:cubicBezTo>
                  <a:pt x="5433641" y="1503438"/>
                  <a:pt x="5438404" y="1502485"/>
                  <a:pt x="5440309" y="1508200"/>
                </a:cubicBezTo>
                <a:cubicBezTo>
                  <a:pt x="5442214" y="1513915"/>
                  <a:pt x="5443166" y="1514868"/>
                  <a:pt x="5445072" y="1516773"/>
                </a:cubicBezTo>
                <a:cubicBezTo>
                  <a:pt x="5446977" y="1518678"/>
                  <a:pt x="5446024" y="1523440"/>
                  <a:pt x="5444119" y="1526298"/>
                </a:cubicBezTo>
                <a:cubicBezTo>
                  <a:pt x="5442214" y="1529155"/>
                  <a:pt x="5441261" y="1531060"/>
                  <a:pt x="5441261" y="1534870"/>
                </a:cubicBezTo>
                <a:cubicBezTo>
                  <a:pt x="5441261" y="1536775"/>
                  <a:pt x="5441261" y="1539633"/>
                  <a:pt x="5440309" y="1541538"/>
                </a:cubicBezTo>
                <a:cubicBezTo>
                  <a:pt x="5439357" y="1543443"/>
                  <a:pt x="5437452" y="1545348"/>
                  <a:pt x="5436499" y="1546300"/>
                </a:cubicBezTo>
                <a:cubicBezTo>
                  <a:pt x="5432689" y="1548205"/>
                  <a:pt x="5427927" y="1548205"/>
                  <a:pt x="5424116" y="1545348"/>
                </a:cubicBezTo>
                <a:cubicBezTo>
                  <a:pt x="5422211" y="1543443"/>
                  <a:pt x="5412686" y="1541538"/>
                  <a:pt x="5410782" y="1544395"/>
                </a:cubicBezTo>
                <a:cubicBezTo>
                  <a:pt x="5408877" y="1548205"/>
                  <a:pt x="5404114" y="1550110"/>
                  <a:pt x="5400304" y="1550110"/>
                </a:cubicBezTo>
                <a:cubicBezTo>
                  <a:pt x="5397447" y="1551063"/>
                  <a:pt x="5390779" y="1551063"/>
                  <a:pt x="5387922" y="1552015"/>
                </a:cubicBezTo>
                <a:cubicBezTo>
                  <a:pt x="5386016" y="1553920"/>
                  <a:pt x="5378397" y="1552968"/>
                  <a:pt x="5375539" y="1550110"/>
                </a:cubicBezTo>
                <a:cubicBezTo>
                  <a:pt x="5373634" y="1547253"/>
                  <a:pt x="5372682" y="1543443"/>
                  <a:pt x="5368872" y="1546300"/>
                </a:cubicBezTo>
                <a:cubicBezTo>
                  <a:pt x="5365061" y="1549158"/>
                  <a:pt x="5362204" y="1551063"/>
                  <a:pt x="5358394" y="1550110"/>
                </a:cubicBezTo>
                <a:cubicBezTo>
                  <a:pt x="5354584" y="1549158"/>
                  <a:pt x="5347916" y="1551063"/>
                  <a:pt x="5345059" y="1547253"/>
                </a:cubicBezTo>
                <a:cubicBezTo>
                  <a:pt x="5342202" y="1543443"/>
                  <a:pt x="5340297" y="1542490"/>
                  <a:pt x="5336486" y="1543443"/>
                </a:cubicBezTo>
                <a:cubicBezTo>
                  <a:pt x="5332677" y="1544395"/>
                  <a:pt x="5330772" y="1539633"/>
                  <a:pt x="5333629" y="1537728"/>
                </a:cubicBezTo>
                <a:cubicBezTo>
                  <a:pt x="5335534" y="1536775"/>
                  <a:pt x="5334582" y="1534870"/>
                  <a:pt x="5333629" y="1532965"/>
                </a:cubicBezTo>
                <a:cubicBezTo>
                  <a:pt x="5332677" y="1532013"/>
                  <a:pt x="5330772" y="1531060"/>
                  <a:pt x="5328866" y="1531060"/>
                </a:cubicBezTo>
                <a:cubicBezTo>
                  <a:pt x="5326009" y="1531060"/>
                  <a:pt x="5318389" y="1525345"/>
                  <a:pt x="5320294" y="1521535"/>
                </a:cubicBezTo>
                <a:cubicBezTo>
                  <a:pt x="5322199" y="1517725"/>
                  <a:pt x="5319341" y="1516773"/>
                  <a:pt x="5315532" y="1516773"/>
                </a:cubicBezTo>
                <a:cubicBezTo>
                  <a:pt x="5312674" y="1516773"/>
                  <a:pt x="5305054" y="1510105"/>
                  <a:pt x="5302197" y="1515820"/>
                </a:cubicBezTo>
                <a:cubicBezTo>
                  <a:pt x="5302197" y="1515820"/>
                  <a:pt x="5302197" y="1525345"/>
                  <a:pt x="5295529" y="1524393"/>
                </a:cubicBezTo>
                <a:cubicBezTo>
                  <a:pt x="5288861" y="1523440"/>
                  <a:pt x="5286957" y="1522488"/>
                  <a:pt x="5286957" y="1527250"/>
                </a:cubicBezTo>
                <a:cubicBezTo>
                  <a:pt x="5286957" y="1532013"/>
                  <a:pt x="5286004" y="1529155"/>
                  <a:pt x="5281241" y="1532013"/>
                </a:cubicBezTo>
                <a:cubicBezTo>
                  <a:pt x="5276479" y="1534870"/>
                  <a:pt x="5276479" y="1539633"/>
                  <a:pt x="5277432" y="1544395"/>
                </a:cubicBezTo>
                <a:cubicBezTo>
                  <a:pt x="5279336" y="1548205"/>
                  <a:pt x="5278384" y="1551063"/>
                  <a:pt x="5276479" y="1553920"/>
                </a:cubicBezTo>
                <a:cubicBezTo>
                  <a:pt x="5274574" y="1556778"/>
                  <a:pt x="5275527" y="1560588"/>
                  <a:pt x="5274574" y="1563445"/>
                </a:cubicBezTo>
                <a:cubicBezTo>
                  <a:pt x="5273622" y="1566303"/>
                  <a:pt x="5273622" y="1567255"/>
                  <a:pt x="5273622" y="1567255"/>
                </a:cubicBezTo>
                <a:cubicBezTo>
                  <a:pt x="5273622" y="1569160"/>
                  <a:pt x="5273622" y="1569160"/>
                  <a:pt x="5276479" y="1572018"/>
                </a:cubicBezTo>
                <a:cubicBezTo>
                  <a:pt x="5279336" y="1574875"/>
                  <a:pt x="5276479" y="1577733"/>
                  <a:pt x="5272669" y="1577733"/>
                </a:cubicBezTo>
                <a:cubicBezTo>
                  <a:pt x="5268859" y="1577733"/>
                  <a:pt x="5263144" y="1578685"/>
                  <a:pt x="5264097" y="1582495"/>
                </a:cubicBezTo>
                <a:cubicBezTo>
                  <a:pt x="5265049" y="1586305"/>
                  <a:pt x="5255524" y="1601545"/>
                  <a:pt x="5255524" y="1606308"/>
                </a:cubicBezTo>
                <a:cubicBezTo>
                  <a:pt x="5254572" y="1611070"/>
                  <a:pt x="5246952" y="1617738"/>
                  <a:pt x="5244094" y="1621548"/>
                </a:cubicBezTo>
                <a:cubicBezTo>
                  <a:pt x="5241236" y="1624405"/>
                  <a:pt x="5244094" y="1628215"/>
                  <a:pt x="5241236" y="1631073"/>
                </a:cubicBezTo>
                <a:cubicBezTo>
                  <a:pt x="5238379" y="1633930"/>
                  <a:pt x="5238379" y="1635835"/>
                  <a:pt x="5238379" y="1640598"/>
                </a:cubicBezTo>
                <a:cubicBezTo>
                  <a:pt x="5238379" y="1645360"/>
                  <a:pt x="5236474" y="1649170"/>
                  <a:pt x="5229807" y="1647265"/>
                </a:cubicBezTo>
                <a:cubicBezTo>
                  <a:pt x="5223139" y="1645360"/>
                  <a:pt x="5220282" y="1647265"/>
                  <a:pt x="5219329" y="1650123"/>
                </a:cubicBezTo>
                <a:cubicBezTo>
                  <a:pt x="5218377" y="1652980"/>
                  <a:pt x="5210757" y="1653933"/>
                  <a:pt x="5208852" y="1654885"/>
                </a:cubicBezTo>
                <a:cubicBezTo>
                  <a:pt x="5205994" y="1655838"/>
                  <a:pt x="5202184" y="1663458"/>
                  <a:pt x="5204089" y="1666315"/>
                </a:cubicBezTo>
                <a:cubicBezTo>
                  <a:pt x="5207899" y="1672983"/>
                  <a:pt x="5195516" y="1672030"/>
                  <a:pt x="5195516" y="1672030"/>
                </a:cubicBezTo>
                <a:cubicBezTo>
                  <a:pt x="5195516" y="1672030"/>
                  <a:pt x="5190754" y="1679650"/>
                  <a:pt x="5187897" y="1681555"/>
                </a:cubicBezTo>
                <a:cubicBezTo>
                  <a:pt x="5185039" y="1683460"/>
                  <a:pt x="5184086" y="1690128"/>
                  <a:pt x="5175514" y="1691080"/>
                </a:cubicBezTo>
                <a:cubicBezTo>
                  <a:pt x="5166941" y="1692033"/>
                  <a:pt x="5162179" y="1697748"/>
                  <a:pt x="5161227" y="1698700"/>
                </a:cubicBezTo>
                <a:cubicBezTo>
                  <a:pt x="5159322" y="1699653"/>
                  <a:pt x="5152654" y="1704415"/>
                  <a:pt x="5149797" y="1705368"/>
                </a:cubicBezTo>
                <a:cubicBezTo>
                  <a:pt x="5147891" y="1706320"/>
                  <a:pt x="5145986" y="1712035"/>
                  <a:pt x="5145034" y="1713940"/>
                </a:cubicBezTo>
                <a:cubicBezTo>
                  <a:pt x="5144082" y="1715845"/>
                  <a:pt x="5139319" y="1720608"/>
                  <a:pt x="5139319" y="1720608"/>
                </a:cubicBezTo>
                <a:cubicBezTo>
                  <a:pt x="5139319" y="1720608"/>
                  <a:pt x="5131699" y="1723465"/>
                  <a:pt x="5127889" y="1727275"/>
                </a:cubicBezTo>
                <a:cubicBezTo>
                  <a:pt x="5125032" y="1731085"/>
                  <a:pt x="5119316" y="1732990"/>
                  <a:pt x="5119316" y="1736800"/>
                </a:cubicBezTo>
                <a:cubicBezTo>
                  <a:pt x="5118364" y="1740610"/>
                  <a:pt x="5118364" y="1746325"/>
                  <a:pt x="5113602" y="1749183"/>
                </a:cubicBezTo>
                <a:cubicBezTo>
                  <a:pt x="5108839" y="1752040"/>
                  <a:pt x="5103124" y="1764423"/>
                  <a:pt x="5098361" y="1766328"/>
                </a:cubicBezTo>
                <a:cubicBezTo>
                  <a:pt x="5094552" y="1769185"/>
                  <a:pt x="5087884" y="1774900"/>
                  <a:pt x="5087884" y="1778710"/>
                </a:cubicBezTo>
                <a:cubicBezTo>
                  <a:pt x="5085027" y="1782520"/>
                  <a:pt x="5077407" y="1796808"/>
                  <a:pt x="5074549" y="1804428"/>
                </a:cubicBezTo>
                <a:cubicBezTo>
                  <a:pt x="5070739" y="1815858"/>
                  <a:pt x="5052641" y="1819668"/>
                  <a:pt x="5038354" y="1821573"/>
                </a:cubicBezTo>
                <a:cubicBezTo>
                  <a:pt x="5024066" y="1822525"/>
                  <a:pt x="5002159" y="1830145"/>
                  <a:pt x="4985966" y="1838718"/>
                </a:cubicBezTo>
                <a:cubicBezTo>
                  <a:pt x="4968822" y="1847290"/>
                  <a:pt x="4948819" y="1858720"/>
                  <a:pt x="4936436" y="1873960"/>
                </a:cubicBezTo>
                <a:cubicBezTo>
                  <a:pt x="4925007" y="1888248"/>
                  <a:pt x="4917386" y="1891105"/>
                  <a:pt x="4904052" y="1898725"/>
                </a:cubicBezTo>
                <a:cubicBezTo>
                  <a:pt x="4891669" y="1906345"/>
                  <a:pt x="4881191" y="1927300"/>
                  <a:pt x="4873572" y="1944445"/>
                </a:cubicBezTo>
                <a:cubicBezTo>
                  <a:pt x="4865952" y="1961590"/>
                  <a:pt x="4860237" y="1972068"/>
                  <a:pt x="4847854" y="1964448"/>
                </a:cubicBezTo>
                <a:cubicBezTo>
                  <a:pt x="4836424" y="1957780"/>
                  <a:pt x="4827852" y="1967305"/>
                  <a:pt x="4826899" y="1974925"/>
                </a:cubicBezTo>
                <a:cubicBezTo>
                  <a:pt x="4826899" y="1983498"/>
                  <a:pt x="4826899" y="1987308"/>
                  <a:pt x="4814516" y="1992070"/>
                </a:cubicBezTo>
                <a:cubicBezTo>
                  <a:pt x="4802134" y="1996833"/>
                  <a:pt x="4797372" y="1995880"/>
                  <a:pt x="4788799" y="2003500"/>
                </a:cubicBezTo>
                <a:cubicBezTo>
                  <a:pt x="4780227" y="2012073"/>
                  <a:pt x="4780227" y="2003500"/>
                  <a:pt x="4779274" y="1992070"/>
                </a:cubicBezTo>
                <a:cubicBezTo>
                  <a:pt x="4778322" y="1979688"/>
                  <a:pt x="4784989" y="1978735"/>
                  <a:pt x="4802134" y="1972068"/>
                </a:cubicBezTo>
                <a:cubicBezTo>
                  <a:pt x="4819279" y="1964448"/>
                  <a:pt x="4819279" y="1961590"/>
                  <a:pt x="4826899" y="1950160"/>
                </a:cubicBezTo>
                <a:cubicBezTo>
                  <a:pt x="4834519" y="1938730"/>
                  <a:pt x="4829756" y="1928253"/>
                  <a:pt x="4831662" y="1918728"/>
                </a:cubicBezTo>
                <a:cubicBezTo>
                  <a:pt x="4833566" y="1909203"/>
                  <a:pt x="4822137" y="1913013"/>
                  <a:pt x="4802134" y="1917775"/>
                </a:cubicBezTo>
                <a:cubicBezTo>
                  <a:pt x="4782131" y="1921585"/>
                  <a:pt x="4783084" y="1906345"/>
                  <a:pt x="4783084" y="1897773"/>
                </a:cubicBezTo>
                <a:cubicBezTo>
                  <a:pt x="4783084" y="1888248"/>
                  <a:pt x="4785941" y="1888248"/>
                  <a:pt x="4798324" y="1882533"/>
                </a:cubicBezTo>
                <a:cubicBezTo>
                  <a:pt x="4810706" y="1877770"/>
                  <a:pt x="4804991" y="1871103"/>
                  <a:pt x="4802134" y="1860625"/>
                </a:cubicBezTo>
                <a:cubicBezTo>
                  <a:pt x="4799277" y="1850148"/>
                  <a:pt x="4804991" y="1852053"/>
                  <a:pt x="4817374" y="1842528"/>
                </a:cubicBezTo>
                <a:cubicBezTo>
                  <a:pt x="4829756" y="1833003"/>
                  <a:pt x="4829756" y="1835860"/>
                  <a:pt x="4838329" y="1822525"/>
                </a:cubicBezTo>
                <a:cubicBezTo>
                  <a:pt x="4846902" y="1809190"/>
                  <a:pt x="4861189" y="1780615"/>
                  <a:pt x="4866904" y="1764423"/>
                </a:cubicBezTo>
                <a:cubicBezTo>
                  <a:pt x="4873572" y="1748230"/>
                  <a:pt x="4860237" y="1745373"/>
                  <a:pt x="4846902" y="1728228"/>
                </a:cubicBezTo>
                <a:cubicBezTo>
                  <a:pt x="4833566" y="1711083"/>
                  <a:pt x="4836424" y="1718703"/>
                  <a:pt x="4832614" y="1705368"/>
                </a:cubicBezTo>
                <a:cubicBezTo>
                  <a:pt x="4828804" y="1692033"/>
                  <a:pt x="4825947" y="1688223"/>
                  <a:pt x="4817374" y="1686318"/>
                </a:cubicBezTo>
                <a:cubicBezTo>
                  <a:pt x="4808802" y="1684413"/>
                  <a:pt x="4807849" y="1691080"/>
                  <a:pt x="4806897" y="1702510"/>
                </a:cubicBezTo>
                <a:cubicBezTo>
                  <a:pt x="4806897" y="1713940"/>
                  <a:pt x="4787847" y="1712035"/>
                  <a:pt x="4770702" y="1708225"/>
                </a:cubicBezTo>
                <a:cubicBezTo>
                  <a:pt x="4753556" y="1705368"/>
                  <a:pt x="4730697" y="1731085"/>
                  <a:pt x="4726887" y="1737753"/>
                </a:cubicBezTo>
                <a:cubicBezTo>
                  <a:pt x="4723077" y="1744420"/>
                  <a:pt x="4723077" y="1752040"/>
                  <a:pt x="4713552" y="1765375"/>
                </a:cubicBezTo>
                <a:cubicBezTo>
                  <a:pt x="4704027" y="1778710"/>
                  <a:pt x="4702122" y="1782520"/>
                  <a:pt x="4695454" y="1797760"/>
                </a:cubicBezTo>
                <a:cubicBezTo>
                  <a:pt x="4688787" y="1813953"/>
                  <a:pt x="4684024" y="1816810"/>
                  <a:pt x="4666879" y="1827288"/>
                </a:cubicBezTo>
                <a:cubicBezTo>
                  <a:pt x="4648781" y="1837765"/>
                  <a:pt x="4627827" y="1855863"/>
                  <a:pt x="4611634" y="1864435"/>
                </a:cubicBezTo>
                <a:cubicBezTo>
                  <a:pt x="4596394" y="1873960"/>
                  <a:pt x="4584012" y="1901583"/>
                  <a:pt x="4581154" y="1921585"/>
                </a:cubicBezTo>
                <a:cubicBezTo>
                  <a:pt x="4577344" y="1941588"/>
                  <a:pt x="4572581" y="1951113"/>
                  <a:pt x="4566866" y="1962543"/>
                </a:cubicBezTo>
                <a:cubicBezTo>
                  <a:pt x="4561152" y="1973020"/>
                  <a:pt x="4546864" y="1977783"/>
                  <a:pt x="4531624" y="1976830"/>
                </a:cubicBezTo>
                <a:cubicBezTo>
                  <a:pt x="4516384" y="1975878"/>
                  <a:pt x="4512574" y="1977783"/>
                  <a:pt x="4503049" y="1987308"/>
                </a:cubicBezTo>
                <a:cubicBezTo>
                  <a:pt x="4492572" y="1996833"/>
                  <a:pt x="4483047" y="1990165"/>
                  <a:pt x="4476379" y="1979688"/>
                </a:cubicBezTo>
                <a:cubicBezTo>
                  <a:pt x="4469712" y="1969210"/>
                  <a:pt x="4457329" y="1971115"/>
                  <a:pt x="4448756" y="1974925"/>
                </a:cubicBezTo>
                <a:cubicBezTo>
                  <a:pt x="4440184" y="1978735"/>
                  <a:pt x="4430659" y="1986355"/>
                  <a:pt x="4430659" y="2001595"/>
                </a:cubicBezTo>
                <a:cubicBezTo>
                  <a:pt x="4430659" y="2015883"/>
                  <a:pt x="4426849" y="2021598"/>
                  <a:pt x="4420181" y="2032075"/>
                </a:cubicBezTo>
                <a:cubicBezTo>
                  <a:pt x="4413514" y="2041600"/>
                  <a:pt x="4411609" y="2061603"/>
                  <a:pt x="4422087" y="2069223"/>
                </a:cubicBezTo>
                <a:cubicBezTo>
                  <a:pt x="4432564" y="2077795"/>
                  <a:pt x="4434469" y="2090178"/>
                  <a:pt x="4446852" y="2104465"/>
                </a:cubicBezTo>
                <a:cubicBezTo>
                  <a:pt x="4459234" y="2117801"/>
                  <a:pt x="4469712" y="2128278"/>
                  <a:pt x="4474474" y="2138756"/>
                </a:cubicBezTo>
                <a:cubicBezTo>
                  <a:pt x="4479237" y="2149233"/>
                  <a:pt x="4485904" y="2139708"/>
                  <a:pt x="4489714" y="2130183"/>
                </a:cubicBezTo>
                <a:cubicBezTo>
                  <a:pt x="4493524" y="2120658"/>
                  <a:pt x="4501144" y="2127326"/>
                  <a:pt x="4514479" y="2132088"/>
                </a:cubicBezTo>
                <a:cubicBezTo>
                  <a:pt x="4527814" y="2136851"/>
                  <a:pt x="4536387" y="2122563"/>
                  <a:pt x="4541149" y="2114943"/>
                </a:cubicBezTo>
                <a:cubicBezTo>
                  <a:pt x="4545912" y="2106371"/>
                  <a:pt x="4556389" y="2111133"/>
                  <a:pt x="4565914" y="2120658"/>
                </a:cubicBezTo>
                <a:cubicBezTo>
                  <a:pt x="4575439" y="2130183"/>
                  <a:pt x="4578297" y="2137803"/>
                  <a:pt x="4584012" y="2148281"/>
                </a:cubicBezTo>
                <a:cubicBezTo>
                  <a:pt x="4589727" y="2158758"/>
                  <a:pt x="4590679" y="2167331"/>
                  <a:pt x="4579249" y="2176856"/>
                </a:cubicBezTo>
                <a:cubicBezTo>
                  <a:pt x="4568772" y="2187333"/>
                  <a:pt x="4572581" y="2197810"/>
                  <a:pt x="4573534" y="2213051"/>
                </a:cubicBezTo>
                <a:cubicBezTo>
                  <a:pt x="4574487" y="2228290"/>
                  <a:pt x="4578297" y="2234006"/>
                  <a:pt x="4594489" y="2240673"/>
                </a:cubicBezTo>
                <a:cubicBezTo>
                  <a:pt x="4610681" y="2247340"/>
                  <a:pt x="4621159" y="2247340"/>
                  <a:pt x="4630684" y="2245435"/>
                </a:cubicBezTo>
                <a:cubicBezTo>
                  <a:pt x="4640209" y="2243531"/>
                  <a:pt x="4640209" y="2241626"/>
                  <a:pt x="4653544" y="2241626"/>
                </a:cubicBezTo>
                <a:cubicBezTo>
                  <a:pt x="4666879" y="2241626"/>
                  <a:pt x="4662116" y="2243531"/>
                  <a:pt x="4667831" y="2237815"/>
                </a:cubicBezTo>
                <a:cubicBezTo>
                  <a:pt x="4673547" y="2232101"/>
                  <a:pt x="4676404" y="2221623"/>
                  <a:pt x="4674499" y="2213051"/>
                </a:cubicBezTo>
                <a:cubicBezTo>
                  <a:pt x="4672594" y="2204478"/>
                  <a:pt x="4675452" y="2204478"/>
                  <a:pt x="4684977" y="2201621"/>
                </a:cubicBezTo>
                <a:cubicBezTo>
                  <a:pt x="4694502" y="2197810"/>
                  <a:pt x="4694502" y="2196858"/>
                  <a:pt x="4703074" y="2189238"/>
                </a:cubicBezTo>
                <a:cubicBezTo>
                  <a:pt x="4711647" y="2181618"/>
                  <a:pt x="4720219" y="2167331"/>
                  <a:pt x="4729744" y="2153996"/>
                </a:cubicBezTo>
                <a:cubicBezTo>
                  <a:pt x="4739269" y="2140660"/>
                  <a:pt x="4750699" y="2138756"/>
                  <a:pt x="4764034" y="2135898"/>
                </a:cubicBezTo>
                <a:cubicBezTo>
                  <a:pt x="4777369" y="2133040"/>
                  <a:pt x="4781179" y="2138756"/>
                  <a:pt x="4790704" y="2150185"/>
                </a:cubicBezTo>
                <a:cubicBezTo>
                  <a:pt x="4800229" y="2161615"/>
                  <a:pt x="4814516" y="2166378"/>
                  <a:pt x="4824041" y="2160663"/>
                </a:cubicBezTo>
                <a:cubicBezTo>
                  <a:pt x="4833566" y="2154948"/>
                  <a:pt x="4833566" y="2161615"/>
                  <a:pt x="4836424" y="2170188"/>
                </a:cubicBezTo>
                <a:cubicBezTo>
                  <a:pt x="4840234" y="2179713"/>
                  <a:pt x="4845949" y="2178760"/>
                  <a:pt x="4860237" y="2176856"/>
                </a:cubicBezTo>
                <a:cubicBezTo>
                  <a:pt x="4874524" y="2174951"/>
                  <a:pt x="4885954" y="2170188"/>
                  <a:pt x="4891669" y="2161615"/>
                </a:cubicBezTo>
                <a:cubicBezTo>
                  <a:pt x="4898336" y="2152090"/>
                  <a:pt x="4905957" y="2155901"/>
                  <a:pt x="4914529" y="2165426"/>
                </a:cubicBezTo>
                <a:cubicBezTo>
                  <a:pt x="4923102" y="2174951"/>
                  <a:pt x="4924054" y="2173998"/>
                  <a:pt x="4932627" y="2174951"/>
                </a:cubicBezTo>
                <a:cubicBezTo>
                  <a:pt x="4941199" y="2175903"/>
                  <a:pt x="4951677" y="2171140"/>
                  <a:pt x="4961202" y="2167331"/>
                </a:cubicBezTo>
                <a:cubicBezTo>
                  <a:pt x="4970727" y="2163521"/>
                  <a:pt x="4970727" y="2173998"/>
                  <a:pt x="4965011" y="2176856"/>
                </a:cubicBezTo>
                <a:cubicBezTo>
                  <a:pt x="4960249" y="2179713"/>
                  <a:pt x="4954534" y="2184476"/>
                  <a:pt x="4956439" y="2190190"/>
                </a:cubicBezTo>
                <a:cubicBezTo>
                  <a:pt x="4959297" y="2195906"/>
                  <a:pt x="4962154" y="2202573"/>
                  <a:pt x="4951677" y="2210193"/>
                </a:cubicBezTo>
                <a:cubicBezTo>
                  <a:pt x="4941199" y="2217813"/>
                  <a:pt x="4947866" y="2228290"/>
                  <a:pt x="4955486" y="2233053"/>
                </a:cubicBezTo>
                <a:cubicBezTo>
                  <a:pt x="4964059" y="2238768"/>
                  <a:pt x="4959297" y="2242578"/>
                  <a:pt x="4950724" y="2248293"/>
                </a:cubicBezTo>
                <a:cubicBezTo>
                  <a:pt x="4941199" y="2254008"/>
                  <a:pt x="4932627" y="2254960"/>
                  <a:pt x="4925959" y="2252103"/>
                </a:cubicBezTo>
                <a:cubicBezTo>
                  <a:pt x="4919291" y="2249246"/>
                  <a:pt x="4912624" y="2243531"/>
                  <a:pt x="4900241" y="2243531"/>
                </a:cubicBezTo>
                <a:cubicBezTo>
                  <a:pt x="4887859" y="2243531"/>
                  <a:pt x="4881191" y="2252103"/>
                  <a:pt x="4872619" y="2262581"/>
                </a:cubicBezTo>
                <a:cubicBezTo>
                  <a:pt x="4863094" y="2273058"/>
                  <a:pt x="4838329" y="2280678"/>
                  <a:pt x="4824994" y="2286393"/>
                </a:cubicBezTo>
                <a:cubicBezTo>
                  <a:pt x="4811659" y="2292108"/>
                  <a:pt x="4803087" y="2305443"/>
                  <a:pt x="4799277" y="2319731"/>
                </a:cubicBezTo>
                <a:cubicBezTo>
                  <a:pt x="4796419" y="2334018"/>
                  <a:pt x="4792609" y="2331160"/>
                  <a:pt x="4787847" y="2324493"/>
                </a:cubicBezTo>
                <a:cubicBezTo>
                  <a:pt x="4782131" y="2316873"/>
                  <a:pt x="4773559" y="2322588"/>
                  <a:pt x="4774512" y="2332113"/>
                </a:cubicBezTo>
                <a:cubicBezTo>
                  <a:pt x="4775464" y="2341638"/>
                  <a:pt x="4775464" y="2345448"/>
                  <a:pt x="4779274" y="2357831"/>
                </a:cubicBezTo>
                <a:cubicBezTo>
                  <a:pt x="4783084" y="2369260"/>
                  <a:pt x="4784989" y="2372118"/>
                  <a:pt x="4770702" y="2372118"/>
                </a:cubicBezTo>
                <a:cubicBezTo>
                  <a:pt x="4757366" y="2372118"/>
                  <a:pt x="4757366" y="2374976"/>
                  <a:pt x="4744031" y="2381643"/>
                </a:cubicBezTo>
                <a:cubicBezTo>
                  <a:pt x="4730697" y="2388310"/>
                  <a:pt x="4733554" y="2378785"/>
                  <a:pt x="4738316" y="2365451"/>
                </a:cubicBezTo>
                <a:cubicBezTo>
                  <a:pt x="4743079" y="2352115"/>
                  <a:pt x="4724029" y="2352115"/>
                  <a:pt x="4716409" y="2360688"/>
                </a:cubicBezTo>
                <a:cubicBezTo>
                  <a:pt x="4708789" y="2370213"/>
                  <a:pt x="4708789" y="2374023"/>
                  <a:pt x="4718314" y="2383548"/>
                </a:cubicBezTo>
                <a:cubicBezTo>
                  <a:pt x="4727839" y="2393073"/>
                  <a:pt x="4726887" y="2399740"/>
                  <a:pt x="4719266" y="2406408"/>
                </a:cubicBezTo>
                <a:cubicBezTo>
                  <a:pt x="4712599" y="2413076"/>
                  <a:pt x="4711647" y="2415933"/>
                  <a:pt x="4703074" y="2434031"/>
                </a:cubicBezTo>
                <a:cubicBezTo>
                  <a:pt x="4694502" y="2452128"/>
                  <a:pt x="4691644" y="2449271"/>
                  <a:pt x="4677356" y="2464511"/>
                </a:cubicBezTo>
                <a:cubicBezTo>
                  <a:pt x="4663069" y="2479750"/>
                  <a:pt x="4653544" y="2502611"/>
                  <a:pt x="4649734" y="2515946"/>
                </a:cubicBezTo>
                <a:cubicBezTo>
                  <a:pt x="4645924" y="2529281"/>
                  <a:pt x="4645924" y="2524518"/>
                  <a:pt x="4638304" y="2531186"/>
                </a:cubicBezTo>
                <a:cubicBezTo>
                  <a:pt x="4630684" y="2537853"/>
                  <a:pt x="4628779" y="2556903"/>
                  <a:pt x="4641162" y="2567381"/>
                </a:cubicBezTo>
                <a:cubicBezTo>
                  <a:pt x="4653544" y="2577858"/>
                  <a:pt x="4664022" y="2580715"/>
                  <a:pt x="4682119" y="2588336"/>
                </a:cubicBezTo>
                <a:cubicBezTo>
                  <a:pt x="4699264" y="2595956"/>
                  <a:pt x="4711647" y="2600718"/>
                  <a:pt x="4732602" y="2607386"/>
                </a:cubicBezTo>
                <a:cubicBezTo>
                  <a:pt x="4753556" y="2614053"/>
                  <a:pt x="4763081" y="2623578"/>
                  <a:pt x="4766891" y="2635008"/>
                </a:cubicBezTo>
                <a:cubicBezTo>
                  <a:pt x="4770702" y="2646438"/>
                  <a:pt x="4768797" y="2647390"/>
                  <a:pt x="4782131" y="2669298"/>
                </a:cubicBezTo>
                <a:cubicBezTo>
                  <a:pt x="4795466" y="2691206"/>
                  <a:pt x="4805944" y="2723590"/>
                  <a:pt x="4811659" y="2743593"/>
                </a:cubicBezTo>
                <a:cubicBezTo>
                  <a:pt x="4817374" y="2762643"/>
                  <a:pt x="4830709" y="2774073"/>
                  <a:pt x="4840234" y="2785503"/>
                </a:cubicBezTo>
                <a:cubicBezTo>
                  <a:pt x="4849759" y="2797886"/>
                  <a:pt x="4848806" y="2811221"/>
                  <a:pt x="4848806" y="2822650"/>
                </a:cubicBezTo>
                <a:cubicBezTo>
                  <a:pt x="4848806" y="2834081"/>
                  <a:pt x="4848806" y="2842653"/>
                  <a:pt x="4858331" y="2848368"/>
                </a:cubicBezTo>
                <a:cubicBezTo>
                  <a:pt x="4867856" y="2854083"/>
                  <a:pt x="4870714" y="2854083"/>
                  <a:pt x="4888811" y="2859798"/>
                </a:cubicBezTo>
                <a:cubicBezTo>
                  <a:pt x="4907861" y="2864561"/>
                  <a:pt x="4909766" y="2873133"/>
                  <a:pt x="4911672" y="2879800"/>
                </a:cubicBezTo>
                <a:cubicBezTo>
                  <a:pt x="4912624" y="2886468"/>
                  <a:pt x="4910719" y="2892183"/>
                  <a:pt x="4918339" y="2898850"/>
                </a:cubicBezTo>
                <a:cubicBezTo>
                  <a:pt x="4926911" y="2905518"/>
                  <a:pt x="4932627" y="2904565"/>
                  <a:pt x="4951677" y="2912186"/>
                </a:cubicBezTo>
                <a:cubicBezTo>
                  <a:pt x="4970727" y="2919806"/>
                  <a:pt x="4978347" y="2943618"/>
                  <a:pt x="4978347" y="2954096"/>
                </a:cubicBezTo>
                <a:cubicBezTo>
                  <a:pt x="4978347" y="2964573"/>
                  <a:pt x="4972632" y="2961715"/>
                  <a:pt x="4960249" y="2957906"/>
                </a:cubicBezTo>
                <a:lnTo>
                  <a:pt x="4949368" y="2953442"/>
                </a:lnTo>
                <a:lnTo>
                  <a:pt x="4962153" y="2961715"/>
                </a:lnTo>
                <a:cubicBezTo>
                  <a:pt x="4971678" y="2967430"/>
                  <a:pt x="4990728" y="2973145"/>
                  <a:pt x="4998348" y="2976002"/>
                </a:cubicBezTo>
                <a:cubicBezTo>
                  <a:pt x="5005969" y="2978860"/>
                  <a:pt x="5002158" y="2985527"/>
                  <a:pt x="4996444" y="2988385"/>
                </a:cubicBezTo>
                <a:cubicBezTo>
                  <a:pt x="4991681" y="2990290"/>
                  <a:pt x="4982156" y="2988385"/>
                  <a:pt x="4972631" y="2983622"/>
                </a:cubicBezTo>
                <a:cubicBezTo>
                  <a:pt x="4962153" y="2978860"/>
                  <a:pt x="4962153" y="2976955"/>
                  <a:pt x="4950723" y="2974097"/>
                </a:cubicBezTo>
                <a:cubicBezTo>
                  <a:pt x="4939294" y="2972192"/>
                  <a:pt x="4934531" y="2967430"/>
                  <a:pt x="4934531" y="2967430"/>
                </a:cubicBezTo>
                <a:cubicBezTo>
                  <a:pt x="4934531" y="2967430"/>
                  <a:pt x="4926911" y="2963620"/>
                  <a:pt x="4923101" y="2958857"/>
                </a:cubicBezTo>
                <a:cubicBezTo>
                  <a:pt x="4919291" y="2955047"/>
                  <a:pt x="4922148" y="2952190"/>
                  <a:pt x="4930721" y="2949332"/>
                </a:cubicBezTo>
                <a:lnTo>
                  <a:pt x="4943133" y="2950884"/>
                </a:lnTo>
                <a:lnTo>
                  <a:pt x="4923102" y="2942665"/>
                </a:lnTo>
                <a:cubicBezTo>
                  <a:pt x="4913577" y="2937903"/>
                  <a:pt x="4901194" y="2940761"/>
                  <a:pt x="4895479" y="2944571"/>
                </a:cubicBezTo>
                <a:cubicBezTo>
                  <a:pt x="4889764" y="2949333"/>
                  <a:pt x="4881191" y="2951238"/>
                  <a:pt x="4875477" y="2947428"/>
                </a:cubicBezTo>
                <a:cubicBezTo>
                  <a:pt x="4869762" y="2943618"/>
                  <a:pt x="4867856" y="2939808"/>
                  <a:pt x="4855474" y="2930283"/>
                </a:cubicBezTo>
                <a:cubicBezTo>
                  <a:pt x="4844044" y="2919806"/>
                  <a:pt x="4822137" y="2916948"/>
                  <a:pt x="4813564" y="2922663"/>
                </a:cubicBezTo>
                <a:cubicBezTo>
                  <a:pt x="4804991" y="2928378"/>
                  <a:pt x="4799277" y="2932188"/>
                  <a:pt x="4799277" y="2938856"/>
                </a:cubicBezTo>
                <a:cubicBezTo>
                  <a:pt x="4799277" y="2945523"/>
                  <a:pt x="4806897" y="2943618"/>
                  <a:pt x="4814516" y="2937903"/>
                </a:cubicBezTo>
                <a:cubicBezTo>
                  <a:pt x="4822137" y="2933140"/>
                  <a:pt x="4833566" y="2930283"/>
                  <a:pt x="4841187" y="2933140"/>
                </a:cubicBezTo>
                <a:cubicBezTo>
                  <a:pt x="4849759" y="2935998"/>
                  <a:pt x="4852616" y="2948381"/>
                  <a:pt x="4855474" y="2954096"/>
                </a:cubicBezTo>
                <a:cubicBezTo>
                  <a:pt x="4858331" y="2960763"/>
                  <a:pt x="4861189" y="2958858"/>
                  <a:pt x="4878334" y="2960763"/>
                </a:cubicBezTo>
                <a:cubicBezTo>
                  <a:pt x="4895479" y="2962668"/>
                  <a:pt x="4908814" y="2980765"/>
                  <a:pt x="4914529" y="2989338"/>
                </a:cubicBezTo>
                <a:cubicBezTo>
                  <a:pt x="4920244" y="2997911"/>
                  <a:pt x="4928816" y="2999815"/>
                  <a:pt x="4941199" y="3003625"/>
                </a:cubicBezTo>
                <a:cubicBezTo>
                  <a:pt x="4953582" y="3008388"/>
                  <a:pt x="4959297" y="3013150"/>
                  <a:pt x="4970727" y="3023628"/>
                </a:cubicBezTo>
                <a:cubicBezTo>
                  <a:pt x="4982157" y="3034106"/>
                  <a:pt x="4991682" y="3051250"/>
                  <a:pt x="4991682" y="3060775"/>
                </a:cubicBezTo>
                <a:cubicBezTo>
                  <a:pt x="4991682" y="3069348"/>
                  <a:pt x="4979299" y="3073158"/>
                  <a:pt x="4965011" y="3074111"/>
                </a:cubicBezTo>
                <a:cubicBezTo>
                  <a:pt x="4950724" y="3074111"/>
                  <a:pt x="4947866" y="3079825"/>
                  <a:pt x="4937389" y="3092208"/>
                </a:cubicBezTo>
                <a:cubicBezTo>
                  <a:pt x="4926911" y="3104590"/>
                  <a:pt x="4926911" y="3099828"/>
                  <a:pt x="4910719" y="3110306"/>
                </a:cubicBezTo>
                <a:cubicBezTo>
                  <a:pt x="4895479" y="3120783"/>
                  <a:pt x="4892622" y="3123640"/>
                  <a:pt x="4890716" y="3136023"/>
                </a:cubicBezTo>
                <a:cubicBezTo>
                  <a:pt x="4888811" y="3147453"/>
                  <a:pt x="4888811" y="3145548"/>
                  <a:pt x="4882144" y="3149358"/>
                </a:cubicBezTo>
                <a:cubicBezTo>
                  <a:pt x="4875477" y="3153168"/>
                  <a:pt x="4871666" y="3156025"/>
                  <a:pt x="4864047" y="3151263"/>
                </a:cubicBezTo>
                <a:cubicBezTo>
                  <a:pt x="4856427" y="3146500"/>
                  <a:pt x="4844997" y="3146500"/>
                  <a:pt x="4833566" y="3154121"/>
                </a:cubicBezTo>
                <a:cubicBezTo>
                  <a:pt x="4821184" y="3161740"/>
                  <a:pt x="4817374" y="3165550"/>
                  <a:pt x="4819279" y="3170313"/>
                </a:cubicBezTo>
                <a:cubicBezTo>
                  <a:pt x="4821184" y="3176028"/>
                  <a:pt x="4825947" y="3171265"/>
                  <a:pt x="4834519" y="3163646"/>
                </a:cubicBezTo>
                <a:cubicBezTo>
                  <a:pt x="4843091" y="3156025"/>
                  <a:pt x="4844044" y="3157931"/>
                  <a:pt x="4849759" y="3158883"/>
                </a:cubicBezTo>
                <a:cubicBezTo>
                  <a:pt x="4855474" y="3159836"/>
                  <a:pt x="4856427" y="3172218"/>
                  <a:pt x="4861189" y="3180790"/>
                </a:cubicBezTo>
                <a:cubicBezTo>
                  <a:pt x="4865952" y="3188411"/>
                  <a:pt x="4871666" y="3185553"/>
                  <a:pt x="4880239" y="3182696"/>
                </a:cubicBezTo>
                <a:cubicBezTo>
                  <a:pt x="4888811" y="3180790"/>
                  <a:pt x="4895479" y="3172218"/>
                  <a:pt x="4903099" y="3163646"/>
                </a:cubicBezTo>
                <a:cubicBezTo>
                  <a:pt x="4910719" y="3155073"/>
                  <a:pt x="4921197" y="3149358"/>
                  <a:pt x="4935484" y="3152215"/>
                </a:cubicBezTo>
                <a:cubicBezTo>
                  <a:pt x="4949772" y="3154121"/>
                  <a:pt x="4955486" y="3163646"/>
                  <a:pt x="4967869" y="3179838"/>
                </a:cubicBezTo>
                <a:cubicBezTo>
                  <a:pt x="4980252" y="3196031"/>
                  <a:pt x="5004064" y="3196031"/>
                  <a:pt x="5007874" y="3196031"/>
                </a:cubicBezTo>
                <a:cubicBezTo>
                  <a:pt x="5012636" y="3196031"/>
                  <a:pt x="5027877" y="3195078"/>
                  <a:pt x="5032639" y="3196983"/>
                </a:cubicBezTo>
                <a:cubicBezTo>
                  <a:pt x="5037402" y="3197936"/>
                  <a:pt x="5029782" y="3207461"/>
                  <a:pt x="5018352" y="3212223"/>
                </a:cubicBezTo>
                <a:cubicBezTo>
                  <a:pt x="5007874" y="3216986"/>
                  <a:pt x="5005016" y="3222700"/>
                  <a:pt x="4996444" y="3237940"/>
                </a:cubicBezTo>
                <a:cubicBezTo>
                  <a:pt x="4987872" y="3253181"/>
                  <a:pt x="4981204" y="3248418"/>
                  <a:pt x="4970727" y="3252228"/>
                </a:cubicBezTo>
                <a:cubicBezTo>
                  <a:pt x="4960249" y="3256038"/>
                  <a:pt x="4962154" y="3258896"/>
                  <a:pt x="4961202" y="3264611"/>
                </a:cubicBezTo>
                <a:cubicBezTo>
                  <a:pt x="4960249" y="3270325"/>
                  <a:pt x="4964059" y="3269373"/>
                  <a:pt x="4980252" y="3261753"/>
                </a:cubicBezTo>
                <a:cubicBezTo>
                  <a:pt x="4996444" y="3254133"/>
                  <a:pt x="5002159" y="3248418"/>
                  <a:pt x="5005016" y="3243656"/>
                </a:cubicBezTo>
                <a:cubicBezTo>
                  <a:pt x="5007874" y="3238893"/>
                  <a:pt x="5014541" y="3236036"/>
                  <a:pt x="5019304" y="3237940"/>
                </a:cubicBezTo>
                <a:cubicBezTo>
                  <a:pt x="5024066" y="3239846"/>
                  <a:pt x="5024066" y="3245561"/>
                  <a:pt x="5024066" y="3257943"/>
                </a:cubicBezTo>
                <a:cubicBezTo>
                  <a:pt x="5024066" y="3270325"/>
                  <a:pt x="5026924" y="3278898"/>
                  <a:pt x="5026924" y="3286518"/>
                </a:cubicBezTo>
                <a:cubicBezTo>
                  <a:pt x="5026924" y="3294138"/>
                  <a:pt x="5012636" y="3294138"/>
                  <a:pt x="5005016" y="3296996"/>
                </a:cubicBezTo>
                <a:cubicBezTo>
                  <a:pt x="4997397" y="3299853"/>
                  <a:pt x="4988824" y="3298900"/>
                  <a:pt x="4985966" y="3293186"/>
                </a:cubicBezTo>
                <a:cubicBezTo>
                  <a:pt x="4984061" y="3287471"/>
                  <a:pt x="4983109" y="3281756"/>
                  <a:pt x="4978347" y="3287471"/>
                </a:cubicBezTo>
                <a:cubicBezTo>
                  <a:pt x="4973584" y="3293186"/>
                  <a:pt x="4972632" y="3295090"/>
                  <a:pt x="4970727" y="3302711"/>
                </a:cubicBezTo>
                <a:cubicBezTo>
                  <a:pt x="4968822" y="3309378"/>
                  <a:pt x="4973584" y="3311283"/>
                  <a:pt x="4981204" y="3311283"/>
                </a:cubicBezTo>
                <a:cubicBezTo>
                  <a:pt x="4988824" y="3311283"/>
                  <a:pt x="4994539" y="3316046"/>
                  <a:pt x="4996444" y="3321761"/>
                </a:cubicBezTo>
                <a:cubicBezTo>
                  <a:pt x="4998349" y="3327475"/>
                  <a:pt x="5001207" y="3333190"/>
                  <a:pt x="4998349" y="3344621"/>
                </a:cubicBezTo>
                <a:cubicBezTo>
                  <a:pt x="4996444" y="3357003"/>
                  <a:pt x="4996444" y="3358908"/>
                  <a:pt x="4984061" y="3366528"/>
                </a:cubicBezTo>
                <a:cubicBezTo>
                  <a:pt x="4971679" y="3374148"/>
                  <a:pt x="4978347" y="3376053"/>
                  <a:pt x="4983109" y="3384625"/>
                </a:cubicBezTo>
                <a:cubicBezTo>
                  <a:pt x="4987872" y="3393198"/>
                  <a:pt x="4990729" y="3398913"/>
                  <a:pt x="4992634" y="3406533"/>
                </a:cubicBezTo>
                <a:cubicBezTo>
                  <a:pt x="4994539" y="3414153"/>
                  <a:pt x="4993586" y="3419868"/>
                  <a:pt x="4986919" y="3420821"/>
                </a:cubicBezTo>
                <a:cubicBezTo>
                  <a:pt x="4980252" y="3421773"/>
                  <a:pt x="4977394" y="3424631"/>
                  <a:pt x="4974536" y="3434156"/>
                </a:cubicBezTo>
                <a:cubicBezTo>
                  <a:pt x="4971679" y="3444633"/>
                  <a:pt x="4969774" y="3449396"/>
                  <a:pt x="4963107" y="3456063"/>
                </a:cubicBezTo>
                <a:cubicBezTo>
                  <a:pt x="4956439" y="3462731"/>
                  <a:pt x="4947866" y="3461778"/>
                  <a:pt x="4947866" y="3457015"/>
                </a:cubicBezTo>
                <a:cubicBezTo>
                  <a:pt x="4947866" y="3452253"/>
                  <a:pt x="4947866" y="3447490"/>
                  <a:pt x="4953582" y="3438918"/>
                </a:cubicBezTo>
                <a:cubicBezTo>
                  <a:pt x="4959297" y="3431298"/>
                  <a:pt x="4961202" y="3430346"/>
                  <a:pt x="4957391" y="3422725"/>
                </a:cubicBezTo>
                <a:cubicBezTo>
                  <a:pt x="4954534" y="3415106"/>
                  <a:pt x="4947866" y="3417963"/>
                  <a:pt x="4943104" y="3425583"/>
                </a:cubicBezTo>
                <a:cubicBezTo>
                  <a:pt x="4938341" y="3433203"/>
                  <a:pt x="4937389" y="3445586"/>
                  <a:pt x="4930722" y="3463683"/>
                </a:cubicBezTo>
                <a:cubicBezTo>
                  <a:pt x="4924054" y="3481781"/>
                  <a:pt x="4916434" y="3471303"/>
                  <a:pt x="4904052" y="3470350"/>
                </a:cubicBezTo>
                <a:cubicBezTo>
                  <a:pt x="4891669" y="3469398"/>
                  <a:pt x="4897384" y="3478923"/>
                  <a:pt x="4906909" y="3482733"/>
                </a:cubicBezTo>
                <a:cubicBezTo>
                  <a:pt x="4916434" y="3486543"/>
                  <a:pt x="4916434" y="3491306"/>
                  <a:pt x="4912624" y="3496068"/>
                </a:cubicBezTo>
                <a:cubicBezTo>
                  <a:pt x="4908814" y="3500831"/>
                  <a:pt x="4906909" y="3503688"/>
                  <a:pt x="4899289" y="3514165"/>
                </a:cubicBezTo>
                <a:cubicBezTo>
                  <a:pt x="4891669" y="3524643"/>
                  <a:pt x="4891669" y="3538931"/>
                  <a:pt x="4899289" y="3545598"/>
                </a:cubicBezTo>
                <a:cubicBezTo>
                  <a:pt x="4906909" y="3551313"/>
                  <a:pt x="4903099" y="3554171"/>
                  <a:pt x="4899289" y="3562743"/>
                </a:cubicBezTo>
                <a:cubicBezTo>
                  <a:pt x="4895479" y="3571315"/>
                  <a:pt x="4891669" y="3577031"/>
                  <a:pt x="4887859" y="3581793"/>
                </a:cubicBezTo>
                <a:cubicBezTo>
                  <a:pt x="4884049" y="3586556"/>
                  <a:pt x="4877382" y="3585603"/>
                  <a:pt x="4865952" y="3578936"/>
                </a:cubicBezTo>
                <a:cubicBezTo>
                  <a:pt x="4853569" y="3572268"/>
                  <a:pt x="4847854" y="3577983"/>
                  <a:pt x="4849759" y="3585603"/>
                </a:cubicBezTo>
                <a:cubicBezTo>
                  <a:pt x="4851664" y="3593223"/>
                  <a:pt x="4855474" y="3589413"/>
                  <a:pt x="4869762" y="3592271"/>
                </a:cubicBezTo>
                <a:cubicBezTo>
                  <a:pt x="4883097" y="3596081"/>
                  <a:pt x="4873572" y="3603700"/>
                  <a:pt x="4868809" y="3604653"/>
                </a:cubicBezTo>
                <a:cubicBezTo>
                  <a:pt x="4864047" y="3605606"/>
                  <a:pt x="4861189" y="3608463"/>
                  <a:pt x="4862141" y="3617988"/>
                </a:cubicBezTo>
                <a:cubicBezTo>
                  <a:pt x="4862141" y="3627513"/>
                  <a:pt x="4859284" y="3625608"/>
                  <a:pt x="4847854" y="3628465"/>
                </a:cubicBezTo>
                <a:cubicBezTo>
                  <a:pt x="4836424" y="3631323"/>
                  <a:pt x="4839281" y="3638943"/>
                  <a:pt x="4846902" y="3646563"/>
                </a:cubicBezTo>
                <a:cubicBezTo>
                  <a:pt x="4854522" y="3654183"/>
                  <a:pt x="4854522" y="3662756"/>
                  <a:pt x="4848806" y="3669423"/>
                </a:cubicBezTo>
                <a:cubicBezTo>
                  <a:pt x="4842139" y="3676090"/>
                  <a:pt x="4837377" y="3677996"/>
                  <a:pt x="4827852" y="3681806"/>
                </a:cubicBezTo>
                <a:cubicBezTo>
                  <a:pt x="4818327" y="3685615"/>
                  <a:pt x="4824994" y="3673233"/>
                  <a:pt x="4829756" y="3669423"/>
                </a:cubicBezTo>
                <a:cubicBezTo>
                  <a:pt x="4834519" y="3665613"/>
                  <a:pt x="4835472" y="3662756"/>
                  <a:pt x="4836424" y="3654183"/>
                </a:cubicBezTo>
                <a:cubicBezTo>
                  <a:pt x="4836424" y="3646563"/>
                  <a:pt x="4828804" y="3647515"/>
                  <a:pt x="4824994" y="3655136"/>
                </a:cubicBezTo>
                <a:cubicBezTo>
                  <a:pt x="4821184" y="3662756"/>
                  <a:pt x="4813564" y="3654183"/>
                  <a:pt x="4812612" y="3645611"/>
                </a:cubicBezTo>
                <a:cubicBezTo>
                  <a:pt x="4811659" y="3637038"/>
                  <a:pt x="4790704" y="3646563"/>
                  <a:pt x="4787847" y="3653231"/>
                </a:cubicBezTo>
                <a:cubicBezTo>
                  <a:pt x="4784037" y="3659898"/>
                  <a:pt x="4787847" y="3666565"/>
                  <a:pt x="4804039" y="3674186"/>
                </a:cubicBezTo>
                <a:cubicBezTo>
                  <a:pt x="4819279" y="3681806"/>
                  <a:pt x="4817374" y="3695140"/>
                  <a:pt x="4802134" y="3693236"/>
                </a:cubicBezTo>
                <a:cubicBezTo>
                  <a:pt x="4786894" y="3690378"/>
                  <a:pt x="4789752" y="3700856"/>
                  <a:pt x="4797372" y="3704665"/>
                </a:cubicBezTo>
                <a:cubicBezTo>
                  <a:pt x="4804991" y="3708475"/>
                  <a:pt x="4808802" y="3705618"/>
                  <a:pt x="4819279" y="3705618"/>
                </a:cubicBezTo>
                <a:cubicBezTo>
                  <a:pt x="4829756" y="3705618"/>
                  <a:pt x="4837377" y="3706571"/>
                  <a:pt x="4832614" y="3710381"/>
                </a:cubicBezTo>
                <a:cubicBezTo>
                  <a:pt x="4827852" y="3714190"/>
                  <a:pt x="4821184" y="3718000"/>
                  <a:pt x="4817374" y="3718000"/>
                </a:cubicBezTo>
                <a:cubicBezTo>
                  <a:pt x="4813564" y="3718000"/>
                  <a:pt x="4810706" y="3719906"/>
                  <a:pt x="4807849" y="3724668"/>
                </a:cubicBezTo>
                <a:cubicBezTo>
                  <a:pt x="4804039" y="3730383"/>
                  <a:pt x="4804991" y="3730383"/>
                  <a:pt x="4798324" y="3738956"/>
                </a:cubicBezTo>
                <a:cubicBezTo>
                  <a:pt x="4790704" y="3747528"/>
                  <a:pt x="4799277" y="3751338"/>
                  <a:pt x="4811659" y="3753243"/>
                </a:cubicBezTo>
                <a:cubicBezTo>
                  <a:pt x="4824041" y="3755148"/>
                  <a:pt x="4818327" y="3763721"/>
                  <a:pt x="4811659" y="3768483"/>
                </a:cubicBezTo>
                <a:cubicBezTo>
                  <a:pt x="4804991" y="3774198"/>
                  <a:pt x="4799277" y="3777056"/>
                  <a:pt x="4804991" y="3780865"/>
                </a:cubicBezTo>
                <a:cubicBezTo>
                  <a:pt x="4810706" y="3784675"/>
                  <a:pt x="4810706" y="3784675"/>
                  <a:pt x="4808802" y="3794200"/>
                </a:cubicBezTo>
                <a:cubicBezTo>
                  <a:pt x="4806897" y="3803725"/>
                  <a:pt x="4802134" y="3800868"/>
                  <a:pt x="4793562" y="3801821"/>
                </a:cubicBezTo>
                <a:cubicBezTo>
                  <a:pt x="4784037" y="3802773"/>
                  <a:pt x="4792609" y="3810393"/>
                  <a:pt x="4802134" y="3818965"/>
                </a:cubicBezTo>
                <a:cubicBezTo>
                  <a:pt x="4811659" y="3826586"/>
                  <a:pt x="4815469" y="3833253"/>
                  <a:pt x="4815469" y="3838015"/>
                </a:cubicBezTo>
                <a:cubicBezTo>
                  <a:pt x="4815469" y="3842778"/>
                  <a:pt x="4809754" y="3843731"/>
                  <a:pt x="4801181" y="3838968"/>
                </a:cubicBezTo>
                <a:cubicBezTo>
                  <a:pt x="4792609" y="3834206"/>
                  <a:pt x="4786894" y="3826586"/>
                  <a:pt x="4781179" y="3819918"/>
                </a:cubicBezTo>
                <a:cubicBezTo>
                  <a:pt x="4775464" y="3813250"/>
                  <a:pt x="4773559" y="3818013"/>
                  <a:pt x="4773559" y="3829443"/>
                </a:cubicBezTo>
                <a:cubicBezTo>
                  <a:pt x="4774512" y="3840873"/>
                  <a:pt x="4769749" y="3835158"/>
                  <a:pt x="4758319" y="3837063"/>
                </a:cubicBezTo>
                <a:cubicBezTo>
                  <a:pt x="4746889" y="3839921"/>
                  <a:pt x="4752604" y="3847540"/>
                  <a:pt x="4767844" y="3853256"/>
                </a:cubicBezTo>
                <a:cubicBezTo>
                  <a:pt x="4783084" y="3858971"/>
                  <a:pt x="4782131" y="3864686"/>
                  <a:pt x="4775464" y="3868496"/>
                </a:cubicBezTo>
                <a:cubicBezTo>
                  <a:pt x="4768797" y="3872306"/>
                  <a:pt x="4767844" y="3874211"/>
                  <a:pt x="4759272" y="3878973"/>
                </a:cubicBezTo>
                <a:cubicBezTo>
                  <a:pt x="4751652" y="3884688"/>
                  <a:pt x="4744984" y="3882783"/>
                  <a:pt x="4743079" y="3874211"/>
                </a:cubicBezTo>
                <a:cubicBezTo>
                  <a:pt x="4740222" y="3866590"/>
                  <a:pt x="4734506" y="3860875"/>
                  <a:pt x="4730697" y="3864686"/>
                </a:cubicBezTo>
                <a:cubicBezTo>
                  <a:pt x="4726887" y="3868496"/>
                  <a:pt x="4730697" y="3874211"/>
                  <a:pt x="4735459" y="3885640"/>
                </a:cubicBezTo>
                <a:cubicBezTo>
                  <a:pt x="4740222" y="3897071"/>
                  <a:pt x="4742127" y="3905643"/>
                  <a:pt x="4739269" y="3914215"/>
                </a:cubicBezTo>
                <a:cubicBezTo>
                  <a:pt x="4736412" y="3922788"/>
                  <a:pt x="4718314" y="3919931"/>
                  <a:pt x="4709741" y="3919931"/>
                </a:cubicBezTo>
                <a:cubicBezTo>
                  <a:pt x="4700216" y="3919931"/>
                  <a:pt x="4702122" y="3929456"/>
                  <a:pt x="4713552" y="3932313"/>
                </a:cubicBezTo>
                <a:cubicBezTo>
                  <a:pt x="4724029" y="3935171"/>
                  <a:pt x="4718314" y="3937075"/>
                  <a:pt x="4716409" y="3943743"/>
                </a:cubicBezTo>
                <a:cubicBezTo>
                  <a:pt x="4714504" y="3949458"/>
                  <a:pt x="4713552" y="3950411"/>
                  <a:pt x="4708789" y="3958983"/>
                </a:cubicBezTo>
                <a:cubicBezTo>
                  <a:pt x="4704027" y="3967556"/>
                  <a:pt x="4697359" y="3968508"/>
                  <a:pt x="4694502" y="3960888"/>
                </a:cubicBezTo>
                <a:cubicBezTo>
                  <a:pt x="4691644" y="3954221"/>
                  <a:pt x="4675452" y="3952315"/>
                  <a:pt x="4667831" y="3958983"/>
                </a:cubicBezTo>
                <a:cubicBezTo>
                  <a:pt x="4661164" y="3965650"/>
                  <a:pt x="4653544" y="3962793"/>
                  <a:pt x="4652591" y="3955173"/>
                </a:cubicBezTo>
                <a:cubicBezTo>
                  <a:pt x="4651639" y="3948506"/>
                  <a:pt x="4646877" y="3944696"/>
                  <a:pt x="4643066" y="3951363"/>
                </a:cubicBezTo>
                <a:cubicBezTo>
                  <a:pt x="4639256" y="3958031"/>
                  <a:pt x="4643066" y="3962793"/>
                  <a:pt x="4646877" y="3971365"/>
                </a:cubicBezTo>
                <a:cubicBezTo>
                  <a:pt x="4650687" y="3979938"/>
                  <a:pt x="4642114" y="3981843"/>
                  <a:pt x="4636399" y="3979938"/>
                </a:cubicBezTo>
                <a:cubicBezTo>
                  <a:pt x="4629731" y="3978033"/>
                  <a:pt x="4624969" y="3978986"/>
                  <a:pt x="4617349" y="3979938"/>
                </a:cubicBezTo>
                <a:cubicBezTo>
                  <a:pt x="4609729" y="3980890"/>
                  <a:pt x="4616397" y="3987558"/>
                  <a:pt x="4624969" y="3988511"/>
                </a:cubicBezTo>
                <a:cubicBezTo>
                  <a:pt x="4633541" y="3989463"/>
                  <a:pt x="4636399" y="3986606"/>
                  <a:pt x="4641162" y="3992321"/>
                </a:cubicBezTo>
                <a:cubicBezTo>
                  <a:pt x="4646877" y="3998036"/>
                  <a:pt x="4641162" y="4009465"/>
                  <a:pt x="4631637" y="4014228"/>
                </a:cubicBezTo>
                <a:cubicBezTo>
                  <a:pt x="4621159" y="4019943"/>
                  <a:pt x="4622112" y="4023753"/>
                  <a:pt x="4619254" y="4031373"/>
                </a:cubicBezTo>
                <a:cubicBezTo>
                  <a:pt x="4616397" y="4038993"/>
                  <a:pt x="4615444" y="4040898"/>
                  <a:pt x="4606872" y="4040898"/>
                </a:cubicBezTo>
                <a:cubicBezTo>
                  <a:pt x="4598299" y="4040898"/>
                  <a:pt x="4596394" y="4042803"/>
                  <a:pt x="4594489" y="4056138"/>
                </a:cubicBezTo>
                <a:cubicBezTo>
                  <a:pt x="4592584" y="4070425"/>
                  <a:pt x="4585916" y="4064711"/>
                  <a:pt x="4583059" y="4058996"/>
                </a:cubicBezTo>
                <a:cubicBezTo>
                  <a:pt x="4580202" y="4053281"/>
                  <a:pt x="4574487" y="4058043"/>
                  <a:pt x="4572581" y="4063758"/>
                </a:cubicBezTo>
                <a:cubicBezTo>
                  <a:pt x="4570677" y="4069473"/>
                  <a:pt x="4567819" y="4071378"/>
                  <a:pt x="4559247" y="4075188"/>
                </a:cubicBezTo>
                <a:cubicBezTo>
                  <a:pt x="4550674" y="4078998"/>
                  <a:pt x="4546864" y="4077093"/>
                  <a:pt x="4544959" y="4086618"/>
                </a:cubicBezTo>
                <a:cubicBezTo>
                  <a:pt x="4543054" y="4096143"/>
                  <a:pt x="4538291" y="4098048"/>
                  <a:pt x="4531624" y="4099000"/>
                </a:cubicBezTo>
                <a:cubicBezTo>
                  <a:pt x="4524956" y="4099953"/>
                  <a:pt x="4522099" y="4099000"/>
                  <a:pt x="4513527" y="4097096"/>
                </a:cubicBezTo>
                <a:cubicBezTo>
                  <a:pt x="4505906" y="4096143"/>
                  <a:pt x="4502097" y="4100906"/>
                  <a:pt x="4501144" y="4109478"/>
                </a:cubicBezTo>
                <a:cubicBezTo>
                  <a:pt x="4500191" y="4119003"/>
                  <a:pt x="4499239" y="4119003"/>
                  <a:pt x="4496381" y="4123765"/>
                </a:cubicBezTo>
                <a:cubicBezTo>
                  <a:pt x="4494477" y="4128528"/>
                  <a:pt x="4492572" y="4128528"/>
                  <a:pt x="4488762" y="4141863"/>
                </a:cubicBezTo>
                <a:cubicBezTo>
                  <a:pt x="4484952" y="4155198"/>
                  <a:pt x="4482094" y="4154246"/>
                  <a:pt x="4471616" y="4160913"/>
                </a:cubicBezTo>
                <a:cubicBezTo>
                  <a:pt x="4462091" y="4166628"/>
                  <a:pt x="4462091" y="4169486"/>
                  <a:pt x="4462091" y="4176153"/>
                </a:cubicBezTo>
                <a:cubicBezTo>
                  <a:pt x="4462091" y="4182821"/>
                  <a:pt x="4460187" y="4189488"/>
                  <a:pt x="4455424" y="4191393"/>
                </a:cubicBezTo>
                <a:cubicBezTo>
                  <a:pt x="4450662" y="4193298"/>
                  <a:pt x="4443994" y="4196156"/>
                  <a:pt x="4434469" y="4194251"/>
                </a:cubicBezTo>
                <a:cubicBezTo>
                  <a:pt x="4423991" y="4193298"/>
                  <a:pt x="4422087" y="4197108"/>
                  <a:pt x="4415419" y="4205681"/>
                </a:cubicBezTo>
                <a:cubicBezTo>
                  <a:pt x="4408752" y="4214253"/>
                  <a:pt x="4407799" y="4211396"/>
                  <a:pt x="4399227" y="4213301"/>
                </a:cubicBezTo>
                <a:cubicBezTo>
                  <a:pt x="4390654" y="4215206"/>
                  <a:pt x="4387797" y="4215206"/>
                  <a:pt x="4380177" y="4221873"/>
                </a:cubicBezTo>
                <a:cubicBezTo>
                  <a:pt x="4372556" y="4228541"/>
                  <a:pt x="4369699" y="4225683"/>
                  <a:pt x="4368747" y="4217111"/>
                </a:cubicBezTo>
                <a:cubicBezTo>
                  <a:pt x="4367794" y="4209491"/>
                  <a:pt x="4360174" y="4211396"/>
                  <a:pt x="4351602" y="4211396"/>
                </a:cubicBezTo>
                <a:cubicBezTo>
                  <a:pt x="4343029" y="4211396"/>
                  <a:pt x="4341124" y="4213301"/>
                  <a:pt x="4340172" y="4225683"/>
                </a:cubicBezTo>
                <a:cubicBezTo>
                  <a:pt x="4339219" y="4238066"/>
                  <a:pt x="4338266" y="4241876"/>
                  <a:pt x="4327789" y="4239018"/>
                </a:cubicBezTo>
                <a:cubicBezTo>
                  <a:pt x="4318264" y="4236161"/>
                  <a:pt x="4316359" y="4235208"/>
                  <a:pt x="4309691" y="4226636"/>
                </a:cubicBezTo>
                <a:cubicBezTo>
                  <a:pt x="4303024" y="4218063"/>
                  <a:pt x="4295404" y="4219968"/>
                  <a:pt x="4284927" y="4224731"/>
                </a:cubicBezTo>
                <a:cubicBezTo>
                  <a:pt x="4274449" y="4229493"/>
                  <a:pt x="4268734" y="4241876"/>
                  <a:pt x="4264924" y="4250448"/>
                </a:cubicBezTo>
                <a:cubicBezTo>
                  <a:pt x="4261114" y="4259021"/>
                  <a:pt x="4259209" y="4260926"/>
                  <a:pt x="4249684" y="4259021"/>
                </a:cubicBezTo>
                <a:cubicBezTo>
                  <a:pt x="4240159" y="4258068"/>
                  <a:pt x="4243016" y="4250448"/>
                  <a:pt x="4241112" y="4239018"/>
                </a:cubicBezTo>
                <a:cubicBezTo>
                  <a:pt x="4239206" y="4227588"/>
                  <a:pt x="4234444" y="4230446"/>
                  <a:pt x="4223966" y="4235208"/>
                </a:cubicBezTo>
                <a:cubicBezTo>
                  <a:pt x="4214441" y="4239971"/>
                  <a:pt x="4217299" y="4248543"/>
                  <a:pt x="4222062" y="4258068"/>
                </a:cubicBezTo>
                <a:cubicBezTo>
                  <a:pt x="4225872" y="4267593"/>
                  <a:pt x="4224919" y="4270451"/>
                  <a:pt x="4216347" y="4272356"/>
                </a:cubicBezTo>
                <a:cubicBezTo>
                  <a:pt x="4208727" y="4274261"/>
                  <a:pt x="4208727" y="4267593"/>
                  <a:pt x="4204916" y="4259973"/>
                </a:cubicBezTo>
                <a:cubicBezTo>
                  <a:pt x="4201106" y="4252353"/>
                  <a:pt x="4192534" y="4253306"/>
                  <a:pt x="4187771" y="4257116"/>
                </a:cubicBezTo>
                <a:cubicBezTo>
                  <a:pt x="4183009" y="4260926"/>
                  <a:pt x="4183009" y="4267593"/>
                  <a:pt x="4189676" y="4272356"/>
                </a:cubicBezTo>
                <a:cubicBezTo>
                  <a:pt x="4196344" y="4277118"/>
                  <a:pt x="4197297" y="4284738"/>
                  <a:pt x="4194439" y="4290453"/>
                </a:cubicBezTo>
                <a:cubicBezTo>
                  <a:pt x="4190629" y="4296168"/>
                  <a:pt x="4172531" y="4296168"/>
                  <a:pt x="4169674" y="4292358"/>
                </a:cubicBezTo>
                <a:cubicBezTo>
                  <a:pt x="4166816" y="4287596"/>
                  <a:pt x="4163006" y="4288548"/>
                  <a:pt x="4156339" y="4289501"/>
                </a:cubicBezTo>
                <a:cubicBezTo>
                  <a:pt x="4149671" y="4290453"/>
                  <a:pt x="4144909" y="4287596"/>
                  <a:pt x="4140146" y="4280928"/>
                </a:cubicBezTo>
                <a:cubicBezTo>
                  <a:pt x="4135384" y="4274261"/>
                  <a:pt x="4127764" y="4258068"/>
                  <a:pt x="4123954" y="4248543"/>
                </a:cubicBezTo>
                <a:cubicBezTo>
                  <a:pt x="4119191" y="4239018"/>
                  <a:pt x="4117286" y="4239971"/>
                  <a:pt x="4109666" y="4236161"/>
                </a:cubicBezTo>
                <a:cubicBezTo>
                  <a:pt x="4102999" y="4232351"/>
                  <a:pt x="4104904" y="4231398"/>
                  <a:pt x="4100141" y="4219016"/>
                </a:cubicBezTo>
                <a:cubicBezTo>
                  <a:pt x="4095379" y="4206633"/>
                  <a:pt x="4090616" y="4211396"/>
                  <a:pt x="4088711" y="4218063"/>
                </a:cubicBezTo>
                <a:cubicBezTo>
                  <a:pt x="4086806" y="4224731"/>
                  <a:pt x="4088711" y="4226636"/>
                  <a:pt x="4094426" y="4238066"/>
                </a:cubicBezTo>
                <a:cubicBezTo>
                  <a:pt x="4100141" y="4249496"/>
                  <a:pt x="4101094" y="4256163"/>
                  <a:pt x="4099189" y="4267593"/>
                </a:cubicBezTo>
                <a:cubicBezTo>
                  <a:pt x="4097284" y="4279023"/>
                  <a:pt x="4101094" y="4283786"/>
                  <a:pt x="4102046" y="4292358"/>
                </a:cubicBezTo>
                <a:cubicBezTo>
                  <a:pt x="4102999" y="4300931"/>
                  <a:pt x="4104904" y="4305693"/>
                  <a:pt x="4101094" y="4313313"/>
                </a:cubicBezTo>
                <a:cubicBezTo>
                  <a:pt x="4097284" y="4321886"/>
                  <a:pt x="4085854" y="4318076"/>
                  <a:pt x="4082044" y="4314266"/>
                </a:cubicBezTo>
                <a:cubicBezTo>
                  <a:pt x="4078234" y="4310456"/>
                  <a:pt x="4075376" y="4314266"/>
                  <a:pt x="4074424" y="4319028"/>
                </a:cubicBezTo>
                <a:cubicBezTo>
                  <a:pt x="4073471" y="4323791"/>
                  <a:pt x="4073471" y="4322838"/>
                  <a:pt x="4067756" y="4333316"/>
                </a:cubicBezTo>
                <a:cubicBezTo>
                  <a:pt x="4062041" y="4343793"/>
                  <a:pt x="4053469" y="4343793"/>
                  <a:pt x="4048706" y="4335221"/>
                </a:cubicBezTo>
                <a:cubicBezTo>
                  <a:pt x="4043944" y="4327601"/>
                  <a:pt x="4043944" y="4321886"/>
                  <a:pt x="4043944" y="4306646"/>
                </a:cubicBezTo>
                <a:cubicBezTo>
                  <a:pt x="4043944" y="4291406"/>
                  <a:pt x="4036324" y="4300931"/>
                  <a:pt x="4036324" y="4308551"/>
                </a:cubicBezTo>
                <a:cubicBezTo>
                  <a:pt x="4036324" y="4316171"/>
                  <a:pt x="4037276" y="4319028"/>
                  <a:pt x="4033466" y="4325696"/>
                </a:cubicBezTo>
                <a:cubicBezTo>
                  <a:pt x="4029656" y="4332363"/>
                  <a:pt x="4029656" y="4334268"/>
                  <a:pt x="4031561" y="4340936"/>
                </a:cubicBezTo>
                <a:cubicBezTo>
                  <a:pt x="4032514" y="4346651"/>
                  <a:pt x="4034419" y="4347603"/>
                  <a:pt x="4030609" y="4354271"/>
                </a:cubicBezTo>
                <a:cubicBezTo>
                  <a:pt x="4027751" y="4361891"/>
                  <a:pt x="4018226" y="4362843"/>
                  <a:pt x="4016321" y="4357128"/>
                </a:cubicBezTo>
                <a:cubicBezTo>
                  <a:pt x="4015369" y="4351413"/>
                  <a:pt x="4007749" y="4351413"/>
                  <a:pt x="3999176" y="4356176"/>
                </a:cubicBezTo>
                <a:cubicBezTo>
                  <a:pt x="3991556" y="4360938"/>
                  <a:pt x="3990604" y="4360938"/>
                  <a:pt x="3986794" y="4370463"/>
                </a:cubicBezTo>
                <a:cubicBezTo>
                  <a:pt x="3982984" y="4379988"/>
                  <a:pt x="3978221" y="4377131"/>
                  <a:pt x="3969649" y="4370463"/>
                </a:cubicBezTo>
                <a:cubicBezTo>
                  <a:pt x="3961076" y="4363796"/>
                  <a:pt x="3956314" y="4369511"/>
                  <a:pt x="3956314" y="4377131"/>
                </a:cubicBezTo>
                <a:cubicBezTo>
                  <a:pt x="3956314" y="4384751"/>
                  <a:pt x="3949646" y="4383798"/>
                  <a:pt x="3942026" y="4385703"/>
                </a:cubicBezTo>
                <a:cubicBezTo>
                  <a:pt x="3934406" y="4387608"/>
                  <a:pt x="3934406" y="4384751"/>
                  <a:pt x="3931549" y="4378083"/>
                </a:cubicBezTo>
                <a:cubicBezTo>
                  <a:pt x="3929644" y="4370463"/>
                  <a:pt x="3928691" y="4370463"/>
                  <a:pt x="3918214" y="4371416"/>
                </a:cubicBezTo>
                <a:cubicBezTo>
                  <a:pt x="3907736" y="4372368"/>
                  <a:pt x="3903926" y="4370463"/>
                  <a:pt x="3899164" y="4376178"/>
                </a:cubicBezTo>
                <a:cubicBezTo>
                  <a:pt x="3894401" y="4380941"/>
                  <a:pt x="3896306" y="4388561"/>
                  <a:pt x="3900116" y="4396181"/>
                </a:cubicBezTo>
                <a:cubicBezTo>
                  <a:pt x="3904879" y="4403801"/>
                  <a:pt x="3895354" y="4403801"/>
                  <a:pt x="3887734" y="4406658"/>
                </a:cubicBezTo>
                <a:cubicBezTo>
                  <a:pt x="3880114" y="4409516"/>
                  <a:pt x="3882019" y="4399991"/>
                  <a:pt x="3882019" y="4387608"/>
                </a:cubicBezTo>
                <a:cubicBezTo>
                  <a:pt x="3882019" y="4374273"/>
                  <a:pt x="3873446" y="4375226"/>
                  <a:pt x="3868684" y="4377131"/>
                </a:cubicBezTo>
                <a:cubicBezTo>
                  <a:pt x="3863921" y="4379036"/>
                  <a:pt x="3863921" y="4382846"/>
                  <a:pt x="3872494" y="4387608"/>
                </a:cubicBezTo>
                <a:cubicBezTo>
                  <a:pt x="3880114" y="4393323"/>
                  <a:pt x="3871541" y="4400943"/>
                  <a:pt x="3863921" y="4405706"/>
                </a:cubicBezTo>
                <a:cubicBezTo>
                  <a:pt x="3856301" y="4411421"/>
                  <a:pt x="3847729" y="4412373"/>
                  <a:pt x="3839156" y="4411421"/>
                </a:cubicBezTo>
                <a:cubicBezTo>
                  <a:pt x="3830584" y="4410468"/>
                  <a:pt x="3823916" y="4407611"/>
                  <a:pt x="3806771" y="4416183"/>
                </a:cubicBezTo>
                <a:cubicBezTo>
                  <a:pt x="3790579" y="4423803"/>
                  <a:pt x="3768671" y="4427613"/>
                  <a:pt x="3753431" y="4430471"/>
                </a:cubicBezTo>
                <a:cubicBezTo>
                  <a:pt x="3737239" y="4434281"/>
                  <a:pt x="3733429" y="4448568"/>
                  <a:pt x="3730571" y="4461903"/>
                </a:cubicBezTo>
                <a:cubicBezTo>
                  <a:pt x="3726761" y="4475238"/>
                  <a:pt x="3720094" y="4469523"/>
                  <a:pt x="3717236" y="4465713"/>
                </a:cubicBezTo>
                <a:cubicBezTo>
                  <a:pt x="3715331" y="4460951"/>
                  <a:pt x="3714379" y="4459998"/>
                  <a:pt x="3711521" y="4447616"/>
                </a:cubicBezTo>
                <a:cubicBezTo>
                  <a:pt x="3708664" y="4436186"/>
                  <a:pt x="3704854" y="4428566"/>
                  <a:pt x="3700091" y="4430471"/>
                </a:cubicBezTo>
                <a:cubicBezTo>
                  <a:pt x="3695329" y="4431423"/>
                  <a:pt x="3697234" y="4437138"/>
                  <a:pt x="3701044" y="4451426"/>
                </a:cubicBezTo>
                <a:cubicBezTo>
                  <a:pt x="3704854" y="4465713"/>
                  <a:pt x="3697234" y="4464761"/>
                  <a:pt x="3689614" y="4468571"/>
                </a:cubicBezTo>
                <a:cubicBezTo>
                  <a:pt x="3681994" y="4472381"/>
                  <a:pt x="3679136" y="4475238"/>
                  <a:pt x="3674374" y="4480953"/>
                </a:cubicBezTo>
                <a:cubicBezTo>
                  <a:pt x="3668659" y="4486668"/>
                  <a:pt x="3671516" y="4492383"/>
                  <a:pt x="3673421" y="4500956"/>
                </a:cubicBezTo>
                <a:cubicBezTo>
                  <a:pt x="3675326" y="4509528"/>
                  <a:pt x="3679136" y="4504766"/>
                  <a:pt x="3691519" y="4507623"/>
                </a:cubicBezTo>
                <a:cubicBezTo>
                  <a:pt x="3703901" y="4510481"/>
                  <a:pt x="3701044" y="4513338"/>
                  <a:pt x="3701044" y="4523816"/>
                </a:cubicBezTo>
                <a:cubicBezTo>
                  <a:pt x="3701044" y="4535246"/>
                  <a:pt x="3702949" y="4537151"/>
                  <a:pt x="3712474" y="4541913"/>
                </a:cubicBezTo>
                <a:cubicBezTo>
                  <a:pt x="3721999" y="4547628"/>
                  <a:pt x="3720094" y="4554296"/>
                  <a:pt x="3712474" y="4566678"/>
                </a:cubicBezTo>
                <a:cubicBezTo>
                  <a:pt x="3704854" y="4578108"/>
                  <a:pt x="3699139" y="4578108"/>
                  <a:pt x="3689614" y="4581918"/>
                </a:cubicBezTo>
                <a:cubicBezTo>
                  <a:pt x="3680089" y="4585728"/>
                  <a:pt x="3670564" y="4585728"/>
                  <a:pt x="3663896" y="4580966"/>
                </a:cubicBezTo>
                <a:cubicBezTo>
                  <a:pt x="3657229" y="4576203"/>
                  <a:pt x="3652466" y="4579061"/>
                  <a:pt x="3643894" y="4581918"/>
                </a:cubicBezTo>
                <a:cubicBezTo>
                  <a:pt x="3635321" y="4584776"/>
                  <a:pt x="3640084" y="4573346"/>
                  <a:pt x="3643894" y="4571441"/>
                </a:cubicBezTo>
                <a:cubicBezTo>
                  <a:pt x="3647704" y="4569536"/>
                  <a:pt x="3650561" y="4566678"/>
                  <a:pt x="3650561" y="4560963"/>
                </a:cubicBezTo>
                <a:cubicBezTo>
                  <a:pt x="3650561" y="4555248"/>
                  <a:pt x="3644846" y="4555248"/>
                  <a:pt x="3637226" y="4551438"/>
                </a:cubicBezTo>
                <a:cubicBezTo>
                  <a:pt x="3628654" y="4547628"/>
                  <a:pt x="3629606" y="4547628"/>
                  <a:pt x="3621034" y="4534293"/>
                </a:cubicBezTo>
                <a:cubicBezTo>
                  <a:pt x="3612461" y="4520958"/>
                  <a:pt x="3613414" y="4513338"/>
                  <a:pt x="3608651" y="4501908"/>
                </a:cubicBezTo>
                <a:cubicBezTo>
                  <a:pt x="3604841" y="4489526"/>
                  <a:pt x="3611509" y="4484763"/>
                  <a:pt x="3617224" y="4467618"/>
                </a:cubicBezTo>
                <a:cubicBezTo>
                  <a:pt x="3622939" y="4450473"/>
                  <a:pt x="3620081" y="4447616"/>
                  <a:pt x="3619129" y="4440948"/>
                </a:cubicBezTo>
                <a:cubicBezTo>
                  <a:pt x="3618176" y="4434281"/>
                  <a:pt x="3623891" y="4437138"/>
                  <a:pt x="3633416" y="4436186"/>
                </a:cubicBezTo>
                <a:cubicBezTo>
                  <a:pt x="3643894" y="4435233"/>
                  <a:pt x="3641036" y="4432376"/>
                  <a:pt x="3641036" y="4426661"/>
                </a:cubicBezTo>
                <a:cubicBezTo>
                  <a:pt x="3641036" y="4420946"/>
                  <a:pt x="3635321" y="4420946"/>
                  <a:pt x="3626749" y="4421898"/>
                </a:cubicBezTo>
                <a:cubicBezTo>
                  <a:pt x="3618176" y="4423803"/>
                  <a:pt x="3616271" y="4420946"/>
                  <a:pt x="3607699" y="4414278"/>
                </a:cubicBezTo>
                <a:cubicBezTo>
                  <a:pt x="3600079" y="4407611"/>
                  <a:pt x="3600079" y="4401896"/>
                  <a:pt x="3599126" y="4391418"/>
                </a:cubicBezTo>
                <a:cubicBezTo>
                  <a:pt x="3597221" y="4380941"/>
                  <a:pt x="3595316" y="4380941"/>
                  <a:pt x="3589601" y="4385703"/>
                </a:cubicBezTo>
                <a:cubicBezTo>
                  <a:pt x="3583886" y="4389513"/>
                  <a:pt x="3585791" y="4396181"/>
                  <a:pt x="3590554" y="4401896"/>
                </a:cubicBezTo>
                <a:cubicBezTo>
                  <a:pt x="3595316" y="4408563"/>
                  <a:pt x="3595316" y="4415231"/>
                  <a:pt x="3587696" y="4419041"/>
                </a:cubicBezTo>
                <a:cubicBezTo>
                  <a:pt x="3581029" y="4422851"/>
                  <a:pt x="3581981" y="4422851"/>
                  <a:pt x="3568646" y="4425708"/>
                </a:cubicBezTo>
                <a:cubicBezTo>
                  <a:pt x="3554359" y="4429518"/>
                  <a:pt x="3544834" y="4431423"/>
                  <a:pt x="3537214" y="4426661"/>
                </a:cubicBezTo>
                <a:cubicBezTo>
                  <a:pt x="3530546" y="4421898"/>
                  <a:pt x="3532451" y="4419993"/>
                  <a:pt x="3539119" y="4412373"/>
                </a:cubicBezTo>
                <a:cubicBezTo>
                  <a:pt x="3545786" y="4404753"/>
                  <a:pt x="3533404" y="4402848"/>
                  <a:pt x="3521021" y="4401896"/>
                </a:cubicBezTo>
                <a:cubicBezTo>
                  <a:pt x="3509591" y="4400943"/>
                  <a:pt x="3510544" y="4394276"/>
                  <a:pt x="3509591" y="4384751"/>
                </a:cubicBezTo>
                <a:cubicBezTo>
                  <a:pt x="3509591" y="4376178"/>
                  <a:pt x="3507686" y="4374273"/>
                  <a:pt x="3503876" y="4374273"/>
                </a:cubicBezTo>
                <a:cubicBezTo>
                  <a:pt x="3500066" y="4374273"/>
                  <a:pt x="3499114" y="4377131"/>
                  <a:pt x="3498161" y="4389513"/>
                </a:cubicBezTo>
                <a:cubicBezTo>
                  <a:pt x="3497209" y="4401896"/>
                  <a:pt x="3492446" y="4401896"/>
                  <a:pt x="3483874" y="4393323"/>
                </a:cubicBezTo>
                <a:cubicBezTo>
                  <a:pt x="3476254" y="4384751"/>
                  <a:pt x="3473396" y="4379036"/>
                  <a:pt x="3472444" y="4370463"/>
                </a:cubicBezTo>
                <a:cubicBezTo>
                  <a:pt x="3471491" y="4361891"/>
                  <a:pt x="3466729" y="4359986"/>
                  <a:pt x="3461014" y="4362843"/>
                </a:cubicBezTo>
                <a:cubicBezTo>
                  <a:pt x="3455299" y="4364748"/>
                  <a:pt x="3456251" y="4369511"/>
                  <a:pt x="3462919" y="4380941"/>
                </a:cubicBezTo>
                <a:cubicBezTo>
                  <a:pt x="3469586" y="4392371"/>
                  <a:pt x="3466729" y="4399991"/>
                  <a:pt x="3460061" y="4405706"/>
                </a:cubicBezTo>
                <a:cubicBezTo>
                  <a:pt x="3453394" y="4410468"/>
                  <a:pt x="3449584" y="4405706"/>
                  <a:pt x="3453394" y="4399038"/>
                </a:cubicBezTo>
                <a:cubicBezTo>
                  <a:pt x="3457204" y="4392371"/>
                  <a:pt x="3455299" y="4388561"/>
                  <a:pt x="3447679" y="4389513"/>
                </a:cubicBezTo>
                <a:cubicBezTo>
                  <a:pt x="3441011" y="4390466"/>
                  <a:pt x="3440059" y="4394276"/>
                  <a:pt x="3435296" y="4404753"/>
                </a:cubicBezTo>
                <a:cubicBezTo>
                  <a:pt x="3430534" y="4416183"/>
                  <a:pt x="3427676" y="4406658"/>
                  <a:pt x="3428629" y="4400943"/>
                </a:cubicBezTo>
                <a:cubicBezTo>
                  <a:pt x="3429581" y="4394276"/>
                  <a:pt x="3422914" y="4394276"/>
                  <a:pt x="3420056" y="4400943"/>
                </a:cubicBezTo>
                <a:cubicBezTo>
                  <a:pt x="3416246" y="4407611"/>
                  <a:pt x="3414341" y="4409516"/>
                  <a:pt x="3407674" y="4407611"/>
                </a:cubicBezTo>
                <a:cubicBezTo>
                  <a:pt x="3404816" y="4406658"/>
                  <a:pt x="3402911" y="4406658"/>
                  <a:pt x="3401006" y="4405706"/>
                </a:cubicBezTo>
                <a:cubicBezTo>
                  <a:pt x="3399101" y="4404753"/>
                  <a:pt x="3396244" y="4404753"/>
                  <a:pt x="3394339" y="4403801"/>
                </a:cubicBezTo>
                <a:cubicBezTo>
                  <a:pt x="3392434" y="4402848"/>
                  <a:pt x="3391481" y="4402848"/>
                  <a:pt x="3388624" y="4399991"/>
                </a:cubicBezTo>
                <a:cubicBezTo>
                  <a:pt x="3385766" y="4397133"/>
                  <a:pt x="3381004" y="4393323"/>
                  <a:pt x="3379099" y="4391418"/>
                </a:cubicBezTo>
                <a:cubicBezTo>
                  <a:pt x="3376241" y="4389513"/>
                  <a:pt x="3365764" y="4388561"/>
                  <a:pt x="3362906" y="4390466"/>
                </a:cubicBezTo>
                <a:cubicBezTo>
                  <a:pt x="3362906" y="4390466"/>
                  <a:pt x="3357191" y="4394276"/>
                  <a:pt x="3354334" y="4395228"/>
                </a:cubicBezTo>
                <a:cubicBezTo>
                  <a:pt x="3351476" y="4396181"/>
                  <a:pt x="3348619" y="4397133"/>
                  <a:pt x="3344809" y="4397133"/>
                </a:cubicBezTo>
                <a:lnTo>
                  <a:pt x="3338141" y="4397133"/>
                </a:lnTo>
                <a:cubicBezTo>
                  <a:pt x="3332426" y="4396181"/>
                  <a:pt x="3335284" y="4396181"/>
                  <a:pt x="3331474" y="4393323"/>
                </a:cubicBezTo>
                <a:cubicBezTo>
                  <a:pt x="3322901" y="4388561"/>
                  <a:pt x="3324806" y="4392371"/>
                  <a:pt x="3320044" y="4392371"/>
                </a:cubicBezTo>
                <a:cubicBezTo>
                  <a:pt x="3316234" y="4392371"/>
                  <a:pt x="3314329" y="4387608"/>
                  <a:pt x="3312424" y="4384751"/>
                </a:cubicBezTo>
                <a:cubicBezTo>
                  <a:pt x="3311471" y="4382846"/>
                  <a:pt x="3309566" y="4378083"/>
                  <a:pt x="3307661" y="4378083"/>
                </a:cubicBezTo>
                <a:cubicBezTo>
                  <a:pt x="3306709" y="4378083"/>
                  <a:pt x="3304804" y="4379036"/>
                  <a:pt x="3302899" y="4379988"/>
                </a:cubicBezTo>
                <a:cubicBezTo>
                  <a:pt x="3300994" y="4381893"/>
                  <a:pt x="3297184" y="4383798"/>
                  <a:pt x="3295279" y="4381893"/>
                </a:cubicBezTo>
                <a:cubicBezTo>
                  <a:pt x="3294326" y="4380941"/>
                  <a:pt x="3293374" y="4379988"/>
                  <a:pt x="3290516" y="4377131"/>
                </a:cubicBezTo>
                <a:cubicBezTo>
                  <a:pt x="3287659" y="4374273"/>
                  <a:pt x="3284801" y="4372368"/>
                  <a:pt x="3284801" y="4372368"/>
                </a:cubicBezTo>
                <a:lnTo>
                  <a:pt x="3282896" y="4370463"/>
                </a:lnTo>
                <a:lnTo>
                  <a:pt x="3280991" y="4369511"/>
                </a:lnTo>
                <a:lnTo>
                  <a:pt x="3278134" y="4368558"/>
                </a:lnTo>
                <a:cubicBezTo>
                  <a:pt x="3274324" y="4368558"/>
                  <a:pt x="3273371" y="4366653"/>
                  <a:pt x="3273371" y="4365701"/>
                </a:cubicBezTo>
                <a:cubicBezTo>
                  <a:pt x="3273371" y="4363796"/>
                  <a:pt x="3272419" y="4362843"/>
                  <a:pt x="3275276" y="4360938"/>
                </a:cubicBezTo>
                <a:cubicBezTo>
                  <a:pt x="3278134" y="4359033"/>
                  <a:pt x="3277181" y="4358081"/>
                  <a:pt x="3277181" y="4358081"/>
                </a:cubicBezTo>
                <a:cubicBezTo>
                  <a:pt x="3277181" y="4355223"/>
                  <a:pt x="3276229" y="4355223"/>
                  <a:pt x="3273371" y="4353318"/>
                </a:cubicBezTo>
                <a:cubicBezTo>
                  <a:pt x="3272419" y="4352366"/>
                  <a:pt x="3269561" y="4352366"/>
                  <a:pt x="3267656" y="4353318"/>
                </a:cubicBezTo>
                <a:cubicBezTo>
                  <a:pt x="3264799" y="4354271"/>
                  <a:pt x="3262894" y="4354271"/>
                  <a:pt x="3261941" y="4352366"/>
                </a:cubicBezTo>
                <a:cubicBezTo>
                  <a:pt x="3260989" y="4350461"/>
                  <a:pt x="3259084" y="4348556"/>
                  <a:pt x="3259084" y="4348556"/>
                </a:cubicBezTo>
                <a:cubicBezTo>
                  <a:pt x="3256226" y="4345698"/>
                  <a:pt x="3255274" y="4345698"/>
                  <a:pt x="3251464" y="4346651"/>
                </a:cubicBezTo>
                <a:cubicBezTo>
                  <a:pt x="3251464" y="4346651"/>
                  <a:pt x="3249559" y="4348556"/>
                  <a:pt x="3246701" y="4346651"/>
                </a:cubicBezTo>
                <a:cubicBezTo>
                  <a:pt x="3244796" y="4344746"/>
                  <a:pt x="3242891" y="4343793"/>
                  <a:pt x="3240986" y="4346651"/>
                </a:cubicBezTo>
                <a:cubicBezTo>
                  <a:pt x="3240034" y="4349508"/>
                  <a:pt x="3238129" y="4350461"/>
                  <a:pt x="3237176" y="4348556"/>
                </a:cubicBezTo>
                <a:cubicBezTo>
                  <a:pt x="3235271" y="4346651"/>
                  <a:pt x="3237176" y="4344746"/>
                  <a:pt x="3236224" y="4341888"/>
                </a:cubicBezTo>
                <a:cubicBezTo>
                  <a:pt x="3235271" y="4338078"/>
                  <a:pt x="3236224" y="4315218"/>
                  <a:pt x="3236224" y="4315218"/>
                </a:cubicBezTo>
                <a:cubicBezTo>
                  <a:pt x="3236224" y="4312361"/>
                  <a:pt x="3237176" y="4306646"/>
                  <a:pt x="3236224" y="4303788"/>
                </a:cubicBezTo>
                <a:cubicBezTo>
                  <a:pt x="3235271" y="4299978"/>
                  <a:pt x="3232414" y="4299026"/>
                  <a:pt x="3227651" y="4299026"/>
                </a:cubicBezTo>
                <a:cubicBezTo>
                  <a:pt x="3222889" y="4299026"/>
                  <a:pt x="3220984" y="4297121"/>
                  <a:pt x="3222889" y="4295216"/>
                </a:cubicBezTo>
                <a:cubicBezTo>
                  <a:pt x="3224794" y="4293311"/>
                  <a:pt x="3224794" y="4291406"/>
                  <a:pt x="3220984" y="4290453"/>
                </a:cubicBezTo>
                <a:cubicBezTo>
                  <a:pt x="3218126" y="4289501"/>
                  <a:pt x="3221936" y="4282833"/>
                  <a:pt x="3221936" y="4282833"/>
                </a:cubicBezTo>
                <a:cubicBezTo>
                  <a:pt x="3223841" y="4279976"/>
                  <a:pt x="3222889" y="4279976"/>
                  <a:pt x="3223841" y="4276166"/>
                </a:cubicBezTo>
                <a:cubicBezTo>
                  <a:pt x="3223841" y="4275213"/>
                  <a:pt x="3224794" y="4273308"/>
                  <a:pt x="3225746" y="4272356"/>
                </a:cubicBezTo>
                <a:cubicBezTo>
                  <a:pt x="3227651" y="4270451"/>
                  <a:pt x="3226699" y="4267593"/>
                  <a:pt x="3229556" y="4265688"/>
                </a:cubicBezTo>
                <a:cubicBezTo>
                  <a:pt x="3230509" y="4264736"/>
                  <a:pt x="3232414" y="4263783"/>
                  <a:pt x="3235271" y="4265688"/>
                </a:cubicBezTo>
                <a:cubicBezTo>
                  <a:pt x="3239081" y="4268546"/>
                  <a:pt x="3242891" y="4255211"/>
                  <a:pt x="3244796" y="4252353"/>
                </a:cubicBezTo>
                <a:cubicBezTo>
                  <a:pt x="3246701" y="4249496"/>
                  <a:pt x="3250511" y="4245686"/>
                  <a:pt x="3251464" y="4242828"/>
                </a:cubicBezTo>
                <a:cubicBezTo>
                  <a:pt x="3253369" y="4239971"/>
                  <a:pt x="3252416" y="4237113"/>
                  <a:pt x="3250511" y="4237113"/>
                </a:cubicBezTo>
                <a:cubicBezTo>
                  <a:pt x="3248606" y="4237113"/>
                  <a:pt x="3236224" y="4233303"/>
                  <a:pt x="3233366" y="4228541"/>
                </a:cubicBezTo>
                <a:cubicBezTo>
                  <a:pt x="3227651" y="4218063"/>
                  <a:pt x="3226699" y="4219016"/>
                  <a:pt x="3222889" y="4218063"/>
                </a:cubicBezTo>
                <a:cubicBezTo>
                  <a:pt x="3219079" y="4217111"/>
                  <a:pt x="3216221" y="4220921"/>
                  <a:pt x="3216221" y="4220921"/>
                </a:cubicBezTo>
                <a:cubicBezTo>
                  <a:pt x="3214316" y="4223778"/>
                  <a:pt x="3204791" y="4226636"/>
                  <a:pt x="3200029" y="4227588"/>
                </a:cubicBezTo>
                <a:cubicBezTo>
                  <a:pt x="3195266" y="4228541"/>
                  <a:pt x="3188599" y="4226636"/>
                  <a:pt x="3187646" y="4222826"/>
                </a:cubicBezTo>
                <a:cubicBezTo>
                  <a:pt x="3186694" y="4219016"/>
                  <a:pt x="3187646" y="4219016"/>
                  <a:pt x="3181931" y="4213301"/>
                </a:cubicBezTo>
                <a:cubicBezTo>
                  <a:pt x="3176216" y="4207586"/>
                  <a:pt x="3171454" y="4211396"/>
                  <a:pt x="3163834" y="4209491"/>
                </a:cubicBezTo>
                <a:cubicBezTo>
                  <a:pt x="3156214" y="4207586"/>
                  <a:pt x="3156214" y="4208538"/>
                  <a:pt x="3156214" y="4213301"/>
                </a:cubicBezTo>
                <a:cubicBezTo>
                  <a:pt x="3156214" y="4218063"/>
                  <a:pt x="3151451" y="4216158"/>
                  <a:pt x="3146689" y="4216158"/>
                </a:cubicBezTo>
                <a:cubicBezTo>
                  <a:pt x="3141926" y="4216158"/>
                  <a:pt x="3140974" y="4217111"/>
                  <a:pt x="3140021" y="4215206"/>
                </a:cubicBezTo>
                <a:cubicBezTo>
                  <a:pt x="3139069" y="4212348"/>
                  <a:pt x="3135259" y="4209491"/>
                  <a:pt x="3132401" y="4208538"/>
                </a:cubicBezTo>
                <a:cubicBezTo>
                  <a:pt x="3129544" y="4207586"/>
                  <a:pt x="3126686" y="4205681"/>
                  <a:pt x="3124781" y="4201871"/>
                </a:cubicBezTo>
                <a:cubicBezTo>
                  <a:pt x="3122876" y="4198061"/>
                  <a:pt x="3112399" y="4196156"/>
                  <a:pt x="3108589" y="4197108"/>
                </a:cubicBezTo>
                <a:cubicBezTo>
                  <a:pt x="3100969" y="4200918"/>
                  <a:pt x="3104779" y="4195203"/>
                  <a:pt x="3103826" y="4187583"/>
                </a:cubicBezTo>
                <a:cubicBezTo>
                  <a:pt x="3103826" y="4184725"/>
                  <a:pt x="3099064" y="4179963"/>
                  <a:pt x="3097159" y="4179011"/>
                </a:cubicBezTo>
                <a:lnTo>
                  <a:pt x="3095254" y="4177106"/>
                </a:lnTo>
                <a:cubicBezTo>
                  <a:pt x="3095254" y="4177106"/>
                  <a:pt x="3091444" y="4174248"/>
                  <a:pt x="3090491" y="4172343"/>
                </a:cubicBezTo>
                <a:cubicBezTo>
                  <a:pt x="3090491" y="4170438"/>
                  <a:pt x="3090491" y="4162818"/>
                  <a:pt x="3087634" y="4165675"/>
                </a:cubicBezTo>
                <a:cubicBezTo>
                  <a:pt x="3085729" y="4167581"/>
                  <a:pt x="3083824" y="4168533"/>
                  <a:pt x="3081919" y="4164723"/>
                </a:cubicBezTo>
                <a:cubicBezTo>
                  <a:pt x="3080014" y="4159008"/>
                  <a:pt x="3078109" y="4162818"/>
                  <a:pt x="3076204" y="4158056"/>
                </a:cubicBezTo>
                <a:cubicBezTo>
                  <a:pt x="3075251" y="4154246"/>
                  <a:pt x="3073346" y="4153293"/>
                  <a:pt x="3069536" y="4156150"/>
                </a:cubicBezTo>
                <a:cubicBezTo>
                  <a:pt x="3067631" y="4158056"/>
                  <a:pt x="3064774" y="4160913"/>
                  <a:pt x="3064774" y="4162818"/>
                </a:cubicBezTo>
                <a:cubicBezTo>
                  <a:pt x="3063821" y="4165675"/>
                  <a:pt x="3062869" y="4168533"/>
                  <a:pt x="3060011" y="4167581"/>
                </a:cubicBezTo>
                <a:cubicBezTo>
                  <a:pt x="3057154" y="4167581"/>
                  <a:pt x="3056201" y="4165675"/>
                  <a:pt x="3053344" y="4165675"/>
                </a:cubicBezTo>
                <a:cubicBezTo>
                  <a:pt x="3049534" y="4165675"/>
                  <a:pt x="3049534" y="4164723"/>
                  <a:pt x="3046676" y="4166628"/>
                </a:cubicBezTo>
                <a:cubicBezTo>
                  <a:pt x="3045724" y="4167581"/>
                  <a:pt x="3044771" y="4167581"/>
                  <a:pt x="3043819" y="4167581"/>
                </a:cubicBezTo>
                <a:cubicBezTo>
                  <a:pt x="3040961" y="4167581"/>
                  <a:pt x="3036199" y="4170438"/>
                  <a:pt x="3034294" y="4172343"/>
                </a:cubicBezTo>
                <a:lnTo>
                  <a:pt x="3032389" y="4174248"/>
                </a:lnTo>
                <a:cubicBezTo>
                  <a:pt x="3032389" y="4174248"/>
                  <a:pt x="3025721" y="4181868"/>
                  <a:pt x="3023816" y="4179963"/>
                </a:cubicBezTo>
                <a:cubicBezTo>
                  <a:pt x="3020959" y="4176153"/>
                  <a:pt x="3019054" y="4179011"/>
                  <a:pt x="3016196" y="4181868"/>
                </a:cubicBezTo>
                <a:cubicBezTo>
                  <a:pt x="3014291" y="4183773"/>
                  <a:pt x="3008576" y="4186631"/>
                  <a:pt x="3008576" y="4188536"/>
                </a:cubicBezTo>
                <a:cubicBezTo>
                  <a:pt x="3009529" y="4192346"/>
                  <a:pt x="3008576" y="4196156"/>
                  <a:pt x="3010481" y="4198061"/>
                </a:cubicBezTo>
                <a:lnTo>
                  <a:pt x="3012386" y="4200918"/>
                </a:lnTo>
                <a:cubicBezTo>
                  <a:pt x="3012386" y="4200918"/>
                  <a:pt x="3017149" y="4211396"/>
                  <a:pt x="3011434" y="4209491"/>
                </a:cubicBezTo>
                <a:cubicBezTo>
                  <a:pt x="3005719" y="4208538"/>
                  <a:pt x="3001909" y="4211396"/>
                  <a:pt x="3000004" y="4215206"/>
                </a:cubicBezTo>
                <a:lnTo>
                  <a:pt x="2998099" y="4217111"/>
                </a:lnTo>
                <a:cubicBezTo>
                  <a:pt x="2998099" y="4217111"/>
                  <a:pt x="2993336" y="4221873"/>
                  <a:pt x="2991431" y="4220921"/>
                </a:cubicBezTo>
                <a:cubicBezTo>
                  <a:pt x="2988574" y="4219968"/>
                  <a:pt x="2986669" y="4218063"/>
                  <a:pt x="2984764" y="4219968"/>
                </a:cubicBezTo>
                <a:cubicBezTo>
                  <a:pt x="2982859" y="4221873"/>
                  <a:pt x="2981906" y="4221873"/>
                  <a:pt x="2980954" y="4219016"/>
                </a:cubicBezTo>
                <a:cubicBezTo>
                  <a:pt x="2979049" y="4214253"/>
                  <a:pt x="2974286" y="4219968"/>
                  <a:pt x="2971429" y="4221873"/>
                </a:cubicBezTo>
                <a:cubicBezTo>
                  <a:pt x="2971429" y="4221873"/>
                  <a:pt x="2966666" y="4226636"/>
                  <a:pt x="2961904" y="4227588"/>
                </a:cubicBezTo>
                <a:cubicBezTo>
                  <a:pt x="2958094" y="4228541"/>
                  <a:pt x="2957141" y="4232351"/>
                  <a:pt x="2952379" y="4235208"/>
                </a:cubicBezTo>
                <a:cubicBezTo>
                  <a:pt x="2949521" y="4238066"/>
                  <a:pt x="2948569" y="4237113"/>
                  <a:pt x="2945711" y="4234256"/>
                </a:cubicBezTo>
                <a:cubicBezTo>
                  <a:pt x="2939996" y="4229493"/>
                  <a:pt x="2938091" y="4238066"/>
                  <a:pt x="2938091" y="4228541"/>
                </a:cubicBezTo>
                <a:cubicBezTo>
                  <a:pt x="2938091" y="4226636"/>
                  <a:pt x="2938091" y="4224731"/>
                  <a:pt x="2938091" y="4222826"/>
                </a:cubicBezTo>
                <a:cubicBezTo>
                  <a:pt x="2938091" y="4216158"/>
                  <a:pt x="2944759" y="4215206"/>
                  <a:pt x="2939996" y="4215206"/>
                </a:cubicBezTo>
                <a:cubicBezTo>
                  <a:pt x="2939996" y="4215206"/>
                  <a:pt x="2932376" y="4217111"/>
                  <a:pt x="2929519" y="4218063"/>
                </a:cubicBezTo>
                <a:cubicBezTo>
                  <a:pt x="2925709" y="4219016"/>
                  <a:pt x="2920946" y="4219968"/>
                  <a:pt x="2919041" y="4220921"/>
                </a:cubicBezTo>
                <a:lnTo>
                  <a:pt x="2916184" y="4222826"/>
                </a:lnTo>
                <a:cubicBezTo>
                  <a:pt x="2916184" y="4222826"/>
                  <a:pt x="2907611" y="4231398"/>
                  <a:pt x="2907611" y="4242828"/>
                </a:cubicBezTo>
                <a:cubicBezTo>
                  <a:pt x="2906659" y="4248543"/>
                  <a:pt x="2903801" y="4247591"/>
                  <a:pt x="2905706" y="4255211"/>
                </a:cubicBezTo>
                <a:cubicBezTo>
                  <a:pt x="2906659" y="4257116"/>
                  <a:pt x="2905706" y="4259021"/>
                  <a:pt x="2905706" y="4259973"/>
                </a:cubicBezTo>
                <a:cubicBezTo>
                  <a:pt x="2904754" y="4261878"/>
                  <a:pt x="2903801" y="4261878"/>
                  <a:pt x="2902849" y="4261878"/>
                </a:cubicBezTo>
                <a:lnTo>
                  <a:pt x="2901896" y="4261878"/>
                </a:lnTo>
                <a:cubicBezTo>
                  <a:pt x="2899991" y="4260926"/>
                  <a:pt x="2898086" y="4258068"/>
                  <a:pt x="2894276" y="4253306"/>
                </a:cubicBezTo>
                <a:cubicBezTo>
                  <a:pt x="2889514" y="4247591"/>
                  <a:pt x="2882846" y="4241876"/>
                  <a:pt x="2875226" y="4234256"/>
                </a:cubicBezTo>
                <a:cubicBezTo>
                  <a:pt x="2866654" y="4227588"/>
                  <a:pt x="2870464" y="4229493"/>
                  <a:pt x="2866654" y="4224731"/>
                </a:cubicBezTo>
                <a:cubicBezTo>
                  <a:pt x="2863796" y="4219968"/>
                  <a:pt x="2864749" y="4216158"/>
                  <a:pt x="2859034" y="4219016"/>
                </a:cubicBezTo>
                <a:cubicBezTo>
                  <a:pt x="2853319" y="4221873"/>
                  <a:pt x="2851414" y="4236161"/>
                  <a:pt x="2845699" y="4242828"/>
                </a:cubicBezTo>
                <a:cubicBezTo>
                  <a:pt x="2840936" y="4250448"/>
                  <a:pt x="2836174" y="4239971"/>
                  <a:pt x="2834269" y="4230446"/>
                </a:cubicBezTo>
                <a:cubicBezTo>
                  <a:pt x="2832364" y="4220921"/>
                  <a:pt x="2829506" y="4219968"/>
                  <a:pt x="2824744" y="4216158"/>
                </a:cubicBezTo>
                <a:cubicBezTo>
                  <a:pt x="2819981" y="4212348"/>
                  <a:pt x="2818076" y="4218063"/>
                  <a:pt x="2816171" y="4222826"/>
                </a:cubicBezTo>
                <a:cubicBezTo>
                  <a:pt x="2815219" y="4224731"/>
                  <a:pt x="2816171" y="4222826"/>
                  <a:pt x="2815219" y="4224731"/>
                </a:cubicBezTo>
                <a:lnTo>
                  <a:pt x="2813314" y="4228541"/>
                </a:lnTo>
                <a:cubicBezTo>
                  <a:pt x="2811409" y="4231398"/>
                  <a:pt x="2808551" y="4233303"/>
                  <a:pt x="2805694" y="4235208"/>
                </a:cubicBezTo>
                <a:cubicBezTo>
                  <a:pt x="2801884" y="4237113"/>
                  <a:pt x="2799026" y="4240923"/>
                  <a:pt x="2799026" y="4244733"/>
                </a:cubicBezTo>
                <a:cubicBezTo>
                  <a:pt x="2799026" y="4248543"/>
                  <a:pt x="2797121" y="4251401"/>
                  <a:pt x="2793311" y="4251401"/>
                </a:cubicBezTo>
                <a:cubicBezTo>
                  <a:pt x="2789501" y="4252353"/>
                  <a:pt x="2786644" y="4252353"/>
                  <a:pt x="2786644" y="4256163"/>
                </a:cubicBezTo>
                <a:cubicBezTo>
                  <a:pt x="2786644" y="4259973"/>
                  <a:pt x="2784739" y="4259973"/>
                  <a:pt x="2779024" y="4259021"/>
                </a:cubicBezTo>
                <a:cubicBezTo>
                  <a:pt x="2772356" y="4258068"/>
                  <a:pt x="2777119" y="4256163"/>
                  <a:pt x="2771404" y="4253306"/>
                </a:cubicBezTo>
                <a:cubicBezTo>
                  <a:pt x="2765689" y="4250448"/>
                  <a:pt x="2764736" y="4248543"/>
                  <a:pt x="2763784" y="4244733"/>
                </a:cubicBezTo>
                <a:cubicBezTo>
                  <a:pt x="2762831" y="4240923"/>
                  <a:pt x="2760926" y="4237113"/>
                  <a:pt x="2758069" y="4236161"/>
                </a:cubicBezTo>
                <a:cubicBezTo>
                  <a:pt x="2755211" y="4235208"/>
                  <a:pt x="2746639" y="4227588"/>
                  <a:pt x="2742829" y="4224731"/>
                </a:cubicBezTo>
                <a:cubicBezTo>
                  <a:pt x="2739019" y="4221873"/>
                  <a:pt x="2734256" y="4219968"/>
                  <a:pt x="2730446" y="4219968"/>
                </a:cubicBezTo>
                <a:cubicBezTo>
                  <a:pt x="2726636" y="4219968"/>
                  <a:pt x="2725684" y="4219968"/>
                  <a:pt x="2722826" y="4216158"/>
                </a:cubicBezTo>
                <a:cubicBezTo>
                  <a:pt x="2719969" y="4212348"/>
                  <a:pt x="2720921" y="4213301"/>
                  <a:pt x="2718064" y="4212348"/>
                </a:cubicBezTo>
                <a:cubicBezTo>
                  <a:pt x="2715206" y="4211396"/>
                  <a:pt x="2714254" y="4213301"/>
                  <a:pt x="2713301" y="4217111"/>
                </a:cubicBezTo>
                <a:cubicBezTo>
                  <a:pt x="2712349" y="4220921"/>
                  <a:pt x="2711396" y="4221873"/>
                  <a:pt x="2707586" y="4221873"/>
                </a:cubicBezTo>
                <a:cubicBezTo>
                  <a:pt x="2703776" y="4220921"/>
                  <a:pt x="2702824" y="4223778"/>
                  <a:pt x="2703776" y="4226636"/>
                </a:cubicBezTo>
                <a:cubicBezTo>
                  <a:pt x="2704729" y="4229493"/>
                  <a:pt x="2702824" y="4231398"/>
                  <a:pt x="2702824" y="4231398"/>
                </a:cubicBezTo>
                <a:lnTo>
                  <a:pt x="2690441" y="4240923"/>
                </a:lnTo>
                <a:cubicBezTo>
                  <a:pt x="2688536" y="4242828"/>
                  <a:pt x="2687584" y="4243781"/>
                  <a:pt x="2685679" y="4249496"/>
                </a:cubicBezTo>
                <a:cubicBezTo>
                  <a:pt x="2683774" y="4255211"/>
                  <a:pt x="2681869" y="4252353"/>
                  <a:pt x="2677106" y="4253306"/>
                </a:cubicBezTo>
                <a:cubicBezTo>
                  <a:pt x="2672344" y="4254258"/>
                  <a:pt x="2670439" y="4255211"/>
                  <a:pt x="2667581" y="4252353"/>
                </a:cubicBezTo>
                <a:cubicBezTo>
                  <a:pt x="2664724" y="4249496"/>
                  <a:pt x="2660914" y="4249496"/>
                  <a:pt x="2657104" y="4249496"/>
                </a:cubicBezTo>
                <a:cubicBezTo>
                  <a:pt x="2650436" y="4248543"/>
                  <a:pt x="2644721" y="4248543"/>
                  <a:pt x="2640911" y="4253306"/>
                </a:cubicBezTo>
                <a:cubicBezTo>
                  <a:pt x="2639006" y="4255211"/>
                  <a:pt x="2636149" y="4255211"/>
                  <a:pt x="2633291" y="4254258"/>
                </a:cubicBezTo>
                <a:cubicBezTo>
                  <a:pt x="2629481" y="4253306"/>
                  <a:pt x="2630434" y="4250448"/>
                  <a:pt x="2628529" y="4244733"/>
                </a:cubicBezTo>
                <a:cubicBezTo>
                  <a:pt x="2626624" y="4239018"/>
                  <a:pt x="2622814" y="4239018"/>
                  <a:pt x="2617099" y="4240923"/>
                </a:cubicBezTo>
                <a:cubicBezTo>
                  <a:pt x="2614241" y="4241876"/>
                  <a:pt x="2613289" y="4242828"/>
                  <a:pt x="2612336" y="4244733"/>
                </a:cubicBezTo>
                <a:cubicBezTo>
                  <a:pt x="2610431" y="4246638"/>
                  <a:pt x="2610431" y="4249496"/>
                  <a:pt x="2610431" y="4251401"/>
                </a:cubicBezTo>
                <a:cubicBezTo>
                  <a:pt x="2610431" y="4255211"/>
                  <a:pt x="2609479" y="4258068"/>
                  <a:pt x="2607574" y="4262831"/>
                </a:cubicBezTo>
                <a:cubicBezTo>
                  <a:pt x="2605669" y="4267593"/>
                  <a:pt x="2603764" y="4268546"/>
                  <a:pt x="2599001" y="4267593"/>
                </a:cubicBezTo>
                <a:cubicBezTo>
                  <a:pt x="2594239" y="4267593"/>
                  <a:pt x="2595191" y="4271403"/>
                  <a:pt x="2597096" y="4275213"/>
                </a:cubicBezTo>
                <a:cubicBezTo>
                  <a:pt x="2599001" y="4279023"/>
                  <a:pt x="2600906" y="4283786"/>
                  <a:pt x="2599001" y="4286643"/>
                </a:cubicBezTo>
                <a:cubicBezTo>
                  <a:pt x="2597096" y="4289501"/>
                  <a:pt x="2598049" y="4291406"/>
                  <a:pt x="2599954" y="4294263"/>
                </a:cubicBezTo>
                <a:cubicBezTo>
                  <a:pt x="2601859" y="4297121"/>
                  <a:pt x="2601859" y="4300931"/>
                  <a:pt x="2601859" y="4304741"/>
                </a:cubicBezTo>
                <a:cubicBezTo>
                  <a:pt x="2600906" y="4307598"/>
                  <a:pt x="2602811" y="4310456"/>
                  <a:pt x="2604716" y="4312361"/>
                </a:cubicBezTo>
                <a:cubicBezTo>
                  <a:pt x="2605669" y="4313313"/>
                  <a:pt x="2605669" y="4314266"/>
                  <a:pt x="2606621" y="4314266"/>
                </a:cubicBezTo>
                <a:cubicBezTo>
                  <a:pt x="2608526" y="4317123"/>
                  <a:pt x="2613289" y="4321886"/>
                  <a:pt x="2615194" y="4325696"/>
                </a:cubicBezTo>
                <a:cubicBezTo>
                  <a:pt x="2619004" y="4332363"/>
                  <a:pt x="2614241" y="4337126"/>
                  <a:pt x="2616146" y="4345698"/>
                </a:cubicBezTo>
                <a:cubicBezTo>
                  <a:pt x="2617099" y="4348556"/>
                  <a:pt x="2615194" y="4349508"/>
                  <a:pt x="2620909" y="4355223"/>
                </a:cubicBezTo>
                <a:cubicBezTo>
                  <a:pt x="2626624" y="4360938"/>
                  <a:pt x="2619004" y="4360938"/>
                  <a:pt x="2615194" y="4360938"/>
                </a:cubicBezTo>
                <a:cubicBezTo>
                  <a:pt x="2611384" y="4360938"/>
                  <a:pt x="2612336" y="4363796"/>
                  <a:pt x="2612336" y="4366653"/>
                </a:cubicBezTo>
                <a:cubicBezTo>
                  <a:pt x="2613289" y="4369511"/>
                  <a:pt x="2612336" y="4370463"/>
                  <a:pt x="2612336" y="4372368"/>
                </a:cubicBezTo>
                <a:cubicBezTo>
                  <a:pt x="2611384" y="4375226"/>
                  <a:pt x="2611384" y="4378083"/>
                  <a:pt x="2610431" y="4381893"/>
                </a:cubicBezTo>
                <a:cubicBezTo>
                  <a:pt x="2609479" y="4384751"/>
                  <a:pt x="2607574" y="4392371"/>
                  <a:pt x="2609479" y="4396181"/>
                </a:cubicBezTo>
                <a:cubicBezTo>
                  <a:pt x="2611384" y="4399991"/>
                  <a:pt x="2617099" y="4399038"/>
                  <a:pt x="2619004" y="4401896"/>
                </a:cubicBezTo>
                <a:cubicBezTo>
                  <a:pt x="2620909" y="4404753"/>
                  <a:pt x="2621861" y="4409516"/>
                  <a:pt x="2619004" y="4410468"/>
                </a:cubicBezTo>
                <a:cubicBezTo>
                  <a:pt x="2615194" y="4410468"/>
                  <a:pt x="2615194" y="4412373"/>
                  <a:pt x="2614241" y="4415231"/>
                </a:cubicBezTo>
                <a:cubicBezTo>
                  <a:pt x="2614241" y="4419041"/>
                  <a:pt x="2612336" y="4419041"/>
                  <a:pt x="2608526" y="4419041"/>
                </a:cubicBezTo>
                <a:cubicBezTo>
                  <a:pt x="2604716" y="4419041"/>
                  <a:pt x="2590429" y="4409516"/>
                  <a:pt x="2588524" y="4408563"/>
                </a:cubicBezTo>
                <a:cubicBezTo>
                  <a:pt x="2584714" y="4406658"/>
                  <a:pt x="2579951" y="4401896"/>
                  <a:pt x="2574236" y="4404753"/>
                </a:cubicBezTo>
                <a:cubicBezTo>
                  <a:pt x="2570426" y="4406658"/>
                  <a:pt x="2568521" y="4404753"/>
                  <a:pt x="2564711" y="4405706"/>
                </a:cubicBezTo>
                <a:cubicBezTo>
                  <a:pt x="2560901" y="4406658"/>
                  <a:pt x="2557091" y="4409516"/>
                  <a:pt x="2552329" y="4408563"/>
                </a:cubicBezTo>
                <a:cubicBezTo>
                  <a:pt x="2547566" y="4407611"/>
                  <a:pt x="2543756" y="4399991"/>
                  <a:pt x="2545661" y="4397133"/>
                </a:cubicBezTo>
                <a:cubicBezTo>
                  <a:pt x="2547566" y="4395228"/>
                  <a:pt x="2549471" y="4391418"/>
                  <a:pt x="2547566" y="4390466"/>
                </a:cubicBezTo>
                <a:cubicBezTo>
                  <a:pt x="2545661" y="4389513"/>
                  <a:pt x="2540899" y="4388561"/>
                  <a:pt x="2538994" y="4384751"/>
                </a:cubicBezTo>
                <a:cubicBezTo>
                  <a:pt x="2537089" y="4380941"/>
                  <a:pt x="2536136" y="4377131"/>
                  <a:pt x="2538994" y="4376178"/>
                </a:cubicBezTo>
                <a:cubicBezTo>
                  <a:pt x="2541851" y="4375226"/>
                  <a:pt x="2543756" y="4374273"/>
                  <a:pt x="2543756" y="4371416"/>
                </a:cubicBezTo>
                <a:cubicBezTo>
                  <a:pt x="2543756" y="4368558"/>
                  <a:pt x="2540899" y="4367606"/>
                  <a:pt x="2543756" y="4363796"/>
                </a:cubicBezTo>
                <a:cubicBezTo>
                  <a:pt x="2546614" y="4359986"/>
                  <a:pt x="2546614" y="4359033"/>
                  <a:pt x="2542804" y="4357128"/>
                </a:cubicBezTo>
                <a:cubicBezTo>
                  <a:pt x="2538994" y="4355223"/>
                  <a:pt x="2538041" y="4359033"/>
                  <a:pt x="2539946" y="4352366"/>
                </a:cubicBezTo>
                <a:cubicBezTo>
                  <a:pt x="2541851" y="4345698"/>
                  <a:pt x="2544709" y="4341888"/>
                  <a:pt x="2538041" y="4332363"/>
                </a:cubicBezTo>
                <a:cubicBezTo>
                  <a:pt x="2537089" y="4331411"/>
                  <a:pt x="2534231" y="4330458"/>
                  <a:pt x="2531374" y="4331411"/>
                </a:cubicBezTo>
                <a:cubicBezTo>
                  <a:pt x="2530421" y="4331411"/>
                  <a:pt x="2530421" y="4331411"/>
                  <a:pt x="2529469" y="4332363"/>
                </a:cubicBezTo>
                <a:cubicBezTo>
                  <a:pt x="2524706" y="4333316"/>
                  <a:pt x="2519944" y="4335221"/>
                  <a:pt x="2518039" y="4336173"/>
                </a:cubicBezTo>
                <a:cubicBezTo>
                  <a:pt x="2516134" y="4337126"/>
                  <a:pt x="2512324" y="4338078"/>
                  <a:pt x="2508514" y="4338078"/>
                </a:cubicBezTo>
                <a:cubicBezTo>
                  <a:pt x="2501846" y="4337126"/>
                  <a:pt x="2502799" y="4338078"/>
                  <a:pt x="2498989" y="4342841"/>
                </a:cubicBezTo>
                <a:cubicBezTo>
                  <a:pt x="2495179" y="4346651"/>
                  <a:pt x="2490416" y="4352366"/>
                  <a:pt x="2488511" y="4354271"/>
                </a:cubicBezTo>
                <a:lnTo>
                  <a:pt x="2484701" y="4356176"/>
                </a:lnTo>
                <a:cubicBezTo>
                  <a:pt x="2484701" y="4356176"/>
                  <a:pt x="2475176" y="4362843"/>
                  <a:pt x="2472319" y="4363796"/>
                </a:cubicBezTo>
                <a:cubicBezTo>
                  <a:pt x="2469461" y="4364748"/>
                  <a:pt x="2465651" y="4365701"/>
                  <a:pt x="2462794" y="4364748"/>
                </a:cubicBezTo>
                <a:cubicBezTo>
                  <a:pt x="2458984" y="4363796"/>
                  <a:pt x="2452316" y="4362843"/>
                  <a:pt x="2451364" y="4359033"/>
                </a:cubicBezTo>
                <a:cubicBezTo>
                  <a:pt x="2449459" y="4353318"/>
                  <a:pt x="2448506" y="4349508"/>
                  <a:pt x="2441839" y="4350461"/>
                </a:cubicBezTo>
                <a:cubicBezTo>
                  <a:pt x="2438029" y="4350461"/>
                  <a:pt x="2432314" y="4350461"/>
                  <a:pt x="2429456" y="4354271"/>
                </a:cubicBezTo>
                <a:cubicBezTo>
                  <a:pt x="2427551" y="4357128"/>
                  <a:pt x="2425646" y="4360938"/>
                  <a:pt x="2423741" y="4357128"/>
                </a:cubicBezTo>
                <a:cubicBezTo>
                  <a:pt x="2421836" y="4353318"/>
                  <a:pt x="2417074" y="4353318"/>
                  <a:pt x="2415169" y="4354271"/>
                </a:cubicBezTo>
                <a:cubicBezTo>
                  <a:pt x="2405644" y="4353318"/>
                  <a:pt x="2405644" y="4344746"/>
                  <a:pt x="2412311" y="4338078"/>
                </a:cubicBezTo>
                <a:cubicBezTo>
                  <a:pt x="2415169" y="4335221"/>
                  <a:pt x="2416121" y="4333316"/>
                  <a:pt x="2414216" y="4330458"/>
                </a:cubicBezTo>
                <a:cubicBezTo>
                  <a:pt x="2413264" y="4328553"/>
                  <a:pt x="2412311" y="4328553"/>
                  <a:pt x="2411359" y="4327601"/>
                </a:cubicBezTo>
                <a:cubicBezTo>
                  <a:pt x="2404691" y="4325696"/>
                  <a:pt x="2405644" y="4338078"/>
                  <a:pt x="2397071" y="4332363"/>
                </a:cubicBezTo>
                <a:cubicBezTo>
                  <a:pt x="2393261" y="4329506"/>
                  <a:pt x="2398024" y="4324743"/>
                  <a:pt x="2391356" y="4319981"/>
                </a:cubicBezTo>
                <a:cubicBezTo>
                  <a:pt x="2386594" y="4315218"/>
                  <a:pt x="2387546" y="4303788"/>
                  <a:pt x="2389451" y="4300931"/>
                </a:cubicBezTo>
                <a:cubicBezTo>
                  <a:pt x="2391356" y="4299026"/>
                  <a:pt x="2393261" y="4295216"/>
                  <a:pt x="2394214" y="4292358"/>
                </a:cubicBezTo>
                <a:cubicBezTo>
                  <a:pt x="2397071" y="4285691"/>
                  <a:pt x="2395166" y="4279976"/>
                  <a:pt x="2389451" y="4278071"/>
                </a:cubicBezTo>
                <a:cubicBezTo>
                  <a:pt x="2387546" y="4277118"/>
                  <a:pt x="2384689" y="4276166"/>
                  <a:pt x="2383736" y="4279023"/>
                </a:cubicBezTo>
                <a:cubicBezTo>
                  <a:pt x="2382784" y="4281881"/>
                  <a:pt x="2378974" y="4279023"/>
                  <a:pt x="2375164" y="4276166"/>
                </a:cubicBezTo>
                <a:cubicBezTo>
                  <a:pt x="2371354" y="4273308"/>
                  <a:pt x="2370401" y="4272356"/>
                  <a:pt x="2368496" y="4273308"/>
                </a:cubicBezTo>
                <a:cubicBezTo>
                  <a:pt x="2366591" y="4274261"/>
                  <a:pt x="2365639" y="4276166"/>
                  <a:pt x="2363734" y="4276166"/>
                </a:cubicBezTo>
                <a:cubicBezTo>
                  <a:pt x="2362781" y="4276166"/>
                  <a:pt x="2358019" y="4270451"/>
                  <a:pt x="2355161" y="4268546"/>
                </a:cubicBezTo>
                <a:cubicBezTo>
                  <a:pt x="2353256" y="4267593"/>
                  <a:pt x="2344684" y="4264736"/>
                  <a:pt x="2341826" y="4263783"/>
                </a:cubicBezTo>
                <a:cubicBezTo>
                  <a:pt x="2338969" y="4262831"/>
                  <a:pt x="2328491" y="4263783"/>
                  <a:pt x="2328491" y="4263783"/>
                </a:cubicBezTo>
                <a:lnTo>
                  <a:pt x="2323729" y="4263783"/>
                </a:lnTo>
                <a:cubicBezTo>
                  <a:pt x="2309441" y="4264736"/>
                  <a:pt x="2297059" y="4258068"/>
                  <a:pt x="2297059" y="4258068"/>
                </a:cubicBezTo>
                <a:cubicBezTo>
                  <a:pt x="2292296" y="4255211"/>
                  <a:pt x="2294201" y="4253306"/>
                  <a:pt x="2297059" y="4249496"/>
                </a:cubicBezTo>
                <a:cubicBezTo>
                  <a:pt x="2298964" y="4246638"/>
                  <a:pt x="2302774" y="4244733"/>
                  <a:pt x="2305631" y="4242828"/>
                </a:cubicBezTo>
                <a:cubicBezTo>
                  <a:pt x="2310394" y="4239971"/>
                  <a:pt x="2312299" y="4233303"/>
                  <a:pt x="2313251" y="4224731"/>
                </a:cubicBezTo>
                <a:cubicBezTo>
                  <a:pt x="2314204" y="4217111"/>
                  <a:pt x="2319919" y="4215206"/>
                  <a:pt x="2324681" y="4212348"/>
                </a:cubicBezTo>
                <a:cubicBezTo>
                  <a:pt x="2329444" y="4209491"/>
                  <a:pt x="2328491" y="4202823"/>
                  <a:pt x="2329444" y="4198061"/>
                </a:cubicBezTo>
                <a:cubicBezTo>
                  <a:pt x="2327539" y="4188536"/>
                  <a:pt x="2323729" y="4189488"/>
                  <a:pt x="2323729" y="4182821"/>
                </a:cubicBezTo>
                <a:cubicBezTo>
                  <a:pt x="2322776" y="4177106"/>
                  <a:pt x="2333254" y="4173296"/>
                  <a:pt x="2337064" y="4168533"/>
                </a:cubicBezTo>
                <a:cubicBezTo>
                  <a:pt x="2338969" y="4166628"/>
                  <a:pt x="2342779" y="4160913"/>
                  <a:pt x="2342779" y="4156150"/>
                </a:cubicBezTo>
                <a:cubicBezTo>
                  <a:pt x="2341826" y="4152340"/>
                  <a:pt x="2345636" y="4154246"/>
                  <a:pt x="2347541" y="4156150"/>
                </a:cubicBezTo>
                <a:cubicBezTo>
                  <a:pt x="2358971" y="4164723"/>
                  <a:pt x="2354209" y="4150436"/>
                  <a:pt x="2353256" y="4147578"/>
                </a:cubicBezTo>
                <a:cubicBezTo>
                  <a:pt x="2352304" y="4143768"/>
                  <a:pt x="2354209" y="4139958"/>
                  <a:pt x="2353256" y="4137100"/>
                </a:cubicBezTo>
                <a:cubicBezTo>
                  <a:pt x="2353256" y="4132338"/>
                  <a:pt x="2347541" y="4132338"/>
                  <a:pt x="2347541" y="4132338"/>
                </a:cubicBezTo>
                <a:lnTo>
                  <a:pt x="2343731" y="4131386"/>
                </a:lnTo>
                <a:cubicBezTo>
                  <a:pt x="2341826" y="4131386"/>
                  <a:pt x="2338016" y="4132338"/>
                  <a:pt x="2335159" y="4128528"/>
                </a:cubicBezTo>
                <a:cubicBezTo>
                  <a:pt x="2333254" y="4124718"/>
                  <a:pt x="2330396" y="4126623"/>
                  <a:pt x="2327539" y="4128528"/>
                </a:cubicBezTo>
                <a:cubicBezTo>
                  <a:pt x="2324681" y="4130433"/>
                  <a:pt x="2319919" y="4129481"/>
                  <a:pt x="2319919" y="4129481"/>
                </a:cubicBezTo>
                <a:lnTo>
                  <a:pt x="2317061" y="4127575"/>
                </a:lnTo>
                <a:cubicBezTo>
                  <a:pt x="2314204" y="4125671"/>
                  <a:pt x="2312299" y="4125671"/>
                  <a:pt x="2307536" y="4125671"/>
                </a:cubicBezTo>
                <a:cubicBezTo>
                  <a:pt x="2304679" y="4125671"/>
                  <a:pt x="2302774" y="4126623"/>
                  <a:pt x="2300869" y="4125671"/>
                </a:cubicBezTo>
                <a:cubicBezTo>
                  <a:pt x="2297059" y="4123765"/>
                  <a:pt x="2296106" y="4121861"/>
                  <a:pt x="2296106" y="4117098"/>
                </a:cubicBezTo>
                <a:cubicBezTo>
                  <a:pt x="2297059" y="4113288"/>
                  <a:pt x="2292296" y="4114240"/>
                  <a:pt x="2289439" y="4114240"/>
                </a:cubicBezTo>
                <a:cubicBezTo>
                  <a:pt x="2283724" y="4116146"/>
                  <a:pt x="2280866" y="4115193"/>
                  <a:pt x="2277056" y="4110431"/>
                </a:cubicBezTo>
                <a:cubicBezTo>
                  <a:pt x="2276104" y="4107573"/>
                  <a:pt x="2278961" y="4105668"/>
                  <a:pt x="2280866" y="4102811"/>
                </a:cubicBezTo>
                <a:cubicBezTo>
                  <a:pt x="2284676" y="4099000"/>
                  <a:pt x="2286581" y="4094238"/>
                  <a:pt x="2281819" y="4092333"/>
                </a:cubicBezTo>
                <a:cubicBezTo>
                  <a:pt x="2277056" y="4092333"/>
                  <a:pt x="2278961" y="4088523"/>
                  <a:pt x="2280866" y="4085665"/>
                </a:cubicBezTo>
                <a:cubicBezTo>
                  <a:pt x="2284676" y="4079950"/>
                  <a:pt x="2279914" y="4073283"/>
                  <a:pt x="2275151" y="4069473"/>
                </a:cubicBezTo>
                <a:cubicBezTo>
                  <a:pt x="2269436" y="4064711"/>
                  <a:pt x="2270389" y="4064711"/>
                  <a:pt x="2276104" y="4059948"/>
                </a:cubicBezTo>
                <a:cubicBezTo>
                  <a:pt x="2278961" y="4058043"/>
                  <a:pt x="2276104" y="4054233"/>
                  <a:pt x="2275151" y="4052328"/>
                </a:cubicBezTo>
                <a:cubicBezTo>
                  <a:pt x="2273246" y="4050423"/>
                  <a:pt x="2273246" y="4038993"/>
                  <a:pt x="2273246" y="4038993"/>
                </a:cubicBezTo>
                <a:lnTo>
                  <a:pt x="2273246" y="4043756"/>
                </a:lnTo>
                <a:cubicBezTo>
                  <a:pt x="2273246" y="4038993"/>
                  <a:pt x="2269436" y="4038040"/>
                  <a:pt x="2264674" y="4038993"/>
                </a:cubicBezTo>
                <a:cubicBezTo>
                  <a:pt x="2256101" y="4039946"/>
                  <a:pt x="2256101" y="4036136"/>
                  <a:pt x="2258959" y="4031373"/>
                </a:cubicBezTo>
                <a:cubicBezTo>
                  <a:pt x="2260864" y="4024706"/>
                  <a:pt x="2259911" y="4020896"/>
                  <a:pt x="2258959" y="4018038"/>
                </a:cubicBezTo>
                <a:cubicBezTo>
                  <a:pt x="2258006" y="4014228"/>
                  <a:pt x="2258959" y="4012323"/>
                  <a:pt x="2269436" y="4011371"/>
                </a:cubicBezTo>
                <a:cubicBezTo>
                  <a:pt x="2273246" y="4010418"/>
                  <a:pt x="2273246" y="4010418"/>
                  <a:pt x="2276104" y="4008513"/>
                </a:cubicBezTo>
                <a:cubicBezTo>
                  <a:pt x="2276104" y="4008513"/>
                  <a:pt x="2280866" y="4005656"/>
                  <a:pt x="2284676" y="4004703"/>
                </a:cubicBezTo>
                <a:cubicBezTo>
                  <a:pt x="2288486" y="4003750"/>
                  <a:pt x="2288486" y="4000893"/>
                  <a:pt x="2287534" y="3997083"/>
                </a:cubicBezTo>
                <a:cubicBezTo>
                  <a:pt x="2286581" y="3993273"/>
                  <a:pt x="2287534" y="3991368"/>
                  <a:pt x="2283724" y="3994225"/>
                </a:cubicBezTo>
                <a:cubicBezTo>
                  <a:pt x="2279914" y="3997083"/>
                  <a:pt x="2280866" y="3998036"/>
                  <a:pt x="2278009" y="3998036"/>
                </a:cubicBezTo>
                <a:cubicBezTo>
                  <a:pt x="2274199" y="3998036"/>
                  <a:pt x="2274199" y="3998036"/>
                  <a:pt x="2267531" y="3999940"/>
                </a:cubicBezTo>
                <a:cubicBezTo>
                  <a:pt x="2260864" y="4001846"/>
                  <a:pt x="2255149" y="4000893"/>
                  <a:pt x="2252291" y="3998036"/>
                </a:cubicBezTo>
                <a:cubicBezTo>
                  <a:pt x="2251339" y="3997083"/>
                  <a:pt x="2250386" y="3997083"/>
                  <a:pt x="2249434" y="3996131"/>
                </a:cubicBezTo>
                <a:cubicBezTo>
                  <a:pt x="2249434" y="3996131"/>
                  <a:pt x="2243719" y="3991368"/>
                  <a:pt x="2239909" y="3991368"/>
                </a:cubicBezTo>
                <a:cubicBezTo>
                  <a:pt x="2235146" y="3992321"/>
                  <a:pt x="2231336" y="3993273"/>
                  <a:pt x="2227526" y="3993273"/>
                </a:cubicBezTo>
                <a:cubicBezTo>
                  <a:pt x="2223716" y="3993273"/>
                  <a:pt x="2219906" y="3993273"/>
                  <a:pt x="2215144" y="3991368"/>
                </a:cubicBezTo>
                <a:cubicBezTo>
                  <a:pt x="2215144" y="3991368"/>
                  <a:pt x="2210381" y="3989463"/>
                  <a:pt x="2207524" y="3989463"/>
                </a:cubicBezTo>
                <a:cubicBezTo>
                  <a:pt x="2201809" y="3989463"/>
                  <a:pt x="2198951" y="3988511"/>
                  <a:pt x="2195141" y="3992321"/>
                </a:cubicBezTo>
                <a:cubicBezTo>
                  <a:pt x="2195141" y="3992321"/>
                  <a:pt x="2189426" y="3995178"/>
                  <a:pt x="2186569" y="3994225"/>
                </a:cubicBezTo>
                <a:cubicBezTo>
                  <a:pt x="2182759" y="3994225"/>
                  <a:pt x="2175139" y="3995178"/>
                  <a:pt x="2175139" y="3995178"/>
                </a:cubicBezTo>
                <a:cubicBezTo>
                  <a:pt x="2167519" y="3996131"/>
                  <a:pt x="2157994" y="4000893"/>
                  <a:pt x="2153231" y="4003750"/>
                </a:cubicBezTo>
                <a:cubicBezTo>
                  <a:pt x="2149421" y="4005656"/>
                  <a:pt x="2145611" y="4007561"/>
                  <a:pt x="2142754" y="4009465"/>
                </a:cubicBezTo>
                <a:cubicBezTo>
                  <a:pt x="2129419" y="4016133"/>
                  <a:pt x="2129419" y="4011371"/>
                  <a:pt x="2124656" y="4005656"/>
                </a:cubicBezTo>
                <a:cubicBezTo>
                  <a:pt x="2120846" y="4001846"/>
                  <a:pt x="2127514" y="3997083"/>
                  <a:pt x="2129419" y="3996131"/>
                </a:cubicBezTo>
                <a:cubicBezTo>
                  <a:pt x="2131324" y="3995178"/>
                  <a:pt x="2134181" y="3993273"/>
                  <a:pt x="2135134" y="3990415"/>
                </a:cubicBezTo>
                <a:cubicBezTo>
                  <a:pt x="2136086" y="3987558"/>
                  <a:pt x="2142754" y="3983748"/>
                  <a:pt x="2145611" y="3981843"/>
                </a:cubicBezTo>
                <a:cubicBezTo>
                  <a:pt x="2147516" y="3980890"/>
                  <a:pt x="2150374" y="3977081"/>
                  <a:pt x="2151326" y="3974223"/>
                </a:cubicBezTo>
                <a:cubicBezTo>
                  <a:pt x="2152279" y="3971365"/>
                  <a:pt x="2150374" y="3967556"/>
                  <a:pt x="2151326" y="3962793"/>
                </a:cubicBezTo>
                <a:cubicBezTo>
                  <a:pt x="2152279" y="3958983"/>
                  <a:pt x="2146564" y="3958031"/>
                  <a:pt x="2146564" y="3958031"/>
                </a:cubicBezTo>
                <a:lnTo>
                  <a:pt x="2143706" y="3957078"/>
                </a:lnTo>
                <a:cubicBezTo>
                  <a:pt x="2137991" y="3948506"/>
                  <a:pt x="2151326" y="3953268"/>
                  <a:pt x="2148469" y="3945648"/>
                </a:cubicBezTo>
                <a:cubicBezTo>
                  <a:pt x="2147516" y="3942790"/>
                  <a:pt x="2144659" y="3938028"/>
                  <a:pt x="2144659" y="3938028"/>
                </a:cubicBezTo>
                <a:cubicBezTo>
                  <a:pt x="2141801" y="3933265"/>
                  <a:pt x="2140849" y="3938981"/>
                  <a:pt x="2136086" y="3936123"/>
                </a:cubicBezTo>
                <a:cubicBezTo>
                  <a:pt x="2129419" y="3932313"/>
                  <a:pt x="2128466" y="3935171"/>
                  <a:pt x="2131324" y="3924693"/>
                </a:cubicBezTo>
                <a:cubicBezTo>
                  <a:pt x="2132276" y="3921836"/>
                  <a:pt x="2133229" y="3918025"/>
                  <a:pt x="2134181" y="3916121"/>
                </a:cubicBezTo>
                <a:cubicBezTo>
                  <a:pt x="2135134" y="3913263"/>
                  <a:pt x="2137039" y="3899928"/>
                  <a:pt x="2137039" y="3899928"/>
                </a:cubicBezTo>
                <a:cubicBezTo>
                  <a:pt x="2138944" y="3888498"/>
                  <a:pt x="2145611" y="3892308"/>
                  <a:pt x="2150374" y="3884688"/>
                </a:cubicBezTo>
                <a:cubicBezTo>
                  <a:pt x="2154184" y="3878973"/>
                  <a:pt x="2166566" y="3889450"/>
                  <a:pt x="2164661" y="3880878"/>
                </a:cubicBezTo>
                <a:cubicBezTo>
                  <a:pt x="2164661" y="3880878"/>
                  <a:pt x="2164661" y="3877068"/>
                  <a:pt x="2162756" y="3875163"/>
                </a:cubicBezTo>
                <a:cubicBezTo>
                  <a:pt x="2160851" y="3874211"/>
                  <a:pt x="2159899" y="3868496"/>
                  <a:pt x="2159899" y="3868496"/>
                </a:cubicBezTo>
                <a:cubicBezTo>
                  <a:pt x="2158946" y="3866590"/>
                  <a:pt x="2160851" y="3862781"/>
                  <a:pt x="2162756" y="3858971"/>
                </a:cubicBezTo>
                <a:cubicBezTo>
                  <a:pt x="2165614" y="3852303"/>
                  <a:pt x="2159899" y="3850398"/>
                  <a:pt x="2167519" y="3847540"/>
                </a:cubicBezTo>
                <a:cubicBezTo>
                  <a:pt x="2171329" y="3845636"/>
                  <a:pt x="2172281" y="3839921"/>
                  <a:pt x="2174186" y="3837063"/>
                </a:cubicBezTo>
                <a:cubicBezTo>
                  <a:pt x="2177996" y="3832300"/>
                  <a:pt x="2177044" y="3826586"/>
                  <a:pt x="2184664" y="3831348"/>
                </a:cubicBezTo>
                <a:cubicBezTo>
                  <a:pt x="2186569" y="3832300"/>
                  <a:pt x="2189426" y="3834206"/>
                  <a:pt x="2191331" y="3834206"/>
                </a:cubicBezTo>
                <a:cubicBezTo>
                  <a:pt x="2194189" y="3834206"/>
                  <a:pt x="2197999" y="3826586"/>
                  <a:pt x="2197999" y="3826586"/>
                </a:cubicBezTo>
                <a:cubicBezTo>
                  <a:pt x="2200856" y="3824681"/>
                  <a:pt x="2201809" y="3821823"/>
                  <a:pt x="2205619" y="3820871"/>
                </a:cubicBezTo>
                <a:cubicBezTo>
                  <a:pt x="2210381" y="3819918"/>
                  <a:pt x="2209429" y="3812298"/>
                  <a:pt x="2215144" y="3809440"/>
                </a:cubicBezTo>
                <a:cubicBezTo>
                  <a:pt x="2218954" y="3807536"/>
                  <a:pt x="2219906" y="3804678"/>
                  <a:pt x="2218954" y="3801821"/>
                </a:cubicBezTo>
                <a:cubicBezTo>
                  <a:pt x="2218001" y="3797058"/>
                  <a:pt x="2218001" y="3798963"/>
                  <a:pt x="2219906" y="3794200"/>
                </a:cubicBezTo>
                <a:cubicBezTo>
                  <a:pt x="2221811" y="3790390"/>
                  <a:pt x="2223716" y="3786581"/>
                  <a:pt x="2223716" y="3784675"/>
                </a:cubicBezTo>
                <a:cubicBezTo>
                  <a:pt x="2222764" y="3776103"/>
                  <a:pt x="2236099" y="3789438"/>
                  <a:pt x="2238004" y="3789438"/>
                </a:cubicBezTo>
                <a:cubicBezTo>
                  <a:pt x="2243719" y="3795153"/>
                  <a:pt x="2247529" y="3794200"/>
                  <a:pt x="2250386" y="3785628"/>
                </a:cubicBezTo>
                <a:cubicBezTo>
                  <a:pt x="2253244" y="3778961"/>
                  <a:pt x="2257054" y="3778008"/>
                  <a:pt x="2260864" y="3773246"/>
                </a:cubicBezTo>
                <a:cubicBezTo>
                  <a:pt x="2262769" y="3770388"/>
                  <a:pt x="2262769" y="3769436"/>
                  <a:pt x="2263721" y="3765625"/>
                </a:cubicBezTo>
                <a:cubicBezTo>
                  <a:pt x="2265626" y="3761815"/>
                  <a:pt x="2268484" y="3757053"/>
                  <a:pt x="2273246" y="3758958"/>
                </a:cubicBezTo>
                <a:cubicBezTo>
                  <a:pt x="2278009" y="3759911"/>
                  <a:pt x="2277056" y="3762768"/>
                  <a:pt x="2278961" y="3763721"/>
                </a:cubicBezTo>
                <a:cubicBezTo>
                  <a:pt x="2283724" y="3766578"/>
                  <a:pt x="2287534" y="3763721"/>
                  <a:pt x="2290391" y="3758958"/>
                </a:cubicBezTo>
                <a:cubicBezTo>
                  <a:pt x="2292296" y="3756100"/>
                  <a:pt x="2292296" y="3754196"/>
                  <a:pt x="2290391" y="3751338"/>
                </a:cubicBezTo>
                <a:cubicBezTo>
                  <a:pt x="2288486" y="3747528"/>
                  <a:pt x="2283724" y="3746575"/>
                  <a:pt x="2282771" y="3742765"/>
                </a:cubicBezTo>
                <a:cubicBezTo>
                  <a:pt x="2280866" y="3738003"/>
                  <a:pt x="2280866" y="3735146"/>
                  <a:pt x="2279914" y="3730383"/>
                </a:cubicBezTo>
                <a:cubicBezTo>
                  <a:pt x="2279914" y="3728478"/>
                  <a:pt x="2279914" y="3726573"/>
                  <a:pt x="2278961" y="3724668"/>
                </a:cubicBezTo>
                <a:cubicBezTo>
                  <a:pt x="2275151" y="3716096"/>
                  <a:pt x="2280866" y="3717048"/>
                  <a:pt x="2285629" y="3718000"/>
                </a:cubicBezTo>
                <a:cubicBezTo>
                  <a:pt x="2288486" y="3718953"/>
                  <a:pt x="2289439" y="3718953"/>
                  <a:pt x="2290391" y="3721811"/>
                </a:cubicBezTo>
                <a:cubicBezTo>
                  <a:pt x="2291344" y="3725621"/>
                  <a:pt x="2292296" y="3726573"/>
                  <a:pt x="2295154" y="3724668"/>
                </a:cubicBezTo>
                <a:cubicBezTo>
                  <a:pt x="2298964" y="3721811"/>
                  <a:pt x="2299916" y="3718000"/>
                  <a:pt x="2298964" y="3713238"/>
                </a:cubicBezTo>
                <a:cubicBezTo>
                  <a:pt x="2297059" y="3706571"/>
                  <a:pt x="2290391" y="3706571"/>
                  <a:pt x="2298011" y="3697998"/>
                </a:cubicBezTo>
                <a:cubicBezTo>
                  <a:pt x="2299916" y="3696093"/>
                  <a:pt x="2303726" y="3688473"/>
                  <a:pt x="2305631" y="3685615"/>
                </a:cubicBezTo>
                <a:cubicBezTo>
                  <a:pt x="2307536" y="3681806"/>
                  <a:pt x="2308489" y="3675138"/>
                  <a:pt x="2308489" y="3672281"/>
                </a:cubicBezTo>
                <a:cubicBezTo>
                  <a:pt x="2308489" y="3670375"/>
                  <a:pt x="2308489" y="3666565"/>
                  <a:pt x="2309441" y="3664661"/>
                </a:cubicBezTo>
                <a:cubicBezTo>
                  <a:pt x="2311346" y="3659898"/>
                  <a:pt x="2311346" y="3655136"/>
                  <a:pt x="2311346" y="3649421"/>
                </a:cubicBezTo>
                <a:cubicBezTo>
                  <a:pt x="2310394" y="3647515"/>
                  <a:pt x="2310394" y="3643706"/>
                  <a:pt x="2311346" y="3640848"/>
                </a:cubicBezTo>
                <a:cubicBezTo>
                  <a:pt x="2312299" y="3637990"/>
                  <a:pt x="2312299" y="3631323"/>
                  <a:pt x="2311346" y="3627513"/>
                </a:cubicBezTo>
                <a:cubicBezTo>
                  <a:pt x="2310394" y="3624656"/>
                  <a:pt x="2313251" y="3616083"/>
                  <a:pt x="2313251" y="3612273"/>
                </a:cubicBezTo>
                <a:cubicBezTo>
                  <a:pt x="2313251" y="3611321"/>
                  <a:pt x="2314204" y="3609415"/>
                  <a:pt x="2315156" y="3606558"/>
                </a:cubicBezTo>
                <a:cubicBezTo>
                  <a:pt x="2317061" y="3603700"/>
                  <a:pt x="2317061" y="3600843"/>
                  <a:pt x="2312299" y="3597033"/>
                </a:cubicBezTo>
                <a:cubicBezTo>
                  <a:pt x="2308489" y="3593223"/>
                  <a:pt x="2309441" y="3586556"/>
                  <a:pt x="2309441" y="3586556"/>
                </a:cubicBezTo>
                <a:cubicBezTo>
                  <a:pt x="2310394" y="3578936"/>
                  <a:pt x="2314204" y="3574173"/>
                  <a:pt x="2315156" y="3568458"/>
                </a:cubicBezTo>
                <a:cubicBezTo>
                  <a:pt x="2316109" y="3564648"/>
                  <a:pt x="2313251" y="3550361"/>
                  <a:pt x="2313251" y="3550361"/>
                </a:cubicBezTo>
                <a:cubicBezTo>
                  <a:pt x="2313251" y="3544646"/>
                  <a:pt x="2312299" y="3538931"/>
                  <a:pt x="2313251" y="3533215"/>
                </a:cubicBezTo>
                <a:cubicBezTo>
                  <a:pt x="2314204" y="3528453"/>
                  <a:pt x="2315156" y="3528453"/>
                  <a:pt x="2312299" y="3525596"/>
                </a:cubicBezTo>
                <a:cubicBezTo>
                  <a:pt x="2307536" y="3520833"/>
                  <a:pt x="2306584" y="3530358"/>
                  <a:pt x="2301821" y="3521786"/>
                </a:cubicBezTo>
                <a:cubicBezTo>
                  <a:pt x="2300869" y="3518928"/>
                  <a:pt x="2298964" y="3517023"/>
                  <a:pt x="2297059" y="3517023"/>
                </a:cubicBezTo>
                <a:cubicBezTo>
                  <a:pt x="2295154" y="3516071"/>
                  <a:pt x="2292296" y="3516071"/>
                  <a:pt x="2290391" y="3515118"/>
                </a:cubicBezTo>
                <a:cubicBezTo>
                  <a:pt x="2285629" y="3513213"/>
                  <a:pt x="2285629" y="3517023"/>
                  <a:pt x="2285629" y="3523690"/>
                </a:cubicBezTo>
                <a:cubicBezTo>
                  <a:pt x="2285629" y="3526548"/>
                  <a:pt x="2283724" y="3529406"/>
                  <a:pt x="2282771" y="3530358"/>
                </a:cubicBezTo>
                <a:cubicBezTo>
                  <a:pt x="2280866" y="3532263"/>
                  <a:pt x="2277056" y="3532263"/>
                  <a:pt x="2274199" y="3531311"/>
                </a:cubicBezTo>
                <a:cubicBezTo>
                  <a:pt x="2271341" y="3531311"/>
                  <a:pt x="2269436" y="3529406"/>
                  <a:pt x="2268484" y="3526548"/>
                </a:cubicBezTo>
                <a:cubicBezTo>
                  <a:pt x="2267531" y="3524643"/>
                  <a:pt x="2267531" y="3522738"/>
                  <a:pt x="2267531" y="3519881"/>
                </a:cubicBezTo>
                <a:cubicBezTo>
                  <a:pt x="2267531" y="3513213"/>
                  <a:pt x="2263721" y="3505593"/>
                  <a:pt x="2263721" y="3505593"/>
                </a:cubicBezTo>
                <a:cubicBezTo>
                  <a:pt x="2262769" y="3502736"/>
                  <a:pt x="2262769" y="3499878"/>
                  <a:pt x="2262769" y="3496068"/>
                </a:cubicBezTo>
                <a:cubicBezTo>
                  <a:pt x="2262769" y="3492258"/>
                  <a:pt x="2262769" y="3488448"/>
                  <a:pt x="2260864" y="3486543"/>
                </a:cubicBezTo>
                <a:cubicBezTo>
                  <a:pt x="2259911" y="3484638"/>
                  <a:pt x="2260864" y="3478923"/>
                  <a:pt x="2259911" y="3476065"/>
                </a:cubicBezTo>
                <a:cubicBezTo>
                  <a:pt x="2259911" y="3473208"/>
                  <a:pt x="2257054" y="3470350"/>
                  <a:pt x="2255149" y="3467493"/>
                </a:cubicBezTo>
                <a:cubicBezTo>
                  <a:pt x="2253244" y="3464636"/>
                  <a:pt x="2256101" y="3457968"/>
                  <a:pt x="2256101" y="3457968"/>
                </a:cubicBezTo>
                <a:lnTo>
                  <a:pt x="2257054" y="3456063"/>
                </a:lnTo>
                <a:cubicBezTo>
                  <a:pt x="2257054" y="3454158"/>
                  <a:pt x="2258959" y="3451300"/>
                  <a:pt x="2259911" y="3447490"/>
                </a:cubicBezTo>
                <a:cubicBezTo>
                  <a:pt x="2259911" y="3443681"/>
                  <a:pt x="2254196" y="3441775"/>
                  <a:pt x="2254196" y="3441775"/>
                </a:cubicBezTo>
                <a:cubicBezTo>
                  <a:pt x="2250386" y="3441775"/>
                  <a:pt x="2242766" y="3443681"/>
                  <a:pt x="2243719" y="3437013"/>
                </a:cubicBezTo>
                <a:cubicBezTo>
                  <a:pt x="2243719" y="3433203"/>
                  <a:pt x="2240861" y="3430346"/>
                  <a:pt x="2238956" y="3427488"/>
                </a:cubicBezTo>
                <a:cubicBezTo>
                  <a:pt x="2238004" y="3426536"/>
                  <a:pt x="2236099" y="3419868"/>
                  <a:pt x="2235146" y="3417011"/>
                </a:cubicBezTo>
                <a:cubicBezTo>
                  <a:pt x="2232289" y="3411296"/>
                  <a:pt x="2231336" y="3409390"/>
                  <a:pt x="2228479" y="3414153"/>
                </a:cubicBezTo>
                <a:cubicBezTo>
                  <a:pt x="2226574" y="3418915"/>
                  <a:pt x="2223716" y="3418915"/>
                  <a:pt x="2221811" y="3417963"/>
                </a:cubicBezTo>
                <a:cubicBezTo>
                  <a:pt x="2218954" y="3416058"/>
                  <a:pt x="2217049" y="3409390"/>
                  <a:pt x="2216096" y="3406533"/>
                </a:cubicBezTo>
                <a:cubicBezTo>
                  <a:pt x="2216096" y="3404628"/>
                  <a:pt x="2215144" y="3404628"/>
                  <a:pt x="2216096" y="3399865"/>
                </a:cubicBezTo>
                <a:cubicBezTo>
                  <a:pt x="2217049" y="3396056"/>
                  <a:pt x="2209429" y="3392246"/>
                  <a:pt x="2209429" y="3392246"/>
                </a:cubicBezTo>
                <a:cubicBezTo>
                  <a:pt x="2203714" y="3390340"/>
                  <a:pt x="2204666" y="3390340"/>
                  <a:pt x="2199904" y="3391293"/>
                </a:cubicBezTo>
                <a:cubicBezTo>
                  <a:pt x="2196094" y="3392246"/>
                  <a:pt x="2194189" y="3387483"/>
                  <a:pt x="2191331" y="3393198"/>
                </a:cubicBezTo>
                <a:lnTo>
                  <a:pt x="2191331" y="3399865"/>
                </a:lnTo>
                <a:cubicBezTo>
                  <a:pt x="2191331" y="3402723"/>
                  <a:pt x="2189426" y="3410343"/>
                  <a:pt x="2189426" y="3410343"/>
                </a:cubicBezTo>
                <a:cubicBezTo>
                  <a:pt x="2189426" y="3411296"/>
                  <a:pt x="2172281" y="3421773"/>
                  <a:pt x="2171329" y="3421773"/>
                </a:cubicBezTo>
                <a:cubicBezTo>
                  <a:pt x="2169424" y="3421773"/>
                  <a:pt x="2167519" y="3424631"/>
                  <a:pt x="2169424" y="3426536"/>
                </a:cubicBezTo>
                <a:cubicBezTo>
                  <a:pt x="2171329" y="3428440"/>
                  <a:pt x="2167519" y="3432250"/>
                  <a:pt x="2167519" y="3432250"/>
                </a:cubicBezTo>
                <a:lnTo>
                  <a:pt x="2163709" y="3437013"/>
                </a:lnTo>
                <a:cubicBezTo>
                  <a:pt x="2163709" y="3437013"/>
                  <a:pt x="2162756" y="3438918"/>
                  <a:pt x="2163709" y="3441775"/>
                </a:cubicBezTo>
                <a:cubicBezTo>
                  <a:pt x="2167519" y="3450348"/>
                  <a:pt x="2171329" y="3444633"/>
                  <a:pt x="2169424" y="3454158"/>
                </a:cubicBezTo>
                <a:cubicBezTo>
                  <a:pt x="2168471" y="3457015"/>
                  <a:pt x="2168471" y="3460825"/>
                  <a:pt x="2167519" y="3461778"/>
                </a:cubicBezTo>
                <a:cubicBezTo>
                  <a:pt x="2165614" y="3468446"/>
                  <a:pt x="2169424" y="3469398"/>
                  <a:pt x="2162756" y="3469398"/>
                </a:cubicBezTo>
                <a:cubicBezTo>
                  <a:pt x="2160851" y="3469398"/>
                  <a:pt x="2158946" y="3468446"/>
                  <a:pt x="2157041" y="3466540"/>
                </a:cubicBezTo>
                <a:cubicBezTo>
                  <a:pt x="2155136" y="3464636"/>
                  <a:pt x="2154184" y="3465588"/>
                  <a:pt x="2151326" y="3467493"/>
                </a:cubicBezTo>
                <a:cubicBezTo>
                  <a:pt x="2148469" y="3469398"/>
                  <a:pt x="2138944" y="3477018"/>
                  <a:pt x="2138944" y="3477018"/>
                </a:cubicBezTo>
                <a:cubicBezTo>
                  <a:pt x="2138944" y="3477018"/>
                  <a:pt x="2134181" y="3480828"/>
                  <a:pt x="2132276" y="3482733"/>
                </a:cubicBezTo>
                <a:cubicBezTo>
                  <a:pt x="2127514" y="3487496"/>
                  <a:pt x="2126561" y="3479875"/>
                  <a:pt x="2125609" y="3477018"/>
                </a:cubicBezTo>
                <a:cubicBezTo>
                  <a:pt x="2123704" y="3472256"/>
                  <a:pt x="2121799" y="3470350"/>
                  <a:pt x="2118941" y="3467493"/>
                </a:cubicBezTo>
                <a:cubicBezTo>
                  <a:pt x="2117036" y="3465588"/>
                  <a:pt x="2116084" y="3463683"/>
                  <a:pt x="2113226" y="3460825"/>
                </a:cubicBezTo>
                <a:cubicBezTo>
                  <a:pt x="2111321" y="3457968"/>
                  <a:pt x="2111321" y="3457968"/>
                  <a:pt x="2108464" y="3458921"/>
                </a:cubicBezTo>
                <a:cubicBezTo>
                  <a:pt x="2105606" y="3459873"/>
                  <a:pt x="2104654" y="3458921"/>
                  <a:pt x="2100844" y="3457968"/>
                </a:cubicBezTo>
                <a:cubicBezTo>
                  <a:pt x="2097034" y="3457015"/>
                  <a:pt x="2097986" y="3455111"/>
                  <a:pt x="2095129" y="3450348"/>
                </a:cubicBezTo>
                <a:cubicBezTo>
                  <a:pt x="2092271" y="3446538"/>
                  <a:pt x="2089414" y="3445586"/>
                  <a:pt x="2086556" y="3444633"/>
                </a:cubicBezTo>
                <a:cubicBezTo>
                  <a:pt x="2083699" y="3443681"/>
                  <a:pt x="2079889" y="3439871"/>
                  <a:pt x="2077031" y="3435108"/>
                </a:cubicBezTo>
                <a:cubicBezTo>
                  <a:pt x="2072269" y="3428440"/>
                  <a:pt x="2068459" y="3429393"/>
                  <a:pt x="2062744" y="3428440"/>
                </a:cubicBezTo>
                <a:cubicBezTo>
                  <a:pt x="2059886" y="3428440"/>
                  <a:pt x="2057981" y="3429393"/>
                  <a:pt x="2054171" y="3424631"/>
                </a:cubicBezTo>
                <a:lnTo>
                  <a:pt x="2048456" y="3423678"/>
                </a:lnTo>
                <a:cubicBezTo>
                  <a:pt x="2048456" y="3423678"/>
                  <a:pt x="2041789" y="3423678"/>
                  <a:pt x="2039884" y="3422725"/>
                </a:cubicBezTo>
                <a:cubicBezTo>
                  <a:pt x="2037979" y="3421773"/>
                  <a:pt x="2041789" y="3416058"/>
                  <a:pt x="2041789" y="3411296"/>
                </a:cubicBezTo>
                <a:cubicBezTo>
                  <a:pt x="2042741" y="3403675"/>
                  <a:pt x="2039884" y="3402723"/>
                  <a:pt x="2035121" y="3401771"/>
                </a:cubicBezTo>
                <a:cubicBezTo>
                  <a:pt x="2032264" y="3400818"/>
                  <a:pt x="2027501" y="3401771"/>
                  <a:pt x="2023691" y="3401771"/>
                </a:cubicBezTo>
                <a:cubicBezTo>
                  <a:pt x="2021786" y="3401771"/>
                  <a:pt x="2017976" y="3402723"/>
                  <a:pt x="2015119" y="3402723"/>
                </a:cubicBezTo>
                <a:cubicBezTo>
                  <a:pt x="2011309" y="3403675"/>
                  <a:pt x="2009404" y="3402723"/>
                  <a:pt x="2006546" y="3400818"/>
                </a:cubicBezTo>
                <a:lnTo>
                  <a:pt x="2000831" y="3397008"/>
                </a:lnTo>
                <a:cubicBezTo>
                  <a:pt x="1994164" y="3394150"/>
                  <a:pt x="1988449" y="3397961"/>
                  <a:pt x="1984639" y="3397008"/>
                </a:cubicBezTo>
                <a:cubicBezTo>
                  <a:pt x="1981781" y="3396056"/>
                  <a:pt x="1983686" y="3388436"/>
                  <a:pt x="1979876" y="3388436"/>
                </a:cubicBezTo>
                <a:cubicBezTo>
                  <a:pt x="1975114" y="3389388"/>
                  <a:pt x="1970351" y="3390340"/>
                  <a:pt x="1967494" y="3391293"/>
                </a:cubicBezTo>
                <a:cubicBezTo>
                  <a:pt x="1960826" y="3393198"/>
                  <a:pt x="1949396" y="3397961"/>
                  <a:pt x="1949396" y="3397961"/>
                </a:cubicBezTo>
                <a:cubicBezTo>
                  <a:pt x="1938919" y="3401771"/>
                  <a:pt x="1931299" y="3403675"/>
                  <a:pt x="1927489" y="3416058"/>
                </a:cubicBezTo>
                <a:lnTo>
                  <a:pt x="1926536" y="3418915"/>
                </a:lnTo>
                <a:cubicBezTo>
                  <a:pt x="1924631" y="3424631"/>
                  <a:pt x="1921774" y="3427488"/>
                  <a:pt x="1917011" y="3428440"/>
                </a:cubicBezTo>
                <a:cubicBezTo>
                  <a:pt x="1911296" y="3430346"/>
                  <a:pt x="1904629" y="3431298"/>
                  <a:pt x="1899866" y="3433203"/>
                </a:cubicBezTo>
                <a:cubicBezTo>
                  <a:pt x="1897961" y="3434156"/>
                  <a:pt x="1890341" y="3437013"/>
                  <a:pt x="1883674" y="3438918"/>
                </a:cubicBezTo>
                <a:cubicBezTo>
                  <a:pt x="1877959" y="3440823"/>
                  <a:pt x="1872244" y="3442728"/>
                  <a:pt x="1872244" y="3442728"/>
                </a:cubicBezTo>
                <a:lnTo>
                  <a:pt x="1868434" y="3444633"/>
                </a:lnTo>
                <a:cubicBezTo>
                  <a:pt x="1865576" y="3446538"/>
                  <a:pt x="1858909" y="3448443"/>
                  <a:pt x="1853194" y="3450348"/>
                </a:cubicBezTo>
                <a:cubicBezTo>
                  <a:pt x="1847479" y="3452253"/>
                  <a:pt x="1842716" y="3454158"/>
                  <a:pt x="1842716" y="3454158"/>
                </a:cubicBezTo>
                <a:lnTo>
                  <a:pt x="1863671" y="3453206"/>
                </a:lnTo>
                <a:cubicBezTo>
                  <a:pt x="1863671" y="3453206"/>
                  <a:pt x="1857004" y="3454158"/>
                  <a:pt x="1852241" y="3456063"/>
                </a:cubicBezTo>
                <a:cubicBezTo>
                  <a:pt x="1847479" y="3457968"/>
                  <a:pt x="1841764" y="3457968"/>
                  <a:pt x="1836049" y="3457968"/>
                </a:cubicBezTo>
                <a:cubicBezTo>
                  <a:pt x="1829381" y="3457015"/>
                  <a:pt x="1823666" y="3456063"/>
                  <a:pt x="1817951" y="3456063"/>
                </a:cubicBezTo>
                <a:cubicBezTo>
                  <a:pt x="1814141" y="3456063"/>
                  <a:pt x="1807474" y="3462731"/>
                  <a:pt x="1807474" y="3462731"/>
                </a:cubicBezTo>
                <a:cubicBezTo>
                  <a:pt x="1804616" y="3467493"/>
                  <a:pt x="1799854" y="3471303"/>
                  <a:pt x="1795091" y="3475113"/>
                </a:cubicBezTo>
                <a:cubicBezTo>
                  <a:pt x="1791281" y="3477971"/>
                  <a:pt x="1787471" y="3479875"/>
                  <a:pt x="1784614" y="3483686"/>
                </a:cubicBezTo>
                <a:cubicBezTo>
                  <a:pt x="1780804" y="3485590"/>
                  <a:pt x="1766516" y="3499878"/>
                  <a:pt x="1766516" y="3499878"/>
                </a:cubicBezTo>
                <a:lnTo>
                  <a:pt x="1763659" y="3502736"/>
                </a:lnTo>
                <a:cubicBezTo>
                  <a:pt x="1761754" y="3504640"/>
                  <a:pt x="1757944" y="3510356"/>
                  <a:pt x="1757944" y="3517023"/>
                </a:cubicBezTo>
                <a:cubicBezTo>
                  <a:pt x="1756991" y="3522738"/>
                  <a:pt x="1755086" y="3523690"/>
                  <a:pt x="1755086" y="3523690"/>
                </a:cubicBezTo>
                <a:cubicBezTo>
                  <a:pt x="1750324" y="3526548"/>
                  <a:pt x="1743656" y="3526548"/>
                  <a:pt x="1737941" y="3529406"/>
                </a:cubicBezTo>
                <a:cubicBezTo>
                  <a:pt x="1733179" y="3531311"/>
                  <a:pt x="1726511" y="3531311"/>
                  <a:pt x="1726511" y="3531311"/>
                </a:cubicBezTo>
                <a:cubicBezTo>
                  <a:pt x="1721749" y="3532263"/>
                  <a:pt x="1716986" y="3531311"/>
                  <a:pt x="1712224" y="3530358"/>
                </a:cubicBezTo>
                <a:cubicBezTo>
                  <a:pt x="1708414" y="3529406"/>
                  <a:pt x="1698889" y="3530358"/>
                  <a:pt x="1698889" y="3530358"/>
                </a:cubicBezTo>
                <a:lnTo>
                  <a:pt x="1695079" y="3530358"/>
                </a:lnTo>
                <a:cubicBezTo>
                  <a:pt x="1693174" y="3530358"/>
                  <a:pt x="1686506" y="3529406"/>
                  <a:pt x="1683649" y="3529406"/>
                </a:cubicBezTo>
                <a:cubicBezTo>
                  <a:pt x="1680791" y="3529406"/>
                  <a:pt x="1669361" y="3529406"/>
                  <a:pt x="1669361" y="3529406"/>
                </a:cubicBezTo>
                <a:lnTo>
                  <a:pt x="1665551" y="3528453"/>
                </a:lnTo>
                <a:cubicBezTo>
                  <a:pt x="1662694" y="3528453"/>
                  <a:pt x="1657931" y="3526548"/>
                  <a:pt x="1653169" y="3523690"/>
                </a:cubicBezTo>
                <a:cubicBezTo>
                  <a:pt x="1648406" y="3520833"/>
                  <a:pt x="1641739" y="3520833"/>
                  <a:pt x="1641739" y="3520833"/>
                </a:cubicBezTo>
                <a:lnTo>
                  <a:pt x="1636024" y="3520833"/>
                </a:lnTo>
                <a:cubicBezTo>
                  <a:pt x="1632214" y="3519881"/>
                  <a:pt x="1624594" y="3516071"/>
                  <a:pt x="1620784" y="3512261"/>
                </a:cubicBezTo>
                <a:cubicBezTo>
                  <a:pt x="1616021" y="3509403"/>
                  <a:pt x="1609354" y="3509403"/>
                  <a:pt x="1609354" y="3509403"/>
                </a:cubicBezTo>
                <a:lnTo>
                  <a:pt x="1605544" y="3509403"/>
                </a:lnTo>
                <a:cubicBezTo>
                  <a:pt x="1600781" y="3511308"/>
                  <a:pt x="1579826" y="3512261"/>
                  <a:pt x="1579826" y="3512261"/>
                </a:cubicBezTo>
                <a:cubicBezTo>
                  <a:pt x="1574111" y="3511308"/>
                  <a:pt x="1567444" y="3511308"/>
                  <a:pt x="1561729" y="3510356"/>
                </a:cubicBezTo>
                <a:cubicBezTo>
                  <a:pt x="1553156" y="3508450"/>
                  <a:pt x="1549346" y="3514165"/>
                  <a:pt x="1552204" y="3505593"/>
                </a:cubicBezTo>
                <a:cubicBezTo>
                  <a:pt x="1554109" y="3502736"/>
                  <a:pt x="1554109" y="3493211"/>
                  <a:pt x="1553156" y="3490353"/>
                </a:cubicBezTo>
                <a:cubicBezTo>
                  <a:pt x="1552204" y="3487496"/>
                  <a:pt x="1549346" y="3484638"/>
                  <a:pt x="1549346" y="3480828"/>
                </a:cubicBezTo>
                <a:cubicBezTo>
                  <a:pt x="1547441" y="3470350"/>
                  <a:pt x="1551251" y="3463683"/>
                  <a:pt x="1554109" y="3460825"/>
                </a:cubicBezTo>
                <a:cubicBezTo>
                  <a:pt x="1558871" y="3457015"/>
                  <a:pt x="1567444" y="3453206"/>
                  <a:pt x="1561729" y="3446538"/>
                </a:cubicBezTo>
                <a:cubicBezTo>
                  <a:pt x="1558871" y="3443681"/>
                  <a:pt x="1558871" y="3437965"/>
                  <a:pt x="1557919" y="3434156"/>
                </a:cubicBezTo>
                <a:cubicBezTo>
                  <a:pt x="1556014" y="3430346"/>
                  <a:pt x="1554109" y="3427488"/>
                  <a:pt x="1552204" y="3426536"/>
                </a:cubicBezTo>
                <a:cubicBezTo>
                  <a:pt x="1548394" y="3424631"/>
                  <a:pt x="1543631" y="3423678"/>
                  <a:pt x="1536964" y="3422725"/>
                </a:cubicBezTo>
                <a:cubicBezTo>
                  <a:pt x="1533154" y="3421773"/>
                  <a:pt x="1528391" y="3421773"/>
                  <a:pt x="1523629" y="3419868"/>
                </a:cubicBezTo>
                <a:cubicBezTo>
                  <a:pt x="1519819" y="3418915"/>
                  <a:pt x="1516961" y="3417011"/>
                  <a:pt x="1514104" y="3415106"/>
                </a:cubicBezTo>
                <a:cubicBezTo>
                  <a:pt x="1511246" y="3411296"/>
                  <a:pt x="1510294" y="3407486"/>
                  <a:pt x="1511246" y="3403675"/>
                </a:cubicBezTo>
                <a:cubicBezTo>
                  <a:pt x="1512199" y="3399865"/>
                  <a:pt x="1514104" y="3396056"/>
                  <a:pt x="1515056" y="3393198"/>
                </a:cubicBezTo>
                <a:cubicBezTo>
                  <a:pt x="1516961" y="3387483"/>
                  <a:pt x="1517914" y="3379863"/>
                  <a:pt x="1517914" y="3379863"/>
                </a:cubicBezTo>
                <a:lnTo>
                  <a:pt x="1517914" y="3377006"/>
                </a:lnTo>
                <a:cubicBezTo>
                  <a:pt x="1517914" y="3372243"/>
                  <a:pt x="1515056" y="3373196"/>
                  <a:pt x="1511246" y="3372243"/>
                </a:cubicBezTo>
                <a:cubicBezTo>
                  <a:pt x="1508389" y="3371290"/>
                  <a:pt x="1511246" y="3368433"/>
                  <a:pt x="1515056" y="3368433"/>
                </a:cubicBezTo>
                <a:cubicBezTo>
                  <a:pt x="1517914" y="3368433"/>
                  <a:pt x="1518866" y="3365575"/>
                  <a:pt x="1517914" y="3363671"/>
                </a:cubicBezTo>
                <a:cubicBezTo>
                  <a:pt x="1516961" y="3361765"/>
                  <a:pt x="1512199" y="3360813"/>
                  <a:pt x="1509341" y="3357956"/>
                </a:cubicBezTo>
                <a:cubicBezTo>
                  <a:pt x="1503626" y="3356050"/>
                  <a:pt x="1496959" y="3340811"/>
                  <a:pt x="1496959" y="3340811"/>
                </a:cubicBezTo>
                <a:lnTo>
                  <a:pt x="1496006" y="3338906"/>
                </a:lnTo>
                <a:cubicBezTo>
                  <a:pt x="1494101" y="3337000"/>
                  <a:pt x="1494101" y="3337000"/>
                  <a:pt x="1489339" y="3337000"/>
                </a:cubicBezTo>
                <a:cubicBezTo>
                  <a:pt x="1484576" y="3336048"/>
                  <a:pt x="1482671" y="3341763"/>
                  <a:pt x="1482671" y="3341763"/>
                </a:cubicBezTo>
                <a:cubicBezTo>
                  <a:pt x="1481719" y="3346525"/>
                  <a:pt x="1477909" y="3345573"/>
                  <a:pt x="1475051" y="3343668"/>
                </a:cubicBezTo>
                <a:cubicBezTo>
                  <a:pt x="1471241" y="3341763"/>
                  <a:pt x="1468384" y="3339858"/>
                  <a:pt x="1467431" y="3344621"/>
                </a:cubicBezTo>
                <a:cubicBezTo>
                  <a:pt x="1466479" y="3347478"/>
                  <a:pt x="1464574" y="3355098"/>
                  <a:pt x="1460764" y="3351288"/>
                </a:cubicBezTo>
                <a:cubicBezTo>
                  <a:pt x="1458859" y="3349383"/>
                  <a:pt x="1447429" y="3343668"/>
                  <a:pt x="1447429" y="3343668"/>
                </a:cubicBezTo>
                <a:cubicBezTo>
                  <a:pt x="1440761" y="3338906"/>
                  <a:pt x="1435046" y="3335096"/>
                  <a:pt x="1428379" y="3329381"/>
                </a:cubicBezTo>
                <a:lnTo>
                  <a:pt x="1427426" y="3327475"/>
                </a:lnTo>
                <a:cubicBezTo>
                  <a:pt x="1425521" y="3323665"/>
                  <a:pt x="1418854" y="3316046"/>
                  <a:pt x="1415044" y="3318903"/>
                </a:cubicBezTo>
                <a:cubicBezTo>
                  <a:pt x="1411234" y="3320808"/>
                  <a:pt x="1407424" y="3320808"/>
                  <a:pt x="1403614" y="3318903"/>
                </a:cubicBezTo>
                <a:cubicBezTo>
                  <a:pt x="1399804" y="3316046"/>
                  <a:pt x="1395041" y="3316998"/>
                  <a:pt x="1392184" y="3313188"/>
                </a:cubicBezTo>
                <a:cubicBezTo>
                  <a:pt x="1389326" y="3309378"/>
                  <a:pt x="1383611" y="3311283"/>
                  <a:pt x="1380754" y="3306521"/>
                </a:cubicBezTo>
                <a:cubicBezTo>
                  <a:pt x="1379801" y="3305568"/>
                  <a:pt x="1378849" y="3304615"/>
                  <a:pt x="1375039" y="3299853"/>
                </a:cubicBezTo>
                <a:cubicBezTo>
                  <a:pt x="1370276" y="3293186"/>
                  <a:pt x="1363609" y="3299853"/>
                  <a:pt x="1362656" y="3293186"/>
                </a:cubicBezTo>
                <a:cubicBezTo>
                  <a:pt x="1357894" y="3286518"/>
                  <a:pt x="1355989" y="3290328"/>
                  <a:pt x="1355989" y="3293186"/>
                </a:cubicBezTo>
                <a:cubicBezTo>
                  <a:pt x="1355989" y="3296043"/>
                  <a:pt x="1354084" y="3296043"/>
                  <a:pt x="1352179" y="3294138"/>
                </a:cubicBezTo>
                <a:cubicBezTo>
                  <a:pt x="1346464" y="3290328"/>
                  <a:pt x="1344559" y="3296043"/>
                  <a:pt x="1340749" y="3289375"/>
                </a:cubicBezTo>
                <a:cubicBezTo>
                  <a:pt x="1339796" y="3287471"/>
                  <a:pt x="1334081" y="3282708"/>
                  <a:pt x="1331224" y="3281756"/>
                </a:cubicBezTo>
                <a:cubicBezTo>
                  <a:pt x="1325509" y="3280803"/>
                  <a:pt x="1326461" y="3274136"/>
                  <a:pt x="1318841" y="3274136"/>
                </a:cubicBezTo>
                <a:cubicBezTo>
                  <a:pt x="1316936" y="3274136"/>
                  <a:pt x="1314079" y="3276040"/>
                  <a:pt x="1313126" y="3278898"/>
                </a:cubicBezTo>
                <a:cubicBezTo>
                  <a:pt x="1312174" y="3281756"/>
                  <a:pt x="1309316" y="3282708"/>
                  <a:pt x="1306459" y="3280803"/>
                </a:cubicBezTo>
                <a:cubicBezTo>
                  <a:pt x="1304554" y="3279850"/>
                  <a:pt x="1295029" y="3280803"/>
                  <a:pt x="1295029" y="3280803"/>
                </a:cubicBezTo>
                <a:cubicBezTo>
                  <a:pt x="1293124" y="3280803"/>
                  <a:pt x="1289314" y="3282708"/>
                  <a:pt x="1286456" y="3284613"/>
                </a:cubicBezTo>
                <a:cubicBezTo>
                  <a:pt x="1281694" y="3286518"/>
                  <a:pt x="1275026" y="3293186"/>
                  <a:pt x="1272169" y="3298900"/>
                </a:cubicBezTo>
                <a:cubicBezTo>
                  <a:pt x="1269311" y="3304615"/>
                  <a:pt x="1250261" y="3315093"/>
                  <a:pt x="1250261" y="3315093"/>
                </a:cubicBezTo>
                <a:cubicBezTo>
                  <a:pt x="1248356" y="3315093"/>
                  <a:pt x="1235974" y="3325571"/>
                  <a:pt x="1230259" y="3334143"/>
                </a:cubicBezTo>
                <a:cubicBezTo>
                  <a:pt x="1227401" y="3338906"/>
                  <a:pt x="1227401" y="3340811"/>
                  <a:pt x="1227401" y="3344621"/>
                </a:cubicBezTo>
                <a:cubicBezTo>
                  <a:pt x="1226449" y="3352240"/>
                  <a:pt x="1216924" y="3353193"/>
                  <a:pt x="1218829" y="3360813"/>
                </a:cubicBezTo>
                <a:cubicBezTo>
                  <a:pt x="1219781" y="3363671"/>
                  <a:pt x="1228354" y="3377006"/>
                  <a:pt x="1218829" y="3378911"/>
                </a:cubicBezTo>
                <a:cubicBezTo>
                  <a:pt x="1215971" y="3378911"/>
                  <a:pt x="1210256" y="3382721"/>
                  <a:pt x="1210256" y="3382721"/>
                </a:cubicBezTo>
                <a:lnTo>
                  <a:pt x="1208351" y="3383673"/>
                </a:lnTo>
                <a:cubicBezTo>
                  <a:pt x="1204541" y="3386531"/>
                  <a:pt x="1198826" y="3385578"/>
                  <a:pt x="1195016" y="3383673"/>
                </a:cubicBezTo>
                <a:cubicBezTo>
                  <a:pt x="1191206" y="3380815"/>
                  <a:pt x="1190254" y="3371290"/>
                  <a:pt x="1187396" y="3366528"/>
                </a:cubicBezTo>
                <a:cubicBezTo>
                  <a:pt x="1186444" y="3364623"/>
                  <a:pt x="1185491" y="3363671"/>
                  <a:pt x="1185491" y="3363671"/>
                </a:cubicBezTo>
                <a:lnTo>
                  <a:pt x="1184539" y="3361765"/>
                </a:lnTo>
                <a:cubicBezTo>
                  <a:pt x="1181681" y="3354146"/>
                  <a:pt x="1178824" y="3356050"/>
                  <a:pt x="1181681" y="3345573"/>
                </a:cubicBezTo>
                <a:cubicBezTo>
                  <a:pt x="1182634" y="3340811"/>
                  <a:pt x="1184539" y="3336048"/>
                  <a:pt x="1186444" y="3334143"/>
                </a:cubicBezTo>
                <a:cubicBezTo>
                  <a:pt x="1190254" y="3331286"/>
                  <a:pt x="1193111" y="3323665"/>
                  <a:pt x="1193111" y="3323665"/>
                </a:cubicBezTo>
                <a:cubicBezTo>
                  <a:pt x="1197874" y="3316046"/>
                  <a:pt x="1200731" y="3310331"/>
                  <a:pt x="1200731" y="3300806"/>
                </a:cubicBezTo>
                <a:cubicBezTo>
                  <a:pt x="1201684" y="3295090"/>
                  <a:pt x="1199779" y="3290328"/>
                  <a:pt x="1198826" y="3283661"/>
                </a:cubicBezTo>
                <a:cubicBezTo>
                  <a:pt x="1197874" y="3278898"/>
                  <a:pt x="1199779" y="3276993"/>
                  <a:pt x="1195969" y="3274136"/>
                </a:cubicBezTo>
                <a:cubicBezTo>
                  <a:pt x="1195016" y="3272231"/>
                  <a:pt x="1193111" y="3269373"/>
                  <a:pt x="1188349" y="3268421"/>
                </a:cubicBezTo>
                <a:cubicBezTo>
                  <a:pt x="1180729" y="3267468"/>
                  <a:pt x="1184539" y="3258896"/>
                  <a:pt x="1178824" y="3263658"/>
                </a:cubicBezTo>
                <a:cubicBezTo>
                  <a:pt x="1176919" y="3263658"/>
                  <a:pt x="1173109" y="3264611"/>
                  <a:pt x="1172156" y="3267468"/>
                </a:cubicBezTo>
                <a:cubicBezTo>
                  <a:pt x="1171204" y="3270325"/>
                  <a:pt x="1169299" y="3270325"/>
                  <a:pt x="1166441" y="3269373"/>
                </a:cubicBezTo>
                <a:cubicBezTo>
                  <a:pt x="1163584" y="3268421"/>
                  <a:pt x="1158821" y="3270325"/>
                  <a:pt x="1158821" y="3270325"/>
                </a:cubicBezTo>
                <a:lnTo>
                  <a:pt x="1155964" y="3271278"/>
                </a:lnTo>
                <a:cubicBezTo>
                  <a:pt x="1153106" y="3274136"/>
                  <a:pt x="1149296" y="3275088"/>
                  <a:pt x="1145486" y="3275088"/>
                </a:cubicBezTo>
                <a:cubicBezTo>
                  <a:pt x="1141676" y="3274136"/>
                  <a:pt x="1137866" y="3278898"/>
                  <a:pt x="1137866" y="3278898"/>
                </a:cubicBezTo>
                <a:lnTo>
                  <a:pt x="1135961" y="3280803"/>
                </a:lnTo>
                <a:cubicBezTo>
                  <a:pt x="1133104" y="3283661"/>
                  <a:pt x="1132151" y="3278898"/>
                  <a:pt x="1129294" y="3279850"/>
                </a:cubicBezTo>
                <a:cubicBezTo>
                  <a:pt x="1126436" y="3280803"/>
                  <a:pt x="1126436" y="3279850"/>
                  <a:pt x="1122626" y="3276993"/>
                </a:cubicBezTo>
                <a:cubicBezTo>
                  <a:pt x="1116911" y="3273183"/>
                  <a:pt x="1118816" y="3284613"/>
                  <a:pt x="1113101" y="3280803"/>
                </a:cubicBezTo>
                <a:cubicBezTo>
                  <a:pt x="1111196" y="3279850"/>
                  <a:pt x="1106434" y="3276993"/>
                  <a:pt x="1102624" y="3276993"/>
                </a:cubicBezTo>
                <a:cubicBezTo>
                  <a:pt x="1098814" y="3276993"/>
                  <a:pt x="1094051" y="3274136"/>
                  <a:pt x="1094051" y="3274136"/>
                </a:cubicBezTo>
                <a:lnTo>
                  <a:pt x="1091194" y="3273183"/>
                </a:lnTo>
                <a:cubicBezTo>
                  <a:pt x="1087384" y="3273183"/>
                  <a:pt x="1087384" y="3273183"/>
                  <a:pt x="1087384" y="3269373"/>
                </a:cubicBezTo>
                <a:cubicBezTo>
                  <a:pt x="1087384" y="3265563"/>
                  <a:pt x="1085479" y="3264611"/>
                  <a:pt x="1083574" y="3266515"/>
                </a:cubicBezTo>
                <a:cubicBezTo>
                  <a:pt x="1081669" y="3268421"/>
                  <a:pt x="1075954" y="3273183"/>
                  <a:pt x="1075954" y="3273183"/>
                </a:cubicBezTo>
                <a:lnTo>
                  <a:pt x="1072144" y="3276993"/>
                </a:lnTo>
                <a:cubicBezTo>
                  <a:pt x="1071191" y="3278898"/>
                  <a:pt x="1068334" y="3281756"/>
                  <a:pt x="1064524" y="3282708"/>
                </a:cubicBezTo>
                <a:cubicBezTo>
                  <a:pt x="1060714" y="3283661"/>
                  <a:pt x="1062619" y="3276040"/>
                  <a:pt x="1058809" y="3277946"/>
                </a:cubicBezTo>
                <a:cubicBezTo>
                  <a:pt x="1054999" y="3279850"/>
                  <a:pt x="1053094" y="3271278"/>
                  <a:pt x="1048331" y="3270325"/>
                </a:cubicBezTo>
                <a:cubicBezTo>
                  <a:pt x="1045474" y="3268421"/>
                  <a:pt x="1044521" y="3268421"/>
                  <a:pt x="1042616" y="3270325"/>
                </a:cubicBezTo>
                <a:cubicBezTo>
                  <a:pt x="1038806" y="3274136"/>
                  <a:pt x="1034996" y="3273183"/>
                  <a:pt x="1033091" y="3270325"/>
                </a:cubicBezTo>
                <a:cubicBezTo>
                  <a:pt x="1031186" y="3267468"/>
                  <a:pt x="1033091" y="3266515"/>
                  <a:pt x="1031186" y="3267468"/>
                </a:cubicBezTo>
                <a:cubicBezTo>
                  <a:pt x="1030234" y="3267468"/>
                  <a:pt x="1028329" y="3267468"/>
                  <a:pt x="1026424" y="3268421"/>
                </a:cubicBezTo>
                <a:cubicBezTo>
                  <a:pt x="1024519" y="3268421"/>
                  <a:pt x="1022614" y="3269373"/>
                  <a:pt x="1020709" y="3267468"/>
                </a:cubicBezTo>
                <a:cubicBezTo>
                  <a:pt x="1018804" y="3265563"/>
                  <a:pt x="1017851" y="3264611"/>
                  <a:pt x="1012136" y="3265563"/>
                </a:cubicBezTo>
                <a:cubicBezTo>
                  <a:pt x="1009279" y="3265563"/>
                  <a:pt x="1006421" y="3264611"/>
                  <a:pt x="1003564" y="3263658"/>
                </a:cubicBezTo>
                <a:cubicBezTo>
                  <a:pt x="998801" y="3261753"/>
                  <a:pt x="998801" y="3259848"/>
                  <a:pt x="996896" y="3255086"/>
                </a:cubicBezTo>
                <a:cubicBezTo>
                  <a:pt x="994039" y="3246513"/>
                  <a:pt x="992134" y="3243656"/>
                  <a:pt x="988324" y="3243656"/>
                </a:cubicBezTo>
                <a:cubicBezTo>
                  <a:pt x="984514" y="3244608"/>
                  <a:pt x="982609" y="3242703"/>
                  <a:pt x="982609" y="3242703"/>
                </a:cubicBezTo>
                <a:lnTo>
                  <a:pt x="979751" y="3236988"/>
                </a:lnTo>
                <a:cubicBezTo>
                  <a:pt x="978799" y="3234131"/>
                  <a:pt x="976894" y="3232225"/>
                  <a:pt x="974989" y="3231273"/>
                </a:cubicBezTo>
                <a:cubicBezTo>
                  <a:pt x="973084" y="3229368"/>
                  <a:pt x="972131" y="3229368"/>
                  <a:pt x="969274" y="3229368"/>
                </a:cubicBezTo>
                <a:cubicBezTo>
                  <a:pt x="963559" y="3229368"/>
                  <a:pt x="968321" y="3216033"/>
                  <a:pt x="957844" y="3216033"/>
                </a:cubicBezTo>
                <a:cubicBezTo>
                  <a:pt x="954986" y="3217938"/>
                  <a:pt x="950224" y="3218890"/>
                  <a:pt x="946414" y="3213175"/>
                </a:cubicBezTo>
                <a:cubicBezTo>
                  <a:pt x="944509" y="3210318"/>
                  <a:pt x="942604" y="3209365"/>
                  <a:pt x="942604" y="3210318"/>
                </a:cubicBezTo>
                <a:cubicBezTo>
                  <a:pt x="941651" y="3211271"/>
                  <a:pt x="940699" y="3215081"/>
                  <a:pt x="939746" y="3216986"/>
                </a:cubicBezTo>
                <a:cubicBezTo>
                  <a:pt x="937841" y="3220796"/>
                  <a:pt x="936889" y="3222700"/>
                  <a:pt x="935936" y="3224606"/>
                </a:cubicBezTo>
                <a:cubicBezTo>
                  <a:pt x="934984" y="3226511"/>
                  <a:pt x="933079" y="3228415"/>
                  <a:pt x="930221" y="3231273"/>
                </a:cubicBezTo>
                <a:cubicBezTo>
                  <a:pt x="927364" y="3234131"/>
                  <a:pt x="923554" y="3232225"/>
                  <a:pt x="919744" y="3229368"/>
                </a:cubicBezTo>
                <a:cubicBezTo>
                  <a:pt x="917839" y="3227463"/>
                  <a:pt x="914981" y="3225558"/>
                  <a:pt x="913076" y="3224606"/>
                </a:cubicBezTo>
                <a:cubicBezTo>
                  <a:pt x="910219" y="3222700"/>
                  <a:pt x="906409" y="3220796"/>
                  <a:pt x="903551" y="3218890"/>
                </a:cubicBezTo>
                <a:cubicBezTo>
                  <a:pt x="900694" y="3216033"/>
                  <a:pt x="898789" y="3213175"/>
                  <a:pt x="902599" y="3207461"/>
                </a:cubicBezTo>
                <a:cubicBezTo>
                  <a:pt x="905456" y="3201746"/>
                  <a:pt x="908314" y="3198888"/>
                  <a:pt x="904504" y="3194125"/>
                </a:cubicBezTo>
                <a:cubicBezTo>
                  <a:pt x="902599" y="3193173"/>
                  <a:pt x="901646" y="3191268"/>
                  <a:pt x="899741" y="3193173"/>
                </a:cubicBezTo>
                <a:cubicBezTo>
                  <a:pt x="897836" y="3195078"/>
                  <a:pt x="896884" y="3195078"/>
                  <a:pt x="893074" y="3196983"/>
                </a:cubicBezTo>
                <a:cubicBezTo>
                  <a:pt x="890216" y="3198888"/>
                  <a:pt x="888311" y="3209365"/>
                  <a:pt x="888311" y="3209365"/>
                </a:cubicBezTo>
                <a:lnTo>
                  <a:pt x="886406" y="3218890"/>
                </a:lnTo>
                <a:cubicBezTo>
                  <a:pt x="884501" y="3225558"/>
                  <a:pt x="872119" y="3219843"/>
                  <a:pt x="869261" y="3217938"/>
                </a:cubicBezTo>
                <a:cubicBezTo>
                  <a:pt x="866404" y="3216033"/>
                  <a:pt x="872119" y="3208413"/>
                  <a:pt x="873071" y="3204603"/>
                </a:cubicBezTo>
                <a:cubicBezTo>
                  <a:pt x="874024" y="3200793"/>
                  <a:pt x="867356" y="3200793"/>
                  <a:pt x="867356" y="3197936"/>
                </a:cubicBezTo>
                <a:cubicBezTo>
                  <a:pt x="867356" y="3192221"/>
                  <a:pt x="865451" y="3185553"/>
                  <a:pt x="861641" y="3181743"/>
                </a:cubicBezTo>
                <a:cubicBezTo>
                  <a:pt x="857831" y="3177933"/>
                  <a:pt x="854974" y="3171265"/>
                  <a:pt x="854974" y="3171265"/>
                </a:cubicBezTo>
                <a:lnTo>
                  <a:pt x="854974" y="3165550"/>
                </a:lnTo>
                <a:cubicBezTo>
                  <a:pt x="854021" y="3162693"/>
                  <a:pt x="857831" y="3156978"/>
                  <a:pt x="855926" y="3153168"/>
                </a:cubicBezTo>
                <a:cubicBezTo>
                  <a:pt x="854021" y="3149358"/>
                  <a:pt x="850211" y="3152215"/>
                  <a:pt x="848306" y="3156025"/>
                </a:cubicBezTo>
                <a:cubicBezTo>
                  <a:pt x="842591" y="3166503"/>
                  <a:pt x="842591" y="3167456"/>
                  <a:pt x="837829" y="3157931"/>
                </a:cubicBezTo>
                <a:cubicBezTo>
                  <a:pt x="834971" y="3150311"/>
                  <a:pt x="827351" y="3149358"/>
                  <a:pt x="821636" y="3150311"/>
                </a:cubicBezTo>
                <a:cubicBezTo>
                  <a:pt x="814969" y="3152215"/>
                  <a:pt x="809254" y="3154121"/>
                  <a:pt x="805444" y="3147453"/>
                </a:cubicBezTo>
                <a:cubicBezTo>
                  <a:pt x="804491" y="3142690"/>
                  <a:pt x="798776" y="3139833"/>
                  <a:pt x="793061" y="3139833"/>
                </a:cubicBezTo>
                <a:cubicBezTo>
                  <a:pt x="787346" y="3139833"/>
                  <a:pt x="789251" y="3129356"/>
                  <a:pt x="789251" y="3129356"/>
                </a:cubicBezTo>
                <a:lnTo>
                  <a:pt x="790204" y="3124593"/>
                </a:lnTo>
                <a:cubicBezTo>
                  <a:pt x="791156" y="3121736"/>
                  <a:pt x="794966" y="3116973"/>
                  <a:pt x="798776" y="3115068"/>
                </a:cubicBezTo>
                <a:cubicBezTo>
                  <a:pt x="804491" y="3111258"/>
                  <a:pt x="805444" y="3106496"/>
                  <a:pt x="804491" y="3099828"/>
                </a:cubicBezTo>
                <a:cubicBezTo>
                  <a:pt x="803539" y="3097923"/>
                  <a:pt x="801634" y="3096018"/>
                  <a:pt x="797824" y="3092208"/>
                </a:cubicBezTo>
                <a:cubicBezTo>
                  <a:pt x="794014" y="3089350"/>
                  <a:pt x="784489" y="3096018"/>
                  <a:pt x="784489" y="3096018"/>
                </a:cubicBezTo>
                <a:lnTo>
                  <a:pt x="781631" y="3098875"/>
                </a:lnTo>
                <a:cubicBezTo>
                  <a:pt x="778774" y="3100781"/>
                  <a:pt x="774964" y="3098875"/>
                  <a:pt x="771154" y="3098875"/>
                </a:cubicBezTo>
                <a:cubicBezTo>
                  <a:pt x="767344" y="3098875"/>
                  <a:pt x="762581" y="3095065"/>
                  <a:pt x="762581" y="3095065"/>
                </a:cubicBezTo>
                <a:lnTo>
                  <a:pt x="758771" y="3092208"/>
                </a:lnTo>
                <a:cubicBezTo>
                  <a:pt x="753056" y="3089350"/>
                  <a:pt x="751151" y="3085540"/>
                  <a:pt x="753056" y="3081731"/>
                </a:cubicBezTo>
                <a:cubicBezTo>
                  <a:pt x="754961" y="3077921"/>
                  <a:pt x="745436" y="3072206"/>
                  <a:pt x="745436" y="3072206"/>
                </a:cubicBezTo>
                <a:cubicBezTo>
                  <a:pt x="741626" y="3069348"/>
                  <a:pt x="736864" y="3067443"/>
                  <a:pt x="733054" y="3065538"/>
                </a:cubicBezTo>
                <a:cubicBezTo>
                  <a:pt x="730196" y="3064586"/>
                  <a:pt x="727339" y="3062681"/>
                  <a:pt x="726386" y="3059823"/>
                </a:cubicBezTo>
                <a:lnTo>
                  <a:pt x="726386" y="3053156"/>
                </a:lnTo>
                <a:cubicBezTo>
                  <a:pt x="727339" y="3046488"/>
                  <a:pt x="722576" y="3044583"/>
                  <a:pt x="718766" y="3044583"/>
                </a:cubicBezTo>
                <a:cubicBezTo>
                  <a:pt x="712099" y="3043631"/>
                  <a:pt x="710194" y="3041725"/>
                  <a:pt x="708289" y="3036011"/>
                </a:cubicBezTo>
                <a:cubicBezTo>
                  <a:pt x="707336" y="3034106"/>
                  <a:pt x="709241" y="3029343"/>
                  <a:pt x="711146" y="3027438"/>
                </a:cubicBezTo>
                <a:cubicBezTo>
                  <a:pt x="713051" y="3024581"/>
                  <a:pt x="714004" y="3020771"/>
                  <a:pt x="712099" y="3017913"/>
                </a:cubicBezTo>
                <a:cubicBezTo>
                  <a:pt x="709241" y="3015056"/>
                  <a:pt x="709241" y="3007436"/>
                  <a:pt x="709241" y="3007436"/>
                </a:cubicBezTo>
                <a:cubicBezTo>
                  <a:pt x="710194" y="3003625"/>
                  <a:pt x="709241" y="2997911"/>
                  <a:pt x="712099" y="2994100"/>
                </a:cubicBezTo>
                <a:cubicBezTo>
                  <a:pt x="714004" y="2991243"/>
                  <a:pt x="714004" y="2990290"/>
                  <a:pt x="712099" y="2989338"/>
                </a:cubicBezTo>
                <a:cubicBezTo>
                  <a:pt x="710194" y="2988386"/>
                  <a:pt x="705431" y="2982671"/>
                  <a:pt x="705431" y="2982671"/>
                </a:cubicBezTo>
                <a:lnTo>
                  <a:pt x="698764" y="2978861"/>
                </a:lnTo>
                <a:cubicBezTo>
                  <a:pt x="693049" y="2976956"/>
                  <a:pt x="697811" y="2973146"/>
                  <a:pt x="690191" y="2974098"/>
                </a:cubicBezTo>
                <a:cubicBezTo>
                  <a:pt x="681619" y="2976003"/>
                  <a:pt x="679714" y="2968383"/>
                  <a:pt x="674951" y="2976956"/>
                </a:cubicBezTo>
                <a:cubicBezTo>
                  <a:pt x="673046" y="2979813"/>
                  <a:pt x="668284" y="2979813"/>
                  <a:pt x="663521" y="2977908"/>
                </a:cubicBezTo>
                <a:cubicBezTo>
                  <a:pt x="658759" y="2976003"/>
                  <a:pt x="654949" y="2981718"/>
                  <a:pt x="650186" y="2982671"/>
                </a:cubicBezTo>
                <a:cubicBezTo>
                  <a:pt x="647329" y="2983623"/>
                  <a:pt x="645424" y="2982671"/>
                  <a:pt x="642566" y="2976956"/>
                </a:cubicBezTo>
                <a:cubicBezTo>
                  <a:pt x="639709" y="2972193"/>
                  <a:pt x="637804" y="2966478"/>
                  <a:pt x="634946" y="2961715"/>
                </a:cubicBezTo>
                <a:cubicBezTo>
                  <a:pt x="633994" y="2957906"/>
                  <a:pt x="633041" y="2955048"/>
                  <a:pt x="633041" y="2950286"/>
                </a:cubicBezTo>
                <a:cubicBezTo>
                  <a:pt x="633041" y="2947428"/>
                  <a:pt x="633994" y="2944571"/>
                  <a:pt x="632089" y="2943618"/>
                </a:cubicBezTo>
                <a:cubicBezTo>
                  <a:pt x="629231" y="2940761"/>
                  <a:pt x="627326" y="2933140"/>
                  <a:pt x="624469" y="2929331"/>
                </a:cubicBezTo>
                <a:cubicBezTo>
                  <a:pt x="620659" y="2927425"/>
                  <a:pt x="623516" y="2920758"/>
                  <a:pt x="621611" y="2916948"/>
                </a:cubicBezTo>
                <a:cubicBezTo>
                  <a:pt x="619706" y="2913138"/>
                  <a:pt x="610181" y="2911233"/>
                  <a:pt x="610181" y="2911233"/>
                </a:cubicBezTo>
                <a:lnTo>
                  <a:pt x="605419" y="2909328"/>
                </a:lnTo>
                <a:cubicBezTo>
                  <a:pt x="602561" y="2908375"/>
                  <a:pt x="600656" y="2903613"/>
                  <a:pt x="598751" y="2900756"/>
                </a:cubicBezTo>
                <a:cubicBezTo>
                  <a:pt x="596846" y="2897898"/>
                  <a:pt x="584464" y="2893136"/>
                  <a:pt x="584464" y="2893136"/>
                </a:cubicBezTo>
                <a:lnTo>
                  <a:pt x="580654" y="2891231"/>
                </a:lnTo>
                <a:cubicBezTo>
                  <a:pt x="578749" y="2890278"/>
                  <a:pt x="577796" y="2888373"/>
                  <a:pt x="575891" y="2885515"/>
                </a:cubicBezTo>
                <a:cubicBezTo>
                  <a:pt x="573986" y="2882658"/>
                  <a:pt x="567319" y="2881706"/>
                  <a:pt x="566366" y="2878848"/>
                </a:cubicBezTo>
                <a:cubicBezTo>
                  <a:pt x="564461" y="2875038"/>
                  <a:pt x="569224" y="2874086"/>
                  <a:pt x="571129" y="2873133"/>
                </a:cubicBezTo>
                <a:cubicBezTo>
                  <a:pt x="573034" y="2872181"/>
                  <a:pt x="572081" y="2868371"/>
                  <a:pt x="568271" y="2867418"/>
                </a:cubicBezTo>
                <a:cubicBezTo>
                  <a:pt x="565414" y="2866465"/>
                  <a:pt x="556841" y="2869323"/>
                  <a:pt x="561604" y="2863608"/>
                </a:cubicBezTo>
                <a:cubicBezTo>
                  <a:pt x="563509" y="2861703"/>
                  <a:pt x="563509" y="2859798"/>
                  <a:pt x="561604" y="2857893"/>
                </a:cubicBezTo>
                <a:cubicBezTo>
                  <a:pt x="558746" y="2855036"/>
                  <a:pt x="555889" y="2850273"/>
                  <a:pt x="553031" y="2845511"/>
                </a:cubicBezTo>
                <a:cubicBezTo>
                  <a:pt x="550174" y="2841700"/>
                  <a:pt x="547316" y="2837890"/>
                  <a:pt x="542554" y="2835986"/>
                </a:cubicBezTo>
                <a:cubicBezTo>
                  <a:pt x="541601" y="2835033"/>
                  <a:pt x="539696" y="2835033"/>
                  <a:pt x="538744" y="2834081"/>
                </a:cubicBezTo>
                <a:cubicBezTo>
                  <a:pt x="535886" y="2833128"/>
                  <a:pt x="531124" y="2828365"/>
                  <a:pt x="531124" y="2828365"/>
                </a:cubicBezTo>
                <a:lnTo>
                  <a:pt x="526361" y="2825508"/>
                </a:lnTo>
                <a:cubicBezTo>
                  <a:pt x="518741" y="2824556"/>
                  <a:pt x="520646" y="2820746"/>
                  <a:pt x="523504" y="2815031"/>
                </a:cubicBezTo>
                <a:cubicBezTo>
                  <a:pt x="525409" y="2810268"/>
                  <a:pt x="518741" y="2805506"/>
                  <a:pt x="516836" y="2801696"/>
                </a:cubicBezTo>
                <a:cubicBezTo>
                  <a:pt x="515884" y="2798838"/>
                  <a:pt x="520646" y="2791218"/>
                  <a:pt x="520646" y="2786456"/>
                </a:cubicBezTo>
                <a:cubicBezTo>
                  <a:pt x="520646" y="2782646"/>
                  <a:pt x="511121" y="2781693"/>
                  <a:pt x="511121" y="2781693"/>
                </a:cubicBezTo>
                <a:lnTo>
                  <a:pt x="505406" y="2780740"/>
                </a:lnTo>
                <a:cubicBezTo>
                  <a:pt x="502549" y="2779788"/>
                  <a:pt x="498739" y="2775978"/>
                  <a:pt x="496834" y="2773121"/>
                </a:cubicBezTo>
                <a:cubicBezTo>
                  <a:pt x="494929" y="2771215"/>
                  <a:pt x="490166" y="2769311"/>
                  <a:pt x="487309" y="2768358"/>
                </a:cubicBezTo>
                <a:cubicBezTo>
                  <a:pt x="483499" y="2767406"/>
                  <a:pt x="483499" y="2765500"/>
                  <a:pt x="480641" y="2762643"/>
                </a:cubicBezTo>
                <a:cubicBezTo>
                  <a:pt x="476831" y="2758833"/>
                  <a:pt x="473021" y="2755023"/>
                  <a:pt x="473021" y="2755975"/>
                </a:cubicBezTo>
                <a:cubicBezTo>
                  <a:pt x="471116" y="2757881"/>
                  <a:pt x="469211" y="2758833"/>
                  <a:pt x="467306" y="2756928"/>
                </a:cubicBezTo>
                <a:cubicBezTo>
                  <a:pt x="466354" y="2755023"/>
                  <a:pt x="464449" y="2755975"/>
                  <a:pt x="463496" y="2757881"/>
                </a:cubicBezTo>
                <a:cubicBezTo>
                  <a:pt x="461591" y="2761690"/>
                  <a:pt x="459686" y="2761690"/>
                  <a:pt x="459686" y="2760738"/>
                </a:cubicBezTo>
                <a:cubicBezTo>
                  <a:pt x="456829" y="2758833"/>
                  <a:pt x="453019" y="2755023"/>
                  <a:pt x="451114" y="2752165"/>
                </a:cubicBezTo>
                <a:cubicBezTo>
                  <a:pt x="449209" y="2750261"/>
                  <a:pt x="447304" y="2752165"/>
                  <a:pt x="446351" y="2753118"/>
                </a:cubicBezTo>
                <a:cubicBezTo>
                  <a:pt x="444446" y="2756928"/>
                  <a:pt x="444446" y="2760738"/>
                  <a:pt x="443494" y="2764548"/>
                </a:cubicBezTo>
                <a:cubicBezTo>
                  <a:pt x="441589" y="2768358"/>
                  <a:pt x="439684" y="2770263"/>
                  <a:pt x="438731" y="2774073"/>
                </a:cubicBezTo>
                <a:cubicBezTo>
                  <a:pt x="437779" y="2776931"/>
                  <a:pt x="430159" y="2783598"/>
                  <a:pt x="430159" y="2783598"/>
                </a:cubicBezTo>
                <a:cubicBezTo>
                  <a:pt x="429206" y="2783598"/>
                  <a:pt x="426349" y="2779788"/>
                  <a:pt x="424444" y="2778836"/>
                </a:cubicBezTo>
                <a:cubicBezTo>
                  <a:pt x="421586" y="2777883"/>
                  <a:pt x="418729" y="2780740"/>
                  <a:pt x="420634" y="2782646"/>
                </a:cubicBezTo>
                <a:cubicBezTo>
                  <a:pt x="422539" y="2784550"/>
                  <a:pt x="422539" y="2790265"/>
                  <a:pt x="422539" y="2792171"/>
                </a:cubicBezTo>
                <a:cubicBezTo>
                  <a:pt x="422539" y="2797886"/>
                  <a:pt x="405394" y="2792171"/>
                  <a:pt x="402536" y="2791218"/>
                </a:cubicBezTo>
                <a:cubicBezTo>
                  <a:pt x="399679" y="2789313"/>
                  <a:pt x="399679" y="2782646"/>
                  <a:pt x="399679" y="2782646"/>
                </a:cubicBezTo>
                <a:cubicBezTo>
                  <a:pt x="400631" y="2776931"/>
                  <a:pt x="400631" y="2771215"/>
                  <a:pt x="400631" y="2766453"/>
                </a:cubicBezTo>
                <a:cubicBezTo>
                  <a:pt x="400631" y="2755975"/>
                  <a:pt x="391106" y="2753118"/>
                  <a:pt x="383486" y="2746450"/>
                </a:cubicBezTo>
                <a:lnTo>
                  <a:pt x="381581" y="2744546"/>
                </a:lnTo>
                <a:cubicBezTo>
                  <a:pt x="378724" y="2740736"/>
                  <a:pt x="371104" y="2732163"/>
                  <a:pt x="371104" y="2732163"/>
                </a:cubicBezTo>
                <a:cubicBezTo>
                  <a:pt x="370151" y="2731211"/>
                  <a:pt x="368246" y="2729306"/>
                  <a:pt x="367294" y="2728353"/>
                </a:cubicBezTo>
                <a:cubicBezTo>
                  <a:pt x="362531" y="2724543"/>
                  <a:pt x="367294" y="2720733"/>
                  <a:pt x="361579" y="2717875"/>
                </a:cubicBezTo>
                <a:cubicBezTo>
                  <a:pt x="357769" y="2715971"/>
                  <a:pt x="354911" y="2716923"/>
                  <a:pt x="352054" y="2715018"/>
                </a:cubicBezTo>
                <a:cubicBezTo>
                  <a:pt x="349196" y="2714065"/>
                  <a:pt x="346339" y="2708350"/>
                  <a:pt x="343481" y="2705493"/>
                </a:cubicBezTo>
                <a:cubicBezTo>
                  <a:pt x="340624" y="2702636"/>
                  <a:pt x="336814" y="2700731"/>
                  <a:pt x="336814" y="2700731"/>
                </a:cubicBezTo>
                <a:lnTo>
                  <a:pt x="334909" y="2698825"/>
                </a:lnTo>
                <a:cubicBezTo>
                  <a:pt x="333004" y="2697873"/>
                  <a:pt x="330146" y="2694063"/>
                  <a:pt x="329194" y="2690253"/>
                </a:cubicBezTo>
                <a:cubicBezTo>
                  <a:pt x="327289" y="2685490"/>
                  <a:pt x="317764" y="2687396"/>
                  <a:pt x="313001" y="2683586"/>
                </a:cubicBezTo>
                <a:cubicBezTo>
                  <a:pt x="310144" y="2682633"/>
                  <a:pt x="308239" y="2680728"/>
                  <a:pt x="308239" y="2677871"/>
                </a:cubicBezTo>
                <a:cubicBezTo>
                  <a:pt x="307286" y="2675013"/>
                  <a:pt x="308239" y="2673108"/>
                  <a:pt x="305381" y="2670250"/>
                </a:cubicBezTo>
                <a:cubicBezTo>
                  <a:pt x="303476" y="2668346"/>
                  <a:pt x="304429" y="2664536"/>
                  <a:pt x="304429" y="2660725"/>
                </a:cubicBezTo>
                <a:lnTo>
                  <a:pt x="304429" y="2658821"/>
                </a:lnTo>
                <a:cubicBezTo>
                  <a:pt x="304429" y="2655011"/>
                  <a:pt x="303476" y="2653106"/>
                  <a:pt x="303476" y="2652153"/>
                </a:cubicBezTo>
                <a:cubicBezTo>
                  <a:pt x="302524" y="2650248"/>
                  <a:pt x="301571" y="2649296"/>
                  <a:pt x="299666" y="2645486"/>
                </a:cubicBezTo>
                <a:cubicBezTo>
                  <a:pt x="298714" y="2642628"/>
                  <a:pt x="296809" y="2638818"/>
                  <a:pt x="295856" y="2635008"/>
                </a:cubicBezTo>
                <a:cubicBezTo>
                  <a:pt x="294904" y="2632150"/>
                  <a:pt x="292999" y="2628340"/>
                  <a:pt x="292046" y="2626436"/>
                </a:cubicBezTo>
                <a:cubicBezTo>
                  <a:pt x="289189" y="2622625"/>
                  <a:pt x="287284" y="2619768"/>
                  <a:pt x="284426" y="2618815"/>
                </a:cubicBezTo>
                <a:cubicBezTo>
                  <a:pt x="278711" y="2616911"/>
                  <a:pt x="275854" y="2622625"/>
                  <a:pt x="271091" y="2616911"/>
                </a:cubicBezTo>
                <a:cubicBezTo>
                  <a:pt x="268234" y="2615958"/>
                  <a:pt x="267281" y="2612148"/>
                  <a:pt x="265376" y="2608338"/>
                </a:cubicBezTo>
                <a:cubicBezTo>
                  <a:pt x="263471" y="2604528"/>
                  <a:pt x="260614" y="2599765"/>
                  <a:pt x="254899" y="2598813"/>
                </a:cubicBezTo>
                <a:cubicBezTo>
                  <a:pt x="251089" y="2597861"/>
                  <a:pt x="246326" y="2598813"/>
                  <a:pt x="247279" y="2604528"/>
                </a:cubicBezTo>
                <a:cubicBezTo>
                  <a:pt x="249184" y="2607386"/>
                  <a:pt x="244421" y="2607386"/>
                  <a:pt x="241564" y="2606433"/>
                </a:cubicBezTo>
                <a:cubicBezTo>
                  <a:pt x="236801" y="2605481"/>
                  <a:pt x="233944" y="2604528"/>
                  <a:pt x="234896" y="2599765"/>
                </a:cubicBezTo>
                <a:cubicBezTo>
                  <a:pt x="234896" y="2595956"/>
                  <a:pt x="234896" y="2595003"/>
                  <a:pt x="228229" y="2595003"/>
                </a:cubicBezTo>
                <a:cubicBezTo>
                  <a:pt x="220609" y="2595003"/>
                  <a:pt x="216799" y="2589288"/>
                  <a:pt x="215846" y="2583573"/>
                </a:cubicBezTo>
                <a:cubicBezTo>
                  <a:pt x="215846" y="2581668"/>
                  <a:pt x="215846" y="2575000"/>
                  <a:pt x="214894" y="2570238"/>
                </a:cubicBezTo>
                <a:cubicBezTo>
                  <a:pt x="213941" y="2562618"/>
                  <a:pt x="216799" y="2561665"/>
                  <a:pt x="212989" y="2554998"/>
                </a:cubicBezTo>
                <a:cubicBezTo>
                  <a:pt x="211084" y="2553093"/>
                  <a:pt x="211084" y="2553093"/>
                  <a:pt x="212036" y="2550236"/>
                </a:cubicBezTo>
                <a:cubicBezTo>
                  <a:pt x="212989" y="2547378"/>
                  <a:pt x="212989" y="2547378"/>
                  <a:pt x="211084" y="2547378"/>
                </a:cubicBezTo>
                <a:cubicBezTo>
                  <a:pt x="210131" y="2547378"/>
                  <a:pt x="209179" y="2547378"/>
                  <a:pt x="207274" y="2546425"/>
                </a:cubicBezTo>
                <a:cubicBezTo>
                  <a:pt x="203464" y="2545473"/>
                  <a:pt x="201559" y="2544521"/>
                  <a:pt x="201559" y="2542615"/>
                </a:cubicBezTo>
                <a:cubicBezTo>
                  <a:pt x="200606" y="2538806"/>
                  <a:pt x="203464" y="2534043"/>
                  <a:pt x="206321" y="2530233"/>
                </a:cubicBezTo>
                <a:cubicBezTo>
                  <a:pt x="207274" y="2529281"/>
                  <a:pt x="209179" y="2526423"/>
                  <a:pt x="206321" y="2524518"/>
                </a:cubicBezTo>
                <a:cubicBezTo>
                  <a:pt x="203464" y="2522613"/>
                  <a:pt x="203464" y="2521661"/>
                  <a:pt x="204416" y="2518803"/>
                </a:cubicBezTo>
                <a:cubicBezTo>
                  <a:pt x="205369" y="2514993"/>
                  <a:pt x="212036" y="2513088"/>
                  <a:pt x="215846" y="2512136"/>
                </a:cubicBezTo>
                <a:cubicBezTo>
                  <a:pt x="219656" y="2512136"/>
                  <a:pt x="219656" y="2509278"/>
                  <a:pt x="219656" y="2504515"/>
                </a:cubicBezTo>
                <a:cubicBezTo>
                  <a:pt x="219656" y="2499753"/>
                  <a:pt x="218704" y="2499753"/>
                  <a:pt x="217751" y="2498800"/>
                </a:cubicBezTo>
                <a:cubicBezTo>
                  <a:pt x="214894" y="2496896"/>
                  <a:pt x="213941" y="2493086"/>
                  <a:pt x="213941" y="2490228"/>
                </a:cubicBezTo>
                <a:cubicBezTo>
                  <a:pt x="213941" y="2486418"/>
                  <a:pt x="211084" y="2481656"/>
                  <a:pt x="212036" y="2478798"/>
                </a:cubicBezTo>
                <a:cubicBezTo>
                  <a:pt x="212989" y="2474036"/>
                  <a:pt x="212989" y="2470225"/>
                  <a:pt x="218704" y="2469273"/>
                </a:cubicBezTo>
                <a:cubicBezTo>
                  <a:pt x="223466" y="2468321"/>
                  <a:pt x="231086" y="2465463"/>
                  <a:pt x="223466" y="2460700"/>
                </a:cubicBezTo>
                <a:lnTo>
                  <a:pt x="221561" y="2459748"/>
                </a:lnTo>
                <a:cubicBezTo>
                  <a:pt x="221561" y="2459748"/>
                  <a:pt x="214894" y="2454986"/>
                  <a:pt x="213941" y="2452128"/>
                </a:cubicBezTo>
                <a:cubicBezTo>
                  <a:pt x="212036" y="2447365"/>
                  <a:pt x="212036" y="2444508"/>
                  <a:pt x="210131" y="2441650"/>
                </a:cubicBezTo>
                <a:cubicBezTo>
                  <a:pt x="209179" y="2439746"/>
                  <a:pt x="208226" y="2437840"/>
                  <a:pt x="206321" y="2435936"/>
                </a:cubicBezTo>
                <a:cubicBezTo>
                  <a:pt x="204416" y="2434031"/>
                  <a:pt x="200606" y="2432126"/>
                  <a:pt x="201559" y="2428315"/>
                </a:cubicBezTo>
                <a:cubicBezTo>
                  <a:pt x="202511" y="2425458"/>
                  <a:pt x="203464" y="2420696"/>
                  <a:pt x="205369" y="2416885"/>
                </a:cubicBezTo>
                <a:cubicBezTo>
                  <a:pt x="207274" y="2413076"/>
                  <a:pt x="209179" y="2409265"/>
                  <a:pt x="211084" y="2406408"/>
                </a:cubicBezTo>
                <a:cubicBezTo>
                  <a:pt x="212989" y="2401646"/>
                  <a:pt x="212036" y="2397835"/>
                  <a:pt x="212989" y="2393073"/>
                </a:cubicBezTo>
                <a:cubicBezTo>
                  <a:pt x="212989" y="2393073"/>
                  <a:pt x="212989" y="2388310"/>
                  <a:pt x="212036" y="2386406"/>
                </a:cubicBezTo>
                <a:cubicBezTo>
                  <a:pt x="211084" y="2384501"/>
                  <a:pt x="211084" y="2378785"/>
                  <a:pt x="213941" y="2375928"/>
                </a:cubicBezTo>
                <a:cubicBezTo>
                  <a:pt x="217751" y="2373071"/>
                  <a:pt x="224419" y="2370213"/>
                  <a:pt x="229181" y="2371165"/>
                </a:cubicBezTo>
                <a:cubicBezTo>
                  <a:pt x="231086" y="2372118"/>
                  <a:pt x="232991" y="2371165"/>
                  <a:pt x="234896" y="2370213"/>
                </a:cubicBezTo>
                <a:cubicBezTo>
                  <a:pt x="236801" y="2368308"/>
                  <a:pt x="242516" y="2368308"/>
                  <a:pt x="246326" y="2367356"/>
                </a:cubicBezTo>
                <a:cubicBezTo>
                  <a:pt x="252041" y="2365451"/>
                  <a:pt x="252994" y="2368308"/>
                  <a:pt x="253946" y="2372118"/>
                </a:cubicBezTo>
                <a:cubicBezTo>
                  <a:pt x="254899" y="2374976"/>
                  <a:pt x="253946" y="2375928"/>
                  <a:pt x="252994" y="2378785"/>
                </a:cubicBezTo>
                <a:cubicBezTo>
                  <a:pt x="252041" y="2380690"/>
                  <a:pt x="250136" y="2384501"/>
                  <a:pt x="250136" y="2387358"/>
                </a:cubicBezTo>
                <a:cubicBezTo>
                  <a:pt x="250136" y="2392121"/>
                  <a:pt x="249184" y="2394978"/>
                  <a:pt x="249184" y="2399740"/>
                </a:cubicBezTo>
                <a:cubicBezTo>
                  <a:pt x="249184" y="2402598"/>
                  <a:pt x="248231" y="2403551"/>
                  <a:pt x="252994" y="2406408"/>
                </a:cubicBezTo>
                <a:cubicBezTo>
                  <a:pt x="257756" y="2410218"/>
                  <a:pt x="258709" y="2413076"/>
                  <a:pt x="259661" y="2414028"/>
                </a:cubicBezTo>
                <a:cubicBezTo>
                  <a:pt x="263471" y="2419743"/>
                  <a:pt x="263471" y="2417838"/>
                  <a:pt x="271091" y="2418790"/>
                </a:cubicBezTo>
                <a:cubicBezTo>
                  <a:pt x="276806" y="2419743"/>
                  <a:pt x="283474" y="2424506"/>
                  <a:pt x="283474" y="2414981"/>
                </a:cubicBezTo>
                <a:cubicBezTo>
                  <a:pt x="283474" y="2405456"/>
                  <a:pt x="288236" y="2414028"/>
                  <a:pt x="292999" y="2410218"/>
                </a:cubicBezTo>
                <a:cubicBezTo>
                  <a:pt x="294904" y="2408313"/>
                  <a:pt x="296809" y="2408313"/>
                  <a:pt x="298714" y="2408313"/>
                </a:cubicBezTo>
                <a:cubicBezTo>
                  <a:pt x="301571" y="2408313"/>
                  <a:pt x="307286" y="2403551"/>
                  <a:pt x="308239" y="2400693"/>
                </a:cubicBezTo>
                <a:lnTo>
                  <a:pt x="310144" y="2396883"/>
                </a:lnTo>
                <a:cubicBezTo>
                  <a:pt x="310144" y="2396883"/>
                  <a:pt x="310144" y="2393073"/>
                  <a:pt x="312049" y="2389263"/>
                </a:cubicBezTo>
                <a:cubicBezTo>
                  <a:pt x="313001" y="2386406"/>
                  <a:pt x="315859" y="2380690"/>
                  <a:pt x="313954" y="2377833"/>
                </a:cubicBezTo>
                <a:cubicBezTo>
                  <a:pt x="312049" y="2374976"/>
                  <a:pt x="311096" y="2372118"/>
                  <a:pt x="312049" y="2370213"/>
                </a:cubicBezTo>
                <a:cubicBezTo>
                  <a:pt x="313001" y="2366403"/>
                  <a:pt x="313001" y="2362593"/>
                  <a:pt x="314906" y="2359735"/>
                </a:cubicBezTo>
                <a:cubicBezTo>
                  <a:pt x="315859" y="2357831"/>
                  <a:pt x="313954" y="2355926"/>
                  <a:pt x="314906" y="2354021"/>
                </a:cubicBezTo>
                <a:cubicBezTo>
                  <a:pt x="314906" y="2352115"/>
                  <a:pt x="315859" y="2352115"/>
                  <a:pt x="316811" y="2349258"/>
                </a:cubicBezTo>
                <a:cubicBezTo>
                  <a:pt x="317764" y="2346401"/>
                  <a:pt x="315859" y="2344496"/>
                  <a:pt x="313954" y="2338781"/>
                </a:cubicBezTo>
                <a:cubicBezTo>
                  <a:pt x="303476" y="2330208"/>
                  <a:pt x="303476" y="2327351"/>
                  <a:pt x="305381" y="2324493"/>
                </a:cubicBezTo>
                <a:cubicBezTo>
                  <a:pt x="306334" y="2323540"/>
                  <a:pt x="307286" y="2321635"/>
                  <a:pt x="307286" y="2320683"/>
                </a:cubicBezTo>
                <a:cubicBezTo>
                  <a:pt x="307286" y="2317826"/>
                  <a:pt x="307286" y="2315921"/>
                  <a:pt x="306334" y="2311158"/>
                </a:cubicBezTo>
                <a:cubicBezTo>
                  <a:pt x="305381" y="2307348"/>
                  <a:pt x="304429" y="2304490"/>
                  <a:pt x="303476" y="2301633"/>
                </a:cubicBezTo>
                <a:cubicBezTo>
                  <a:pt x="302524" y="2298776"/>
                  <a:pt x="302524" y="2297823"/>
                  <a:pt x="301571" y="2294013"/>
                </a:cubicBezTo>
                <a:cubicBezTo>
                  <a:pt x="300619" y="2288298"/>
                  <a:pt x="296809" y="2287346"/>
                  <a:pt x="295856" y="2282583"/>
                </a:cubicBezTo>
                <a:cubicBezTo>
                  <a:pt x="293951" y="2276868"/>
                  <a:pt x="292999" y="2274963"/>
                  <a:pt x="289189" y="2270201"/>
                </a:cubicBezTo>
                <a:cubicBezTo>
                  <a:pt x="287284" y="2268296"/>
                  <a:pt x="287284" y="2267343"/>
                  <a:pt x="287284" y="2263533"/>
                </a:cubicBezTo>
                <a:cubicBezTo>
                  <a:pt x="287284" y="2260676"/>
                  <a:pt x="288236" y="2258771"/>
                  <a:pt x="285379" y="2256865"/>
                </a:cubicBezTo>
                <a:cubicBezTo>
                  <a:pt x="277759" y="2249246"/>
                  <a:pt x="292046" y="2252103"/>
                  <a:pt x="285379" y="2242578"/>
                </a:cubicBezTo>
                <a:cubicBezTo>
                  <a:pt x="283474" y="2239721"/>
                  <a:pt x="281569" y="2235910"/>
                  <a:pt x="285379" y="2234958"/>
                </a:cubicBezTo>
                <a:cubicBezTo>
                  <a:pt x="289189" y="2234006"/>
                  <a:pt x="293951" y="2234006"/>
                  <a:pt x="294904" y="2228290"/>
                </a:cubicBezTo>
                <a:cubicBezTo>
                  <a:pt x="295856" y="2223528"/>
                  <a:pt x="296809" y="2219718"/>
                  <a:pt x="297761" y="2214956"/>
                </a:cubicBezTo>
                <a:cubicBezTo>
                  <a:pt x="297761" y="2214956"/>
                  <a:pt x="298714" y="2211146"/>
                  <a:pt x="299666" y="2206383"/>
                </a:cubicBezTo>
                <a:cubicBezTo>
                  <a:pt x="300619" y="2201621"/>
                  <a:pt x="301571" y="2197810"/>
                  <a:pt x="299666" y="2194001"/>
                </a:cubicBezTo>
                <a:cubicBezTo>
                  <a:pt x="297761" y="2191143"/>
                  <a:pt x="296809" y="2190190"/>
                  <a:pt x="296809" y="2190190"/>
                </a:cubicBezTo>
                <a:cubicBezTo>
                  <a:pt x="295856" y="2187333"/>
                  <a:pt x="295856" y="2186381"/>
                  <a:pt x="296809" y="2183523"/>
                </a:cubicBezTo>
                <a:cubicBezTo>
                  <a:pt x="297761" y="2180665"/>
                  <a:pt x="298714" y="2179713"/>
                  <a:pt x="301571" y="2180665"/>
                </a:cubicBezTo>
                <a:cubicBezTo>
                  <a:pt x="304429" y="2182571"/>
                  <a:pt x="309191" y="2181618"/>
                  <a:pt x="312049" y="2179713"/>
                </a:cubicBezTo>
                <a:cubicBezTo>
                  <a:pt x="316811" y="2177808"/>
                  <a:pt x="321574" y="2179713"/>
                  <a:pt x="324431" y="2177808"/>
                </a:cubicBezTo>
                <a:cubicBezTo>
                  <a:pt x="329194" y="2174951"/>
                  <a:pt x="333004" y="2172093"/>
                  <a:pt x="333956" y="2170188"/>
                </a:cubicBezTo>
                <a:cubicBezTo>
                  <a:pt x="335861" y="2168283"/>
                  <a:pt x="336814" y="2165426"/>
                  <a:pt x="337766" y="2163521"/>
                </a:cubicBezTo>
                <a:cubicBezTo>
                  <a:pt x="339671" y="2161615"/>
                  <a:pt x="339671" y="2160663"/>
                  <a:pt x="342529" y="2160663"/>
                </a:cubicBezTo>
                <a:cubicBezTo>
                  <a:pt x="349196" y="2161615"/>
                  <a:pt x="346339" y="2156853"/>
                  <a:pt x="344434" y="2153996"/>
                </a:cubicBezTo>
                <a:cubicBezTo>
                  <a:pt x="343481" y="2152090"/>
                  <a:pt x="339671" y="2149233"/>
                  <a:pt x="337766" y="2149233"/>
                </a:cubicBezTo>
                <a:cubicBezTo>
                  <a:pt x="332051" y="2150185"/>
                  <a:pt x="330146" y="2148281"/>
                  <a:pt x="329194" y="2140660"/>
                </a:cubicBezTo>
                <a:cubicBezTo>
                  <a:pt x="329194" y="2140660"/>
                  <a:pt x="330146" y="2138756"/>
                  <a:pt x="327289" y="2136851"/>
                </a:cubicBezTo>
                <a:cubicBezTo>
                  <a:pt x="324431" y="2134946"/>
                  <a:pt x="321574" y="2133993"/>
                  <a:pt x="321574" y="2130183"/>
                </a:cubicBezTo>
                <a:cubicBezTo>
                  <a:pt x="321574" y="2126373"/>
                  <a:pt x="317764" y="2122563"/>
                  <a:pt x="314906" y="2121610"/>
                </a:cubicBezTo>
                <a:cubicBezTo>
                  <a:pt x="314906" y="2121610"/>
                  <a:pt x="313001" y="2120658"/>
                  <a:pt x="309191" y="2121610"/>
                </a:cubicBezTo>
                <a:cubicBezTo>
                  <a:pt x="305381" y="2122563"/>
                  <a:pt x="305381" y="2120658"/>
                  <a:pt x="304429" y="2117801"/>
                </a:cubicBezTo>
                <a:cubicBezTo>
                  <a:pt x="302524" y="2113038"/>
                  <a:pt x="304429" y="2111133"/>
                  <a:pt x="298714" y="2111133"/>
                </a:cubicBezTo>
                <a:cubicBezTo>
                  <a:pt x="293951" y="2111133"/>
                  <a:pt x="292046" y="2109228"/>
                  <a:pt x="292046" y="2109228"/>
                </a:cubicBezTo>
                <a:cubicBezTo>
                  <a:pt x="292046" y="2109228"/>
                  <a:pt x="290141" y="2107323"/>
                  <a:pt x="289189" y="2104465"/>
                </a:cubicBezTo>
                <a:cubicBezTo>
                  <a:pt x="288236" y="2101608"/>
                  <a:pt x="288236" y="2102560"/>
                  <a:pt x="284426" y="2100656"/>
                </a:cubicBezTo>
                <a:cubicBezTo>
                  <a:pt x="270139" y="2095893"/>
                  <a:pt x="288236" y="2093988"/>
                  <a:pt x="278711" y="2085415"/>
                </a:cubicBezTo>
                <a:cubicBezTo>
                  <a:pt x="276806" y="2083510"/>
                  <a:pt x="275854" y="2080653"/>
                  <a:pt x="277759" y="2077795"/>
                </a:cubicBezTo>
                <a:cubicBezTo>
                  <a:pt x="279664" y="2074938"/>
                  <a:pt x="281569" y="2071128"/>
                  <a:pt x="281569" y="2070175"/>
                </a:cubicBezTo>
                <a:lnTo>
                  <a:pt x="282521" y="2067318"/>
                </a:lnTo>
                <a:cubicBezTo>
                  <a:pt x="282521" y="2067318"/>
                  <a:pt x="282521" y="2062555"/>
                  <a:pt x="282521" y="2059698"/>
                </a:cubicBezTo>
                <a:cubicBezTo>
                  <a:pt x="281569" y="2055888"/>
                  <a:pt x="280616" y="2055888"/>
                  <a:pt x="282521" y="2053030"/>
                </a:cubicBezTo>
                <a:cubicBezTo>
                  <a:pt x="285379" y="2048268"/>
                  <a:pt x="281569" y="2045410"/>
                  <a:pt x="282521" y="2040648"/>
                </a:cubicBezTo>
                <a:lnTo>
                  <a:pt x="283474" y="2035885"/>
                </a:lnTo>
                <a:cubicBezTo>
                  <a:pt x="283474" y="2035885"/>
                  <a:pt x="283474" y="2034933"/>
                  <a:pt x="285379" y="2032075"/>
                </a:cubicBezTo>
                <a:cubicBezTo>
                  <a:pt x="287284" y="2030170"/>
                  <a:pt x="286331" y="2028265"/>
                  <a:pt x="283474" y="2027313"/>
                </a:cubicBezTo>
                <a:cubicBezTo>
                  <a:pt x="280616" y="2026360"/>
                  <a:pt x="281569" y="2025408"/>
                  <a:pt x="280616" y="2024455"/>
                </a:cubicBezTo>
                <a:lnTo>
                  <a:pt x="280616" y="2021598"/>
                </a:lnTo>
                <a:cubicBezTo>
                  <a:pt x="280616" y="2021598"/>
                  <a:pt x="279664" y="2007310"/>
                  <a:pt x="279664" y="2005405"/>
                </a:cubicBezTo>
                <a:lnTo>
                  <a:pt x="280616" y="1999690"/>
                </a:lnTo>
                <a:cubicBezTo>
                  <a:pt x="280616" y="1999690"/>
                  <a:pt x="282521" y="1992070"/>
                  <a:pt x="284426" y="1991118"/>
                </a:cubicBezTo>
                <a:cubicBezTo>
                  <a:pt x="287284" y="1989213"/>
                  <a:pt x="290141" y="1988260"/>
                  <a:pt x="292046" y="1986355"/>
                </a:cubicBezTo>
                <a:cubicBezTo>
                  <a:pt x="294904" y="1983498"/>
                  <a:pt x="294904" y="1983498"/>
                  <a:pt x="297761" y="1981593"/>
                </a:cubicBezTo>
                <a:cubicBezTo>
                  <a:pt x="300619" y="1979688"/>
                  <a:pt x="299666" y="1977783"/>
                  <a:pt x="292999" y="1977783"/>
                </a:cubicBezTo>
                <a:lnTo>
                  <a:pt x="289189" y="1976830"/>
                </a:lnTo>
                <a:cubicBezTo>
                  <a:pt x="289189" y="1976830"/>
                  <a:pt x="285379" y="1976830"/>
                  <a:pt x="283474" y="1974925"/>
                </a:cubicBezTo>
                <a:cubicBezTo>
                  <a:pt x="281569" y="1973020"/>
                  <a:pt x="280616" y="1972068"/>
                  <a:pt x="279664" y="1973973"/>
                </a:cubicBezTo>
                <a:cubicBezTo>
                  <a:pt x="275854" y="1978735"/>
                  <a:pt x="273949" y="1975878"/>
                  <a:pt x="271091" y="1973020"/>
                </a:cubicBezTo>
                <a:lnTo>
                  <a:pt x="267281" y="1969210"/>
                </a:lnTo>
                <a:lnTo>
                  <a:pt x="265376" y="1967305"/>
                </a:lnTo>
                <a:cubicBezTo>
                  <a:pt x="265376" y="1967305"/>
                  <a:pt x="263471" y="1965400"/>
                  <a:pt x="260614" y="1966353"/>
                </a:cubicBezTo>
                <a:cubicBezTo>
                  <a:pt x="257756" y="1967305"/>
                  <a:pt x="254899" y="1970163"/>
                  <a:pt x="252994" y="1968258"/>
                </a:cubicBezTo>
                <a:cubicBezTo>
                  <a:pt x="251089" y="1966353"/>
                  <a:pt x="248231" y="1963495"/>
                  <a:pt x="246326" y="1963495"/>
                </a:cubicBezTo>
                <a:cubicBezTo>
                  <a:pt x="242516" y="1962543"/>
                  <a:pt x="240611" y="1960638"/>
                  <a:pt x="236801" y="1960638"/>
                </a:cubicBezTo>
                <a:cubicBezTo>
                  <a:pt x="230134" y="1959685"/>
                  <a:pt x="224419" y="1956828"/>
                  <a:pt x="222514" y="1953018"/>
                </a:cubicBezTo>
                <a:cubicBezTo>
                  <a:pt x="221561" y="1948255"/>
                  <a:pt x="218704" y="1946350"/>
                  <a:pt x="213941" y="1945398"/>
                </a:cubicBezTo>
                <a:cubicBezTo>
                  <a:pt x="209179" y="1944445"/>
                  <a:pt x="207274" y="1944445"/>
                  <a:pt x="204416" y="1942540"/>
                </a:cubicBezTo>
                <a:cubicBezTo>
                  <a:pt x="199654" y="1938730"/>
                  <a:pt x="200606" y="1935873"/>
                  <a:pt x="196796" y="1932063"/>
                </a:cubicBezTo>
                <a:cubicBezTo>
                  <a:pt x="193939" y="1929205"/>
                  <a:pt x="191081" y="1925395"/>
                  <a:pt x="185366" y="1926348"/>
                </a:cubicBezTo>
                <a:cubicBezTo>
                  <a:pt x="181556" y="1927300"/>
                  <a:pt x="178699" y="1918728"/>
                  <a:pt x="174889" y="1916823"/>
                </a:cubicBezTo>
                <a:lnTo>
                  <a:pt x="171079" y="1913965"/>
                </a:lnTo>
                <a:cubicBezTo>
                  <a:pt x="171079" y="1913965"/>
                  <a:pt x="167269" y="1911108"/>
                  <a:pt x="167269" y="1909203"/>
                </a:cubicBezTo>
                <a:cubicBezTo>
                  <a:pt x="166316" y="1904440"/>
                  <a:pt x="164411" y="1899678"/>
                  <a:pt x="160601" y="1896820"/>
                </a:cubicBezTo>
                <a:cubicBezTo>
                  <a:pt x="160601" y="1896820"/>
                  <a:pt x="157744" y="1893963"/>
                  <a:pt x="155839" y="1892058"/>
                </a:cubicBezTo>
                <a:cubicBezTo>
                  <a:pt x="153934" y="1890153"/>
                  <a:pt x="152029" y="1886343"/>
                  <a:pt x="155839" y="1883485"/>
                </a:cubicBezTo>
                <a:cubicBezTo>
                  <a:pt x="159649" y="1880628"/>
                  <a:pt x="163459" y="1877770"/>
                  <a:pt x="160601" y="1874913"/>
                </a:cubicBezTo>
                <a:cubicBezTo>
                  <a:pt x="158696" y="1873008"/>
                  <a:pt x="156791" y="1873008"/>
                  <a:pt x="153934" y="1873008"/>
                </a:cubicBezTo>
                <a:cubicBezTo>
                  <a:pt x="149171" y="1873008"/>
                  <a:pt x="147266" y="1875865"/>
                  <a:pt x="143456" y="1874913"/>
                </a:cubicBezTo>
                <a:cubicBezTo>
                  <a:pt x="139646" y="1874913"/>
                  <a:pt x="138694" y="1876818"/>
                  <a:pt x="137741" y="1878723"/>
                </a:cubicBezTo>
                <a:cubicBezTo>
                  <a:pt x="136789" y="1879675"/>
                  <a:pt x="129169" y="1873960"/>
                  <a:pt x="125359" y="1873960"/>
                </a:cubicBezTo>
                <a:cubicBezTo>
                  <a:pt x="125359" y="1873960"/>
                  <a:pt x="122501" y="1873008"/>
                  <a:pt x="118691" y="1872055"/>
                </a:cubicBezTo>
                <a:cubicBezTo>
                  <a:pt x="114881" y="1871103"/>
                  <a:pt x="112024" y="1868245"/>
                  <a:pt x="114881" y="1864435"/>
                </a:cubicBezTo>
                <a:cubicBezTo>
                  <a:pt x="116786" y="1861578"/>
                  <a:pt x="121549" y="1855863"/>
                  <a:pt x="119644" y="1853005"/>
                </a:cubicBezTo>
                <a:cubicBezTo>
                  <a:pt x="119644" y="1853005"/>
                  <a:pt x="118691" y="1850148"/>
                  <a:pt x="118691" y="1847290"/>
                </a:cubicBezTo>
                <a:cubicBezTo>
                  <a:pt x="118691" y="1844433"/>
                  <a:pt x="117739" y="1842528"/>
                  <a:pt x="112976" y="1841575"/>
                </a:cubicBezTo>
                <a:cubicBezTo>
                  <a:pt x="108214" y="1840623"/>
                  <a:pt x="105356" y="1839670"/>
                  <a:pt x="105356" y="1834908"/>
                </a:cubicBezTo>
                <a:lnTo>
                  <a:pt x="105356" y="1833003"/>
                </a:lnTo>
                <a:cubicBezTo>
                  <a:pt x="105356" y="1833003"/>
                  <a:pt x="106309" y="1830145"/>
                  <a:pt x="106309" y="1828240"/>
                </a:cubicBezTo>
                <a:cubicBezTo>
                  <a:pt x="106309" y="1826335"/>
                  <a:pt x="106309" y="1823478"/>
                  <a:pt x="110119" y="1822525"/>
                </a:cubicBezTo>
                <a:cubicBezTo>
                  <a:pt x="112976" y="1821573"/>
                  <a:pt x="116786" y="1821573"/>
                  <a:pt x="115834" y="1817763"/>
                </a:cubicBezTo>
                <a:cubicBezTo>
                  <a:pt x="114881" y="1813953"/>
                  <a:pt x="115834" y="1813953"/>
                  <a:pt x="119644" y="1813953"/>
                </a:cubicBezTo>
                <a:cubicBezTo>
                  <a:pt x="122501" y="1813000"/>
                  <a:pt x="124406" y="1812048"/>
                  <a:pt x="123454" y="1809190"/>
                </a:cubicBezTo>
                <a:cubicBezTo>
                  <a:pt x="121549" y="1801570"/>
                  <a:pt x="119644" y="1800618"/>
                  <a:pt x="125359" y="1794903"/>
                </a:cubicBezTo>
                <a:cubicBezTo>
                  <a:pt x="127264" y="1792998"/>
                  <a:pt x="130121" y="1789188"/>
                  <a:pt x="130121" y="1786330"/>
                </a:cubicBezTo>
                <a:cubicBezTo>
                  <a:pt x="130121" y="1783473"/>
                  <a:pt x="131074" y="1782520"/>
                  <a:pt x="130121" y="1780615"/>
                </a:cubicBezTo>
                <a:cubicBezTo>
                  <a:pt x="128216" y="1775853"/>
                  <a:pt x="125359" y="1772043"/>
                  <a:pt x="127264" y="1768233"/>
                </a:cubicBezTo>
                <a:cubicBezTo>
                  <a:pt x="131074" y="1760613"/>
                  <a:pt x="129169" y="1761565"/>
                  <a:pt x="123454" y="1753945"/>
                </a:cubicBezTo>
                <a:cubicBezTo>
                  <a:pt x="121549" y="1751088"/>
                  <a:pt x="120596" y="1750135"/>
                  <a:pt x="118691" y="1747278"/>
                </a:cubicBezTo>
                <a:cubicBezTo>
                  <a:pt x="114881" y="1742515"/>
                  <a:pt x="114881" y="1739658"/>
                  <a:pt x="112976" y="1735848"/>
                </a:cubicBezTo>
                <a:cubicBezTo>
                  <a:pt x="112024" y="1733943"/>
                  <a:pt x="110119" y="1731085"/>
                  <a:pt x="107261" y="1728228"/>
                </a:cubicBezTo>
                <a:cubicBezTo>
                  <a:pt x="102499" y="1724418"/>
                  <a:pt x="99641" y="1723465"/>
                  <a:pt x="96784" y="1726323"/>
                </a:cubicBezTo>
                <a:cubicBezTo>
                  <a:pt x="94879" y="1729180"/>
                  <a:pt x="93926" y="1735848"/>
                  <a:pt x="89164" y="1729180"/>
                </a:cubicBezTo>
                <a:cubicBezTo>
                  <a:pt x="88211" y="1727275"/>
                  <a:pt x="85354" y="1725370"/>
                  <a:pt x="86306" y="1721560"/>
                </a:cubicBezTo>
                <a:cubicBezTo>
                  <a:pt x="87259" y="1716798"/>
                  <a:pt x="88211" y="1715845"/>
                  <a:pt x="88211" y="1715845"/>
                </a:cubicBezTo>
                <a:lnTo>
                  <a:pt x="89164" y="1708225"/>
                </a:lnTo>
                <a:cubicBezTo>
                  <a:pt x="89164" y="1708225"/>
                  <a:pt x="89164" y="1705368"/>
                  <a:pt x="89164" y="1702510"/>
                </a:cubicBezTo>
                <a:cubicBezTo>
                  <a:pt x="90116" y="1698700"/>
                  <a:pt x="88211" y="1695843"/>
                  <a:pt x="83449" y="1694890"/>
                </a:cubicBezTo>
                <a:cubicBezTo>
                  <a:pt x="78686" y="1693938"/>
                  <a:pt x="71066" y="1691080"/>
                  <a:pt x="71066" y="1687270"/>
                </a:cubicBezTo>
                <a:cubicBezTo>
                  <a:pt x="68209" y="1678698"/>
                  <a:pt x="69161" y="1681555"/>
                  <a:pt x="60589" y="1679650"/>
                </a:cubicBezTo>
                <a:cubicBezTo>
                  <a:pt x="57731" y="1678698"/>
                  <a:pt x="57731" y="1681555"/>
                  <a:pt x="53921" y="1678698"/>
                </a:cubicBezTo>
                <a:cubicBezTo>
                  <a:pt x="50111" y="1675840"/>
                  <a:pt x="47254" y="1674888"/>
                  <a:pt x="45349" y="1676793"/>
                </a:cubicBezTo>
                <a:cubicBezTo>
                  <a:pt x="43444" y="1678698"/>
                  <a:pt x="41539" y="1682508"/>
                  <a:pt x="39634" y="1678698"/>
                </a:cubicBezTo>
                <a:cubicBezTo>
                  <a:pt x="37729" y="1675840"/>
                  <a:pt x="38681" y="1672983"/>
                  <a:pt x="38681" y="1669173"/>
                </a:cubicBezTo>
                <a:cubicBezTo>
                  <a:pt x="38681" y="1665363"/>
                  <a:pt x="32014" y="1664410"/>
                  <a:pt x="29156" y="1659648"/>
                </a:cubicBezTo>
                <a:cubicBezTo>
                  <a:pt x="27251" y="1657743"/>
                  <a:pt x="26299" y="1655838"/>
                  <a:pt x="24394" y="1655838"/>
                </a:cubicBezTo>
                <a:cubicBezTo>
                  <a:pt x="19631" y="1656790"/>
                  <a:pt x="16774" y="1657743"/>
                  <a:pt x="16774" y="1657743"/>
                </a:cubicBezTo>
                <a:cubicBezTo>
                  <a:pt x="10106" y="1659648"/>
                  <a:pt x="12011" y="1656790"/>
                  <a:pt x="10106" y="1651075"/>
                </a:cubicBezTo>
                <a:cubicBezTo>
                  <a:pt x="9154" y="1647265"/>
                  <a:pt x="10106" y="1645360"/>
                  <a:pt x="9154" y="1640598"/>
                </a:cubicBezTo>
                <a:cubicBezTo>
                  <a:pt x="10106" y="1634883"/>
                  <a:pt x="10106" y="1632025"/>
                  <a:pt x="14869" y="1628215"/>
                </a:cubicBezTo>
                <a:cubicBezTo>
                  <a:pt x="18679" y="1625358"/>
                  <a:pt x="21536" y="1625358"/>
                  <a:pt x="32966" y="1629168"/>
                </a:cubicBezTo>
                <a:cubicBezTo>
                  <a:pt x="44396" y="1632978"/>
                  <a:pt x="43444" y="1633930"/>
                  <a:pt x="51064" y="1637740"/>
                </a:cubicBezTo>
                <a:cubicBezTo>
                  <a:pt x="52969" y="1638693"/>
                  <a:pt x="55826" y="1639645"/>
                  <a:pt x="57731" y="1640598"/>
                </a:cubicBezTo>
                <a:cubicBezTo>
                  <a:pt x="59636" y="1641550"/>
                  <a:pt x="62494" y="1642503"/>
                  <a:pt x="65351" y="1643455"/>
                </a:cubicBezTo>
                <a:cubicBezTo>
                  <a:pt x="72019" y="1645360"/>
                  <a:pt x="72019" y="1644408"/>
                  <a:pt x="78686" y="1641550"/>
                </a:cubicBezTo>
                <a:cubicBezTo>
                  <a:pt x="85354" y="1638693"/>
                  <a:pt x="87259" y="1632025"/>
                  <a:pt x="85354" y="1626310"/>
                </a:cubicBezTo>
                <a:cubicBezTo>
                  <a:pt x="83449" y="1619643"/>
                  <a:pt x="78686" y="1612023"/>
                  <a:pt x="74876" y="1603450"/>
                </a:cubicBezTo>
                <a:cubicBezTo>
                  <a:pt x="70114" y="1594878"/>
                  <a:pt x="79639" y="1587258"/>
                  <a:pt x="85354" y="1581543"/>
                </a:cubicBezTo>
                <a:cubicBezTo>
                  <a:pt x="91069" y="1575828"/>
                  <a:pt x="90116" y="1571065"/>
                  <a:pt x="87259" y="1564398"/>
                </a:cubicBezTo>
                <a:cubicBezTo>
                  <a:pt x="83449" y="1556778"/>
                  <a:pt x="86306" y="1556778"/>
                  <a:pt x="91069" y="1550110"/>
                </a:cubicBezTo>
                <a:cubicBezTo>
                  <a:pt x="94879" y="1543443"/>
                  <a:pt x="92021" y="1542490"/>
                  <a:pt x="90116" y="1533918"/>
                </a:cubicBezTo>
                <a:cubicBezTo>
                  <a:pt x="87259" y="1525345"/>
                  <a:pt x="89164" y="1521535"/>
                  <a:pt x="90116" y="1514868"/>
                </a:cubicBezTo>
                <a:cubicBezTo>
                  <a:pt x="91069" y="1508200"/>
                  <a:pt x="97736" y="1499628"/>
                  <a:pt x="102499" y="1492008"/>
                </a:cubicBezTo>
                <a:cubicBezTo>
                  <a:pt x="107261" y="1484388"/>
                  <a:pt x="106309" y="1481530"/>
                  <a:pt x="100594" y="1474863"/>
                </a:cubicBezTo>
                <a:cubicBezTo>
                  <a:pt x="94879" y="1468195"/>
                  <a:pt x="92974" y="1464385"/>
                  <a:pt x="90116" y="1456765"/>
                </a:cubicBezTo>
                <a:cubicBezTo>
                  <a:pt x="87259" y="1449145"/>
                  <a:pt x="70114" y="1443430"/>
                  <a:pt x="69161" y="1443430"/>
                </a:cubicBezTo>
                <a:cubicBezTo>
                  <a:pt x="68209" y="1443430"/>
                  <a:pt x="68209" y="1442478"/>
                  <a:pt x="67256" y="1442478"/>
                </a:cubicBezTo>
                <a:cubicBezTo>
                  <a:pt x="55826" y="1435810"/>
                  <a:pt x="45349" y="1433905"/>
                  <a:pt x="34871" y="1442478"/>
                </a:cubicBezTo>
                <a:cubicBezTo>
                  <a:pt x="30109" y="1446288"/>
                  <a:pt x="25346" y="1445335"/>
                  <a:pt x="21536" y="1442478"/>
                </a:cubicBezTo>
                <a:cubicBezTo>
                  <a:pt x="17726" y="1439620"/>
                  <a:pt x="16774" y="1437715"/>
                  <a:pt x="15821" y="1435810"/>
                </a:cubicBezTo>
                <a:cubicBezTo>
                  <a:pt x="14869" y="1433905"/>
                  <a:pt x="13916" y="1431048"/>
                  <a:pt x="12011" y="1427238"/>
                </a:cubicBezTo>
                <a:cubicBezTo>
                  <a:pt x="11059" y="1425333"/>
                  <a:pt x="9154" y="1422475"/>
                  <a:pt x="7249" y="1419618"/>
                </a:cubicBezTo>
                <a:cubicBezTo>
                  <a:pt x="1534" y="1410093"/>
                  <a:pt x="-2276" y="1406283"/>
                  <a:pt x="1534" y="1397710"/>
                </a:cubicBezTo>
                <a:cubicBezTo>
                  <a:pt x="4391" y="1390090"/>
                  <a:pt x="9154" y="1386280"/>
                  <a:pt x="16774" y="1386280"/>
                </a:cubicBezTo>
                <a:cubicBezTo>
                  <a:pt x="24394" y="1386280"/>
                  <a:pt x="26299" y="1389138"/>
                  <a:pt x="29156" y="1381518"/>
                </a:cubicBezTo>
                <a:cubicBezTo>
                  <a:pt x="32014" y="1374850"/>
                  <a:pt x="32014" y="1375803"/>
                  <a:pt x="27251" y="1371993"/>
                </a:cubicBezTo>
                <a:cubicBezTo>
                  <a:pt x="22489" y="1368183"/>
                  <a:pt x="22489" y="1365325"/>
                  <a:pt x="21536" y="1358658"/>
                </a:cubicBezTo>
                <a:cubicBezTo>
                  <a:pt x="20584" y="1353895"/>
                  <a:pt x="21536" y="1350085"/>
                  <a:pt x="21536" y="1347228"/>
                </a:cubicBezTo>
                <a:cubicBezTo>
                  <a:pt x="21536" y="1342465"/>
                  <a:pt x="21536" y="1342465"/>
                  <a:pt x="20584" y="1338655"/>
                </a:cubicBezTo>
                <a:cubicBezTo>
                  <a:pt x="19631" y="1334845"/>
                  <a:pt x="17726" y="1335798"/>
                  <a:pt x="15821" y="1330083"/>
                </a:cubicBezTo>
                <a:cubicBezTo>
                  <a:pt x="14869" y="1327225"/>
                  <a:pt x="14869" y="1323415"/>
                  <a:pt x="14869" y="1323415"/>
                </a:cubicBezTo>
                <a:cubicBezTo>
                  <a:pt x="16774" y="1319605"/>
                  <a:pt x="18679" y="1317700"/>
                  <a:pt x="24394" y="1313890"/>
                </a:cubicBezTo>
                <a:cubicBezTo>
                  <a:pt x="28204" y="1311033"/>
                  <a:pt x="32014" y="1311033"/>
                  <a:pt x="35824" y="1310080"/>
                </a:cubicBezTo>
                <a:cubicBezTo>
                  <a:pt x="39634" y="1309128"/>
                  <a:pt x="46301" y="1314843"/>
                  <a:pt x="49159" y="1313890"/>
                </a:cubicBezTo>
                <a:lnTo>
                  <a:pt x="55826" y="1313890"/>
                </a:lnTo>
                <a:cubicBezTo>
                  <a:pt x="55826" y="1313890"/>
                  <a:pt x="59636" y="1311985"/>
                  <a:pt x="64399" y="1308175"/>
                </a:cubicBezTo>
                <a:cubicBezTo>
                  <a:pt x="72019" y="1302460"/>
                  <a:pt x="72019" y="1301508"/>
                  <a:pt x="72019" y="1299603"/>
                </a:cubicBezTo>
                <a:cubicBezTo>
                  <a:pt x="72971" y="1294840"/>
                  <a:pt x="72971" y="1290078"/>
                  <a:pt x="73924" y="1286268"/>
                </a:cubicBezTo>
                <a:cubicBezTo>
                  <a:pt x="73924" y="1285315"/>
                  <a:pt x="73924" y="1284363"/>
                  <a:pt x="72019" y="1282458"/>
                </a:cubicBezTo>
                <a:cubicBezTo>
                  <a:pt x="70114" y="1280553"/>
                  <a:pt x="70114" y="1276743"/>
                  <a:pt x="73924" y="1273885"/>
                </a:cubicBezTo>
                <a:cubicBezTo>
                  <a:pt x="76781" y="1270075"/>
                  <a:pt x="79639" y="1270075"/>
                  <a:pt x="83449" y="1267218"/>
                </a:cubicBezTo>
                <a:cubicBezTo>
                  <a:pt x="86306" y="1265313"/>
                  <a:pt x="87259" y="1263408"/>
                  <a:pt x="89164" y="1261503"/>
                </a:cubicBezTo>
                <a:cubicBezTo>
                  <a:pt x="91069" y="1259598"/>
                  <a:pt x="92021" y="1258645"/>
                  <a:pt x="93926" y="1258645"/>
                </a:cubicBezTo>
                <a:cubicBezTo>
                  <a:pt x="95831" y="1258645"/>
                  <a:pt x="95831" y="1255788"/>
                  <a:pt x="94879" y="1252930"/>
                </a:cubicBezTo>
                <a:cubicBezTo>
                  <a:pt x="92021" y="1246263"/>
                  <a:pt x="96784" y="1250073"/>
                  <a:pt x="102499" y="1246263"/>
                </a:cubicBezTo>
                <a:cubicBezTo>
                  <a:pt x="104404" y="1244358"/>
                  <a:pt x="106309" y="1244358"/>
                  <a:pt x="107261" y="1247215"/>
                </a:cubicBezTo>
                <a:cubicBezTo>
                  <a:pt x="109166" y="1251025"/>
                  <a:pt x="122501" y="1246263"/>
                  <a:pt x="126311" y="1249120"/>
                </a:cubicBezTo>
                <a:cubicBezTo>
                  <a:pt x="128216" y="1250073"/>
                  <a:pt x="128216" y="1252930"/>
                  <a:pt x="130121" y="1254835"/>
                </a:cubicBezTo>
                <a:cubicBezTo>
                  <a:pt x="132979" y="1256740"/>
                  <a:pt x="136789" y="1256740"/>
                  <a:pt x="139646" y="1255788"/>
                </a:cubicBezTo>
                <a:cubicBezTo>
                  <a:pt x="139646" y="1255788"/>
                  <a:pt x="152981" y="1251978"/>
                  <a:pt x="154886" y="1249120"/>
                </a:cubicBezTo>
                <a:lnTo>
                  <a:pt x="158696" y="1247215"/>
                </a:lnTo>
                <a:lnTo>
                  <a:pt x="160601" y="1246263"/>
                </a:lnTo>
                <a:lnTo>
                  <a:pt x="163459" y="1244358"/>
                </a:lnTo>
                <a:cubicBezTo>
                  <a:pt x="163459" y="1244358"/>
                  <a:pt x="165364" y="1242453"/>
                  <a:pt x="169174" y="1244358"/>
                </a:cubicBezTo>
                <a:cubicBezTo>
                  <a:pt x="175841" y="1247215"/>
                  <a:pt x="174889" y="1238643"/>
                  <a:pt x="180604" y="1238643"/>
                </a:cubicBezTo>
                <a:cubicBezTo>
                  <a:pt x="184414" y="1238643"/>
                  <a:pt x="187271" y="1240548"/>
                  <a:pt x="190129" y="1242453"/>
                </a:cubicBezTo>
                <a:cubicBezTo>
                  <a:pt x="193939" y="1246263"/>
                  <a:pt x="194891" y="1247215"/>
                  <a:pt x="195844" y="1246263"/>
                </a:cubicBezTo>
                <a:cubicBezTo>
                  <a:pt x="199654" y="1246263"/>
                  <a:pt x="201559" y="1245310"/>
                  <a:pt x="198701" y="1240548"/>
                </a:cubicBezTo>
                <a:cubicBezTo>
                  <a:pt x="193939" y="1233880"/>
                  <a:pt x="191081" y="1228165"/>
                  <a:pt x="198701" y="1221498"/>
                </a:cubicBezTo>
                <a:cubicBezTo>
                  <a:pt x="200606" y="1219593"/>
                  <a:pt x="203464" y="1223403"/>
                  <a:pt x="205369" y="1227213"/>
                </a:cubicBezTo>
                <a:cubicBezTo>
                  <a:pt x="207274" y="1231975"/>
                  <a:pt x="212036" y="1234833"/>
                  <a:pt x="216799" y="1236738"/>
                </a:cubicBezTo>
                <a:cubicBezTo>
                  <a:pt x="220609" y="1237690"/>
                  <a:pt x="225371" y="1238643"/>
                  <a:pt x="226324" y="1238643"/>
                </a:cubicBezTo>
                <a:cubicBezTo>
                  <a:pt x="228229" y="1239595"/>
                  <a:pt x="232039" y="1239595"/>
                  <a:pt x="234896" y="1239595"/>
                </a:cubicBezTo>
                <a:cubicBezTo>
                  <a:pt x="239659" y="1239595"/>
                  <a:pt x="243469" y="1237690"/>
                  <a:pt x="248231" y="1235785"/>
                </a:cubicBezTo>
                <a:cubicBezTo>
                  <a:pt x="248231" y="1235785"/>
                  <a:pt x="252041" y="1233880"/>
                  <a:pt x="256804" y="1231975"/>
                </a:cubicBezTo>
                <a:cubicBezTo>
                  <a:pt x="260614" y="1230070"/>
                  <a:pt x="266329" y="1227213"/>
                  <a:pt x="271091" y="1227213"/>
                </a:cubicBezTo>
                <a:cubicBezTo>
                  <a:pt x="274901" y="1227213"/>
                  <a:pt x="277759" y="1229118"/>
                  <a:pt x="275854" y="1236738"/>
                </a:cubicBezTo>
                <a:cubicBezTo>
                  <a:pt x="274901" y="1239595"/>
                  <a:pt x="274901" y="1242453"/>
                  <a:pt x="275854" y="1246263"/>
                </a:cubicBezTo>
                <a:cubicBezTo>
                  <a:pt x="276806" y="1249120"/>
                  <a:pt x="277759" y="1252930"/>
                  <a:pt x="278711" y="1253883"/>
                </a:cubicBezTo>
                <a:cubicBezTo>
                  <a:pt x="281569" y="1257693"/>
                  <a:pt x="273949" y="1261503"/>
                  <a:pt x="271091" y="1264360"/>
                </a:cubicBezTo>
                <a:cubicBezTo>
                  <a:pt x="269186" y="1266265"/>
                  <a:pt x="267281" y="1267218"/>
                  <a:pt x="269186" y="1269123"/>
                </a:cubicBezTo>
                <a:cubicBezTo>
                  <a:pt x="271091" y="1270075"/>
                  <a:pt x="272044" y="1271028"/>
                  <a:pt x="270139" y="1272933"/>
                </a:cubicBezTo>
                <a:cubicBezTo>
                  <a:pt x="268234" y="1274838"/>
                  <a:pt x="269186" y="1277695"/>
                  <a:pt x="272996" y="1277695"/>
                </a:cubicBezTo>
                <a:cubicBezTo>
                  <a:pt x="275854" y="1278648"/>
                  <a:pt x="277759" y="1277695"/>
                  <a:pt x="280616" y="1277695"/>
                </a:cubicBezTo>
                <a:cubicBezTo>
                  <a:pt x="283474" y="1277695"/>
                  <a:pt x="287284" y="1276743"/>
                  <a:pt x="290141" y="1276743"/>
                </a:cubicBezTo>
                <a:cubicBezTo>
                  <a:pt x="292046" y="1276743"/>
                  <a:pt x="297761" y="1276743"/>
                  <a:pt x="303476" y="1276743"/>
                </a:cubicBezTo>
                <a:cubicBezTo>
                  <a:pt x="307286" y="1276743"/>
                  <a:pt x="311096" y="1277695"/>
                  <a:pt x="313001" y="1278648"/>
                </a:cubicBezTo>
                <a:cubicBezTo>
                  <a:pt x="317764" y="1281505"/>
                  <a:pt x="320621" y="1282458"/>
                  <a:pt x="326336" y="1280553"/>
                </a:cubicBezTo>
                <a:cubicBezTo>
                  <a:pt x="329194" y="1279600"/>
                  <a:pt x="333004" y="1279600"/>
                  <a:pt x="333004" y="1282458"/>
                </a:cubicBezTo>
                <a:cubicBezTo>
                  <a:pt x="332051" y="1291030"/>
                  <a:pt x="334909" y="1291983"/>
                  <a:pt x="339671" y="1291030"/>
                </a:cubicBezTo>
                <a:cubicBezTo>
                  <a:pt x="342529" y="1290078"/>
                  <a:pt x="346339" y="1289125"/>
                  <a:pt x="349196" y="1288173"/>
                </a:cubicBezTo>
                <a:cubicBezTo>
                  <a:pt x="353959" y="1286268"/>
                  <a:pt x="357769" y="1282458"/>
                  <a:pt x="360626" y="1277695"/>
                </a:cubicBezTo>
                <a:cubicBezTo>
                  <a:pt x="362531" y="1274838"/>
                  <a:pt x="365389" y="1271980"/>
                  <a:pt x="368246" y="1270075"/>
                </a:cubicBezTo>
                <a:cubicBezTo>
                  <a:pt x="371104" y="1268170"/>
                  <a:pt x="376819" y="1263408"/>
                  <a:pt x="376819" y="1260550"/>
                </a:cubicBezTo>
                <a:cubicBezTo>
                  <a:pt x="376819" y="1253883"/>
                  <a:pt x="376819" y="1251978"/>
                  <a:pt x="377771" y="1251025"/>
                </a:cubicBezTo>
                <a:cubicBezTo>
                  <a:pt x="378724" y="1250073"/>
                  <a:pt x="380629" y="1250073"/>
                  <a:pt x="385391" y="1248168"/>
                </a:cubicBezTo>
                <a:cubicBezTo>
                  <a:pt x="388249" y="1247215"/>
                  <a:pt x="392059" y="1243405"/>
                  <a:pt x="393011" y="1239595"/>
                </a:cubicBezTo>
                <a:cubicBezTo>
                  <a:pt x="393964" y="1235785"/>
                  <a:pt x="394916" y="1233880"/>
                  <a:pt x="394916" y="1233880"/>
                </a:cubicBezTo>
                <a:lnTo>
                  <a:pt x="395869" y="1231023"/>
                </a:lnTo>
                <a:cubicBezTo>
                  <a:pt x="395869" y="1231023"/>
                  <a:pt x="395869" y="1226260"/>
                  <a:pt x="400631" y="1226260"/>
                </a:cubicBezTo>
                <a:cubicBezTo>
                  <a:pt x="406346" y="1226260"/>
                  <a:pt x="407299" y="1226260"/>
                  <a:pt x="413966" y="1224355"/>
                </a:cubicBezTo>
                <a:cubicBezTo>
                  <a:pt x="416824" y="1223403"/>
                  <a:pt x="428254" y="1221498"/>
                  <a:pt x="431111" y="1223403"/>
                </a:cubicBezTo>
                <a:cubicBezTo>
                  <a:pt x="433969" y="1225308"/>
                  <a:pt x="435874" y="1226260"/>
                  <a:pt x="435874" y="1228165"/>
                </a:cubicBezTo>
                <a:cubicBezTo>
                  <a:pt x="435874" y="1232928"/>
                  <a:pt x="440636" y="1233880"/>
                  <a:pt x="444446" y="1234833"/>
                </a:cubicBezTo>
                <a:cubicBezTo>
                  <a:pt x="447304" y="1234833"/>
                  <a:pt x="449209" y="1234833"/>
                  <a:pt x="451114" y="1235785"/>
                </a:cubicBezTo>
                <a:cubicBezTo>
                  <a:pt x="452066" y="1236738"/>
                  <a:pt x="457781" y="1233880"/>
                  <a:pt x="462544" y="1234833"/>
                </a:cubicBezTo>
                <a:cubicBezTo>
                  <a:pt x="468259" y="1235785"/>
                  <a:pt x="475879" y="1245310"/>
                  <a:pt x="477784" y="1244358"/>
                </a:cubicBezTo>
                <a:cubicBezTo>
                  <a:pt x="484451" y="1245310"/>
                  <a:pt x="491119" y="1247215"/>
                  <a:pt x="495881" y="1246263"/>
                </a:cubicBezTo>
                <a:cubicBezTo>
                  <a:pt x="499691" y="1245310"/>
                  <a:pt x="501596" y="1245310"/>
                  <a:pt x="504454" y="1244358"/>
                </a:cubicBezTo>
                <a:cubicBezTo>
                  <a:pt x="508264" y="1241500"/>
                  <a:pt x="509216" y="1233880"/>
                  <a:pt x="513026" y="1231975"/>
                </a:cubicBezTo>
                <a:cubicBezTo>
                  <a:pt x="525409" y="1228165"/>
                  <a:pt x="532076" y="1234833"/>
                  <a:pt x="537791" y="1231975"/>
                </a:cubicBezTo>
                <a:cubicBezTo>
                  <a:pt x="541601" y="1230070"/>
                  <a:pt x="547316" y="1217688"/>
                  <a:pt x="556841" y="1213878"/>
                </a:cubicBezTo>
                <a:cubicBezTo>
                  <a:pt x="559699" y="1212925"/>
                  <a:pt x="562556" y="1219593"/>
                  <a:pt x="567319" y="1218640"/>
                </a:cubicBezTo>
                <a:cubicBezTo>
                  <a:pt x="567319" y="1218640"/>
                  <a:pt x="573986" y="1219593"/>
                  <a:pt x="576844" y="1219593"/>
                </a:cubicBezTo>
                <a:cubicBezTo>
                  <a:pt x="588274" y="1219593"/>
                  <a:pt x="588274" y="1215783"/>
                  <a:pt x="597799" y="1216735"/>
                </a:cubicBezTo>
                <a:cubicBezTo>
                  <a:pt x="600656" y="1216735"/>
                  <a:pt x="604466" y="1216735"/>
                  <a:pt x="605419" y="1214830"/>
                </a:cubicBezTo>
                <a:cubicBezTo>
                  <a:pt x="608276" y="1211020"/>
                  <a:pt x="610181" y="1210068"/>
                  <a:pt x="614944" y="1210068"/>
                </a:cubicBezTo>
                <a:lnTo>
                  <a:pt x="616849" y="1210068"/>
                </a:lnTo>
                <a:cubicBezTo>
                  <a:pt x="616849" y="1210068"/>
                  <a:pt x="621611" y="1210068"/>
                  <a:pt x="626374" y="1208163"/>
                </a:cubicBezTo>
                <a:cubicBezTo>
                  <a:pt x="632089" y="1207210"/>
                  <a:pt x="638756" y="1205305"/>
                  <a:pt x="640661" y="1205305"/>
                </a:cubicBezTo>
                <a:lnTo>
                  <a:pt x="643519" y="1204353"/>
                </a:lnTo>
                <a:cubicBezTo>
                  <a:pt x="643519" y="1204353"/>
                  <a:pt x="649234" y="1200543"/>
                  <a:pt x="654949" y="1200543"/>
                </a:cubicBezTo>
                <a:cubicBezTo>
                  <a:pt x="659711" y="1200543"/>
                  <a:pt x="663521" y="1201495"/>
                  <a:pt x="666379" y="1200543"/>
                </a:cubicBezTo>
                <a:cubicBezTo>
                  <a:pt x="670189" y="1198638"/>
                  <a:pt x="671141" y="1194828"/>
                  <a:pt x="676856" y="1194828"/>
                </a:cubicBezTo>
                <a:cubicBezTo>
                  <a:pt x="679714" y="1194828"/>
                  <a:pt x="684476" y="1195780"/>
                  <a:pt x="686381" y="1192923"/>
                </a:cubicBezTo>
                <a:cubicBezTo>
                  <a:pt x="691144" y="1186255"/>
                  <a:pt x="695906" y="1193875"/>
                  <a:pt x="701621" y="1194828"/>
                </a:cubicBezTo>
                <a:cubicBezTo>
                  <a:pt x="707336" y="1195780"/>
                  <a:pt x="713051" y="1191018"/>
                  <a:pt x="721624" y="1193875"/>
                </a:cubicBezTo>
                <a:cubicBezTo>
                  <a:pt x="727339" y="1194828"/>
                  <a:pt x="725434" y="1192923"/>
                  <a:pt x="728291" y="1189113"/>
                </a:cubicBezTo>
                <a:cubicBezTo>
                  <a:pt x="729244" y="1188160"/>
                  <a:pt x="732101" y="1186255"/>
                  <a:pt x="734959" y="1185303"/>
                </a:cubicBezTo>
                <a:cubicBezTo>
                  <a:pt x="738769" y="1182445"/>
                  <a:pt x="743531" y="1180540"/>
                  <a:pt x="744484" y="1179588"/>
                </a:cubicBezTo>
                <a:cubicBezTo>
                  <a:pt x="747341" y="1178635"/>
                  <a:pt x="750199" y="1177683"/>
                  <a:pt x="753056" y="1178635"/>
                </a:cubicBezTo>
                <a:cubicBezTo>
                  <a:pt x="754009" y="1178635"/>
                  <a:pt x="754961" y="1178635"/>
                  <a:pt x="755914" y="1179588"/>
                </a:cubicBezTo>
                <a:cubicBezTo>
                  <a:pt x="759724" y="1181493"/>
                  <a:pt x="763534" y="1182445"/>
                  <a:pt x="765439" y="1178635"/>
                </a:cubicBezTo>
                <a:cubicBezTo>
                  <a:pt x="767344" y="1173873"/>
                  <a:pt x="768296" y="1173873"/>
                  <a:pt x="768296" y="1173873"/>
                </a:cubicBezTo>
                <a:cubicBezTo>
                  <a:pt x="773059" y="1168158"/>
                  <a:pt x="767344" y="1168158"/>
                  <a:pt x="776869" y="1169110"/>
                </a:cubicBezTo>
                <a:cubicBezTo>
                  <a:pt x="782584" y="1169110"/>
                  <a:pt x="780679" y="1168158"/>
                  <a:pt x="782584" y="1162443"/>
                </a:cubicBezTo>
                <a:cubicBezTo>
                  <a:pt x="784489" y="1156728"/>
                  <a:pt x="782584" y="1155775"/>
                  <a:pt x="782584" y="1155775"/>
                </a:cubicBezTo>
                <a:cubicBezTo>
                  <a:pt x="780679" y="1150060"/>
                  <a:pt x="784489" y="1151013"/>
                  <a:pt x="784489" y="1145298"/>
                </a:cubicBezTo>
                <a:cubicBezTo>
                  <a:pt x="784489" y="1142440"/>
                  <a:pt x="784489" y="1140535"/>
                  <a:pt x="784489" y="1138630"/>
                </a:cubicBezTo>
                <a:cubicBezTo>
                  <a:pt x="784489" y="1132915"/>
                  <a:pt x="787346" y="1135773"/>
                  <a:pt x="789251" y="1130061"/>
                </a:cubicBezTo>
                <a:cubicBezTo>
                  <a:pt x="790204" y="1127203"/>
                  <a:pt x="791156" y="1123393"/>
                  <a:pt x="791156" y="1121488"/>
                </a:cubicBezTo>
                <a:cubicBezTo>
                  <a:pt x="791156" y="1116726"/>
                  <a:pt x="791156" y="1113868"/>
                  <a:pt x="792109" y="1111963"/>
                </a:cubicBezTo>
                <a:cubicBezTo>
                  <a:pt x="792109" y="1111011"/>
                  <a:pt x="793061" y="1109106"/>
                  <a:pt x="794014" y="1108153"/>
                </a:cubicBezTo>
                <a:cubicBezTo>
                  <a:pt x="794966" y="1107201"/>
                  <a:pt x="800681" y="1098628"/>
                  <a:pt x="801634" y="1097676"/>
                </a:cubicBezTo>
                <a:cubicBezTo>
                  <a:pt x="803539" y="1092913"/>
                  <a:pt x="807349" y="1092913"/>
                  <a:pt x="813064" y="1094818"/>
                </a:cubicBezTo>
                <a:cubicBezTo>
                  <a:pt x="819731" y="1096723"/>
                  <a:pt x="818779" y="1095771"/>
                  <a:pt x="825446" y="1093866"/>
                </a:cubicBezTo>
                <a:cubicBezTo>
                  <a:pt x="832114" y="1091961"/>
                  <a:pt x="832114" y="1092913"/>
                  <a:pt x="836876" y="1093866"/>
                </a:cubicBezTo>
                <a:cubicBezTo>
                  <a:pt x="840686" y="1093866"/>
                  <a:pt x="838781" y="1091008"/>
                  <a:pt x="837829" y="1089103"/>
                </a:cubicBezTo>
                <a:cubicBezTo>
                  <a:pt x="835924" y="1087198"/>
                  <a:pt x="833066" y="1084341"/>
                  <a:pt x="829256" y="1080531"/>
                </a:cubicBezTo>
                <a:cubicBezTo>
                  <a:pt x="824494" y="1075768"/>
                  <a:pt x="821636" y="1072911"/>
                  <a:pt x="827351" y="1069101"/>
                </a:cubicBezTo>
                <a:cubicBezTo>
                  <a:pt x="829256" y="1068148"/>
                  <a:pt x="830209" y="1065291"/>
                  <a:pt x="834971" y="1066243"/>
                </a:cubicBezTo>
                <a:cubicBezTo>
                  <a:pt x="838781" y="1067196"/>
                  <a:pt x="841639" y="1068148"/>
                  <a:pt x="842591" y="1066243"/>
                </a:cubicBezTo>
                <a:lnTo>
                  <a:pt x="844496" y="1065291"/>
                </a:lnTo>
                <a:cubicBezTo>
                  <a:pt x="844496" y="1065291"/>
                  <a:pt x="846401" y="1062433"/>
                  <a:pt x="849259" y="1061481"/>
                </a:cubicBezTo>
                <a:cubicBezTo>
                  <a:pt x="853069" y="1060528"/>
                  <a:pt x="854021" y="1060528"/>
                  <a:pt x="855926" y="1061481"/>
                </a:cubicBezTo>
                <a:cubicBezTo>
                  <a:pt x="858784" y="1063386"/>
                  <a:pt x="862594" y="1065291"/>
                  <a:pt x="867356" y="1063386"/>
                </a:cubicBezTo>
                <a:cubicBezTo>
                  <a:pt x="871166" y="1061481"/>
                  <a:pt x="870214" y="1056718"/>
                  <a:pt x="870214" y="1052908"/>
                </a:cubicBezTo>
                <a:cubicBezTo>
                  <a:pt x="870214" y="1050051"/>
                  <a:pt x="869261" y="1049098"/>
                  <a:pt x="871166" y="1047193"/>
                </a:cubicBezTo>
                <a:cubicBezTo>
                  <a:pt x="875929" y="1038621"/>
                  <a:pt x="862594" y="1044336"/>
                  <a:pt x="867356" y="1035763"/>
                </a:cubicBezTo>
                <a:cubicBezTo>
                  <a:pt x="868309" y="1034811"/>
                  <a:pt x="870214" y="1033858"/>
                  <a:pt x="872119" y="1031953"/>
                </a:cubicBezTo>
                <a:cubicBezTo>
                  <a:pt x="876881" y="1026238"/>
                  <a:pt x="875929" y="1024333"/>
                  <a:pt x="876881" y="1017666"/>
                </a:cubicBezTo>
                <a:cubicBezTo>
                  <a:pt x="875929" y="1007188"/>
                  <a:pt x="874024" y="997663"/>
                  <a:pt x="872119" y="987186"/>
                </a:cubicBezTo>
                <a:cubicBezTo>
                  <a:pt x="871166" y="982423"/>
                  <a:pt x="870214" y="977661"/>
                  <a:pt x="870214" y="971946"/>
                </a:cubicBezTo>
                <a:lnTo>
                  <a:pt x="870214" y="968136"/>
                </a:lnTo>
                <a:cubicBezTo>
                  <a:pt x="871166" y="964326"/>
                  <a:pt x="872119" y="957658"/>
                  <a:pt x="871166" y="950991"/>
                </a:cubicBezTo>
                <a:cubicBezTo>
                  <a:pt x="873071" y="941466"/>
                  <a:pt x="873071" y="941466"/>
                  <a:pt x="873071" y="934798"/>
                </a:cubicBezTo>
                <a:cubicBezTo>
                  <a:pt x="873071" y="928131"/>
                  <a:pt x="874976" y="924321"/>
                  <a:pt x="874976" y="917653"/>
                </a:cubicBezTo>
                <a:cubicBezTo>
                  <a:pt x="874976" y="911938"/>
                  <a:pt x="874976" y="910986"/>
                  <a:pt x="876881" y="907176"/>
                </a:cubicBezTo>
                <a:cubicBezTo>
                  <a:pt x="878786" y="903366"/>
                  <a:pt x="877834" y="903366"/>
                  <a:pt x="879739" y="900508"/>
                </a:cubicBezTo>
                <a:cubicBezTo>
                  <a:pt x="880691" y="897651"/>
                  <a:pt x="882596" y="890031"/>
                  <a:pt x="882596" y="882411"/>
                </a:cubicBezTo>
                <a:cubicBezTo>
                  <a:pt x="883549" y="875743"/>
                  <a:pt x="883549" y="871933"/>
                  <a:pt x="886406" y="867171"/>
                </a:cubicBezTo>
                <a:cubicBezTo>
                  <a:pt x="888311" y="862408"/>
                  <a:pt x="890216" y="858598"/>
                  <a:pt x="890216" y="850978"/>
                </a:cubicBezTo>
                <a:cubicBezTo>
                  <a:pt x="890216" y="846216"/>
                  <a:pt x="890216" y="843358"/>
                  <a:pt x="887359" y="840501"/>
                </a:cubicBezTo>
                <a:cubicBezTo>
                  <a:pt x="886406" y="839548"/>
                  <a:pt x="884501" y="838596"/>
                  <a:pt x="882596" y="837643"/>
                </a:cubicBezTo>
                <a:cubicBezTo>
                  <a:pt x="881644" y="836691"/>
                  <a:pt x="880691" y="836691"/>
                  <a:pt x="879739" y="835738"/>
                </a:cubicBezTo>
                <a:cubicBezTo>
                  <a:pt x="878786" y="834786"/>
                  <a:pt x="878786" y="833833"/>
                  <a:pt x="878786" y="832881"/>
                </a:cubicBezTo>
                <a:cubicBezTo>
                  <a:pt x="878786" y="832881"/>
                  <a:pt x="878786" y="828118"/>
                  <a:pt x="877834" y="825261"/>
                </a:cubicBezTo>
                <a:cubicBezTo>
                  <a:pt x="876881" y="821451"/>
                  <a:pt x="873071" y="823356"/>
                  <a:pt x="869261" y="824308"/>
                </a:cubicBezTo>
                <a:cubicBezTo>
                  <a:pt x="864499" y="825261"/>
                  <a:pt x="865451" y="825261"/>
                  <a:pt x="861641" y="822403"/>
                </a:cubicBezTo>
                <a:cubicBezTo>
                  <a:pt x="861641" y="822403"/>
                  <a:pt x="860689" y="821451"/>
                  <a:pt x="858784" y="818593"/>
                </a:cubicBezTo>
                <a:cubicBezTo>
                  <a:pt x="856879" y="816688"/>
                  <a:pt x="855926" y="815736"/>
                  <a:pt x="858784" y="813831"/>
                </a:cubicBezTo>
                <a:cubicBezTo>
                  <a:pt x="861641" y="811926"/>
                  <a:pt x="863546" y="812878"/>
                  <a:pt x="860689" y="810973"/>
                </a:cubicBezTo>
                <a:cubicBezTo>
                  <a:pt x="855926" y="808116"/>
                  <a:pt x="857831" y="804306"/>
                  <a:pt x="861641" y="802401"/>
                </a:cubicBezTo>
                <a:cubicBezTo>
                  <a:pt x="863546" y="801448"/>
                  <a:pt x="867356" y="803353"/>
                  <a:pt x="870214" y="803353"/>
                </a:cubicBezTo>
                <a:cubicBezTo>
                  <a:pt x="873071" y="802401"/>
                  <a:pt x="878786" y="800496"/>
                  <a:pt x="880691" y="797638"/>
                </a:cubicBezTo>
                <a:cubicBezTo>
                  <a:pt x="882596" y="795733"/>
                  <a:pt x="884501" y="795733"/>
                  <a:pt x="885454" y="797638"/>
                </a:cubicBezTo>
                <a:cubicBezTo>
                  <a:pt x="886406" y="801448"/>
                  <a:pt x="886406" y="804306"/>
                  <a:pt x="892121" y="800496"/>
                </a:cubicBezTo>
                <a:cubicBezTo>
                  <a:pt x="895931" y="797638"/>
                  <a:pt x="896884" y="795733"/>
                  <a:pt x="899741" y="798591"/>
                </a:cubicBezTo>
                <a:cubicBezTo>
                  <a:pt x="902599" y="801448"/>
                  <a:pt x="906409" y="802401"/>
                  <a:pt x="908314" y="801448"/>
                </a:cubicBezTo>
                <a:lnTo>
                  <a:pt x="910219" y="799543"/>
                </a:lnTo>
                <a:cubicBezTo>
                  <a:pt x="910219" y="799543"/>
                  <a:pt x="911171" y="797638"/>
                  <a:pt x="914981" y="796686"/>
                </a:cubicBezTo>
                <a:cubicBezTo>
                  <a:pt x="918791" y="795733"/>
                  <a:pt x="919744" y="795733"/>
                  <a:pt x="921649" y="798591"/>
                </a:cubicBezTo>
                <a:cubicBezTo>
                  <a:pt x="924506" y="802401"/>
                  <a:pt x="927364" y="800496"/>
                  <a:pt x="931174" y="801448"/>
                </a:cubicBezTo>
                <a:cubicBezTo>
                  <a:pt x="931174" y="801448"/>
                  <a:pt x="934984" y="802401"/>
                  <a:pt x="936889" y="801448"/>
                </a:cubicBezTo>
                <a:cubicBezTo>
                  <a:pt x="938794" y="800496"/>
                  <a:pt x="939746" y="800496"/>
                  <a:pt x="938794" y="797638"/>
                </a:cubicBezTo>
                <a:cubicBezTo>
                  <a:pt x="937841" y="794781"/>
                  <a:pt x="939746" y="793828"/>
                  <a:pt x="947366" y="801448"/>
                </a:cubicBezTo>
                <a:lnTo>
                  <a:pt x="950224" y="803353"/>
                </a:lnTo>
                <a:cubicBezTo>
                  <a:pt x="950224" y="803353"/>
                  <a:pt x="954034" y="807163"/>
                  <a:pt x="955939" y="805258"/>
                </a:cubicBezTo>
                <a:cubicBezTo>
                  <a:pt x="958796" y="803353"/>
                  <a:pt x="959749" y="803353"/>
                  <a:pt x="961654" y="804306"/>
                </a:cubicBezTo>
                <a:cubicBezTo>
                  <a:pt x="963559" y="805258"/>
                  <a:pt x="966416" y="805258"/>
                  <a:pt x="970226" y="804306"/>
                </a:cubicBezTo>
                <a:cubicBezTo>
                  <a:pt x="972131" y="804306"/>
                  <a:pt x="975941" y="802401"/>
                  <a:pt x="980704" y="801448"/>
                </a:cubicBezTo>
                <a:cubicBezTo>
                  <a:pt x="988324" y="799543"/>
                  <a:pt x="990229" y="801448"/>
                  <a:pt x="997849" y="802401"/>
                </a:cubicBezTo>
                <a:cubicBezTo>
                  <a:pt x="1001659" y="802401"/>
                  <a:pt x="1004516" y="803353"/>
                  <a:pt x="1007374" y="803353"/>
                </a:cubicBezTo>
                <a:cubicBezTo>
                  <a:pt x="1011184" y="803353"/>
                  <a:pt x="1014041" y="803353"/>
                  <a:pt x="1018804" y="799543"/>
                </a:cubicBezTo>
                <a:cubicBezTo>
                  <a:pt x="1023566" y="796686"/>
                  <a:pt x="1023566" y="796686"/>
                  <a:pt x="1029281" y="796686"/>
                </a:cubicBezTo>
                <a:cubicBezTo>
                  <a:pt x="1029281" y="796686"/>
                  <a:pt x="1030234" y="796686"/>
                  <a:pt x="1034996" y="797638"/>
                </a:cubicBezTo>
                <a:cubicBezTo>
                  <a:pt x="1039759" y="798591"/>
                  <a:pt x="1047379" y="799543"/>
                  <a:pt x="1049284" y="806211"/>
                </a:cubicBezTo>
                <a:cubicBezTo>
                  <a:pt x="1051189" y="809068"/>
                  <a:pt x="1054046" y="810973"/>
                  <a:pt x="1055951" y="813831"/>
                </a:cubicBezTo>
                <a:cubicBezTo>
                  <a:pt x="1056904" y="815736"/>
                  <a:pt x="1057856" y="815736"/>
                  <a:pt x="1057856" y="817641"/>
                </a:cubicBezTo>
                <a:cubicBezTo>
                  <a:pt x="1059761" y="824308"/>
                  <a:pt x="1066429" y="825261"/>
                  <a:pt x="1070239" y="825261"/>
                </a:cubicBezTo>
                <a:cubicBezTo>
                  <a:pt x="1074049" y="825261"/>
                  <a:pt x="1078811" y="825261"/>
                  <a:pt x="1082621" y="827166"/>
                </a:cubicBezTo>
                <a:cubicBezTo>
                  <a:pt x="1086431" y="829071"/>
                  <a:pt x="1089289" y="830976"/>
                  <a:pt x="1089289" y="830976"/>
                </a:cubicBezTo>
                <a:cubicBezTo>
                  <a:pt x="1091194" y="831928"/>
                  <a:pt x="1098814" y="837643"/>
                  <a:pt x="1100719" y="837643"/>
                </a:cubicBezTo>
                <a:cubicBezTo>
                  <a:pt x="1103576" y="838596"/>
                  <a:pt x="1111196" y="836691"/>
                  <a:pt x="1110244" y="830976"/>
                </a:cubicBezTo>
                <a:cubicBezTo>
                  <a:pt x="1110244" y="830976"/>
                  <a:pt x="1108339" y="825261"/>
                  <a:pt x="1108339" y="821451"/>
                </a:cubicBezTo>
                <a:cubicBezTo>
                  <a:pt x="1108339" y="817641"/>
                  <a:pt x="1106434" y="813831"/>
                  <a:pt x="1105481" y="810973"/>
                </a:cubicBezTo>
                <a:cubicBezTo>
                  <a:pt x="1104529" y="802401"/>
                  <a:pt x="1102624" y="803353"/>
                  <a:pt x="1096909" y="797638"/>
                </a:cubicBezTo>
                <a:cubicBezTo>
                  <a:pt x="1094051" y="794781"/>
                  <a:pt x="1093099" y="789066"/>
                  <a:pt x="1094051" y="783351"/>
                </a:cubicBezTo>
                <a:lnTo>
                  <a:pt x="1095004" y="781446"/>
                </a:lnTo>
                <a:cubicBezTo>
                  <a:pt x="1095004" y="781446"/>
                  <a:pt x="1095956" y="777636"/>
                  <a:pt x="1096909" y="773826"/>
                </a:cubicBezTo>
                <a:cubicBezTo>
                  <a:pt x="1098814" y="770016"/>
                  <a:pt x="1100719" y="766206"/>
                  <a:pt x="1102624" y="764301"/>
                </a:cubicBezTo>
                <a:cubicBezTo>
                  <a:pt x="1107386" y="758586"/>
                  <a:pt x="1108339" y="757633"/>
                  <a:pt x="1108339" y="750013"/>
                </a:cubicBezTo>
                <a:cubicBezTo>
                  <a:pt x="1108339" y="746203"/>
                  <a:pt x="1108339" y="744298"/>
                  <a:pt x="1113101" y="741441"/>
                </a:cubicBezTo>
                <a:cubicBezTo>
                  <a:pt x="1117864" y="739536"/>
                  <a:pt x="1119769" y="737631"/>
                  <a:pt x="1120721" y="736678"/>
                </a:cubicBezTo>
                <a:cubicBezTo>
                  <a:pt x="1123579" y="733821"/>
                  <a:pt x="1121674" y="732868"/>
                  <a:pt x="1124531" y="729058"/>
                </a:cubicBezTo>
                <a:cubicBezTo>
                  <a:pt x="1127389" y="725248"/>
                  <a:pt x="1128341" y="723343"/>
                  <a:pt x="1130246" y="720486"/>
                </a:cubicBezTo>
                <a:cubicBezTo>
                  <a:pt x="1133104" y="716676"/>
                  <a:pt x="1132151" y="714771"/>
                  <a:pt x="1135961" y="711913"/>
                </a:cubicBezTo>
                <a:cubicBezTo>
                  <a:pt x="1135961" y="711913"/>
                  <a:pt x="1139771" y="708103"/>
                  <a:pt x="1142629" y="704293"/>
                </a:cubicBezTo>
                <a:cubicBezTo>
                  <a:pt x="1145486" y="700483"/>
                  <a:pt x="1148344" y="696673"/>
                  <a:pt x="1150249" y="693816"/>
                </a:cubicBezTo>
                <a:lnTo>
                  <a:pt x="1154059" y="689053"/>
                </a:lnTo>
                <a:cubicBezTo>
                  <a:pt x="1154059" y="689053"/>
                  <a:pt x="1159774" y="684291"/>
                  <a:pt x="1161679" y="680481"/>
                </a:cubicBezTo>
                <a:cubicBezTo>
                  <a:pt x="1163584" y="676671"/>
                  <a:pt x="1165489" y="671908"/>
                  <a:pt x="1168346" y="669051"/>
                </a:cubicBezTo>
                <a:lnTo>
                  <a:pt x="1179776" y="649048"/>
                </a:lnTo>
                <a:cubicBezTo>
                  <a:pt x="1181681" y="645239"/>
                  <a:pt x="1184539" y="641428"/>
                  <a:pt x="1187396" y="636666"/>
                </a:cubicBezTo>
                <a:cubicBezTo>
                  <a:pt x="1192159" y="629999"/>
                  <a:pt x="1197874" y="624283"/>
                  <a:pt x="1202636" y="617617"/>
                </a:cubicBezTo>
                <a:cubicBezTo>
                  <a:pt x="1205494" y="612854"/>
                  <a:pt x="1210256" y="608092"/>
                  <a:pt x="1213114" y="603329"/>
                </a:cubicBezTo>
                <a:cubicBezTo>
                  <a:pt x="1214066" y="601423"/>
                  <a:pt x="1216924" y="594756"/>
                  <a:pt x="1218829" y="593803"/>
                </a:cubicBezTo>
                <a:cubicBezTo>
                  <a:pt x="1225496" y="591898"/>
                  <a:pt x="1230259" y="595708"/>
                  <a:pt x="1232164" y="601423"/>
                </a:cubicBezTo>
                <a:cubicBezTo>
                  <a:pt x="1233116" y="603329"/>
                  <a:pt x="1233116" y="605234"/>
                  <a:pt x="1236926" y="605234"/>
                </a:cubicBezTo>
                <a:cubicBezTo>
                  <a:pt x="1240736" y="605234"/>
                  <a:pt x="1241689" y="606186"/>
                  <a:pt x="1243594" y="609997"/>
                </a:cubicBezTo>
                <a:cubicBezTo>
                  <a:pt x="1245499" y="612854"/>
                  <a:pt x="1246451" y="613806"/>
                  <a:pt x="1246451" y="613806"/>
                </a:cubicBezTo>
                <a:cubicBezTo>
                  <a:pt x="1248356" y="615712"/>
                  <a:pt x="1250261" y="618568"/>
                  <a:pt x="1252166" y="619521"/>
                </a:cubicBezTo>
                <a:cubicBezTo>
                  <a:pt x="1255024" y="621426"/>
                  <a:pt x="1257881" y="621426"/>
                  <a:pt x="1257881" y="623332"/>
                </a:cubicBezTo>
                <a:cubicBezTo>
                  <a:pt x="1257881" y="625237"/>
                  <a:pt x="1255976" y="628094"/>
                  <a:pt x="1266454" y="630951"/>
                </a:cubicBezTo>
                <a:lnTo>
                  <a:pt x="1269311" y="632857"/>
                </a:lnTo>
                <a:cubicBezTo>
                  <a:pt x="1269311" y="632857"/>
                  <a:pt x="1271216" y="633808"/>
                  <a:pt x="1274074" y="636666"/>
                </a:cubicBezTo>
                <a:cubicBezTo>
                  <a:pt x="1276931" y="639523"/>
                  <a:pt x="1281694" y="644286"/>
                  <a:pt x="1284551" y="643333"/>
                </a:cubicBezTo>
                <a:cubicBezTo>
                  <a:pt x="1289314" y="641428"/>
                  <a:pt x="1293124" y="643333"/>
                  <a:pt x="1296934" y="646191"/>
                </a:cubicBezTo>
                <a:cubicBezTo>
                  <a:pt x="1298839" y="648097"/>
                  <a:pt x="1302649" y="650001"/>
                  <a:pt x="1305506" y="648097"/>
                </a:cubicBezTo>
                <a:cubicBezTo>
                  <a:pt x="1308364" y="646191"/>
                  <a:pt x="1310269" y="646191"/>
                  <a:pt x="1314079" y="647143"/>
                </a:cubicBezTo>
                <a:lnTo>
                  <a:pt x="1317889" y="648097"/>
                </a:lnTo>
                <a:cubicBezTo>
                  <a:pt x="1317889" y="648097"/>
                  <a:pt x="1320746" y="650001"/>
                  <a:pt x="1325509" y="650953"/>
                </a:cubicBezTo>
                <a:cubicBezTo>
                  <a:pt x="1330271" y="651906"/>
                  <a:pt x="1330271" y="650953"/>
                  <a:pt x="1335034" y="653811"/>
                </a:cubicBezTo>
                <a:cubicBezTo>
                  <a:pt x="1343606" y="659526"/>
                  <a:pt x="1348369" y="656668"/>
                  <a:pt x="1351226" y="657622"/>
                </a:cubicBezTo>
                <a:cubicBezTo>
                  <a:pt x="1354084" y="658573"/>
                  <a:pt x="1359799" y="660478"/>
                  <a:pt x="1360751" y="663336"/>
                </a:cubicBezTo>
                <a:cubicBezTo>
                  <a:pt x="1366466" y="671908"/>
                  <a:pt x="1367419" y="679528"/>
                  <a:pt x="1376944" y="671908"/>
                </a:cubicBezTo>
                <a:cubicBezTo>
                  <a:pt x="1383611" y="667146"/>
                  <a:pt x="1384564" y="665242"/>
                  <a:pt x="1390279" y="664288"/>
                </a:cubicBezTo>
                <a:cubicBezTo>
                  <a:pt x="1395994" y="663336"/>
                  <a:pt x="1396946" y="665242"/>
                  <a:pt x="1404566" y="664288"/>
                </a:cubicBezTo>
                <a:cubicBezTo>
                  <a:pt x="1412186" y="664288"/>
                  <a:pt x="1413139" y="664288"/>
                  <a:pt x="1418854" y="665242"/>
                </a:cubicBezTo>
                <a:cubicBezTo>
                  <a:pt x="1422664" y="665242"/>
                  <a:pt x="1428379" y="665242"/>
                  <a:pt x="1433141" y="664288"/>
                </a:cubicBezTo>
                <a:cubicBezTo>
                  <a:pt x="1435999" y="663336"/>
                  <a:pt x="1438856" y="661431"/>
                  <a:pt x="1440761" y="658573"/>
                </a:cubicBezTo>
                <a:cubicBezTo>
                  <a:pt x="1443619" y="654763"/>
                  <a:pt x="1444571" y="652859"/>
                  <a:pt x="1449334" y="650001"/>
                </a:cubicBezTo>
                <a:cubicBezTo>
                  <a:pt x="1454096" y="647143"/>
                  <a:pt x="1454096" y="642381"/>
                  <a:pt x="1453144" y="637619"/>
                </a:cubicBezTo>
                <a:cubicBezTo>
                  <a:pt x="1452191" y="632857"/>
                  <a:pt x="1455049" y="629999"/>
                  <a:pt x="1456001" y="627141"/>
                </a:cubicBezTo>
                <a:cubicBezTo>
                  <a:pt x="1457906" y="623332"/>
                  <a:pt x="1456954" y="621426"/>
                  <a:pt x="1454096" y="618568"/>
                </a:cubicBezTo>
                <a:cubicBezTo>
                  <a:pt x="1452191" y="615712"/>
                  <a:pt x="1453144" y="609997"/>
                  <a:pt x="1454096" y="606186"/>
                </a:cubicBezTo>
                <a:cubicBezTo>
                  <a:pt x="1455049" y="601423"/>
                  <a:pt x="1456001" y="595708"/>
                  <a:pt x="1456954" y="590946"/>
                </a:cubicBezTo>
                <a:cubicBezTo>
                  <a:pt x="1456954" y="589041"/>
                  <a:pt x="1457906" y="587136"/>
                  <a:pt x="1457906" y="586183"/>
                </a:cubicBezTo>
                <a:cubicBezTo>
                  <a:pt x="1458859" y="578563"/>
                  <a:pt x="1459811" y="572849"/>
                  <a:pt x="1461716" y="566181"/>
                </a:cubicBezTo>
                <a:cubicBezTo>
                  <a:pt x="1462669" y="562371"/>
                  <a:pt x="1462669" y="559513"/>
                  <a:pt x="1462669" y="555703"/>
                </a:cubicBezTo>
                <a:cubicBezTo>
                  <a:pt x="1463621" y="546178"/>
                  <a:pt x="1459811" y="546178"/>
                  <a:pt x="1465526" y="536653"/>
                </a:cubicBezTo>
                <a:cubicBezTo>
                  <a:pt x="1467431" y="533796"/>
                  <a:pt x="1468384" y="530938"/>
                  <a:pt x="1470289" y="528082"/>
                </a:cubicBezTo>
                <a:cubicBezTo>
                  <a:pt x="1473146" y="522367"/>
                  <a:pt x="1474099" y="521414"/>
                  <a:pt x="1477909" y="518556"/>
                </a:cubicBezTo>
                <a:cubicBezTo>
                  <a:pt x="1480766" y="515698"/>
                  <a:pt x="1480766" y="515698"/>
                  <a:pt x="1482671" y="513794"/>
                </a:cubicBezTo>
                <a:cubicBezTo>
                  <a:pt x="1484576" y="510936"/>
                  <a:pt x="1486481" y="508078"/>
                  <a:pt x="1488386" y="504268"/>
                </a:cubicBezTo>
                <a:cubicBezTo>
                  <a:pt x="1490291" y="500458"/>
                  <a:pt x="1496006" y="498553"/>
                  <a:pt x="1500769" y="497601"/>
                </a:cubicBezTo>
                <a:cubicBezTo>
                  <a:pt x="1506484" y="497601"/>
                  <a:pt x="1511246" y="498553"/>
                  <a:pt x="1516961" y="499506"/>
                </a:cubicBezTo>
                <a:cubicBezTo>
                  <a:pt x="1520771" y="500458"/>
                  <a:pt x="1527439" y="502363"/>
                  <a:pt x="1531249" y="504268"/>
                </a:cubicBezTo>
                <a:cubicBezTo>
                  <a:pt x="1534106" y="506173"/>
                  <a:pt x="1536964" y="505221"/>
                  <a:pt x="1539821" y="504268"/>
                </a:cubicBezTo>
                <a:cubicBezTo>
                  <a:pt x="1545536" y="503316"/>
                  <a:pt x="1549346" y="504268"/>
                  <a:pt x="1555061" y="503316"/>
                </a:cubicBezTo>
                <a:cubicBezTo>
                  <a:pt x="1558871" y="502363"/>
                  <a:pt x="1563634" y="501411"/>
                  <a:pt x="1568396" y="498553"/>
                </a:cubicBezTo>
                <a:cubicBezTo>
                  <a:pt x="1572206" y="496649"/>
                  <a:pt x="1575064" y="492838"/>
                  <a:pt x="1576969" y="489029"/>
                </a:cubicBezTo>
                <a:cubicBezTo>
                  <a:pt x="1577921" y="485218"/>
                  <a:pt x="1583636" y="484267"/>
                  <a:pt x="1587446" y="480456"/>
                </a:cubicBezTo>
                <a:cubicBezTo>
                  <a:pt x="1591256" y="476647"/>
                  <a:pt x="1592209" y="475693"/>
                  <a:pt x="1593161" y="471884"/>
                </a:cubicBezTo>
                <a:cubicBezTo>
                  <a:pt x="1594114" y="468073"/>
                  <a:pt x="1595066" y="467122"/>
                  <a:pt x="1597924" y="464264"/>
                </a:cubicBezTo>
                <a:cubicBezTo>
                  <a:pt x="1601734" y="460453"/>
                  <a:pt x="1599829" y="458548"/>
                  <a:pt x="1597924" y="455691"/>
                </a:cubicBezTo>
                <a:cubicBezTo>
                  <a:pt x="1596019" y="452833"/>
                  <a:pt x="1594114" y="451882"/>
                  <a:pt x="1596971" y="447119"/>
                </a:cubicBezTo>
                <a:cubicBezTo>
                  <a:pt x="1599829" y="441404"/>
                  <a:pt x="1597924" y="439499"/>
                  <a:pt x="1602686" y="437593"/>
                </a:cubicBezTo>
                <a:cubicBezTo>
                  <a:pt x="1607449" y="435688"/>
                  <a:pt x="1608401" y="433783"/>
                  <a:pt x="1611259" y="430926"/>
                </a:cubicBezTo>
                <a:cubicBezTo>
                  <a:pt x="1614116" y="428068"/>
                  <a:pt x="1614116" y="427117"/>
                  <a:pt x="1620784" y="427117"/>
                </a:cubicBezTo>
                <a:cubicBezTo>
                  <a:pt x="1627451" y="427117"/>
                  <a:pt x="1632214" y="429974"/>
                  <a:pt x="1636976" y="429974"/>
                </a:cubicBezTo>
                <a:cubicBezTo>
                  <a:pt x="1639834" y="429974"/>
                  <a:pt x="1641739" y="430926"/>
                  <a:pt x="1644596" y="433783"/>
                </a:cubicBezTo>
                <a:cubicBezTo>
                  <a:pt x="1648406" y="437593"/>
                  <a:pt x="1653169" y="439499"/>
                  <a:pt x="1656979" y="443308"/>
                </a:cubicBezTo>
                <a:cubicBezTo>
                  <a:pt x="1658884" y="445213"/>
                  <a:pt x="1662694" y="447119"/>
                  <a:pt x="1665551" y="445213"/>
                </a:cubicBezTo>
                <a:cubicBezTo>
                  <a:pt x="1668409" y="442357"/>
                  <a:pt x="1668409" y="440451"/>
                  <a:pt x="1668409" y="440451"/>
                </a:cubicBezTo>
                <a:cubicBezTo>
                  <a:pt x="1669361" y="435688"/>
                  <a:pt x="1674124" y="437593"/>
                  <a:pt x="1679839" y="437593"/>
                </a:cubicBezTo>
                <a:cubicBezTo>
                  <a:pt x="1684601" y="438546"/>
                  <a:pt x="1691269" y="437593"/>
                  <a:pt x="1693174" y="437593"/>
                </a:cubicBezTo>
                <a:cubicBezTo>
                  <a:pt x="1695079" y="437593"/>
                  <a:pt x="1697936" y="438546"/>
                  <a:pt x="1696984" y="441404"/>
                </a:cubicBezTo>
                <a:cubicBezTo>
                  <a:pt x="1696984" y="445213"/>
                  <a:pt x="1696984" y="449024"/>
                  <a:pt x="1696984" y="449977"/>
                </a:cubicBezTo>
                <a:cubicBezTo>
                  <a:pt x="1696984" y="449977"/>
                  <a:pt x="1697936" y="451882"/>
                  <a:pt x="1697936" y="454739"/>
                </a:cubicBezTo>
                <a:cubicBezTo>
                  <a:pt x="1696984" y="457597"/>
                  <a:pt x="1696031" y="459502"/>
                  <a:pt x="1696984" y="462359"/>
                </a:cubicBezTo>
                <a:cubicBezTo>
                  <a:pt x="1699841" y="469027"/>
                  <a:pt x="1690316" y="468073"/>
                  <a:pt x="1686506" y="470931"/>
                </a:cubicBezTo>
                <a:cubicBezTo>
                  <a:pt x="1683649" y="472836"/>
                  <a:pt x="1679839" y="476647"/>
                  <a:pt x="1683649" y="480456"/>
                </a:cubicBezTo>
                <a:cubicBezTo>
                  <a:pt x="1688411" y="485218"/>
                  <a:pt x="1692221" y="490933"/>
                  <a:pt x="1696984" y="495696"/>
                </a:cubicBezTo>
                <a:cubicBezTo>
                  <a:pt x="1700794" y="499506"/>
                  <a:pt x="1706509" y="503316"/>
                  <a:pt x="1703651" y="508078"/>
                </a:cubicBezTo>
                <a:cubicBezTo>
                  <a:pt x="1702699" y="510936"/>
                  <a:pt x="1699841" y="513794"/>
                  <a:pt x="1696984" y="516652"/>
                </a:cubicBezTo>
                <a:cubicBezTo>
                  <a:pt x="1695079" y="519509"/>
                  <a:pt x="1694126" y="521414"/>
                  <a:pt x="1696031" y="522367"/>
                </a:cubicBezTo>
                <a:cubicBezTo>
                  <a:pt x="1699841" y="524272"/>
                  <a:pt x="1702699" y="527129"/>
                  <a:pt x="1706509" y="529986"/>
                </a:cubicBezTo>
                <a:cubicBezTo>
                  <a:pt x="1710319" y="532844"/>
                  <a:pt x="1713176" y="534748"/>
                  <a:pt x="1716986" y="536653"/>
                </a:cubicBezTo>
                <a:cubicBezTo>
                  <a:pt x="1716986" y="536653"/>
                  <a:pt x="1720796" y="538559"/>
                  <a:pt x="1721749" y="541416"/>
                </a:cubicBezTo>
                <a:cubicBezTo>
                  <a:pt x="1722701" y="544273"/>
                  <a:pt x="1724606" y="549036"/>
                  <a:pt x="1729369" y="550941"/>
                </a:cubicBezTo>
                <a:cubicBezTo>
                  <a:pt x="1734131" y="552847"/>
                  <a:pt x="1737941" y="556657"/>
                  <a:pt x="1737941" y="558562"/>
                </a:cubicBezTo>
                <a:cubicBezTo>
                  <a:pt x="1743656" y="566181"/>
                  <a:pt x="1741751" y="563324"/>
                  <a:pt x="1739846" y="571896"/>
                </a:cubicBezTo>
                <a:cubicBezTo>
                  <a:pt x="1738894" y="575707"/>
                  <a:pt x="1740799" y="580469"/>
                  <a:pt x="1744609" y="584278"/>
                </a:cubicBezTo>
                <a:cubicBezTo>
                  <a:pt x="1746514" y="587136"/>
                  <a:pt x="1749371" y="589994"/>
                  <a:pt x="1751276" y="591898"/>
                </a:cubicBezTo>
                <a:cubicBezTo>
                  <a:pt x="1756039" y="596661"/>
                  <a:pt x="1762706" y="599518"/>
                  <a:pt x="1766516" y="605234"/>
                </a:cubicBezTo>
                <a:cubicBezTo>
                  <a:pt x="1771279" y="612854"/>
                  <a:pt x="1770326" y="614759"/>
                  <a:pt x="1779851" y="617617"/>
                </a:cubicBezTo>
                <a:cubicBezTo>
                  <a:pt x="1782709" y="618568"/>
                  <a:pt x="1785566" y="620474"/>
                  <a:pt x="1787471" y="622379"/>
                </a:cubicBezTo>
                <a:cubicBezTo>
                  <a:pt x="1792234" y="625237"/>
                  <a:pt x="1794139" y="626188"/>
                  <a:pt x="1798901" y="621426"/>
                </a:cubicBezTo>
                <a:cubicBezTo>
                  <a:pt x="1800806" y="619521"/>
                  <a:pt x="1802711" y="617617"/>
                  <a:pt x="1805569" y="619521"/>
                </a:cubicBezTo>
                <a:cubicBezTo>
                  <a:pt x="1811284" y="624283"/>
                  <a:pt x="1816046" y="619521"/>
                  <a:pt x="1822714" y="625237"/>
                </a:cubicBezTo>
                <a:cubicBezTo>
                  <a:pt x="1822714" y="625237"/>
                  <a:pt x="1824619" y="629999"/>
                  <a:pt x="1824619" y="632857"/>
                </a:cubicBezTo>
                <a:cubicBezTo>
                  <a:pt x="1824619" y="635713"/>
                  <a:pt x="1825571" y="639523"/>
                  <a:pt x="1828429" y="642381"/>
                </a:cubicBezTo>
                <a:cubicBezTo>
                  <a:pt x="1831286" y="645239"/>
                  <a:pt x="1833191" y="645239"/>
                  <a:pt x="1833191" y="647143"/>
                </a:cubicBezTo>
                <a:cubicBezTo>
                  <a:pt x="1833191" y="652859"/>
                  <a:pt x="1840811" y="654763"/>
                  <a:pt x="1845574" y="653811"/>
                </a:cubicBezTo>
                <a:cubicBezTo>
                  <a:pt x="1851289" y="651906"/>
                  <a:pt x="1849384" y="650001"/>
                  <a:pt x="1855099" y="650001"/>
                </a:cubicBezTo>
                <a:cubicBezTo>
                  <a:pt x="1858909" y="650001"/>
                  <a:pt x="1859861" y="650953"/>
                  <a:pt x="1857956" y="659526"/>
                </a:cubicBezTo>
                <a:lnTo>
                  <a:pt x="1857956" y="666193"/>
                </a:lnTo>
                <a:cubicBezTo>
                  <a:pt x="1857956" y="666193"/>
                  <a:pt x="1859861" y="671908"/>
                  <a:pt x="1864624" y="673813"/>
                </a:cubicBezTo>
                <a:cubicBezTo>
                  <a:pt x="1869386" y="675718"/>
                  <a:pt x="1873196" y="678576"/>
                  <a:pt x="1875101" y="680481"/>
                </a:cubicBezTo>
                <a:cubicBezTo>
                  <a:pt x="1882721" y="687148"/>
                  <a:pt x="1877959" y="683338"/>
                  <a:pt x="1878911" y="691911"/>
                </a:cubicBezTo>
                <a:cubicBezTo>
                  <a:pt x="1878911" y="695721"/>
                  <a:pt x="1878911" y="696673"/>
                  <a:pt x="1881769" y="699531"/>
                </a:cubicBezTo>
                <a:cubicBezTo>
                  <a:pt x="1884626" y="702388"/>
                  <a:pt x="1883674" y="705246"/>
                  <a:pt x="1883674" y="708103"/>
                </a:cubicBezTo>
                <a:lnTo>
                  <a:pt x="1883674" y="713818"/>
                </a:lnTo>
                <a:cubicBezTo>
                  <a:pt x="1883674" y="713818"/>
                  <a:pt x="1882721" y="717628"/>
                  <a:pt x="1884626" y="719533"/>
                </a:cubicBezTo>
                <a:cubicBezTo>
                  <a:pt x="1886531" y="722391"/>
                  <a:pt x="1886531" y="727153"/>
                  <a:pt x="1884626" y="730011"/>
                </a:cubicBezTo>
                <a:cubicBezTo>
                  <a:pt x="1882721" y="732868"/>
                  <a:pt x="1883674" y="736678"/>
                  <a:pt x="1883674" y="738583"/>
                </a:cubicBezTo>
                <a:lnTo>
                  <a:pt x="1884626" y="744298"/>
                </a:lnTo>
                <a:cubicBezTo>
                  <a:pt x="1884626" y="744298"/>
                  <a:pt x="1885579" y="750966"/>
                  <a:pt x="1886531" y="752871"/>
                </a:cubicBezTo>
                <a:cubicBezTo>
                  <a:pt x="1887484" y="755728"/>
                  <a:pt x="1892246" y="763348"/>
                  <a:pt x="1893199" y="765253"/>
                </a:cubicBezTo>
                <a:lnTo>
                  <a:pt x="1894151" y="770968"/>
                </a:lnTo>
                <a:cubicBezTo>
                  <a:pt x="1894151" y="770968"/>
                  <a:pt x="1896056" y="776683"/>
                  <a:pt x="1899866" y="779541"/>
                </a:cubicBezTo>
                <a:cubicBezTo>
                  <a:pt x="1903676" y="782398"/>
                  <a:pt x="1906534" y="783351"/>
                  <a:pt x="1907486" y="786208"/>
                </a:cubicBezTo>
                <a:cubicBezTo>
                  <a:pt x="1908439" y="788113"/>
                  <a:pt x="1909391" y="790018"/>
                  <a:pt x="1909391" y="790018"/>
                </a:cubicBezTo>
                <a:cubicBezTo>
                  <a:pt x="1910344" y="794781"/>
                  <a:pt x="1909391" y="800496"/>
                  <a:pt x="1911296" y="805258"/>
                </a:cubicBezTo>
                <a:cubicBezTo>
                  <a:pt x="1912249" y="809068"/>
                  <a:pt x="1912249" y="810973"/>
                  <a:pt x="1915106" y="812878"/>
                </a:cubicBezTo>
                <a:cubicBezTo>
                  <a:pt x="1917964" y="814783"/>
                  <a:pt x="1917964" y="816688"/>
                  <a:pt x="1917964" y="818593"/>
                </a:cubicBezTo>
                <a:lnTo>
                  <a:pt x="1917011" y="824308"/>
                </a:lnTo>
                <a:cubicBezTo>
                  <a:pt x="1917011" y="824308"/>
                  <a:pt x="1914154" y="830023"/>
                  <a:pt x="1912249" y="832881"/>
                </a:cubicBezTo>
                <a:cubicBezTo>
                  <a:pt x="1911296" y="835738"/>
                  <a:pt x="1909391" y="836691"/>
                  <a:pt x="1912249" y="838596"/>
                </a:cubicBezTo>
                <a:cubicBezTo>
                  <a:pt x="1915106" y="840501"/>
                  <a:pt x="1916059" y="844311"/>
                  <a:pt x="1910344" y="850978"/>
                </a:cubicBezTo>
                <a:lnTo>
                  <a:pt x="1907486" y="855741"/>
                </a:lnTo>
                <a:cubicBezTo>
                  <a:pt x="1907486" y="855741"/>
                  <a:pt x="1904629" y="859551"/>
                  <a:pt x="1902724" y="862408"/>
                </a:cubicBezTo>
                <a:cubicBezTo>
                  <a:pt x="1900819" y="865266"/>
                  <a:pt x="1895104" y="870028"/>
                  <a:pt x="1895104" y="877648"/>
                </a:cubicBezTo>
                <a:lnTo>
                  <a:pt x="1895104" y="882411"/>
                </a:lnTo>
                <a:cubicBezTo>
                  <a:pt x="1895104" y="882411"/>
                  <a:pt x="1896056" y="892888"/>
                  <a:pt x="1897009" y="895746"/>
                </a:cubicBezTo>
                <a:cubicBezTo>
                  <a:pt x="1897009" y="898603"/>
                  <a:pt x="1898914" y="908128"/>
                  <a:pt x="1897961" y="910986"/>
                </a:cubicBezTo>
                <a:lnTo>
                  <a:pt x="1896056" y="914796"/>
                </a:lnTo>
                <a:cubicBezTo>
                  <a:pt x="1896056" y="914796"/>
                  <a:pt x="1892246" y="920511"/>
                  <a:pt x="1889389" y="922416"/>
                </a:cubicBezTo>
                <a:cubicBezTo>
                  <a:pt x="1883674" y="926226"/>
                  <a:pt x="1879864" y="928131"/>
                  <a:pt x="1876054" y="930988"/>
                </a:cubicBezTo>
                <a:cubicBezTo>
                  <a:pt x="1872244" y="933846"/>
                  <a:pt x="1868434" y="937656"/>
                  <a:pt x="1864624" y="944323"/>
                </a:cubicBezTo>
                <a:cubicBezTo>
                  <a:pt x="1861766" y="949086"/>
                  <a:pt x="1857956" y="956706"/>
                  <a:pt x="1857004" y="958611"/>
                </a:cubicBezTo>
                <a:cubicBezTo>
                  <a:pt x="1856051" y="961468"/>
                  <a:pt x="1855099" y="963373"/>
                  <a:pt x="1854146" y="966231"/>
                </a:cubicBezTo>
                <a:cubicBezTo>
                  <a:pt x="1853194" y="968136"/>
                  <a:pt x="1853194" y="970993"/>
                  <a:pt x="1854146" y="973851"/>
                </a:cubicBezTo>
                <a:cubicBezTo>
                  <a:pt x="1854146" y="976708"/>
                  <a:pt x="1855099" y="979566"/>
                  <a:pt x="1857004" y="982423"/>
                </a:cubicBezTo>
                <a:cubicBezTo>
                  <a:pt x="1857956" y="985281"/>
                  <a:pt x="1859861" y="988138"/>
                  <a:pt x="1860814" y="990996"/>
                </a:cubicBezTo>
                <a:cubicBezTo>
                  <a:pt x="1860814" y="990996"/>
                  <a:pt x="1862719" y="998616"/>
                  <a:pt x="1862719" y="1002426"/>
                </a:cubicBezTo>
                <a:cubicBezTo>
                  <a:pt x="1862719" y="1006236"/>
                  <a:pt x="1862719" y="1007188"/>
                  <a:pt x="1864624" y="1010046"/>
                </a:cubicBezTo>
                <a:cubicBezTo>
                  <a:pt x="1866529" y="1011951"/>
                  <a:pt x="1867481" y="1015761"/>
                  <a:pt x="1864624" y="1018618"/>
                </a:cubicBezTo>
                <a:cubicBezTo>
                  <a:pt x="1857004" y="1027191"/>
                  <a:pt x="1874149" y="1022428"/>
                  <a:pt x="1875101" y="1021476"/>
                </a:cubicBezTo>
                <a:cubicBezTo>
                  <a:pt x="1878911" y="1021476"/>
                  <a:pt x="1889389" y="1021476"/>
                  <a:pt x="1891294" y="1028143"/>
                </a:cubicBezTo>
                <a:cubicBezTo>
                  <a:pt x="1897009" y="1037668"/>
                  <a:pt x="1897009" y="1031001"/>
                  <a:pt x="1904629" y="1035763"/>
                </a:cubicBezTo>
                <a:cubicBezTo>
                  <a:pt x="1907486" y="1037668"/>
                  <a:pt x="1909391" y="1040526"/>
                  <a:pt x="1912249" y="1038621"/>
                </a:cubicBezTo>
                <a:cubicBezTo>
                  <a:pt x="1915106" y="1035763"/>
                  <a:pt x="1917011" y="1034811"/>
                  <a:pt x="1917964" y="1039573"/>
                </a:cubicBezTo>
                <a:cubicBezTo>
                  <a:pt x="1921774" y="1050051"/>
                  <a:pt x="1920821" y="1045288"/>
                  <a:pt x="1929394" y="1050051"/>
                </a:cubicBezTo>
                <a:cubicBezTo>
                  <a:pt x="1936061" y="1053861"/>
                  <a:pt x="1941776" y="1053861"/>
                  <a:pt x="1948444" y="1053861"/>
                </a:cubicBezTo>
                <a:cubicBezTo>
                  <a:pt x="1948444" y="1053861"/>
                  <a:pt x="1953206" y="1053861"/>
                  <a:pt x="1957969" y="1053861"/>
                </a:cubicBezTo>
                <a:cubicBezTo>
                  <a:pt x="1962731" y="1053861"/>
                  <a:pt x="1970351" y="1054813"/>
                  <a:pt x="1972256" y="1057671"/>
                </a:cubicBezTo>
                <a:cubicBezTo>
                  <a:pt x="1975114" y="1061481"/>
                  <a:pt x="1978924" y="1067196"/>
                  <a:pt x="1983686" y="1067196"/>
                </a:cubicBezTo>
                <a:cubicBezTo>
                  <a:pt x="1989401" y="1067196"/>
                  <a:pt x="1997021" y="1073863"/>
                  <a:pt x="2001784" y="1073863"/>
                </a:cubicBezTo>
                <a:cubicBezTo>
                  <a:pt x="2008451" y="1075768"/>
                  <a:pt x="2010356" y="1072911"/>
                  <a:pt x="2017976" y="1072911"/>
                </a:cubicBezTo>
                <a:cubicBezTo>
                  <a:pt x="2022739" y="1072911"/>
                  <a:pt x="2026549" y="1072911"/>
                  <a:pt x="2031311" y="1072911"/>
                </a:cubicBezTo>
                <a:cubicBezTo>
                  <a:pt x="2033216" y="1072911"/>
                  <a:pt x="2035121" y="1072911"/>
                  <a:pt x="2037026" y="1072911"/>
                </a:cubicBezTo>
                <a:cubicBezTo>
                  <a:pt x="2037026" y="1072911"/>
                  <a:pt x="2042741" y="1072911"/>
                  <a:pt x="2046551" y="1073863"/>
                </a:cubicBezTo>
                <a:cubicBezTo>
                  <a:pt x="2049409" y="1074816"/>
                  <a:pt x="2051314" y="1074816"/>
                  <a:pt x="2053219" y="1076721"/>
                </a:cubicBezTo>
                <a:cubicBezTo>
                  <a:pt x="2057029" y="1079578"/>
                  <a:pt x="2062744" y="1079578"/>
                  <a:pt x="2067506" y="1080531"/>
                </a:cubicBezTo>
                <a:cubicBezTo>
                  <a:pt x="2067506" y="1080531"/>
                  <a:pt x="2075126" y="1081483"/>
                  <a:pt x="2077984" y="1083388"/>
                </a:cubicBezTo>
                <a:cubicBezTo>
                  <a:pt x="2080841" y="1084341"/>
                  <a:pt x="2082746" y="1086246"/>
                  <a:pt x="2087509" y="1086246"/>
                </a:cubicBezTo>
                <a:cubicBezTo>
                  <a:pt x="2091319" y="1087198"/>
                  <a:pt x="2092271" y="1088151"/>
                  <a:pt x="2094176" y="1089103"/>
                </a:cubicBezTo>
                <a:cubicBezTo>
                  <a:pt x="2099891" y="1092913"/>
                  <a:pt x="2104654" y="1091008"/>
                  <a:pt x="2107511" y="1093866"/>
                </a:cubicBezTo>
                <a:cubicBezTo>
                  <a:pt x="2110369" y="1095771"/>
                  <a:pt x="2114179" y="1096723"/>
                  <a:pt x="2114179" y="1099581"/>
                </a:cubicBezTo>
                <a:cubicBezTo>
                  <a:pt x="2115131" y="1102438"/>
                  <a:pt x="2117989" y="1105296"/>
                  <a:pt x="2119894" y="1107201"/>
                </a:cubicBezTo>
                <a:lnTo>
                  <a:pt x="2123704" y="1111963"/>
                </a:lnTo>
                <a:cubicBezTo>
                  <a:pt x="2123704" y="1111963"/>
                  <a:pt x="2128466" y="1116726"/>
                  <a:pt x="2132276" y="1118631"/>
                </a:cubicBezTo>
                <a:cubicBezTo>
                  <a:pt x="2136086" y="1120536"/>
                  <a:pt x="2141801" y="1124346"/>
                  <a:pt x="2143706" y="1126251"/>
                </a:cubicBezTo>
                <a:lnTo>
                  <a:pt x="2147516" y="1130061"/>
                </a:lnTo>
                <a:cubicBezTo>
                  <a:pt x="2147516" y="1130061"/>
                  <a:pt x="2152279" y="1133868"/>
                  <a:pt x="2154184" y="1135773"/>
                </a:cubicBezTo>
                <a:cubicBezTo>
                  <a:pt x="2156089" y="1137678"/>
                  <a:pt x="2160851" y="1142440"/>
                  <a:pt x="2161804" y="1144345"/>
                </a:cubicBezTo>
                <a:cubicBezTo>
                  <a:pt x="2162756" y="1146250"/>
                  <a:pt x="2164661" y="1148155"/>
                  <a:pt x="2164661" y="1148155"/>
                </a:cubicBezTo>
                <a:lnTo>
                  <a:pt x="2168471" y="1152918"/>
                </a:lnTo>
                <a:cubicBezTo>
                  <a:pt x="2168471" y="1152918"/>
                  <a:pt x="2171329" y="1156728"/>
                  <a:pt x="2171329" y="1159585"/>
                </a:cubicBezTo>
                <a:cubicBezTo>
                  <a:pt x="2171329" y="1162443"/>
                  <a:pt x="2170376" y="1163395"/>
                  <a:pt x="2176091" y="1165300"/>
                </a:cubicBezTo>
                <a:cubicBezTo>
                  <a:pt x="2181806" y="1167205"/>
                  <a:pt x="2183711" y="1168158"/>
                  <a:pt x="2184664" y="1170063"/>
                </a:cubicBezTo>
                <a:lnTo>
                  <a:pt x="2188474" y="1176730"/>
                </a:lnTo>
                <a:cubicBezTo>
                  <a:pt x="2188474" y="1176730"/>
                  <a:pt x="2193236" y="1181493"/>
                  <a:pt x="2195141" y="1185303"/>
                </a:cubicBezTo>
                <a:cubicBezTo>
                  <a:pt x="2197046" y="1189113"/>
                  <a:pt x="2200856" y="1194828"/>
                  <a:pt x="2204666" y="1196733"/>
                </a:cubicBezTo>
                <a:lnTo>
                  <a:pt x="2208476" y="1199590"/>
                </a:lnTo>
                <a:cubicBezTo>
                  <a:pt x="2208476" y="1199590"/>
                  <a:pt x="2214191" y="1202448"/>
                  <a:pt x="2218001" y="1204353"/>
                </a:cubicBezTo>
                <a:cubicBezTo>
                  <a:pt x="2222764" y="1207210"/>
                  <a:pt x="2224669" y="1209115"/>
                  <a:pt x="2227526" y="1210068"/>
                </a:cubicBezTo>
                <a:cubicBezTo>
                  <a:pt x="2229431" y="1211020"/>
                  <a:pt x="2232289" y="1211020"/>
                  <a:pt x="2236099" y="1211973"/>
                </a:cubicBezTo>
                <a:cubicBezTo>
                  <a:pt x="2236099" y="1211973"/>
                  <a:pt x="2243719" y="1211973"/>
                  <a:pt x="2248481" y="1211973"/>
                </a:cubicBezTo>
                <a:cubicBezTo>
                  <a:pt x="2253244" y="1212925"/>
                  <a:pt x="2261816" y="1211973"/>
                  <a:pt x="2261816" y="1211973"/>
                </a:cubicBezTo>
                <a:cubicBezTo>
                  <a:pt x="2269436" y="1212925"/>
                  <a:pt x="2268484" y="1213878"/>
                  <a:pt x="2262769" y="1220545"/>
                </a:cubicBezTo>
                <a:cubicBezTo>
                  <a:pt x="2258959" y="1224355"/>
                  <a:pt x="2258006" y="1227213"/>
                  <a:pt x="2258006" y="1230070"/>
                </a:cubicBezTo>
                <a:cubicBezTo>
                  <a:pt x="2258006" y="1232928"/>
                  <a:pt x="2256101" y="1237690"/>
                  <a:pt x="2256101" y="1239595"/>
                </a:cubicBezTo>
                <a:cubicBezTo>
                  <a:pt x="2253244" y="1245310"/>
                  <a:pt x="2252291" y="1248168"/>
                  <a:pt x="2260864" y="1249120"/>
                </a:cubicBezTo>
                <a:cubicBezTo>
                  <a:pt x="2270389" y="1250073"/>
                  <a:pt x="2273246" y="1256740"/>
                  <a:pt x="2274199" y="1263408"/>
                </a:cubicBezTo>
                <a:cubicBezTo>
                  <a:pt x="2275151" y="1268170"/>
                  <a:pt x="2275151" y="1273885"/>
                  <a:pt x="2276104" y="1278648"/>
                </a:cubicBezTo>
                <a:cubicBezTo>
                  <a:pt x="2277056" y="1283410"/>
                  <a:pt x="2278009" y="1288173"/>
                  <a:pt x="2278961" y="1293888"/>
                </a:cubicBezTo>
                <a:cubicBezTo>
                  <a:pt x="2279914" y="1299603"/>
                  <a:pt x="2281819" y="1305318"/>
                  <a:pt x="2282771" y="1310080"/>
                </a:cubicBezTo>
                <a:cubicBezTo>
                  <a:pt x="2284676" y="1314843"/>
                  <a:pt x="2285629" y="1321510"/>
                  <a:pt x="2286581" y="1325320"/>
                </a:cubicBezTo>
                <a:lnTo>
                  <a:pt x="2287534" y="1331035"/>
                </a:lnTo>
                <a:cubicBezTo>
                  <a:pt x="2287534" y="1331035"/>
                  <a:pt x="2288486" y="1338655"/>
                  <a:pt x="2288486" y="1341513"/>
                </a:cubicBezTo>
                <a:cubicBezTo>
                  <a:pt x="2288486" y="1346275"/>
                  <a:pt x="2288486" y="1350085"/>
                  <a:pt x="2289439" y="1354848"/>
                </a:cubicBezTo>
                <a:cubicBezTo>
                  <a:pt x="2291344" y="1360563"/>
                  <a:pt x="2294201" y="1362468"/>
                  <a:pt x="2297059" y="1367230"/>
                </a:cubicBezTo>
                <a:cubicBezTo>
                  <a:pt x="2298964" y="1370088"/>
                  <a:pt x="2303726" y="1376755"/>
                  <a:pt x="2305631" y="1378660"/>
                </a:cubicBezTo>
                <a:lnTo>
                  <a:pt x="2308489" y="1382470"/>
                </a:lnTo>
                <a:cubicBezTo>
                  <a:pt x="2308489" y="1382470"/>
                  <a:pt x="2312299" y="1387233"/>
                  <a:pt x="2315156" y="1391043"/>
                </a:cubicBezTo>
                <a:cubicBezTo>
                  <a:pt x="2318014" y="1394853"/>
                  <a:pt x="2320871" y="1399615"/>
                  <a:pt x="2322776" y="1401520"/>
                </a:cubicBezTo>
                <a:lnTo>
                  <a:pt x="2326586" y="1407235"/>
                </a:lnTo>
                <a:cubicBezTo>
                  <a:pt x="2326586" y="1407235"/>
                  <a:pt x="2329444" y="1410093"/>
                  <a:pt x="2329444" y="1415808"/>
                </a:cubicBezTo>
                <a:cubicBezTo>
                  <a:pt x="2329444" y="1418665"/>
                  <a:pt x="2330396" y="1421523"/>
                  <a:pt x="2330396" y="1424380"/>
                </a:cubicBezTo>
                <a:cubicBezTo>
                  <a:pt x="2331349" y="1432953"/>
                  <a:pt x="2328491" y="1436763"/>
                  <a:pt x="2339921" y="1436763"/>
                </a:cubicBezTo>
                <a:cubicBezTo>
                  <a:pt x="2344684" y="1436763"/>
                  <a:pt x="2349446" y="1436763"/>
                  <a:pt x="2354209" y="1437715"/>
                </a:cubicBezTo>
                <a:cubicBezTo>
                  <a:pt x="2359924" y="1437715"/>
                  <a:pt x="2365639" y="1438668"/>
                  <a:pt x="2371354" y="1438668"/>
                </a:cubicBezTo>
                <a:cubicBezTo>
                  <a:pt x="2378021" y="1438668"/>
                  <a:pt x="2383736" y="1438668"/>
                  <a:pt x="2390404" y="1437715"/>
                </a:cubicBezTo>
                <a:cubicBezTo>
                  <a:pt x="2390404" y="1437715"/>
                  <a:pt x="2399929" y="1435810"/>
                  <a:pt x="2404691" y="1436763"/>
                </a:cubicBezTo>
                <a:cubicBezTo>
                  <a:pt x="2409454" y="1436763"/>
                  <a:pt x="2417074" y="1438668"/>
                  <a:pt x="2419931" y="1440573"/>
                </a:cubicBezTo>
                <a:lnTo>
                  <a:pt x="2423741" y="1442478"/>
                </a:lnTo>
                <a:cubicBezTo>
                  <a:pt x="2423741" y="1442478"/>
                  <a:pt x="2429456" y="1445335"/>
                  <a:pt x="2435171" y="1447240"/>
                </a:cubicBezTo>
                <a:cubicBezTo>
                  <a:pt x="2441839" y="1449145"/>
                  <a:pt x="2446601" y="1451050"/>
                  <a:pt x="2451364" y="1452955"/>
                </a:cubicBezTo>
                <a:cubicBezTo>
                  <a:pt x="2453269" y="1453908"/>
                  <a:pt x="2455174" y="1454860"/>
                  <a:pt x="2456126" y="1455813"/>
                </a:cubicBezTo>
                <a:cubicBezTo>
                  <a:pt x="2456126" y="1455813"/>
                  <a:pt x="2464699" y="1458670"/>
                  <a:pt x="2470414" y="1460575"/>
                </a:cubicBezTo>
                <a:cubicBezTo>
                  <a:pt x="2476129" y="1462480"/>
                  <a:pt x="2480891" y="1464385"/>
                  <a:pt x="2485654" y="1466290"/>
                </a:cubicBezTo>
                <a:cubicBezTo>
                  <a:pt x="2490416" y="1468195"/>
                  <a:pt x="2494226" y="1469148"/>
                  <a:pt x="2498989" y="1470100"/>
                </a:cubicBezTo>
                <a:cubicBezTo>
                  <a:pt x="2504704" y="1471053"/>
                  <a:pt x="2509466" y="1472005"/>
                  <a:pt x="2515181" y="1472958"/>
                </a:cubicBezTo>
                <a:cubicBezTo>
                  <a:pt x="2518991" y="1473910"/>
                  <a:pt x="2523754" y="1474863"/>
                  <a:pt x="2527564" y="1475815"/>
                </a:cubicBezTo>
                <a:cubicBezTo>
                  <a:pt x="2527564" y="1475815"/>
                  <a:pt x="2535184" y="1477720"/>
                  <a:pt x="2538994" y="1478673"/>
                </a:cubicBezTo>
                <a:cubicBezTo>
                  <a:pt x="2544709" y="1479625"/>
                  <a:pt x="2550424" y="1480578"/>
                  <a:pt x="2555186" y="1481530"/>
                </a:cubicBezTo>
                <a:cubicBezTo>
                  <a:pt x="2558996" y="1482483"/>
                  <a:pt x="2562806" y="1483435"/>
                  <a:pt x="2566616" y="1484388"/>
                </a:cubicBezTo>
                <a:cubicBezTo>
                  <a:pt x="2566616" y="1484388"/>
                  <a:pt x="2575189" y="1486293"/>
                  <a:pt x="2578999" y="1487245"/>
                </a:cubicBezTo>
                <a:cubicBezTo>
                  <a:pt x="2582809" y="1488198"/>
                  <a:pt x="2590429" y="1490103"/>
                  <a:pt x="2594239" y="1490103"/>
                </a:cubicBezTo>
                <a:cubicBezTo>
                  <a:pt x="2600906" y="1490103"/>
                  <a:pt x="2604716" y="1491055"/>
                  <a:pt x="2610431" y="1492960"/>
                </a:cubicBezTo>
                <a:cubicBezTo>
                  <a:pt x="2610431" y="1492960"/>
                  <a:pt x="2619004" y="1493913"/>
                  <a:pt x="2623766" y="1493913"/>
                </a:cubicBezTo>
                <a:cubicBezTo>
                  <a:pt x="2631386" y="1493913"/>
                  <a:pt x="2638054" y="1492960"/>
                  <a:pt x="2645674" y="1492008"/>
                </a:cubicBezTo>
                <a:cubicBezTo>
                  <a:pt x="2645674" y="1492008"/>
                  <a:pt x="2654246" y="1492008"/>
                  <a:pt x="2657104" y="1491055"/>
                </a:cubicBezTo>
                <a:cubicBezTo>
                  <a:pt x="2663771" y="1489150"/>
                  <a:pt x="2669486" y="1489150"/>
                  <a:pt x="2675201" y="1490103"/>
                </a:cubicBezTo>
                <a:cubicBezTo>
                  <a:pt x="2675201" y="1490103"/>
                  <a:pt x="2679964" y="1490103"/>
                  <a:pt x="2683774" y="1490103"/>
                </a:cubicBezTo>
                <a:cubicBezTo>
                  <a:pt x="2686631" y="1490103"/>
                  <a:pt x="2694251" y="1491055"/>
                  <a:pt x="2696156" y="1489150"/>
                </a:cubicBezTo>
                <a:cubicBezTo>
                  <a:pt x="2699014" y="1487245"/>
                  <a:pt x="2701871" y="1486293"/>
                  <a:pt x="2704729" y="1486293"/>
                </a:cubicBezTo>
                <a:cubicBezTo>
                  <a:pt x="2710444" y="1485340"/>
                  <a:pt x="2716159" y="1487245"/>
                  <a:pt x="2721874" y="1487245"/>
                </a:cubicBezTo>
                <a:cubicBezTo>
                  <a:pt x="2726636" y="1487245"/>
                  <a:pt x="2730446" y="1487245"/>
                  <a:pt x="2733304" y="1488198"/>
                </a:cubicBezTo>
                <a:cubicBezTo>
                  <a:pt x="2737114" y="1488198"/>
                  <a:pt x="2739971" y="1489150"/>
                  <a:pt x="2742829" y="1490103"/>
                </a:cubicBezTo>
                <a:cubicBezTo>
                  <a:pt x="2745686" y="1491055"/>
                  <a:pt x="2747591" y="1492008"/>
                  <a:pt x="2750449" y="1492960"/>
                </a:cubicBezTo>
                <a:cubicBezTo>
                  <a:pt x="2753306" y="1493913"/>
                  <a:pt x="2756164" y="1494865"/>
                  <a:pt x="2759974" y="1495818"/>
                </a:cubicBezTo>
                <a:cubicBezTo>
                  <a:pt x="2764736" y="1496770"/>
                  <a:pt x="2776166" y="1501533"/>
                  <a:pt x="2779024" y="1502485"/>
                </a:cubicBezTo>
                <a:lnTo>
                  <a:pt x="2783786" y="1504390"/>
                </a:lnTo>
                <a:cubicBezTo>
                  <a:pt x="2783786" y="1504390"/>
                  <a:pt x="2789501" y="1508200"/>
                  <a:pt x="2796169" y="1509153"/>
                </a:cubicBezTo>
                <a:cubicBezTo>
                  <a:pt x="2801884" y="1511058"/>
                  <a:pt x="2807599" y="1512963"/>
                  <a:pt x="2812361" y="1514868"/>
                </a:cubicBezTo>
                <a:cubicBezTo>
                  <a:pt x="2817124" y="1516773"/>
                  <a:pt x="2822839" y="1518678"/>
                  <a:pt x="2827601" y="1520583"/>
                </a:cubicBezTo>
                <a:cubicBezTo>
                  <a:pt x="2831411" y="1521535"/>
                  <a:pt x="2836174" y="1523440"/>
                  <a:pt x="2839984" y="1523440"/>
                </a:cubicBezTo>
                <a:cubicBezTo>
                  <a:pt x="2846651" y="1523440"/>
                  <a:pt x="2847604" y="1525345"/>
                  <a:pt x="2851414" y="1530108"/>
                </a:cubicBezTo>
                <a:cubicBezTo>
                  <a:pt x="2851414" y="1530108"/>
                  <a:pt x="2854271" y="1533918"/>
                  <a:pt x="2856176" y="1537728"/>
                </a:cubicBezTo>
                <a:cubicBezTo>
                  <a:pt x="2859034" y="1542490"/>
                  <a:pt x="2862844" y="1548205"/>
                  <a:pt x="2862844" y="1550110"/>
                </a:cubicBezTo>
                <a:lnTo>
                  <a:pt x="2864749" y="1554873"/>
                </a:lnTo>
                <a:cubicBezTo>
                  <a:pt x="2869511" y="1563445"/>
                  <a:pt x="2868559" y="1564398"/>
                  <a:pt x="2878084" y="1569160"/>
                </a:cubicBezTo>
                <a:cubicBezTo>
                  <a:pt x="2885704" y="1572970"/>
                  <a:pt x="2890466" y="1573923"/>
                  <a:pt x="2894276" y="1573923"/>
                </a:cubicBezTo>
                <a:cubicBezTo>
                  <a:pt x="2899991" y="1573923"/>
                  <a:pt x="2906659" y="1573923"/>
                  <a:pt x="2913326" y="1574875"/>
                </a:cubicBezTo>
                <a:cubicBezTo>
                  <a:pt x="2918089" y="1574875"/>
                  <a:pt x="2921899" y="1575828"/>
                  <a:pt x="2925709" y="1576780"/>
                </a:cubicBezTo>
                <a:cubicBezTo>
                  <a:pt x="2930471" y="1578685"/>
                  <a:pt x="2935234" y="1580590"/>
                  <a:pt x="2939044" y="1582495"/>
                </a:cubicBezTo>
                <a:cubicBezTo>
                  <a:pt x="2942854" y="1584400"/>
                  <a:pt x="2946664" y="1587258"/>
                  <a:pt x="2950474" y="1590115"/>
                </a:cubicBezTo>
                <a:cubicBezTo>
                  <a:pt x="2954284" y="1592973"/>
                  <a:pt x="2959999" y="1596783"/>
                  <a:pt x="2959999" y="1596783"/>
                </a:cubicBezTo>
                <a:cubicBezTo>
                  <a:pt x="2964761" y="1600593"/>
                  <a:pt x="2968571" y="1602498"/>
                  <a:pt x="2973334" y="1605355"/>
                </a:cubicBezTo>
                <a:cubicBezTo>
                  <a:pt x="2976191" y="1607260"/>
                  <a:pt x="2980001" y="1609165"/>
                  <a:pt x="2982859" y="1611070"/>
                </a:cubicBezTo>
                <a:cubicBezTo>
                  <a:pt x="2985716" y="1612975"/>
                  <a:pt x="2987621" y="1613928"/>
                  <a:pt x="2990479" y="1616785"/>
                </a:cubicBezTo>
                <a:cubicBezTo>
                  <a:pt x="2990479" y="1616785"/>
                  <a:pt x="2997146" y="1621548"/>
                  <a:pt x="3000956" y="1623453"/>
                </a:cubicBezTo>
                <a:cubicBezTo>
                  <a:pt x="3006671" y="1626310"/>
                  <a:pt x="3012386" y="1628215"/>
                  <a:pt x="3018101" y="1631073"/>
                </a:cubicBezTo>
                <a:cubicBezTo>
                  <a:pt x="3018101" y="1631073"/>
                  <a:pt x="3023816" y="1634883"/>
                  <a:pt x="3029531" y="1635835"/>
                </a:cubicBezTo>
                <a:cubicBezTo>
                  <a:pt x="3033341" y="1636788"/>
                  <a:pt x="3038104" y="1636788"/>
                  <a:pt x="3041914" y="1636788"/>
                </a:cubicBezTo>
                <a:cubicBezTo>
                  <a:pt x="3047629" y="1636788"/>
                  <a:pt x="3053344" y="1636788"/>
                  <a:pt x="3058106" y="1636788"/>
                </a:cubicBezTo>
                <a:cubicBezTo>
                  <a:pt x="3063821" y="1635835"/>
                  <a:pt x="3069536" y="1634883"/>
                  <a:pt x="3075251" y="1633930"/>
                </a:cubicBezTo>
                <a:cubicBezTo>
                  <a:pt x="3075251" y="1633930"/>
                  <a:pt x="3081919" y="1632978"/>
                  <a:pt x="3088586" y="1632025"/>
                </a:cubicBezTo>
                <a:cubicBezTo>
                  <a:pt x="3095254" y="1631073"/>
                  <a:pt x="3100969" y="1630120"/>
                  <a:pt x="3100969" y="1630120"/>
                </a:cubicBezTo>
                <a:cubicBezTo>
                  <a:pt x="3107636" y="1629168"/>
                  <a:pt x="3108589" y="1627263"/>
                  <a:pt x="3108589" y="1634883"/>
                </a:cubicBezTo>
                <a:cubicBezTo>
                  <a:pt x="3108589" y="1634883"/>
                  <a:pt x="3108589" y="1651075"/>
                  <a:pt x="3108589" y="1652980"/>
                </a:cubicBezTo>
                <a:cubicBezTo>
                  <a:pt x="3108589" y="1659648"/>
                  <a:pt x="3109541" y="1663458"/>
                  <a:pt x="3119066" y="1661553"/>
                </a:cubicBezTo>
                <a:cubicBezTo>
                  <a:pt x="3123829" y="1660600"/>
                  <a:pt x="3132401" y="1659648"/>
                  <a:pt x="3132401" y="1659648"/>
                </a:cubicBezTo>
                <a:lnTo>
                  <a:pt x="3137164" y="1659648"/>
                </a:lnTo>
                <a:cubicBezTo>
                  <a:pt x="3137164" y="1659648"/>
                  <a:pt x="3143831" y="1659648"/>
                  <a:pt x="3146689" y="1662505"/>
                </a:cubicBezTo>
                <a:cubicBezTo>
                  <a:pt x="3155261" y="1672030"/>
                  <a:pt x="3151451" y="1673935"/>
                  <a:pt x="3160976" y="1665363"/>
                </a:cubicBezTo>
                <a:lnTo>
                  <a:pt x="3165739" y="1661553"/>
                </a:lnTo>
                <a:cubicBezTo>
                  <a:pt x="3165739" y="1661553"/>
                  <a:pt x="3171454" y="1657743"/>
                  <a:pt x="3173359" y="1654885"/>
                </a:cubicBezTo>
                <a:cubicBezTo>
                  <a:pt x="3176216" y="1652028"/>
                  <a:pt x="3180026" y="1650123"/>
                  <a:pt x="3184789" y="1648218"/>
                </a:cubicBezTo>
                <a:cubicBezTo>
                  <a:pt x="3190504" y="1645360"/>
                  <a:pt x="3195266" y="1642503"/>
                  <a:pt x="3200029" y="1640598"/>
                </a:cubicBezTo>
                <a:cubicBezTo>
                  <a:pt x="3203839" y="1638693"/>
                  <a:pt x="3207649" y="1636788"/>
                  <a:pt x="3212411" y="1634883"/>
                </a:cubicBezTo>
                <a:cubicBezTo>
                  <a:pt x="3217174" y="1632978"/>
                  <a:pt x="3226699" y="1628215"/>
                  <a:pt x="3226699" y="1628215"/>
                </a:cubicBezTo>
                <a:lnTo>
                  <a:pt x="3232414" y="1625358"/>
                </a:lnTo>
                <a:cubicBezTo>
                  <a:pt x="3237176" y="1623453"/>
                  <a:pt x="3243844" y="1620595"/>
                  <a:pt x="3246701" y="1619643"/>
                </a:cubicBezTo>
                <a:cubicBezTo>
                  <a:pt x="3250511" y="1618690"/>
                  <a:pt x="3262894" y="1612023"/>
                  <a:pt x="3262894" y="1612023"/>
                </a:cubicBezTo>
                <a:lnTo>
                  <a:pt x="3269561" y="1609165"/>
                </a:lnTo>
                <a:cubicBezTo>
                  <a:pt x="3269561" y="1609165"/>
                  <a:pt x="3281944" y="1605355"/>
                  <a:pt x="3284801" y="1603450"/>
                </a:cubicBezTo>
                <a:cubicBezTo>
                  <a:pt x="3287659" y="1601545"/>
                  <a:pt x="3299089" y="1596783"/>
                  <a:pt x="3300041" y="1596783"/>
                </a:cubicBezTo>
                <a:lnTo>
                  <a:pt x="3305756" y="1594878"/>
                </a:lnTo>
                <a:cubicBezTo>
                  <a:pt x="3305756" y="1594878"/>
                  <a:pt x="3311471" y="1592973"/>
                  <a:pt x="3316234" y="1591068"/>
                </a:cubicBezTo>
                <a:cubicBezTo>
                  <a:pt x="3320996" y="1589163"/>
                  <a:pt x="3329569" y="1586305"/>
                  <a:pt x="3331474" y="1586305"/>
                </a:cubicBezTo>
                <a:lnTo>
                  <a:pt x="3337189" y="1585353"/>
                </a:lnTo>
                <a:cubicBezTo>
                  <a:pt x="3337189" y="1585353"/>
                  <a:pt x="3343856" y="1585353"/>
                  <a:pt x="3347666" y="1584400"/>
                </a:cubicBezTo>
                <a:cubicBezTo>
                  <a:pt x="3350524" y="1583448"/>
                  <a:pt x="3356239" y="1580590"/>
                  <a:pt x="3359096" y="1580590"/>
                </a:cubicBezTo>
                <a:cubicBezTo>
                  <a:pt x="3362906" y="1580590"/>
                  <a:pt x="3367669" y="1578685"/>
                  <a:pt x="3370526" y="1577733"/>
                </a:cubicBezTo>
                <a:cubicBezTo>
                  <a:pt x="3370526" y="1577733"/>
                  <a:pt x="3377194" y="1574875"/>
                  <a:pt x="3380051" y="1572018"/>
                </a:cubicBezTo>
                <a:cubicBezTo>
                  <a:pt x="3382909" y="1569160"/>
                  <a:pt x="3384814" y="1567255"/>
                  <a:pt x="3388624" y="1566303"/>
                </a:cubicBezTo>
                <a:cubicBezTo>
                  <a:pt x="3393386" y="1565350"/>
                  <a:pt x="3395291" y="1563445"/>
                  <a:pt x="3400054" y="1564398"/>
                </a:cubicBezTo>
                <a:cubicBezTo>
                  <a:pt x="3402911" y="1565350"/>
                  <a:pt x="3402911" y="1566303"/>
                  <a:pt x="3407674" y="1568208"/>
                </a:cubicBezTo>
                <a:cubicBezTo>
                  <a:pt x="3410531" y="1569160"/>
                  <a:pt x="3413389" y="1571065"/>
                  <a:pt x="3418151" y="1570113"/>
                </a:cubicBezTo>
                <a:cubicBezTo>
                  <a:pt x="3425771" y="1569160"/>
                  <a:pt x="3431486" y="1572018"/>
                  <a:pt x="3440059" y="1571065"/>
                </a:cubicBezTo>
                <a:cubicBezTo>
                  <a:pt x="3443869" y="1570113"/>
                  <a:pt x="3444821" y="1570113"/>
                  <a:pt x="3448631" y="1569160"/>
                </a:cubicBezTo>
                <a:cubicBezTo>
                  <a:pt x="3451489" y="1568208"/>
                  <a:pt x="3455299" y="1568208"/>
                  <a:pt x="3457204" y="1568208"/>
                </a:cubicBezTo>
                <a:cubicBezTo>
                  <a:pt x="3464824" y="1568208"/>
                  <a:pt x="3465776" y="1562493"/>
                  <a:pt x="3476254" y="1566303"/>
                </a:cubicBezTo>
                <a:cubicBezTo>
                  <a:pt x="3482921" y="1568208"/>
                  <a:pt x="3489589" y="1567255"/>
                  <a:pt x="3496256" y="1569160"/>
                </a:cubicBezTo>
                <a:cubicBezTo>
                  <a:pt x="3496256" y="1569160"/>
                  <a:pt x="3499114" y="1569160"/>
                  <a:pt x="3504829" y="1571065"/>
                </a:cubicBezTo>
                <a:cubicBezTo>
                  <a:pt x="3510544" y="1572970"/>
                  <a:pt x="3516259" y="1573923"/>
                  <a:pt x="3519116" y="1573923"/>
                </a:cubicBezTo>
                <a:cubicBezTo>
                  <a:pt x="3526736" y="1573923"/>
                  <a:pt x="3528641" y="1572970"/>
                  <a:pt x="3535309" y="1570113"/>
                </a:cubicBezTo>
                <a:cubicBezTo>
                  <a:pt x="3538166" y="1568208"/>
                  <a:pt x="3541976" y="1566303"/>
                  <a:pt x="3544834" y="1566303"/>
                </a:cubicBezTo>
                <a:cubicBezTo>
                  <a:pt x="3548644" y="1566303"/>
                  <a:pt x="3549596" y="1566303"/>
                  <a:pt x="3549596" y="1566303"/>
                </a:cubicBezTo>
                <a:lnTo>
                  <a:pt x="3554359" y="1567255"/>
                </a:lnTo>
                <a:cubicBezTo>
                  <a:pt x="3554359" y="1567255"/>
                  <a:pt x="3559121" y="1567255"/>
                  <a:pt x="3563884" y="1568208"/>
                </a:cubicBezTo>
                <a:cubicBezTo>
                  <a:pt x="3567694" y="1569160"/>
                  <a:pt x="3578171" y="1571065"/>
                  <a:pt x="3580076" y="1570113"/>
                </a:cubicBezTo>
                <a:lnTo>
                  <a:pt x="3582934" y="1570113"/>
                </a:lnTo>
                <a:cubicBezTo>
                  <a:pt x="3582934" y="1570113"/>
                  <a:pt x="3591506" y="1570113"/>
                  <a:pt x="3593411" y="1567255"/>
                </a:cubicBezTo>
                <a:cubicBezTo>
                  <a:pt x="3596269" y="1564398"/>
                  <a:pt x="3601984" y="1558683"/>
                  <a:pt x="3603889" y="1556778"/>
                </a:cubicBezTo>
                <a:lnTo>
                  <a:pt x="3607699" y="1553920"/>
                </a:lnTo>
                <a:cubicBezTo>
                  <a:pt x="3609604" y="1551063"/>
                  <a:pt x="3613414" y="1547253"/>
                  <a:pt x="3617224" y="1544395"/>
                </a:cubicBezTo>
                <a:cubicBezTo>
                  <a:pt x="3621986" y="1540585"/>
                  <a:pt x="3628654" y="1536775"/>
                  <a:pt x="3633416" y="1537728"/>
                </a:cubicBezTo>
                <a:cubicBezTo>
                  <a:pt x="3640084" y="1538680"/>
                  <a:pt x="3647704" y="1538680"/>
                  <a:pt x="3654371" y="1533918"/>
                </a:cubicBezTo>
                <a:cubicBezTo>
                  <a:pt x="3661039" y="1529155"/>
                  <a:pt x="3670564" y="1523440"/>
                  <a:pt x="3674374" y="1521535"/>
                </a:cubicBezTo>
                <a:cubicBezTo>
                  <a:pt x="3679136" y="1519630"/>
                  <a:pt x="3683899" y="1517725"/>
                  <a:pt x="3685804" y="1512010"/>
                </a:cubicBezTo>
                <a:cubicBezTo>
                  <a:pt x="3687709" y="1506295"/>
                  <a:pt x="3700091" y="1498675"/>
                  <a:pt x="3701996" y="1492960"/>
                </a:cubicBezTo>
                <a:cubicBezTo>
                  <a:pt x="3703901" y="1487245"/>
                  <a:pt x="3710569" y="1478673"/>
                  <a:pt x="3713426" y="1475815"/>
                </a:cubicBezTo>
                <a:cubicBezTo>
                  <a:pt x="3716284" y="1472005"/>
                  <a:pt x="3725809" y="1458670"/>
                  <a:pt x="3727714" y="1455813"/>
                </a:cubicBezTo>
                <a:cubicBezTo>
                  <a:pt x="3728666" y="1452955"/>
                  <a:pt x="3734381" y="1445335"/>
                  <a:pt x="3742954" y="1441525"/>
                </a:cubicBezTo>
                <a:cubicBezTo>
                  <a:pt x="3752479" y="1437715"/>
                  <a:pt x="3755336" y="1436763"/>
                  <a:pt x="3761051" y="1432953"/>
                </a:cubicBezTo>
                <a:cubicBezTo>
                  <a:pt x="3766766" y="1429143"/>
                  <a:pt x="3774386" y="1422475"/>
                  <a:pt x="3780101" y="1421523"/>
                </a:cubicBezTo>
                <a:cubicBezTo>
                  <a:pt x="3784864" y="1420570"/>
                  <a:pt x="3787721" y="1424380"/>
                  <a:pt x="3792484" y="1418665"/>
                </a:cubicBezTo>
                <a:cubicBezTo>
                  <a:pt x="3797246" y="1412950"/>
                  <a:pt x="3804866" y="1405330"/>
                  <a:pt x="3806771" y="1403425"/>
                </a:cubicBezTo>
                <a:cubicBezTo>
                  <a:pt x="3808676" y="1401520"/>
                  <a:pt x="3814391" y="1395805"/>
                  <a:pt x="3819154" y="1393900"/>
                </a:cubicBezTo>
                <a:cubicBezTo>
                  <a:pt x="3823916" y="1391995"/>
                  <a:pt x="3829631" y="1390090"/>
                  <a:pt x="3830584" y="1382470"/>
                </a:cubicBezTo>
                <a:cubicBezTo>
                  <a:pt x="3831536" y="1374850"/>
                  <a:pt x="3823916" y="1366278"/>
                  <a:pt x="3822964" y="1363420"/>
                </a:cubicBezTo>
                <a:cubicBezTo>
                  <a:pt x="3822011" y="1360563"/>
                  <a:pt x="3814391" y="1351038"/>
                  <a:pt x="3806771" y="1348180"/>
                </a:cubicBezTo>
                <a:cubicBezTo>
                  <a:pt x="3800104" y="1346275"/>
                  <a:pt x="3788674" y="1331035"/>
                  <a:pt x="3788674" y="1329130"/>
                </a:cubicBezTo>
                <a:cubicBezTo>
                  <a:pt x="3788674" y="1326273"/>
                  <a:pt x="3788674" y="1317700"/>
                  <a:pt x="3785816" y="1313890"/>
                </a:cubicBezTo>
                <a:cubicBezTo>
                  <a:pt x="3782959" y="1310080"/>
                  <a:pt x="3776291" y="1308175"/>
                  <a:pt x="3777244" y="1299603"/>
                </a:cubicBezTo>
                <a:cubicBezTo>
                  <a:pt x="3777244" y="1291983"/>
                  <a:pt x="3782006" y="1279600"/>
                  <a:pt x="3785816" y="1275790"/>
                </a:cubicBezTo>
                <a:cubicBezTo>
                  <a:pt x="3788674" y="1271980"/>
                  <a:pt x="3790579" y="1263408"/>
                  <a:pt x="3790579" y="1258645"/>
                </a:cubicBezTo>
                <a:cubicBezTo>
                  <a:pt x="3790579" y="1254835"/>
                  <a:pt x="3797246" y="1230070"/>
                  <a:pt x="3804866" y="1219593"/>
                </a:cubicBezTo>
                <a:cubicBezTo>
                  <a:pt x="3812486" y="1210068"/>
                  <a:pt x="3814391" y="1206258"/>
                  <a:pt x="3823916" y="1201495"/>
                </a:cubicBezTo>
                <a:cubicBezTo>
                  <a:pt x="3833441" y="1196733"/>
                  <a:pt x="3833441" y="1199590"/>
                  <a:pt x="3840109" y="1200543"/>
                </a:cubicBezTo>
                <a:cubicBezTo>
                  <a:pt x="3845824" y="1200543"/>
                  <a:pt x="3859159" y="1202448"/>
                  <a:pt x="3865826" y="1201495"/>
                </a:cubicBezTo>
                <a:cubicBezTo>
                  <a:pt x="3871541" y="1200543"/>
                  <a:pt x="3877256" y="1203400"/>
                  <a:pt x="3881066" y="1210068"/>
                </a:cubicBezTo>
                <a:cubicBezTo>
                  <a:pt x="3884876" y="1216735"/>
                  <a:pt x="3886781" y="1221498"/>
                  <a:pt x="3900116" y="1226260"/>
                </a:cubicBezTo>
                <a:cubicBezTo>
                  <a:pt x="3913451" y="1231023"/>
                  <a:pt x="3923929" y="1232928"/>
                  <a:pt x="3926786" y="1232928"/>
                </a:cubicBezTo>
                <a:cubicBezTo>
                  <a:pt x="3929644" y="1233880"/>
                  <a:pt x="3940121" y="1234833"/>
                  <a:pt x="3944884" y="1235785"/>
                </a:cubicBezTo>
                <a:cubicBezTo>
                  <a:pt x="3949646" y="1236738"/>
                  <a:pt x="3966791" y="1236738"/>
                  <a:pt x="3968696" y="1238643"/>
                </a:cubicBezTo>
                <a:cubicBezTo>
                  <a:pt x="3970601" y="1240548"/>
                  <a:pt x="3987746" y="1240548"/>
                  <a:pt x="3990604" y="1238643"/>
                </a:cubicBezTo>
                <a:cubicBezTo>
                  <a:pt x="3994414" y="1235785"/>
                  <a:pt x="4003939" y="1220545"/>
                  <a:pt x="4013464" y="1217688"/>
                </a:cubicBezTo>
                <a:cubicBezTo>
                  <a:pt x="4023941" y="1213878"/>
                  <a:pt x="4026799" y="1211020"/>
                  <a:pt x="4030609" y="1206258"/>
                </a:cubicBezTo>
                <a:cubicBezTo>
                  <a:pt x="4034419" y="1201495"/>
                  <a:pt x="4042039" y="1192923"/>
                  <a:pt x="4045849" y="1190065"/>
                </a:cubicBezTo>
                <a:cubicBezTo>
                  <a:pt x="4048706" y="1187208"/>
                  <a:pt x="4062041" y="1171015"/>
                  <a:pt x="4062994" y="1166253"/>
                </a:cubicBezTo>
                <a:cubicBezTo>
                  <a:pt x="4063946" y="1161490"/>
                  <a:pt x="4063946" y="1153870"/>
                  <a:pt x="4065851" y="1151965"/>
                </a:cubicBezTo>
                <a:cubicBezTo>
                  <a:pt x="4067756" y="1150060"/>
                  <a:pt x="4077281" y="1144345"/>
                  <a:pt x="4082044" y="1143393"/>
                </a:cubicBezTo>
                <a:cubicBezTo>
                  <a:pt x="4086806" y="1143393"/>
                  <a:pt x="4090616" y="1143393"/>
                  <a:pt x="4092521" y="1145298"/>
                </a:cubicBezTo>
                <a:cubicBezTo>
                  <a:pt x="4094426" y="1147203"/>
                  <a:pt x="4102046" y="1145298"/>
                  <a:pt x="4105856" y="1148155"/>
                </a:cubicBezTo>
                <a:cubicBezTo>
                  <a:pt x="4108714" y="1151013"/>
                  <a:pt x="4122049" y="1147203"/>
                  <a:pt x="4125859" y="1146250"/>
                </a:cubicBezTo>
                <a:cubicBezTo>
                  <a:pt x="4129669" y="1144345"/>
                  <a:pt x="4147766" y="1144345"/>
                  <a:pt x="4155386" y="1141488"/>
                </a:cubicBezTo>
                <a:cubicBezTo>
                  <a:pt x="4162054" y="1138630"/>
                  <a:pt x="4174436" y="1133868"/>
                  <a:pt x="4175389" y="1129108"/>
                </a:cubicBezTo>
                <a:cubicBezTo>
                  <a:pt x="4176341" y="1124346"/>
                  <a:pt x="4198249" y="1108153"/>
                  <a:pt x="4200154" y="1105296"/>
                </a:cubicBezTo>
                <a:cubicBezTo>
                  <a:pt x="4203012" y="1100533"/>
                  <a:pt x="4210631" y="1104343"/>
                  <a:pt x="4215394" y="1099581"/>
                </a:cubicBezTo>
                <a:cubicBezTo>
                  <a:pt x="4220156" y="1094818"/>
                  <a:pt x="4225872" y="1089103"/>
                  <a:pt x="4223014" y="1082436"/>
                </a:cubicBezTo>
                <a:cubicBezTo>
                  <a:pt x="4220156" y="1075768"/>
                  <a:pt x="4219204" y="1069101"/>
                  <a:pt x="4222062" y="1063386"/>
                </a:cubicBezTo>
                <a:cubicBezTo>
                  <a:pt x="4224919" y="1056718"/>
                  <a:pt x="4230634" y="1047193"/>
                  <a:pt x="4234444" y="1042431"/>
                </a:cubicBezTo>
                <a:cubicBezTo>
                  <a:pt x="4238254" y="1037668"/>
                  <a:pt x="4245874" y="1020523"/>
                  <a:pt x="4253494" y="1016713"/>
                </a:cubicBezTo>
                <a:cubicBezTo>
                  <a:pt x="4261114" y="1012903"/>
                  <a:pt x="4270639" y="1005283"/>
                  <a:pt x="4278259" y="1006236"/>
                </a:cubicBezTo>
                <a:cubicBezTo>
                  <a:pt x="4285879" y="1007188"/>
                  <a:pt x="4310644" y="1007188"/>
                  <a:pt x="4317312" y="1004331"/>
                </a:cubicBezTo>
                <a:cubicBezTo>
                  <a:pt x="4323979" y="1001473"/>
                  <a:pt x="4323027" y="990043"/>
                  <a:pt x="4324931" y="983376"/>
                </a:cubicBezTo>
                <a:cubicBezTo>
                  <a:pt x="4326837" y="976708"/>
                  <a:pt x="4326837" y="972898"/>
                  <a:pt x="4332552" y="973851"/>
                </a:cubicBezTo>
                <a:cubicBezTo>
                  <a:pt x="4338266" y="974803"/>
                  <a:pt x="4337314" y="966231"/>
                  <a:pt x="4343981" y="974803"/>
                </a:cubicBezTo>
                <a:cubicBezTo>
                  <a:pt x="4349697" y="983376"/>
                  <a:pt x="4355412" y="982423"/>
                  <a:pt x="4358269" y="981471"/>
                </a:cubicBezTo>
                <a:cubicBezTo>
                  <a:pt x="4361127" y="980518"/>
                  <a:pt x="4364937" y="980518"/>
                  <a:pt x="4364937" y="975756"/>
                </a:cubicBezTo>
                <a:cubicBezTo>
                  <a:pt x="4365889" y="970993"/>
                  <a:pt x="4383034" y="960516"/>
                  <a:pt x="4385891" y="958611"/>
                </a:cubicBezTo>
                <a:cubicBezTo>
                  <a:pt x="4388749" y="956706"/>
                  <a:pt x="4401131" y="951943"/>
                  <a:pt x="4403037" y="950038"/>
                </a:cubicBezTo>
                <a:cubicBezTo>
                  <a:pt x="4404941" y="948133"/>
                  <a:pt x="4413514" y="946228"/>
                  <a:pt x="4417324" y="949086"/>
                </a:cubicBezTo>
                <a:cubicBezTo>
                  <a:pt x="4421134" y="951943"/>
                  <a:pt x="4431612" y="948133"/>
                  <a:pt x="4434469" y="948133"/>
                </a:cubicBezTo>
                <a:cubicBezTo>
                  <a:pt x="4436374" y="949086"/>
                  <a:pt x="4448756" y="951943"/>
                  <a:pt x="4447804" y="947181"/>
                </a:cubicBezTo>
                <a:cubicBezTo>
                  <a:pt x="4446852" y="942418"/>
                  <a:pt x="4453519" y="938608"/>
                  <a:pt x="4457329" y="938608"/>
                </a:cubicBezTo>
                <a:cubicBezTo>
                  <a:pt x="4463997" y="937656"/>
                  <a:pt x="4463044" y="946228"/>
                  <a:pt x="4466854" y="943371"/>
                </a:cubicBezTo>
                <a:cubicBezTo>
                  <a:pt x="4472569" y="939561"/>
                  <a:pt x="4479237" y="952896"/>
                  <a:pt x="4483047" y="952896"/>
                </a:cubicBezTo>
                <a:cubicBezTo>
                  <a:pt x="4485904" y="952896"/>
                  <a:pt x="4491619" y="951943"/>
                  <a:pt x="4495429" y="953848"/>
                </a:cubicBezTo>
                <a:cubicBezTo>
                  <a:pt x="4499239" y="955753"/>
                  <a:pt x="4504954" y="954801"/>
                  <a:pt x="4509716" y="951943"/>
                </a:cubicBezTo>
                <a:cubicBezTo>
                  <a:pt x="4514479" y="949086"/>
                  <a:pt x="4524956" y="951943"/>
                  <a:pt x="4529719" y="952896"/>
                </a:cubicBezTo>
                <a:cubicBezTo>
                  <a:pt x="4535434" y="953848"/>
                  <a:pt x="4534481" y="956706"/>
                  <a:pt x="4537339" y="950991"/>
                </a:cubicBezTo>
                <a:cubicBezTo>
                  <a:pt x="4540197" y="945276"/>
                  <a:pt x="4540197" y="942418"/>
                  <a:pt x="4542102" y="942418"/>
                </a:cubicBezTo>
                <a:cubicBezTo>
                  <a:pt x="4544959" y="942418"/>
                  <a:pt x="4548769" y="939561"/>
                  <a:pt x="4548769" y="935751"/>
                </a:cubicBezTo>
                <a:cubicBezTo>
                  <a:pt x="4548769" y="931941"/>
                  <a:pt x="4548769" y="918606"/>
                  <a:pt x="4547816" y="916701"/>
                </a:cubicBezTo>
                <a:cubicBezTo>
                  <a:pt x="4546864" y="914796"/>
                  <a:pt x="4545912" y="912891"/>
                  <a:pt x="4543054" y="909081"/>
                </a:cubicBezTo>
                <a:cubicBezTo>
                  <a:pt x="4540197" y="906223"/>
                  <a:pt x="4538291" y="898603"/>
                  <a:pt x="4537339" y="892888"/>
                </a:cubicBezTo>
                <a:cubicBezTo>
                  <a:pt x="4536387" y="887173"/>
                  <a:pt x="4535434" y="882411"/>
                  <a:pt x="4531624" y="878601"/>
                </a:cubicBezTo>
                <a:lnTo>
                  <a:pt x="4529719" y="876696"/>
                </a:lnTo>
                <a:cubicBezTo>
                  <a:pt x="4527814" y="875743"/>
                  <a:pt x="4525909" y="874791"/>
                  <a:pt x="4524004" y="873838"/>
                </a:cubicBezTo>
                <a:cubicBezTo>
                  <a:pt x="4519241" y="870981"/>
                  <a:pt x="4513527" y="868123"/>
                  <a:pt x="4512574" y="865266"/>
                </a:cubicBezTo>
                <a:lnTo>
                  <a:pt x="4511622" y="863361"/>
                </a:lnTo>
                <a:cubicBezTo>
                  <a:pt x="4509716" y="860503"/>
                  <a:pt x="4506859" y="857646"/>
                  <a:pt x="4504954" y="855741"/>
                </a:cubicBezTo>
                <a:cubicBezTo>
                  <a:pt x="4501144" y="850978"/>
                  <a:pt x="4488762" y="850026"/>
                  <a:pt x="4489714" y="845263"/>
                </a:cubicBezTo>
                <a:cubicBezTo>
                  <a:pt x="4490666" y="842406"/>
                  <a:pt x="4490666" y="839548"/>
                  <a:pt x="4486856" y="839548"/>
                </a:cubicBezTo>
                <a:cubicBezTo>
                  <a:pt x="4482094" y="838596"/>
                  <a:pt x="4470664" y="834786"/>
                  <a:pt x="4470664" y="828118"/>
                </a:cubicBezTo>
                <a:cubicBezTo>
                  <a:pt x="4470664" y="822403"/>
                  <a:pt x="4467806" y="816688"/>
                  <a:pt x="4463044" y="816688"/>
                </a:cubicBezTo>
                <a:cubicBezTo>
                  <a:pt x="4458281" y="816688"/>
                  <a:pt x="4449709" y="810973"/>
                  <a:pt x="4447804" y="810021"/>
                </a:cubicBezTo>
                <a:cubicBezTo>
                  <a:pt x="4444947" y="809068"/>
                  <a:pt x="4440184" y="808116"/>
                  <a:pt x="4436374" y="808116"/>
                </a:cubicBezTo>
                <a:cubicBezTo>
                  <a:pt x="4432564" y="808116"/>
                  <a:pt x="4430659" y="804306"/>
                  <a:pt x="4427802" y="801448"/>
                </a:cubicBezTo>
                <a:cubicBezTo>
                  <a:pt x="4426849" y="799543"/>
                  <a:pt x="4422087" y="791923"/>
                  <a:pt x="4417324" y="786208"/>
                </a:cubicBezTo>
                <a:cubicBezTo>
                  <a:pt x="4412562" y="779541"/>
                  <a:pt x="4408752" y="778588"/>
                  <a:pt x="4408752" y="778588"/>
                </a:cubicBezTo>
                <a:cubicBezTo>
                  <a:pt x="4403989" y="779541"/>
                  <a:pt x="4403037" y="781446"/>
                  <a:pt x="4399227" y="778588"/>
                </a:cubicBezTo>
                <a:cubicBezTo>
                  <a:pt x="4397322" y="777636"/>
                  <a:pt x="4395416" y="776683"/>
                  <a:pt x="4393512" y="776683"/>
                </a:cubicBezTo>
                <a:cubicBezTo>
                  <a:pt x="4389702" y="777636"/>
                  <a:pt x="4388749" y="779541"/>
                  <a:pt x="4383987" y="776683"/>
                </a:cubicBezTo>
                <a:cubicBezTo>
                  <a:pt x="4381129" y="774778"/>
                  <a:pt x="4378272" y="775731"/>
                  <a:pt x="4376366" y="776683"/>
                </a:cubicBezTo>
                <a:cubicBezTo>
                  <a:pt x="4375414" y="776683"/>
                  <a:pt x="4374462" y="777636"/>
                  <a:pt x="4372556" y="776683"/>
                </a:cubicBezTo>
                <a:cubicBezTo>
                  <a:pt x="4368747" y="775731"/>
                  <a:pt x="4360174" y="777636"/>
                  <a:pt x="4355412" y="778588"/>
                </a:cubicBezTo>
                <a:cubicBezTo>
                  <a:pt x="4350649" y="779541"/>
                  <a:pt x="4350649" y="779541"/>
                  <a:pt x="4346839" y="782398"/>
                </a:cubicBezTo>
                <a:cubicBezTo>
                  <a:pt x="4344934" y="783351"/>
                  <a:pt x="4341124" y="784303"/>
                  <a:pt x="4339219" y="787161"/>
                </a:cubicBezTo>
                <a:cubicBezTo>
                  <a:pt x="4337314" y="791923"/>
                  <a:pt x="4327789" y="804306"/>
                  <a:pt x="4326837" y="807163"/>
                </a:cubicBezTo>
                <a:cubicBezTo>
                  <a:pt x="4325884" y="810021"/>
                  <a:pt x="4324931" y="814783"/>
                  <a:pt x="4321122" y="816688"/>
                </a:cubicBezTo>
                <a:cubicBezTo>
                  <a:pt x="4317312" y="818593"/>
                  <a:pt x="4313502" y="826213"/>
                  <a:pt x="4313502" y="827166"/>
                </a:cubicBezTo>
                <a:cubicBezTo>
                  <a:pt x="4313502" y="828118"/>
                  <a:pt x="4311597" y="835738"/>
                  <a:pt x="4304929" y="829071"/>
                </a:cubicBezTo>
                <a:cubicBezTo>
                  <a:pt x="4298262" y="822403"/>
                  <a:pt x="4276354" y="806211"/>
                  <a:pt x="4266829" y="803353"/>
                </a:cubicBezTo>
                <a:cubicBezTo>
                  <a:pt x="4258256" y="800496"/>
                  <a:pt x="4246827" y="801448"/>
                  <a:pt x="4240159" y="804306"/>
                </a:cubicBezTo>
                <a:cubicBezTo>
                  <a:pt x="4234444" y="807163"/>
                  <a:pt x="4228729" y="810973"/>
                  <a:pt x="4225872" y="810973"/>
                </a:cubicBezTo>
                <a:cubicBezTo>
                  <a:pt x="4223014" y="810973"/>
                  <a:pt x="4215394" y="810021"/>
                  <a:pt x="4212537" y="809068"/>
                </a:cubicBezTo>
                <a:cubicBezTo>
                  <a:pt x="4209679" y="808116"/>
                  <a:pt x="4203964" y="808116"/>
                  <a:pt x="4199202" y="813831"/>
                </a:cubicBezTo>
                <a:cubicBezTo>
                  <a:pt x="4194439" y="819546"/>
                  <a:pt x="4189676" y="825261"/>
                  <a:pt x="4187771" y="828118"/>
                </a:cubicBezTo>
                <a:cubicBezTo>
                  <a:pt x="4185866" y="830976"/>
                  <a:pt x="4184914" y="836691"/>
                  <a:pt x="4179199" y="832881"/>
                </a:cubicBezTo>
                <a:cubicBezTo>
                  <a:pt x="4172531" y="829071"/>
                  <a:pt x="4160149" y="821451"/>
                  <a:pt x="4153481" y="813831"/>
                </a:cubicBezTo>
                <a:cubicBezTo>
                  <a:pt x="4149671" y="809068"/>
                  <a:pt x="4144909" y="809068"/>
                  <a:pt x="4143004" y="797638"/>
                </a:cubicBezTo>
                <a:cubicBezTo>
                  <a:pt x="4143004" y="795733"/>
                  <a:pt x="4142051" y="793828"/>
                  <a:pt x="4142051" y="791923"/>
                </a:cubicBezTo>
                <a:cubicBezTo>
                  <a:pt x="4142051" y="790018"/>
                  <a:pt x="4143004" y="785256"/>
                  <a:pt x="4140146" y="782398"/>
                </a:cubicBezTo>
                <a:cubicBezTo>
                  <a:pt x="4137289" y="779541"/>
                  <a:pt x="4137289" y="777636"/>
                  <a:pt x="4144909" y="772873"/>
                </a:cubicBezTo>
                <a:cubicBezTo>
                  <a:pt x="4145861" y="771921"/>
                  <a:pt x="4147766" y="770968"/>
                  <a:pt x="4148719" y="770016"/>
                </a:cubicBezTo>
                <a:cubicBezTo>
                  <a:pt x="4155386" y="766206"/>
                  <a:pt x="4161101" y="762396"/>
                  <a:pt x="4161101" y="762396"/>
                </a:cubicBezTo>
                <a:cubicBezTo>
                  <a:pt x="4161101" y="762396"/>
                  <a:pt x="4163959" y="761443"/>
                  <a:pt x="4163006" y="756681"/>
                </a:cubicBezTo>
                <a:cubicBezTo>
                  <a:pt x="4161101" y="746203"/>
                  <a:pt x="4157291" y="729058"/>
                  <a:pt x="4163006" y="718581"/>
                </a:cubicBezTo>
                <a:lnTo>
                  <a:pt x="4182056" y="687148"/>
                </a:lnTo>
                <a:cubicBezTo>
                  <a:pt x="4182056" y="687148"/>
                  <a:pt x="4182056" y="685243"/>
                  <a:pt x="4180151" y="680481"/>
                </a:cubicBezTo>
                <a:cubicBezTo>
                  <a:pt x="4177294" y="676671"/>
                  <a:pt x="4179199" y="670956"/>
                  <a:pt x="4180151" y="669051"/>
                </a:cubicBezTo>
                <a:cubicBezTo>
                  <a:pt x="4181104" y="667146"/>
                  <a:pt x="4221109" y="567133"/>
                  <a:pt x="4229681" y="545226"/>
                </a:cubicBezTo>
                <a:cubicBezTo>
                  <a:pt x="4233491" y="536653"/>
                  <a:pt x="4240159" y="546178"/>
                  <a:pt x="4246827" y="549988"/>
                </a:cubicBezTo>
                <a:cubicBezTo>
                  <a:pt x="4246827" y="549988"/>
                  <a:pt x="4266829" y="562371"/>
                  <a:pt x="4272544" y="564276"/>
                </a:cubicBezTo>
                <a:cubicBezTo>
                  <a:pt x="4277306" y="565229"/>
                  <a:pt x="4280164" y="567133"/>
                  <a:pt x="4290641" y="566181"/>
                </a:cubicBezTo>
                <a:cubicBezTo>
                  <a:pt x="4301119" y="565229"/>
                  <a:pt x="4309691" y="569038"/>
                  <a:pt x="4313502" y="571896"/>
                </a:cubicBezTo>
                <a:cubicBezTo>
                  <a:pt x="4319216" y="576658"/>
                  <a:pt x="4323027" y="575707"/>
                  <a:pt x="4325884" y="573801"/>
                </a:cubicBezTo>
                <a:cubicBezTo>
                  <a:pt x="4329694" y="571896"/>
                  <a:pt x="4332552" y="566181"/>
                  <a:pt x="4339219" y="565229"/>
                </a:cubicBezTo>
                <a:cubicBezTo>
                  <a:pt x="4346839" y="563324"/>
                  <a:pt x="4351602" y="565229"/>
                  <a:pt x="4358269" y="556657"/>
                </a:cubicBezTo>
                <a:cubicBezTo>
                  <a:pt x="4362079" y="551893"/>
                  <a:pt x="4371604" y="544273"/>
                  <a:pt x="4373509" y="540464"/>
                </a:cubicBezTo>
                <a:cubicBezTo>
                  <a:pt x="4375414" y="536653"/>
                  <a:pt x="4378272" y="534748"/>
                  <a:pt x="4381129" y="532844"/>
                </a:cubicBezTo>
                <a:cubicBezTo>
                  <a:pt x="4383987" y="530938"/>
                  <a:pt x="4386844" y="525223"/>
                  <a:pt x="4391606" y="520461"/>
                </a:cubicBezTo>
                <a:cubicBezTo>
                  <a:pt x="4396369" y="515698"/>
                  <a:pt x="4404941" y="516652"/>
                  <a:pt x="4411609" y="515698"/>
                </a:cubicBezTo>
                <a:cubicBezTo>
                  <a:pt x="4423991" y="512841"/>
                  <a:pt x="4425897" y="511888"/>
                  <a:pt x="4433516" y="506173"/>
                </a:cubicBezTo>
                <a:cubicBezTo>
                  <a:pt x="4436374" y="504268"/>
                  <a:pt x="4443041" y="499506"/>
                  <a:pt x="4445899" y="496649"/>
                </a:cubicBezTo>
                <a:cubicBezTo>
                  <a:pt x="4449709" y="492838"/>
                  <a:pt x="4449709" y="490933"/>
                  <a:pt x="4452566" y="488076"/>
                </a:cubicBezTo>
                <a:cubicBezTo>
                  <a:pt x="4457329" y="483313"/>
                  <a:pt x="4458281" y="478551"/>
                  <a:pt x="4457329" y="476647"/>
                </a:cubicBezTo>
                <a:cubicBezTo>
                  <a:pt x="4456377" y="474742"/>
                  <a:pt x="4454472" y="470931"/>
                  <a:pt x="4456377" y="467122"/>
                </a:cubicBezTo>
                <a:cubicBezTo>
                  <a:pt x="4458281" y="464264"/>
                  <a:pt x="4456377" y="458548"/>
                  <a:pt x="4452566" y="458548"/>
                </a:cubicBezTo>
                <a:cubicBezTo>
                  <a:pt x="4448756" y="458548"/>
                  <a:pt x="4442089" y="459502"/>
                  <a:pt x="4438279" y="457597"/>
                </a:cubicBezTo>
                <a:cubicBezTo>
                  <a:pt x="4434469" y="455691"/>
                  <a:pt x="4435422" y="451882"/>
                  <a:pt x="4440184" y="449024"/>
                </a:cubicBezTo>
                <a:cubicBezTo>
                  <a:pt x="4444947" y="445213"/>
                  <a:pt x="4446852" y="438546"/>
                  <a:pt x="4445899" y="432831"/>
                </a:cubicBezTo>
                <a:cubicBezTo>
                  <a:pt x="4444947" y="427117"/>
                  <a:pt x="4448756" y="419497"/>
                  <a:pt x="4456377" y="414734"/>
                </a:cubicBezTo>
                <a:cubicBezTo>
                  <a:pt x="4463997" y="409018"/>
                  <a:pt x="4463044" y="390921"/>
                  <a:pt x="4463044" y="385207"/>
                </a:cubicBezTo>
                <a:cubicBezTo>
                  <a:pt x="4463044" y="379491"/>
                  <a:pt x="4473522" y="369013"/>
                  <a:pt x="4476379" y="366156"/>
                </a:cubicBezTo>
                <a:cubicBezTo>
                  <a:pt x="4479237" y="363298"/>
                  <a:pt x="4483999" y="355678"/>
                  <a:pt x="4482094" y="346153"/>
                </a:cubicBezTo>
                <a:cubicBezTo>
                  <a:pt x="4480189" y="336628"/>
                  <a:pt x="4483047" y="334723"/>
                  <a:pt x="4485904" y="331866"/>
                </a:cubicBezTo>
                <a:cubicBezTo>
                  <a:pt x="4489714" y="329008"/>
                  <a:pt x="4492572" y="323293"/>
                  <a:pt x="4492572" y="320436"/>
                </a:cubicBezTo>
                <a:cubicBezTo>
                  <a:pt x="4492572" y="317578"/>
                  <a:pt x="4490666" y="315673"/>
                  <a:pt x="4493524" y="313768"/>
                </a:cubicBezTo>
                <a:cubicBezTo>
                  <a:pt x="4496381" y="311863"/>
                  <a:pt x="4495429" y="310911"/>
                  <a:pt x="4496381" y="306148"/>
                </a:cubicBezTo>
                <a:cubicBezTo>
                  <a:pt x="4497334" y="302338"/>
                  <a:pt x="4500191" y="291861"/>
                  <a:pt x="4501144" y="285193"/>
                </a:cubicBezTo>
                <a:cubicBezTo>
                  <a:pt x="4502097" y="279478"/>
                  <a:pt x="4502097" y="273763"/>
                  <a:pt x="4504954" y="272811"/>
                </a:cubicBezTo>
                <a:cubicBezTo>
                  <a:pt x="4507812" y="271858"/>
                  <a:pt x="4510669" y="269953"/>
                  <a:pt x="4512574" y="266143"/>
                </a:cubicBezTo>
                <a:cubicBezTo>
                  <a:pt x="4514479" y="262333"/>
                  <a:pt x="4519241" y="255666"/>
                  <a:pt x="4523052" y="253761"/>
                </a:cubicBezTo>
                <a:cubicBezTo>
                  <a:pt x="4526862" y="251856"/>
                  <a:pt x="4530672" y="247093"/>
                  <a:pt x="4532577" y="244236"/>
                </a:cubicBezTo>
                <a:cubicBezTo>
                  <a:pt x="4534481" y="241379"/>
                  <a:pt x="4540197" y="239473"/>
                  <a:pt x="4544006" y="237568"/>
                </a:cubicBezTo>
                <a:cubicBezTo>
                  <a:pt x="4547816" y="235663"/>
                  <a:pt x="4552579" y="228996"/>
                  <a:pt x="4548769" y="226138"/>
                </a:cubicBezTo>
                <a:cubicBezTo>
                  <a:pt x="4544959" y="223281"/>
                  <a:pt x="4544959" y="220423"/>
                  <a:pt x="4547816" y="218518"/>
                </a:cubicBezTo>
                <a:cubicBezTo>
                  <a:pt x="4550674" y="216613"/>
                  <a:pt x="4551627" y="214708"/>
                  <a:pt x="4552579" y="208993"/>
                </a:cubicBezTo>
                <a:cubicBezTo>
                  <a:pt x="4553531" y="203278"/>
                  <a:pt x="4552579" y="196611"/>
                  <a:pt x="4544006" y="192801"/>
                </a:cubicBezTo>
                <a:cubicBezTo>
                  <a:pt x="4535434" y="188991"/>
                  <a:pt x="4538291" y="179466"/>
                  <a:pt x="4540197" y="176608"/>
                </a:cubicBezTo>
                <a:cubicBezTo>
                  <a:pt x="4542102" y="173751"/>
                  <a:pt x="4540197" y="168036"/>
                  <a:pt x="4541149" y="164226"/>
                </a:cubicBezTo>
                <a:cubicBezTo>
                  <a:pt x="4542102" y="160416"/>
                  <a:pt x="4539244" y="157558"/>
                  <a:pt x="4524956" y="151843"/>
                </a:cubicBezTo>
                <a:cubicBezTo>
                  <a:pt x="4510669" y="146128"/>
                  <a:pt x="4518289" y="153748"/>
                  <a:pt x="4502097" y="160416"/>
                </a:cubicBezTo>
                <a:cubicBezTo>
                  <a:pt x="4485904" y="167083"/>
                  <a:pt x="4485904" y="155653"/>
                  <a:pt x="4487809" y="151843"/>
                </a:cubicBezTo>
                <a:cubicBezTo>
                  <a:pt x="4488762" y="148033"/>
                  <a:pt x="4491619" y="148033"/>
                  <a:pt x="4488762" y="146128"/>
                </a:cubicBezTo>
                <a:cubicBezTo>
                  <a:pt x="4486856" y="144223"/>
                  <a:pt x="4485904" y="143271"/>
                  <a:pt x="4484952" y="139461"/>
                </a:cubicBezTo>
                <a:cubicBezTo>
                  <a:pt x="4483999" y="136603"/>
                  <a:pt x="4483999" y="133746"/>
                  <a:pt x="4493524" y="130888"/>
                </a:cubicBezTo>
                <a:cubicBezTo>
                  <a:pt x="4503049" y="128031"/>
                  <a:pt x="4506859" y="117553"/>
                  <a:pt x="4509716" y="109933"/>
                </a:cubicBezTo>
                <a:cubicBezTo>
                  <a:pt x="4512574" y="102313"/>
                  <a:pt x="4514479" y="99456"/>
                  <a:pt x="4519241" y="96598"/>
                </a:cubicBezTo>
                <a:cubicBezTo>
                  <a:pt x="4523052" y="93741"/>
                  <a:pt x="4527814" y="87073"/>
                  <a:pt x="4527814" y="85168"/>
                </a:cubicBezTo>
                <a:cubicBezTo>
                  <a:pt x="4527814" y="83263"/>
                  <a:pt x="4528766" y="80405"/>
                  <a:pt x="4531624" y="77547"/>
                </a:cubicBezTo>
                <a:cubicBezTo>
                  <a:pt x="4535434" y="74690"/>
                  <a:pt x="4536387" y="68975"/>
                  <a:pt x="4539244" y="65165"/>
                </a:cubicBezTo>
                <a:cubicBezTo>
                  <a:pt x="4541149" y="63261"/>
                  <a:pt x="4546864" y="64212"/>
                  <a:pt x="4553531" y="62307"/>
                </a:cubicBezTo>
                <a:cubicBezTo>
                  <a:pt x="4556389" y="62307"/>
                  <a:pt x="4559247" y="61355"/>
                  <a:pt x="4562104" y="61355"/>
                </a:cubicBezTo>
                <a:cubicBezTo>
                  <a:pt x="4572581" y="62307"/>
                  <a:pt x="4582106" y="58498"/>
                  <a:pt x="4585916" y="54687"/>
                </a:cubicBezTo>
                <a:cubicBezTo>
                  <a:pt x="4589727" y="50878"/>
                  <a:pt x="4590679" y="49925"/>
                  <a:pt x="4598299" y="48972"/>
                </a:cubicBezTo>
                <a:cubicBezTo>
                  <a:pt x="4605919" y="48020"/>
                  <a:pt x="4615444" y="40400"/>
                  <a:pt x="4617349" y="38496"/>
                </a:cubicBezTo>
                <a:cubicBezTo>
                  <a:pt x="4619254" y="36590"/>
                  <a:pt x="4624016" y="35637"/>
                  <a:pt x="4632589" y="35637"/>
                </a:cubicBezTo>
                <a:cubicBezTo>
                  <a:pt x="4641162" y="35637"/>
                  <a:pt x="4644972" y="31827"/>
                  <a:pt x="4646877" y="28017"/>
                </a:cubicBezTo>
                <a:cubicBezTo>
                  <a:pt x="4648781" y="25160"/>
                  <a:pt x="4656402" y="21350"/>
                  <a:pt x="4662116" y="25160"/>
                </a:cubicBezTo>
                <a:cubicBezTo>
                  <a:pt x="4668784" y="28970"/>
                  <a:pt x="4676404" y="26112"/>
                  <a:pt x="4678309" y="24207"/>
                </a:cubicBezTo>
                <a:cubicBezTo>
                  <a:pt x="4680214" y="22302"/>
                  <a:pt x="4687834" y="19445"/>
                  <a:pt x="4694502" y="22302"/>
                </a:cubicBezTo>
                <a:cubicBezTo>
                  <a:pt x="4701169" y="24207"/>
                  <a:pt x="4706884" y="18492"/>
                  <a:pt x="4709741" y="16587"/>
                </a:cubicBezTo>
                <a:cubicBezTo>
                  <a:pt x="4712599" y="14682"/>
                  <a:pt x="4715456" y="10872"/>
                  <a:pt x="4721172" y="11825"/>
                </a:cubicBezTo>
                <a:cubicBezTo>
                  <a:pt x="4726887" y="12777"/>
                  <a:pt x="4728791" y="8967"/>
                  <a:pt x="4730697" y="6110"/>
                </a:cubicBezTo>
                <a:cubicBezTo>
                  <a:pt x="4732602" y="3252"/>
                  <a:pt x="4737364" y="-1510"/>
                  <a:pt x="4743079" y="3252"/>
                </a:cubicBezTo>
                <a:cubicBezTo>
                  <a:pt x="4748794" y="8015"/>
                  <a:pt x="4751652" y="4205"/>
                  <a:pt x="4753556" y="3252"/>
                </a:cubicBezTo>
                <a:cubicBezTo>
                  <a:pt x="4754509" y="2300"/>
                  <a:pt x="4755462" y="871"/>
                  <a:pt x="4756533" y="276"/>
                </a:cubicBezTo>
                <a:close/>
              </a:path>
            </a:pathLst>
          </a:custGeom>
          <a:solidFill>
            <a:schemeClr val="accent2">
              <a:alpha val="33000"/>
            </a:schemeClr>
          </a:solidFill>
          <a:ln w="5759" cap="flat">
            <a:noFill/>
            <a:prstDash val="solid"/>
            <a:miter/>
          </a:ln>
        </p:spPr>
        <p:txBody>
          <a:bodyPr anchor="ctr"/>
          <a:lstStyle/>
          <a:p>
            <a:pPr algn="ctr"/>
            <a:endParaRPr dirty="0">
              <a:solidFill>
                <a:schemeClr val="bg1"/>
              </a:solidFill>
              <a:latin typeface="思源黑体 CN Normal" panose="020B0400000000000000" pitchFamily="34" charset="-122"/>
              <a:cs typeface="+mn-ea"/>
              <a:sym typeface="+mn-lt"/>
            </a:endParaRPr>
          </a:p>
        </p:txBody>
      </p:sp>
      <p:sp>
        <p:nvSpPr>
          <p:cNvPr id="10" name="route_156035"/>
          <p:cNvSpPr>
            <a:spLocks noChangeAspect="1"/>
          </p:cNvSpPr>
          <p:nvPr/>
        </p:nvSpPr>
        <p:spPr bwMode="auto">
          <a:xfrm>
            <a:off x="3861370" y="3288670"/>
            <a:ext cx="609685" cy="608691"/>
          </a:xfrm>
          <a:custGeom>
            <a:avLst/>
            <a:gdLst>
              <a:gd name="connsiteX0" fmla="*/ 387056 w 606580"/>
              <a:gd name="connsiteY0" fmla="*/ 446185 h 605592"/>
              <a:gd name="connsiteX1" fmla="*/ 391144 w 606580"/>
              <a:gd name="connsiteY1" fmla="*/ 483796 h 605592"/>
              <a:gd name="connsiteX2" fmla="*/ 370053 w 606580"/>
              <a:gd name="connsiteY2" fmla="*/ 485278 h 605592"/>
              <a:gd name="connsiteX3" fmla="*/ 368845 w 606580"/>
              <a:gd name="connsiteY3" fmla="*/ 447482 h 605592"/>
              <a:gd name="connsiteX4" fmla="*/ 387056 w 606580"/>
              <a:gd name="connsiteY4" fmla="*/ 446185 h 605592"/>
              <a:gd name="connsiteX5" fmla="*/ 333419 w 606580"/>
              <a:gd name="connsiteY5" fmla="*/ 445338 h 605592"/>
              <a:gd name="connsiteX6" fmla="*/ 350851 w 606580"/>
              <a:gd name="connsiteY6" fmla="*/ 447283 h 605592"/>
              <a:gd name="connsiteX7" fmla="*/ 348625 w 606580"/>
              <a:gd name="connsiteY7" fmla="*/ 485066 h 605592"/>
              <a:gd name="connsiteX8" fmla="*/ 326929 w 606580"/>
              <a:gd name="connsiteY8" fmla="*/ 482566 h 605592"/>
              <a:gd name="connsiteX9" fmla="*/ 302511 w 606580"/>
              <a:gd name="connsiteY9" fmla="*/ 434753 h 605592"/>
              <a:gd name="connsiteX10" fmla="*/ 317191 w 606580"/>
              <a:gd name="connsiteY10" fmla="*/ 441238 h 605592"/>
              <a:gd name="connsiteX11" fmla="*/ 305019 w 606580"/>
              <a:gd name="connsiteY11" fmla="*/ 477092 h 605592"/>
              <a:gd name="connsiteX12" fmla="*/ 283743 w 606580"/>
              <a:gd name="connsiteY12" fmla="*/ 467642 h 605592"/>
              <a:gd name="connsiteX13" fmla="*/ 282282 w 606580"/>
              <a:gd name="connsiteY13" fmla="*/ 414854 h 605592"/>
              <a:gd name="connsiteX14" fmla="*/ 290730 w 606580"/>
              <a:gd name="connsiteY14" fmla="*/ 425980 h 605592"/>
              <a:gd name="connsiteX15" fmla="*/ 264087 w 606580"/>
              <a:gd name="connsiteY15" fmla="*/ 452959 h 605592"/>
              <a:gd name="connsiteX16" fmla="*/ 248955 w 606580"/>
              <a:gd name="connsiteY16" fmla="*/ 432840 h 605592"/>
              <a:gd name="connsiteX17" fmla="*/ 238555 w 606580"/>
              <a:gd name="connsiteY17" fmla="*/ 385005 h 605592"/>
              <a:gd name="connsiteX18" fmla="*/ 276373 w 606580"/>
              <a:gd name="connsiteY18" fmla="*/ 386673 h 605592"/>
              <a:gd name="connsiteX19" fmla="*/ 276280 w 606580"/>
              <a:gd name="connsiteY19" fmla="*/ 389730 h 605592"/>
              <a:gd name="connsiteX20" fmla="*/ 277393 w 606580"/>
              <a:gd name="connsiteY20" fmla="*/ 401589 h 605592"/>
              <a:gd name="connsiteX21" fmla="*/ 240316 w 606580"/>
              <a:gd name="connsiteY21" fmla="*/ 409279 h 605592"/>
              <a:gd name="connsiteX22" fmla="*/ 238370 w 606580"/>
              <a:gd name="connsiteY22" fmla="*/ 389730 h 605592"/>
              <a:gd name="connsiteX23" fmla="*/ 238555 w 606580"/>
              <a:gd name="connsiteY23" fmla="*/ 385005 h 605592"/>
              <a:gd name="connsiteX24" fmla="*/ 248627 w 606580"/>
              <a:gd name="connsiteY24" fmla="*/ 340548 h 605592"/>
              <a:gd name="connsiteX25" fmla="*/ 283814 w 606580"/>
              <a:gd name="connsiteY25" fmla="*/ 354640 h 605592"/>
              <a:gd name="connsiteX26" fmla="*/ 278615 w 606580"/>
              <a:gd name="connsiteY26" fmla="*/ 370679 h 605592"/>
              <a:gd name="connsiteX27" fmla="*/ 241757 w 606580"/>
              <a:gd name="connsiteY27" fmla="*/ 361964 h 605592"/>
              <a:gd name="connsiteX28" fmla="*/ 248627 w 606580"/>
              <a:gd name="connsiteY28" fmla="*/ 340548 h 605592"/>
              <a:gd name="connsiteX29" fmla="*/ 490007 w 606580"/>
              <a:gd name="connsiteY29" fmla="*/ 308582 h 605592"/>
              <a:gd name="connsiteX30" fmla="*/ 541591 w 606580"/>
              <a:gd name="connsiteY30" fmla="*/ 360130 h 605592"/>
              <a:gd name="connsiteX31" fmla="*/ 490007 w 606580"/>
              <a:gd name="connsiteY31" fmla="*/ 411678 h 605592"/>
              <a:gd name="connsiteX32" fmla="*/ 438423 w 606580"/>
              <a:gd name="connsiteY32" fmla="*/ 360130 h 605592"/>
              <a:gd name="connsiteX33" fmla="*/ 490007 w 606580"/>
              <a:gd name="connsiteY33" fmla="*/ 308582 h 605592"/>
              <a:gd name="connsiteX34" fmla="*/ 268492 w 606580"/>
              <a:gd name="connsiteY34" fmla="*/ 303219 h 605592"/>
              <a:gd name="connsiteX35" fmla="*/ 301032 w 606580"/>
              <a:gd name="connsiteY35" fmla="*/ 322602 h 605592"/>
              <a:gd name="connsiteX36" fmla="*/ 298429 w 606580"/>
              <a:gd name="connsiteY36" fmla="*/ 326868 h 605592"/>
              <a:gd name="connsiteX37" fmla="*/ 291363 w 606580"/>
              <a:gd name="connsiteY37" fmla="*/ 338925 h 605592"/>
              <a:gd name="connsiteX38" fmla="*/ 257987 w 606580"/>
              <a:gd name="connsiteY38" fmla="*/ 320840 h 605592"/>
              <a:gd name="connsiteX39" fmla="*/ 266447 w 606580"/>
              <a:gd name="connsiteY39" fmla="*/ 306558 h 605592"/>
              <a:gd name="connsiteX40" fmla="*/ 489971 w 606580"/>
              <a:gd name="connsiteY40" fmla="*/ 282634 h 605592"/>
              <a:gd name="connsiteX41" fmla="*/ 411333 w 606580"/>
              <a:gd name="connsiteY41" fmla="*/ 361149 h 605592"/>
              <a:gd name="connsiteX42" fmla="*/ 414118 w 606580"/>
              <a:gd name="connsiteY42" fmla="*/ 382191 h 605592"/>
              <a:gd name="connsiteX43" fmla="*/ 416532 w 606580"/>
              <a:gd name="connsiteY43" fmla="*/ 389422 h 605592"/>
              <a:gd name="connsiteX44" fmla="*/ 419132 w 606580"/>
              <a:gd name="connsiteY44" fmla="*/ 395354 h 605592"/>
              <a:gd name="connsiteX45" fmla="*/ 489971 w 606580"/>
              <a:gd name="connsiteY45" fmla="*/ 526058 h 605592"/>
              <a:gd name="connsiteX46" fmla="*/ 560995 w 606580"/>
              <a:gd name="connsiteY46" fmla="*/ 395076 h 605592"/>
              <a:gd name="connsiteX47" fmla="*/ 563316 w 606580"/>
              <a:gd name="connsiteY47" fmla="*/ 389885 h 605592"/>
              <a:gd name="connsiteX48" fmla="*/ 565823 w 606580"/>
              <a:gd name="connsiteY48" fmla="*/ 382191 h 605592"/>
              <a:gd name="connsiteX49" fmla="*/ 568701 w 606580"/>
              <a:gd name="connsiteY49" fmla="*/ 361149 h 605592"/>
              <a:gd name="connsiteX50" fmla="*/ 489971 w 606580"/>
              <a:gd name="connsiteY50" fmla="*/ 282634 h 605592"/>
              <a:gd name="connsiteX51" fmla="*/ 278826 w 606580"/>
              <a:gd name="connsiteY51" fmla="*/ 274358 h 605592"/>
              <a:gd name="connsiteX52" fmla="*/ 316485 w 606580"/>
              <a:gd name="connsiteY52" fmla="*/ 277699 h 605592"/>
              <a:gd name="connsiteX53" fmla="*/ 311105 w 606580"/>
              <a:gd name="connsiteY53" fmla="*/ 301737 h 605592"/>
              <a:gd name="connsiteX54" fmla="*/ 275487 w 606580"/>
              <a:gd name="connsiteY54" fmla="*/ 288744 h 605592"/>
              <a:gd name="connsiteX55" fmla="*/ 278826 w 606580"/>
              <a:gd name="connsiteY55" fmla="*/ 274358 h 605592"/>
              <a:gd name="connsiteX56" fmla="*/ 489971 w 606580"/>
              <a:gd name="connsiteY56" fmla="*/ 244721 h 605592"/>
              <a:gd name="connsiteX57" fmla="*/ 606580 w 606580"/>
              <a:gd name="connsiteY57" fmla="*/ 361149 h 605592"/>
              <a:gd name="connsiteX58" fmla="*/ 602402 w 606580"/>
              <a:gd name="connsiteY58" fmla="*/ 392295 h 605592"/>
              <a:gd name="connsiteX59" fmla="*/ 598317 w 606580"/>
              <a:gd name="connsiteY59" fmla="*/ 404439 h 605592"/>
              <a:gd name="connsiteX60" fmla="*/ 595068 w 606580"/>
              <a:gd name="connsiteY60" fmla="*/ 411669 h 605592"/>
              <a:gd name="connsiteX61" fmla="*/ 489971 w 606580"/>
              <a:gd name="connsiteY61" fmla="*/ 605592 h 605592"/>
              <a:gd name="connsiteX62" fmla="*/ 385059 w 606580"/>
              <a:gd name="connsiteY62" fmla="*/ 411947 h 605592"/>
              <a:gd name="connsiteX63" fmla="*/ 381531 w 606580"/>
              <a:gd name="connsiteY63" fmla="*/ 403975 h 605592"/>
              <a:gd name="connsiteX64" fmla="*/ 377631 w 606580"/>
              <a:gd name="connsiteY64" fmla="*/ 392295 h 605592"/>
              <a:gd name="connsiteX65" fmla="*/ 373361 w 606580"/>
              <a:gd name="connsiteY65" fmla="*/ 361149 h 605592"/>
              <a:gd name="connsiteX66" fmla="*/ 489971 w 606580"/>
              <a:gd name="connsiteY66" fmla="*/ 244721 h 605592"/>
              <a:gd name="connsiteX67" fmla="*/ 305568 w 606580"/>
              <a:gd name="connsiteY67" fmla="*/ 228843 h 605592"/>
              <a:gd name="connsiteX68" fmla="*/ 314863 w 606580"/>
              <a:gd name="connsiteY68" fmla="*/ 252244 h 605592"/>
              <a:gd name="connsiteX69" fmla="*/ 277963 w 606580"/>
              <a:gd name="connsiteY69" fmla="*/ 260880 h 605592"/>
              <a:gd name="connsiteX70" fmla="*/ 272665 w 606580"/>
              <a:gd name="connsiteY70" fmla="*/ 247787 h 605592"/>
              <a:gd name="connsiteX71" fmla="*/ 274174 w 606580"/>
              <a:gd name="connsiteY71" fmla="*/ 194478 h 605592"/>
              <a:gd name="connsiteX72" fmla="*/ 291153 w 606580"/>
              <a:gd name="connsiteY72" fmla="*/ 209775 h 605592"/>
              <a:gd name="connsiteX73" fmla="*/ 263412 w 606580"/>
              <a:gd name="connsiteY73" fmla="*/ 235547 h 605592"/>
              <a:gd name="connsiteX74" fmla="*/ 251072 w 606580"/>
              <a:gd name="connsiteY74" fmla="*/ 224422 h 605592"/>
              <a:gd name="connsiteX75" fmla="*/ 236955 w 606580"/>
              <a:gd name="connsiteY75" fmla="*/ 172109 h 605592"/>
              <a:gd name="connsiteX76" fmla="*/ 256082 w 606580"/>
              <a:gd name="connsiteY76" fmla="*/ 182214 h 605592"/>
              <a:gd name="connsiteX77" fmla="*/ 236583 w 606580"/>
              <a:gd name="connsiteY77" fmla="*/ 214660 h 605592"/>
              <a:gd name="connsiteX78" fmla="*/ 220799 w 606580"/>
              <a:gd name="connsiteY78" fmla="*/ 206317 h 605592"/>
              <a:gd name="connsiteX79" fmla="*/ 116610 w 606580"/>
              <a:gd name="connsiteY79" fmla="*/ 63862 h 605592"/>
              <a:gd name="connsiteX80" fmla="*/ 168229 w 606580"/>
              <a:gd name="connsiteY80" fmla="*/ 115375 h 605592"/>
              <a:gd name="connsiteX81" fmla="*/ 116610 w 606580"/>
              <a:gd name="connsiteY81" fmla="*/ 166888 h 605592"/>
              <a:gd name="connsiteX82" fmla="*/ 64991 w 606580"/>
              <a:gd name="connsiteY82" fmla="*/ 115375 h 605592"/>
              <a:gd name="connsiteX83" fmla="*/ 116610 w 606580"/>
              <a:gd name="connsiteY83" fmla="*/ 63862 h 605592"/>
              <a:gd name="connsiteX84" fmla="*/ 116609 w 606580"/>
              <a:gd name="connsiteY84" fmla="*/ 37821 h 605592"/>
              <a:gd name="connsiteX85" fmla="*/ 37879 w 606580"/>
              <a:gd name="connsiteY85" fmla="*/ 116428 h 605592"/>
              <a:gd name="connsiteX86" fmla="*/ 40757 w 606580"/>
              <a:gd name="connsiteY86" fmla="*/ 137470 h 605592"/>
              <a:gd name="connsiteX87" fmla="*/ 43171 w 606580"/>
              <a:gd name="connsiteY87" fmla="*/ 144701 h 605592"/>
              <a:gd name="connsiteX88" fmla="*/ 45771 w 606580"/>
              <a:gd name="connsiteY88" fmla="*/ 150541 h 605592"/>
              <a:gd name="connsiteX89" fmla="*/ 116609 w 606580"/>
              <a:gd name="connsiteY89" fmla="*/ 281337 h 605592"/>
              <a:gd name="connsiteX90" fmla="*/ 187633 w 606580"/>
              <a:gd name="connsiteY90" fmla="*/ 150263 h 605592"/>
              <a:gd name="connsiteX91" fmla="*/ 189954 w 606580"/>
              <a:gd name="connsiteY91" fmla="*/ 145071 h 605592"/>
              <a:gd name="connsiteX92" fmla="*/ 192461 w 606580"/>
              <a:gd name="connsiteY92" fmla="*/ 137470 h 605592"/>
              <a:gd name="connsiteX93" fmla="*/ 195339 w 606580"/>
              <a:gd name="connsiteY93" fmla="*/ 116428 h 605592"/>
              <a:gd name="connsiteX94" fmla="*/ 116609 w 606580"/>
              <a:gd name="connsiteY94" fmla="*/ 37821 h 605592"/>
              <a:gd name="connsiteX95" fmla="*/ 116609 w 606580"/>
              <a:gd name="connsiteY95" fmla="*/ 0 h 605592"/>
              <a:gd name="connsiteX96" fmla="*/ 233219 w 606580"/>
              <a:gd name="connsiteY96" fmla="*/ 116428 h 605592"/>
              <a:gd name="connsiteX97" fmla="*/ 229041 w 606580"/>
              <a:gd name="connsiteY97" fmla="*/ 147574 h 605592"/>
              <a:gd name="connsiteX98" fmla="*/ 224863 w 606580"/>
              <a:gd name="connsiteY98" fmla="*/ 159718 h 605592"/>
              <a:gd name="connsiteX99" fmla="*/ 221706 w 606580"/>
              <a:gd name="connsiteY99" fmla="*/ 166948 h 605592"/>
              <a:gd name="connsiteX100" fmla="*/ 204252 w 606580"/>
              <a:gd name="connsiteY100" fmla="*/ 199021 h 605592"/>
              <a:gd name="connsiteX101" fmla="*/ 204159 w 606580"/>
              <a:gd name="connsiteY101" fmla="*/ 199299 h 605592"/>
              <a:gd name="connsiteX102" fmla="*/ 116609 w 606580"/>
              <a:gd name="connsiteY102" fmla="*/ 360871 h 605592"/>
              <a:gd name="connsiteX103" fmla="*/ 11698 w 606580"/>
              <a:gd name="connsiteY103" fmla="*/ 167226 h 605592"/>
              <a:gd name="connsiteX104" fmla="*/ 8077 w 606580"/>
              <a:gd name="connsiteY104" fmla="*/ 159161 h 605592"/>
              <a:gd name="connsiteX105" fmla="*/ 4178 w 606580"/>
              <a:gd name="connsiteY105" fmla="*/ 147574 h 605592"/>
              <a:gd name="connsiteX106" fmla="*/ 0 w 606580"/>
              <a:gd name="connsiteY106" fmla="*/ 116428 h 605592"/>
              <a:gd name="connsiteX107" fmla="*/ 116609 w 606580"/>
              <a:gd name="connsiteY10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6580" h="605592">
                <a:moveTo>
                  <a:pt x="387056" y="446185"/>
                </a:moveTo>
                <a:lnTo>
                  <a:pt x="391144" y="483796"/>
                </a:lnTo>
                <a:cubicBezTo>
                  <a:pt x="383897" y="484630"/>
                  <a:pt x="376835" y="485093"/>
                  <a:pt x="370053" y="485278"/>
                </a:cubicBezTo>
                <a:lnTo>
                  <a:pt x="368845" y="447482"/>
                </a:lnTo>
                <a:cubicBezTo>
                  <a:pt x="374698" y="447297"/>
                  <a:pt x="380738" y="446926"/>
                  <a:pt x="387056" y="446185"/>
                </a:cubicBezTo>
                <a:close/>
                <a:moveTo>
                  <a:pt x="333419" y="445338"/>
                </a:moveTo>
                <a:cubicBezTo>
                  <a:pt x="338890" y="446264"/>
                  <a:pt x="344731" y="446912"/>
                  <a:pt x="350851" y="447283"/>
                </a:cubicBezTo>
                <a:lnTo>
                  <a:pt x="348625" y="485066"/>
                </a:lnTo>
                <a:cubicBezTo>
                  <a:pt x="341022" y="484603"/>
                  <a:pt x="333790" y="483770"/>
                  <a:pt x="326929" y="482566"/>
                </a:cubicBezTo>
                <a:close/>
                <a:moveTo>
                  <a:pt x="302511" y="434753"/>
                </a:moveTo>
                <a:cubicBezTo>
                  <a:pt x="306878" y="437254"/>
                  <a:pt x="311802" y="439478"/>
                  <a:pt x="317191" y="441238"/>
                </a:cubicBezTo>
                <a:lnTo>
                  <a:pt x="305019" y="477092"/>
                </a:lnTo>
                <a:cubicBezTo>
                  <a:pt x="297308" y="474498"/>
                  <a:pt x="290154" y="471348"/>
                  <a:pt x="283743" y="467642"/>
                </a:cubicBezTo>
                <a:close/>
                <a:moveTo>
                  <a:pt x="282282" y="414854"/>
                </a:moveTo>
                <a:cubicBezTo>
                  <a:pt x="284417" y="418841"/>
                  <a:pt x="287295" y="422642"/>
                  <a:pt x="290730" y="425980"/>
                </a:cubicBezTo>
                <a:lnTo>
                  <a:pt x="264087" y="452959"/>
                </a:lnTo>
                <a:cubicBezTo>
                  <a:pt x="257960" y="446933"/>
                  <a:pt x="252854" y="440165"/>
                  <a:pt x="248955" y="432840"/>
                </a:cubicBezTo>
                <a:close/>
                <a:moveTo>
                  <a:pt x="238555" y="385005"/>
                </a:moveTo>
                <a:lnTo>
                  <a:pt x="276373" y="386673"/>
                </a:lnTo>
                <a:lnTo>
                  <a:pt x="276280" y="389730"/>
                </a:lnTo>
                <a:cubicBezTo>
                  <a:pt x="276280" y="393899"/>
                  <a:pt x="276651" y="397883"/>
                  <a:pt x="277393" y="401589"/>
                </a:cubicBezTo>
                <a:lnTo>
                  <a:pt x="240316" y="409279"/>
                </a:lnTo>
                <a:cubicBezTo>
                  <a:pt x="239019" y="402979"/>
                  <a:pt x="238370" y="396401"/>
                  <a:pt x="238370" y="389730"/>
                </a:cubicBezTo>
                <a:cubicBezTo>
                  <a:pt x="238370" y="388155"/>
                  <a:pt x="238462" y="386580"/>
                  <a:pt x="238555" y="385005"/>
                </a:cubicBezTo>
                <a:close/>
                <a:moveTo>
                  <a:pt x="248627" y="340548"/>
                </a:moveTo>
                <a:lnTo>
                  <a:pt x="283814" y="354640"/>
                </a:lnTo>
                <a:cubicBezTo>
                  <a:pt x="281678" y="360110"/>
                  <a:pt x="279914" y="365487"/>
                  <a:pt x="278615" y="370679"/>
                </a:cubicBezTo>
                <a:lnTo>
                  <a:pt x="241757" y="361964"/>
                </a:lnTo>
                <a:cubicBezTo>
                  <a:pt x="243428" y="354918"/>
                  <a:pt x="245749" y="347779"/>
                  <a:pt x="248627" y="340548"/>
                </a:cubicBezTo>
                <a:close/>
                <a:moveTo>
                  <a:pt x="490007" y="308582"/>
                </a:moveTo>
                <a:cubicBezTo>
                  <a:pt x="518496" y="308582"/>
                  <a:pt x="541591" y="331661"/>
                  <a:pt x="541591" y="360130"/>
                </a:cubicBezTo>
                <a:cubicBezTo>
                  <a:pt x="541591" y="388599"/>
                  <a:pt x="518496" y="411678"/>
                  <a:pt x="490007" y="411678"/>
                </a:cubicBezTo>
                <a:cubicBezTo>
                  <a:pt x="461518" y="411678"/>
                  <a:pt x="438423" y="388599"/>
                  <a:pt x="438423" y="360130"/>
                </a:cubicBezTo>
                <a:cubicBezTo>
                  <a:pt x="438423" y="331661"/>
                  <a:pt x="461518" y="308582"/>
                  <a:pt x="490007" y="308582"/>
                </a:cubicBezTo>
                <a:close/>
                <a:moveTo>
                  <a:pt x="268492" y="303219"/>
                </a:moveTo>
                <a:lnTo>
                  <a:pt x="301032" y="322602"/>
                </a:lnTo>
                <a:lnTo>
                  <a:pt x="298429" y="326868"/>
                </a:lnTo>
                <a:cubicBezTo>
                  <a:pt x="295918" y="330949"/>
                  <a:pt x="293501" y="334937"/>
                  <a:pt x="291363" y="338925"/>
                </a:cubicBezTo>
                <a:lnTo>
                  <a:pt x="257987" y="320840"/>
                </a:lnTo>
                <a:cubicBezTo>
                  <a:pt x="260497" y="316110"/>
                  <a:pt x="263379" y="311380"/>
                  <a:pt x="266447" y="306558"/>
                </a:cubicBezTo>
                <a:close/>
                <a:moveTo>
                  <a:pt x="489971" y="282634"/>
                </a:moveTo>
                <a:cubicBezTo>
                  <a:pt x="446614" y="282634"/>
                  <a:pt x="411333" y="317859"/>
                  <a:pt x="411333" y="361149"/>
                </a:cubicBezTo>
                <a:cubicBezTo>
                  <a:pt x="411333" y="368287"/>
                  <a:pt x="412262" y="375424"/>
                  <a:pt x="414118" y="382191"/>
                </a:cubicBezTo>
                <a:cubicBezTo>
                  <a:pt x="414861" y="384694"/>
                  <a:pt x="415604" y="387104"/>
                  <a:pt x="416532" y="389422"/>
                </a:cubicBezTo>
                <a:lnTo>
                  <a:pt x="419132" y="395354"/>
                </a:lnTo>
                <a:lnTo>
                  <a:pt x="489971" y="526058"/>
                </a:lnTo>
                <a:lnTo>
                  <a:pt x="560995" y="395076"/>
                </a:lnTo>
                <a:lnTo>
                  <a:pt x="563316" y="389885"/>
                </a:lnTo>
                <a:cubicBezTo>
                  <a:pt x="564244" y="387382"/>
                  <a:pt x="565173" y="384787"/>
                  <a:pt x="565823" y="382191"/>
                </a:cubicBezTo>
                <a:cubicBezTo>
                  <a:pt x="567772" y="375424"/>
                  <a:pt x="568701" y="368287"/>
                  <a:pt x="568701" y="361149"/>
                </a:cubicBezTo>
                <a:cubicBezTo>
                  <a:pt x="568701" y="317859"/>
                  <a:pt x="533421" y="282634"/>
                  <a:pt x="489971" y="282634"/>
                </a:cubicBezTo>
                <a:close/>
                <a:moveTo>
                  <a:pt x="278826" y="274358"/>
                </a:moveTo>
                <a:lnTo>
                  <a:pt x="316485" y="277699"/>
                </a:lnTo>
                <a:cubicBezTo>
                  <a:pt x="315835" y="285588"/>
                  <a:pt x="313980" y="293663"/>
                  <a:pt x="311105" y="301737"/>
                </a:cubicBezTo>
                <a:lnTo>
                  <a:pt x="275487" y="288744"/>
                </a:lnTo>
                <a:cubicBezTo>
                  <a:pt x="277249" y="283825"/>
                  <a:pt x="278362" y="278999"/>
                  <a:pt x="278826" y="274358"/>
                </a:cubicBezTo>
                <a:close/>
                <a:moveTo>
                  <a:pt x="489971" y="244721"/>
                </a:moveTo>
                <a:cubicBezTo>
                  <a:pt x="554403" y="244721"/>
                  <a:pt x="606580" y="296910"/>
                  <a:pt x="606580" y="361149"/>
                </a:cubicBezTo>
                <a:cubicBezTo>
                  <a:pt x="606580" y="371995"/>
                  <a:pt x="605095" y="382377"/>
                  <a:pt x="602402" y="392295"/>
                </a:cubicBezTo>
                <a:cubicBezTo>
                  <a:pt x="601195" y="396467"/>
                  <a:pt x="599896" y="400545"/>
                  <a:pt x="598317" y="404439"/>
                </a:cubicBezTo>
                <a:lnTo>
                  <a:pt x="595068" y="411669"/>
                </a:lnTo>
                <a:lnTo>
                  <a:pt x="489971" y="605592"/>
                </a:lnTo>
                <a:lnTo>
                  <a:pt x="385059" y="411947"/>
                </a:lnTo>
                <a:lnTo>
                  <a:pt x="381531" y="403975"/>
                </a:lnTo>
                <a:cubicBezTo>
                  <a:pt x="380045" y="400175"/>
                  <a:pt x="378746" y="396281"/>
                  <a:pt x="377631" y="392295"/>
                </a:cubicBezTo>
                <a:cubicBezTo>
                  <a:pt x="374846" y="382377"/>
                  <a:pt x="373361" y="371995"/>
                  <a:pt x="373361" y="361149"/>
                </a:cubicBezTo>
                <a:cubicBezTo>
                  <a:pt x="373361" y="296910"/>
                  <a:pt x="425631" y="244721"/>
                  <a:pt x="489971" y="244721"/>
                </a:cubicBezTo>
                <a:close/>
                <a:moveTo>
                  <a:pt x="305568" y="228843"/>
                </a:moveTo>
                <a:cubicBezTo>
                  <a:pt x="309844" y="236365"/>
                  <a:pt x="313004" y="244258"/>
                  <a:pt x="314863" y="252244"/>
                </a:cubicBezTo>
                <a:lnTo>
                  <a:pt x="277963" y="260880"/>
                </a:lnTo>
                <a:cubicBezTo>
                  <a:pt x="276847" y="256423"/>
                  <a:pt x="275081" y="252058"/>
                  <a:pt x="272665" y="247787"/>
                </a:cubicBezTo>
                <a:close/>
                <a:moveTo>
                  <a:pt x="274174" y="194478"/>
                </a:moveTo>
                <a:cubicBezTo>
                  <a:pt x="280576" y="199391"/>
                  <a:pt x="286235" y="204490"/>
                  <a:pt x="291153" y="209775"/>
                </a:cubicBezTo>
                <a:lnTo>
                  <a:pt x="263412" y="235547"/>
                </a:lnTo>
                <a:cubicBezTo>
                  <a:pt x="259886" y="231839"/>
                  <a:pt x="255804" y="228038"/>
                  <a:pt x="251072" y="224422"/>
                </a:cubicBezTo>
                <a:close/>
                <a:moveTo>
                  <a:pt x="236955" y="172109"/>
                </a:moveTo>
                <a:cubicBezTo>
                  <a:pt x="242990" y="174890"/>
                  <a:pt x="249489" y="178227"/>
                  <a:pt x="256082" y="182214"/>
                </a:cubicBezTo>
                <a:lnTo>
                  <a:pt x="236583" y="214660"/>
                </a:lnTo>
                <a:cubicBezTo>
                  <a:pt x="231105" y="211415"/>
                  <a:pt x="225720" y="208634"/>
                  <a:pt x="220799" y="206317"/>
                </a:cubicBezTo>
                <a:close/>
                <a:moveTo>
                  <a:pt x="116610" y="63862"/>
                </a:moveTo>
                <a:cubicBezTo>
                  <a:pt x="145118" y="63862"/>
                  <a:pt x="168229" y="86925"/>
                  <a:pt x="168229" y="115375"/>
                </a:cubicBezTo>
                <a:cubicBezTo>
                  <a:pt x="168229" y="143825"/>
                  <a:pt x="145118" y="166888"/>
                  <a:pt x="116610" y="166888"/>
                </a:cubicBezTo>
                <a:cubicBezTo>
                  <a:pt x="88102" y="166888"/>
                  <a:pt x="64991" y="143825"/>
                  <a:pt x="64991" y="115375"/>
                </a:cubicBezTo>
                <a:cubicBezTo>
                  <a:pt x="64991" y="86925"/>
                  <a:pt x="88102" y="63862"/>
                  <a:pt x="116610" y="63862"/>
                </a:cubicBezTo>
                <a:close/>
                <a:moveTo>
                  <a:pt x="116609" y="37821"/>
                </a:moveTo>
                <a:cubicBezTo>
                  <a:pt x="73252" y="37821"/>
                  <a:pt x="37879" y="73138"/>
                  <a:pt x="37879" y="116428"/>
                </a:cubicBezTo>
                <a:cubicBezTo>
                  <a:pt x="37879" y="123566"/>
                  <a:pt x="38901" y="130611"/>
                  <a:pt x="40757" y="137470"/>
                </a:cubicBezTo>
                <a:cubicBezTo>
                  <a:pt x="41407" y="139880"/>
                  <a:pt x="42243" y="142383"/>
                  <a:pt x="43171" y="144701"/>
                </a:cubicBezTo>
                <a:lnTo>
                  <a:pt x="45771" y="150541"/>
                </a:lnTo>
                <a:lnTo>
                  <a:pt x="116609" y="281337"/>
                </a:lnTo>
                <a:lnTo>
                  <a:pt x="187633" y="150263"/>
                </a:lnTo>
                <a:lnTo>
                  <a:pt x="189954" y="145071"/>
                </a:lnTo>
                <a:cubicBezTo>
                  <a:pt x="190883" y="142569"/>
                  <a:pt x="191718" y="140066"/>
                  <a:pt x="192461" y="137470"/>
                </a:cubicBezTo>
                <a:cubicBezTo>
                  <a:pt x="194318" y="130611"/>
                  <a:pt x="195339" y="123566"/>
                  <a:pt x="195339" y="116428"/>
                </a:cubicBezTo>
                <a:cubicBezTo>
                  <a:pt x="195339" y="73138"/>
                  <a:pt x="159966" y="37821"/>
                  <a:pt x="116609" y="37821"/>
                </a:cubicBezTo>
                <a:close/>
                <a:moveTo>
                  <a:pt x="116609" y="0"/>
                </a:moveTo>
                <a:cubicBezTo>
                  <a:pt x="181042" y="0"/>
                  <a:pt x="233219" y="52096"/>
                  <a:pt x="233219" y="116428"/>
                </a:cubicBezTo>
                <a:cubicBezTo>
                  <a:pt x="233219" y="127181"/>
                  <a:pt x="231733" y="137656"/>
                  <a:pt x="229041" y="147574"/>
                </a:cubicBezTo>
                <a:cubicBezTo>
                  <a:pt x="227834" y="151746"/>
                  <a:pt x="226441" y="155732"/>
                  <a:pt x="224863" y="159718"/>
                </a:cubicBezTo>
                <a:lnTo>
                  <a:pt x="221706" y="166948"/>
                </a:lnTo>
                <a:lnTo>
                  <a:pt x="204252" y="199021"/>
                </a:lnTo>
                <a:lnTo>
                  <a:pt x="204159" y="199299"/>
                </a:lnTo>
                <a:lnTo>
                  <a:pt x="116609" y="360871"/>
                </a:lnTo>
                <a:lnTo>
                  <a:pt x="11698" y="167226"/>
                </a:lnTo>
                <a:lnTo>
                  <a:pt x="8077" y="159161"/>
                </a:lnTo>
                <a:cubicBezTo>
                  <a:pt x="6592" y="155454"/>
                  <a:pt x="5292" y="151560"/>
                  <a:pt x="4178" y="147574"/>
                </a:cubicBezTo>
                <a:cubicBezTo>
                  <a:pt x="1485" y="137656"/>
                  <a:pt x="0" y="127181"/>
                  <a:pt x="0" y="116428"/>
                </a:cubicBezTo>
                <a:cubicBezTo>
                  <a:pt x="0" y="52096"/>
                  <a:pt x="52177" y="0"/>
                  <a:pt x="116609" y="0"/>
                </a:cubicBezTo>
                <a:close/>
              </a:path>
            </a:pathLst>
          </a:custGeom>
          <a:solidFill>
            <a:schemeClr val="accent3"/>
          </a:solidFill>
          <a:ln>
            <a:noFill/>
          </a:ln>
        </p:spPr>
        <p:txBody>
          <a:bodyPr/>
          <a:lstStyle/>
          <a:p>
            <a:endParaRPr lang="zh-CN" altLang="en-US" dirty="0">
              <a:solidFill>
                <a:schemeClr val="bg1"/>
              </a:solidFill>
              <a:latin typeface="思源黑体 CN Normal" panose="020B0400000000000000" pitchFamily="34" charset="-122"/>
              <a:cs typeface="+mn-ea"/>
              <a:sym typeface="+mn-lt"/>
            </a:endParaRPr>
          </a:p>
        </p:txBody>
      </p:sp>
      <p:sp>
        <p:nvSpPr>
          <p:cNvPr id="12" name="route_156035"/>
          <p:cNvSpPr>
            <a:spLocks noChangeAspect="1"/>
          </p:cNvSpPr>
          <p:nvPr/>
        </p:nvSpPr>
        <p:spPr bwMode="auto">
          <a:xfrm flipH="1">
            <a:off x="1867103" y="2816108"/>
            <a:ext cx="609685" cy="608691"/>
          </a:xfrm>
          <a:custGeom>
            <a:avLst/>
            <a:gdLst>
              <a:gd name="connsiteX0" fmla="*/ 387056 w 606580"/>
              <a:gd name="connsiteY0" fmla="*/ 446185 h 605592"/>
              <a:gd name="connsiteX1" fmla="*/ 391144 w 606580"/>
              <a:gd name="connsiteY1" fmla="*/ 483796 h 605592"/>
              <a:gd name="connsiteX2" fmla="*/ 370053 w 606580"/>
              <a:gd name="connsiteY2" fmla="*/ 485278 h 605592"/>
              <a:gd name="connsiteX3" fmla="*/ 368845 w 606580"/>
              <a:gd name="connsiteY3" fmla="*/ 447482 h 605592"/>
              <a:gd name="connsiteX4" fmla="*/ 387056 w 606580"/>
              <a:gd name="connsiteY4" fmla="*/ 446185 h 605592"/>
              <a:gd name="connsiteX5" fmla="*/ 333419 w 606580"/>
              <a:gd name="connsiteY5" fmla="*/ 445338 h 605592"/>
              <a:gd name="connsiteX6" fmla="*/ 350851 w 606580"/>
              <a:gd name="connsiteY6" fmla="*/ 447283 h 605592"/>
              <a:gd name="connsiteX7" fmla="*/ 348625 w 606580"/>
              <a:gd name="connsiteY7" fmla="*/ 485066 h 605592"/>
              <a:gd name="connsiteX8" fmla="*/ 326929 w 606580"/>
              <a:gd name="connsiteY8" fmla="*/ 482566 h 605592"/>
              <a:gd name="connsiteX9" fmla="*/ 302511 w 606580"/>
              <a:gd name="connsiteY9" fmla="*/ 434753 h 605592"/>
              <a:gd name="connsiteX10" fmla="*/ 317191 w 606580"/>
              <a:gd name="connsiteY10" fmla="*/ 441238 h 605592"/>
              <a:gd name="connsiteX11" fmla="*/ 305019 w 606580"/>
              <a:gd name="connsiteY11" fmla="*/ 477092 h 605592"/>
              <a:gd name="connsiteX12" fmla="*/ 283743 w 606580"/>
              <a:gd name="connsiteY12" fmla="*/ 467642 h 605592"/>
              <a:gd name="connsiteX13" fmla="*/ 282282 w 606580"/>
              <a:gd name="connsiteY13" fmla="*/ 414854 h 605592"/>
              <a:gd name="connsiteX14" fmla="*/ 290730 w 606580"/>
              <a:gd name="connsiteY14" fmla="*/ 425980 h 605592"/>
              <a:gd name="connsiteX15" fmla="*/ 264087 w 606580"/>
              <a:gd name="connsiteY15" fmla="*/ 452959 h 605592"/>
              <a:gd name="connsiteX16" fmla="*/ 248955 w 606580"/>
              <a:gd name="connsiteY16" fmla="*/ 432840 h 605592"/>
              <a:gd name="connsiteX17" fmla="*/ 238555 w 606580"/>
              <a:gd name="connsiteY17" fmla="*/ 385005 h 605592"/>
              <a:gd name="connsiteX18" fmla="*/ 276373 w 606580"/>
              <a:gd name="connsiteY18" fmla="*/ 386673 h 605592"/>
              <a:gd name="connsiteX19" fmla="*/ 276280 w 606580"/>
              <a:gd name="connsiteY19" fmla="*/ 389730 h 605592"/>
              <a:gd name="connsiteX20" fmla="*/ 277393 w 606580"/>
              <a:gd name="connsiteY20" fmla="*/ 401589 h 605592"/>
              <a:gd name="connsiteX21" fmla="*/ 240316 w 606580"/>
              <a:gd name="connsiteY21" fmla="*/ 409279 h 605592"/>
              <a:gd name="connsiteX22" fmla="*/ 238370 w 606580"/>
              <a:gd name="connsiteY22" fmla="*/ 389730 h 605592"/>
              <a:gd name="connsiteX23" fmla="*/ 238555 w 606580"/>
              <a:gd name="connsiteY23" fmla="*/ 385005 h 605592"/>
              <a:gd name="connsiteX24" fmla="*/ 248627 w 606580"/>
              <a:gd name="connsiteY24" fmla="*/ 340548 h 605592"/>
              <a:gd name="connsiteX25" fmla="*/ 283814 w 606580"/>
              <a:gd name="connsiteY25" fmla="*/ 354640 h 605592"/>
              <a:gd name="connsiteX26" fmla="*/ 278615 w 606580"/>
              <a:gd name="connsiteY26" fmla="*/ 370679 h 605592"/>
              <a:gd name="connsiteX27" fmla="*/ 241757 w 606580"/>
              <a:gd name="connsiteY27" fmla="*/ 361964 h 605592"/>
              <a:gd name="connsiteX28" fmla="*/ 248627 w 606580"/>
              <a:gd name="connsiteY28" fmla="*/ 340548 h 605592"/>
              <a:gd name="connsiteX29" fmla="*/ 490007 w 606580"/>
              <a:gd name="connsiteY29" fmla="*/ 308582 h 605592"/>
              <a:gd name="connsiteX30" fmla="*/ 541591 w 606580"/>
              <a:gd name="connsiteY30" fmla="*/ 360130 h 605592"/>
              <a:gd name="connsiteX31" fmla="*/ 490007 w 606580"/>
              <a:gd name="connsiteY31" fmla="*/ 411678 h 605592"/>
              <a:gd name="connsiteX32" fmla="*/ 438423 w 606580"/>
              <a:gd name="connsiteY32" fmla="*/ 360130 h 605592"/>
              <a:gd name="connsiteX33" fmla="*/ 490007 w 606580"/>
              <a:gd name="connsiteY33" fmla="*/ 308582 h 605592"/>
              <a:gd name="connsiteX34" fmla="*/ 268492 w 606580"/>
              <a:gd name="connsiteY34" fmla="*/ 303219 h 605592"/>
              <a:gd name="connsiteX35" fmla="*/ 301032 w 606580"/>
              <a:gd name="connsiteY35" fmla="*/ 322602 h 605592"/>
              <a:gd name="connsiteX36" fmla="*/ 298429 w 606580"/>
              <a:gd name="connsiteY36" fmla="*/ 326868 h 605592"/>
              <a:gd name="connsiteX37" fmla="*/ 291363 w 606580"/>
              <a:gd name="connsiteY37" fmla="*/ 338925 h 605592"/>
              <a:gd name="connsiteX38" fmla="*/ 257987 w 606580"/>
              <a:gd name="connsiteY38" fmla="*/ 320840 h 605592"/>
              <a:gd name="connsiteX39" fmla="*/ 266447 w 606580"/>
              <a:gd name="connsiteY39" fmla="*/ 306558 h 605592"/>
              <a:gd name="connsiteX40" fmla="*/ 489971 w 606580"/>
              <a:gd name="connsiteY40" fmla="*/ 282634 h 605592"/>
              <a:gd name="connsiteX41" fmla="*/ 411333 w 606580"/>
              <a:gd name="connsiteY41" fmla="*/ 361149 h 605592"/>
              <a:gd name="connsiteX42" fmla="*/ 414118 w 606580"/>
              <a:gd name="connsiteY42" fmla="*/ 382191 h 605592"/>
              <a:gd name="connsiteX43" fmla="*/ 416532 w 606580"/>
              <a:gd name="connsiteY43" fmla="*/ 389422 h 605592"/>
              <a:gd name="connsiteX44" fmla="*/ 419132 w 606580"/>
              <a:gd name="connsiteY44" fmla="*/ 395354 h 605592"/>
              <a:gd name="connsiteX45" fmla="*/ 489971 w 606580"/>
              <a:gd name="connsiteY45" fmla="*/ 526058 h 605592"/>
              <a:gd name="connsiteX46" fmla="*/ 560995 w 606580"/>
              <a:gd name="connsiteY46" fmla="*/ 395076 h 605592"/>
              <a:gd name="connsiteX47" fmla="*/ 563316 w 606580"/>
              <a:gd name="connsiteY47" fmla="*/ 389885 h 605592"/>
              <a:gd name="connsiteX48" fmla="*/ 565823 w 606580"/>
              <a:gd name="connsiteY48" fmla="*/ 382191 h 605592"/>
              <a:gd name="connsiteX49" fmla="*/ 568701 w 606580"/>
              <a:gd name="connsiteY49" fmla="*/ 361149 h 605592"/>
              <a:gd name="connsiteX50" fmla="*/ 489971 w 606580"/>
              <a:gd name="connsiteY50" fmla="*/ 282634 h 605592"/>
              <a:gd name="connsiteX51" fmla="*/ 278826 w 606580"/>
              <a:gd name="connsiteY51" fmla="*/ 274358 h 605592"/>
              <a:gd name="connsiteX52" fmla="*/ 316485 w 606580"/>
              <a:gd name="connsiteY52" fmla="*/ 277699 h 605592"/>
              <a:gd name="connsiteX53" fmla="*/ 311105 w 606580"/>
              <a:gd name="connsiteY53" fmla="*/ 301737 h 605592"/>
              <a:gd name="connsiteX54" fmla="*/ 275487 w 606580"/>
              <a:gd name="connsiteY54" fmla="*/ 288744 h 605592"/>
              <a:gd name="connsiteX55" fmla="*/ 278826 w 606580"/>
              <a:gd name="connsiteY55" fmla="*/ 274358 h 605592"/>
              <a:gd name="connsiteX56" fmla="*/ 489971 w 606580"/>
              <a:gd name="connsiteY56" fmla="*/ 244721 h 605592"/>
              <a:gd name="connsiteX57" fmla="*/ 606580 w 606580"/>
              <a:gd name="connsiteY57" fmla="*/ 361149 h 605592"/>
              <a:gd name="connsiteX58" fmla="*/ 602402 w 606580"/>
              <a:gd name="connsiteY58" fmla="*/ 392295 h 605592"/>
              <a:gd name="connsiteX59" fmla="*/ 598317 w 606580"/>
              <a:gd name="connsiteY59" fmla="*/ 404439 h 605592"/>
              <a:gd name="connsiteX60" fmla="*/ 595068 w 606580"/>
              <a:gd name="connsiteY60" fmla="*/ 411669 h 605592"/>
              <a:gd name="connsiteX61" fmla="*/ 489971 w 606580"/>
              <a:gd name="connsiteY61" fmla="*/ 605592 h 605592"/>
              <a:gd name="connsiteX62" fmla="*/ 385059 w 606580"/>
              <a:gd name="connsiteY62" fmla="*/ 411947 h 605592"/>
              <a:gd name="connsiteX63" fmla="*/ 381531 w 606580"/>
              <a:gd name="connsiteY63" fmla="*/ 403975 h 605592"/>
              <a:gd name="connsiteX64" fmla="*/ 377631 w 606580"/>
              <a:gd name="connsiteY64" fmla="*/ 392295 h 605592"/>
              <a:gd name="connsiteX65" fmla="*/ 373361 w 606580"/>
              <a:gd name="connsiteY65" fmla="*/ 361149 h 605592"/>
              <a:gd name="connsiteX66" fmla="*/ 489971 w 606580"/>
              <a:gd name="connsiteY66" fmla="*/ 244721 h 605592"/>
              <a:gd name="connsiteX67" fmla="*/ 305568 w 606580"/>
              <a:gd name="connsiteY67" fmla="*/ 228843 h 605592"/>
              <a:gd name="connsiteX68" fmla="*/ 314863 w 606580"/>
              <a:gd name="connsiteY68" fmla="*/ 252244 h 605592"/>
              <a:gd name="connsiteX69" fmla="*/ 277963 w 606580"/>
              <a:gd name="connsiteY69" fmla="*/ 260880 h 605592"/>
              <a:gd name="connsiteX70" fmla="*/ 272665 w 606580"/>
              <a:gd name="connsiteY70" fmla="*/ 247787 h 605592"/>
              <a:gd name="connsiteX71" fmla="*/ 274174 w 606580"/>
              <a:gd name="connsiteY71" fmla="*/ 194478 h 605592"/>
              <a:gd name="connsiteX72" fmla="*/ 291153 w 606580"/>
              <a:gd name="connsiteY72" fmla="*/ 209775 h 605592"/>
              <a:gd name="connsiteX73" fmla="*/ 263412 w 606580"/>
              <a:gd name="connsiteY73" fmla="*/ 235547 h 605592"/>
              <a:gd name="connsiteX74" fmla="*/ 251072 w 606580"/>
              <a:gd name="connsiteY74" fmla="*/ 224422 h 605592"/>
              <a:gd name="connsiteX75" fmla="*/ 236955 w 606580"/>
              <a:gd name="connsiteY75" fmla="*/ 172109 h 605592"/>
              <a:gd name="connsiteX76" fmla="*/ 256082 w 606580"/>
              <a:gd name="connsiteY76" fmla="*/ 182214 h 605592"/>
              <a:gd name="connsiteX77" fmla="*/ 236583 w 606580"/>
              <a:gd name="connsiteY77" fmla="*/ 214660 h 605592"/>
              <a:gd name="connsiteX78" fmla="*/ 220799 w 606580"/>
              <a:gd name="connsiteY78" fmla="*/ 206317 h 605592"/>
              <a:gd name="connsiteX79" fmla="*/ 116610 w 606580"/>
              <a:gd name="connsiteY79" fmla="*/ 63862 h 605592"/>
              <a:gd name="connsiteX80" fmla="*/ 168229 w 606580"/>
              <a:gd name="connsiteY80" fmla="*/ 115375 h 605592"/>
              <a:gd name="connsiteX81" fmla="*/ 116610 w 606580"/>
              <a:gd name="connsiteY81" fmla="*/ 166888 h 605592"/>
              <a:gd name="connsiteX82" fmla="*/ 64991 w 606580"/>
              <a:gd name="connsiteY82" fmla="*/ 115375 h 605592"/>
              <a:gd name="connsiteX83" fmla="*/ 116610 w 606580"/>
              <a:gd name="connsiteY83" fmla="*/ 63862 h 605592"/>
              <a:gd name="connsiteX84" fmla="*/ 116609 w 606580"/>
              <a:gd name="connsiteY84" fmla="*/ 37821 h 605592"/>
              <a:gd name="connsiteX85" fmla="*/ 37879 w 606580"/>
              <a:gd name="connsiteY85" fmla="*/ 116428 h 605592"/>
              <a:gd name="connsiteX86" fmla="*/ 40757 w 606580"/>
              <a:gd name="connsiteY86" fmla="*/ 137470 h 605592"/>
              <a:gd name="connsiteX87" fmla="*/ 43171 w 606580"/>
              <a:gd name="connsiteY87" fmla="*/ 144701 h 605592"/>
              <a:gd name="connsiteX88" fmla="*/ 45771 w 606580"/>
              <a:gd name="connsiteY88" fmla="*/ 150541 h 605592"/>
              <a:gd name="connsiteX89" fmla="*/ 116609 w 606580"/>
              <a:gd name="connsiteY89" fmla="*/ 281337 h 605592"/>
              <a:gd name="connsiteX90" fmla="*/ 187633 w 606580"/>
              <a:gd name="connsiteY90" fmla="*/ 150263 h 605592"/>
              <a:gd name="connsiteX91" fmla="*/ 189954 w 606580"/>
              <a:gd name="connsiteY91" fmla="*/ 145071 h 605592"/>
              <a:gd name="connsiteX92" fmla="*/ 192461 w 606580"/>
              <a:gd name="connsiteY92" fmla="*/ 137470 h 605592"/>
              <a:gd name="connsiteX93" fmla="*/ 195339 w 606580"/>
              <a:gd name="connsiteY93" fmla="*/ 116428 h 605592"/>
              <a:gd name="connsiteX94" fmla="*/ 116609 w 606580"/>
              <a:gd name="connsiteY94" fmla="*/ 37821 h 605592"/>
              <a:gd name="connsiteX95" fmla="*/ 116609 w 606580"/>
              <a:gd name="connsiteY95" fmla="*/ 0 h 605592"/>
              <a:gd name="connsiteX96" fmla="*/ 233219 w 606580"/>
              <a:gd name="connsiteY96" fmla="*/ 116428 h 605592"/>
              <a:gd name="connsiteX97" fmla="*/ 229041 w 606580"/>
              <a:gd name="connsiteY97" fmla="*/ 147574 h 605592"/>
              <a:gd name="connsiteX98" fmla="*/ 224863 w 606580"/>
              <a:gd name="connsiteY98" fmla="*/ 159718 h 605592"/>
              <a:gd name="connsiteX99" fmla="*/ 221706 w 606580"/>
              <a:gd name="connsiteY99" fmla="*/ 166948 h 605592"/>
              <a:gd name="connsiteX100" fmla="*/ 204252 w 606580"/>
              <a:gd name="connsiteY100" fmla="*/ 199021 h 605592"/>
              <a:gd name="connsiteX101" fmla="*/ 204159 w 606580"/>
              <a:gd name="connsiteY101" fmla="*/ 199299 h 605592"/>
              <a:gd name="connsiteX102" fmla="*/ 116609 w 606580"/>
              <a:gd name="connsiteY102" fmla="*/ 360871 h 605592"/>
              <a:gd name="connsiteX103" fmla="*/ 11698 w 606580"/>
              <a:gd name="connsiteY103" fmla="*/ 167226 h 605592"/>
              <a:gd name="connsiteX104" fmla="*/ 8077 w 606580"/>
              <a:gd name="connsiteY104" fmla="*/ 159161 h 605592"/>
              <a:gd name="connsiteX105" fmla="*/ 4178 w 606580"/>
              <a:gd name="connsiteY105" fmla="*/ 147574 h 605592"/>
              <a:gd name="connsiteX106" fmla="*/ 0 w 606580"/>
              <a:gd name="connsiteY106" fmla="*/ 116428 h 605592"/>
              <a:gd name="connsiteX107" fmla="*/ 116609 w 606580"/>
              <a:gd name="connsiteY10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6580" h="605592">
                <a:moveTo>
                  <a:pt x="387056" y="446185"/>
                </a:moveTo>
                <a:lnTo>
                  <a:pt x="391144" y="483796"/>
                </a:lnTo>
                <a:cubicBezTo>
                  <a:pt x="383897" y="484630"/>
                  <a:pt x="376835" y="485093"/>
                  <a:pt x="370053" y="485278"/>
                </a:cubicBezTo>
                <a:lnTo>
                  <a:pt x="368845" y="447482"/>
                </a:lnTo>
                <a:cubicBezTo>
                  <a:pt x="374698" y="447297"/>
                  <a:pt x="380738" y="446926"/>
                  <a:pt x="387056" y="446185"/>
                </a:cubicBezTo>
                <a:close/>
                <a:moveTo>
                  <a:pt x="333419" y="445338"/>
                </a:moveTo>
                <a:cubicBezTo>
                  <a:pt x="338890" y="446264"/>
                  <a:pt x="344731" y="446912"/>
                  <a:pt x="350851" y="447283"/>
                </a:cubicBezTo>
                <a:lnTo>
                  <a:pt x="348625" y="485066"/>
                </a:lnTo>
                <a:cubicBezTo>
                  <a:pt x="341022" y="484603"/>
                  <a:pt x="333790" y="483770"/>
                  <a:pt x="326929" y="482566"/>
                </a:cubicBezTo>
                <a:close/>
                <a:moveTo>
                  <a:pt x="302511" y="434753"/>
                </a:moveTo>
                <a:cubicBezTo>
                  <a:pt x="306878" y="437254"/>
                  <a:pt x="311802" y="439478"/>
                  <a:pt x="317191" y="441238"/>
                </a:cubicBezTo>
                <a:lnTo>
                  <a:pt x="305019" y="477092"/>
                </a:lnTo>
                <a:cubicBezTo>
                  <a:pt x="297308" y="474498"/>
                  <a:pt x="290154" y="471348"/>
                  <a:pt x="283743" y="467642"/>
                </a:cubicBezTo>
                <a:close/>
                <a:moveTo>
                  <a:pt x="282282" y="414854"/>
                </a:moveTo>
                <a:cubicBezTo>
                  <a:pt x="284417" y="418841"/>
                  <a:pt x="287295" y="422642"/>
                  <a:pt x="290730" y="425980"/>
                </a:cubicBezTo>
                <a:lnTo>
                  <a:pt x="264087" y="452959"/>
                </a:lnTo>
                <a:cubicBezTo>
                  <a:pt x="257960" y="446933"/>
                  <a:pt x="252854" y="440165"/>
                  <a:pt x="248955" y="432840"/>
                </a:cubicBezTo>
                <a:close/>
                <a:moveTo>
                  <a:pt x="238555" y="385005"/>
                </a:moveTo>
                <a:lnTo>
                  <a:pt x="276373" y="386673"/>
                </a:lnTo>
                <a:lnTo>
                  <a:pt x="276280" y="389730"/>
                </a:lnTo>
                <a:cubicBezTo>
                  <a:pt x="276280" y="393899"/>
                  <a:pt x="276651" y="397883"/>
                  <a:pt x="277393" y="401589"/>
                </a:cubicBezTo>
                <a:lnTo>
                  <a:pt x="240316" y="409279"/>
                </a:lnTo>
                <a:cubicBezTo>
                  <a:pt x="239019" y="402979"/>
                  <a:pt x="238370" y="396401"/>
                  <a:pt x="238370" y="389730"/>
                </a:cubicBezTo>
                <a:cubicBezTo>
                  <a:pt x="238370" y="388155"/>
                  <a:pt x="238462" y="386580"/>
                  <a:pt x="238555" y="385005"/>
                </a:cubicBezTo>
                <a:close/>
                <a:moveTo>
                  <a:pt x="248627" y="340548"/>
                </a:moveTo>
                <a:lnTo>
                  <a:pt x="283814" y="354640"/>
                </a:lnTo>
                <a:cubicBezTo>
                  <a:pt x="281678" y="360110"/>
                  <a:pt x="279914" y="365487"/>
                  <a:pt x="278615" y="370679"/>
                </a:cubicBezTo>
                <a:lnTo>
                  <a:pt x="241757" y="361964"/>
                </a:lnTo>
                <a:cubicBezTo>
                  <a:pt x="243428" y="354918"/>
                  <a:pt x="245749" y="347779"/>
                  <a:pt x="248627" y="340548"/>
                </a:cubicBezTo>
                <a:close/>
                <a:moveTo>
                  <a:pt x="490007" y="308582"/>
                </a:moveTo>
                <a:cubicBezTo>
                  <a:pt x="518496" y="308582"/>
                  <a:pt x="541591" y="331661"/>
                  <a:pt x="541591" y="360130"/>
                </a:cubicBezTo>
                <a:cubicBezTo>
                  <a:pt x="541591" y="388599"/>
                  <a:pt x="518496" y="411678"/>
                  <a:pt x="490007" y="411678"/>
                </a:cubicBezTo>
                <a:cubicBezTo>
                  <a:pt x="461518" y="411678"/>
                  <a:pt x="438423" y="388599"/>
                  <a:pt x="438423" y="360130"/>
                </a:cubicBezTo>
                <a:cubicBezTo>
                  <a:pt x="438423" y="331661"/>
                  <a:pt x="461518" y="308582"/>
                  <a:pt x="490007" y="308582"/>
                </a:cubicBezTo>
                <a:close/>
                <a:moveTo>
                  <a:pt x="268492" y="303219"/>
                </a:moveTo>
                <a:lnTo>
                  <a:pt x="301032" y="322602"/>
                </a:lnTo>
                <a:lnTo>
                  <a:pt x="298429" y="326868"/>
                </a:lnTo>
                <a:cubicBezTo>
                  <a:pt x="295918" y="330949"/>
                  <a:pt x="293501" y="334937"/>
                  <a:pt x="291363" y="338925"/>
                </a:cubicBezTo>
                <a:lnTo>
                  <a:pt x="257987" y="320840"/>
                </a:lnTo>
                <a:cubicBezTo>
                  <a:pt x="260497" y="316110"/>
                  <a:pt x="263379" y="311380"/>
                  <a:pt x="266447" y="306558"/>
                </a:cubicBezTo>
                <a:close/>
                <a:moveTo>
                  <a:pt x="489971" y="282634"/>
                </a:moveTo>
                <a:cubicBezTo>
                  <a:pt x="446614" y="282634"/>
                  <a:pt x="411333" y="317859"/>
                  <a:pt x="411333" y="361149"/>
                </a:cubicBezTo>
                <a:cubicBezTo>
                  <a:pt x="411333" y="368287"/>
                  <a:pt x="412262" y="375424"/>
                  <a:pt x="414118" y="382191"/>
                </a:cubicBezTo>
                <a:cubicBezTo>
                  <a:pt x="414861" y="384694"/>
                  <a:pt x="415604" y="387104"/>
                  <a:pt x="416532" y="389422"/>
                </a:cubicBezTo>
                <a:lnTo>
                  <a:pt x="419132" y="395354"/>
                </a:lnTo>
                <a:lnTo>
                  <a:pt x="489971" y="526058"/>
                </a:lnTo>
                <a:lnTo>
                  <a:pt x="560995" y="395076"/>
                </a:lnTo>
                <a:lnTo>
                  <a:pt x="563316" y="389885"/>
                </a:lnTo>
                <a:cubicBezTo>
                  <a:pt x="564244" y="387382"/>
                  <a:pt x="565173" y="384787"/>
                  <a:pt x="565823" y="382191"/>
                </a:cubicBezTo>
                <a:cubicBezTo>
                  <a:pt x="567772" y="375424"/>
                  <a:pt x="568701" y="368287"/>
                  <a:pt x="568701" y="361149"/>
                </a:cubicBezTo>
                <a:cubicBezTo>
                  <a:pt x="568701" y="317859"/>
                  <a:pt x="533421" y="282634"/>
                  <a:pt x="489971" y="282634"/>
                </a:cubicBezTo>
                <a:close/>
                <a:moveTo>
                  <a:pt x="278826" y="274358"/>
                </a:moveTo>
                <a:lnTo>
                  <a:pt x="316485" y="277699"/>
                </a:lnTo>
                <a:cubicBezTo>
                  <a:pt x="315835" y="285588"/>
                  <a:pt x="313980" y="293663"/>
                  <a:pt x="311105" y="301737"/>
                </a:cubicBezTo>
                <a:lnTo>
                  <a:pt x="275487" y="288744"/>
                </a:lnTo>
                <a:cubicBezTo>
                  <a:pt x="277249" y="283825"/>
                  <a:pt x="278362" y="278999"/>
                  <a:pt x="278826" y="274358"/>
                </a:cubicBezTo>
                <a:close/>
                <a:moveTo>
                  <a:pt x="489971" y="244721"/>
                </a:moveTo>
                <a:cubicBezTo>
                  <a:pt x="554403" y="244721"/>
                  <a:pt x="606580" y="296910"/>
                  <a:pt x="606580" y="361149"/>
                </a:cubicBezTo>
                <a:cubicBezTo>
                  <a:pt x="606580" y="371995"/>
                  <a:pt x="605095" y="382377"/>
                  <a:pt x="602402" y="392295"/>
                </a:cubicBezTo>
                <a:cubicBezTo>
                  <a:pt x="601195" y="396467"/>
                  <a:pt x="599896" y="400545"/>
                  <a:pt x="598317" y="404439"/>
                </a:cubicBezTo>
                <a:lnTo>
                  <a:pt x="595068" y="411669"/>
                </a:lnTo>
                <a:lnTo>
                  <a:pt x="489971" y="605592"/>
                </a:lnTo>
                <a:lnTo>
                  <a:pt x="385059" y="411947"/>
                </a:lnTo>
                <a:lnTo>
                  <a:pt x="381531" y="403975"/>
                </a:lnTo>
                <a:cubicBezTo>
                  <a:pt x="380045" y="400175"/>
                  <a:pt x="378746" y="396281"/>
                  <a:pt x="377631" y="392295"/>
                </a:cubicBezTo>
                <a:cubicBezTo>
                  <a:pt x="374846" y="382377"/>
                  <a:pt x="373361" y="371995"/>
                  <a:pt x="373361" y="361149"/>
                </a:cubicBezTo>
                <a:cubicBezTo>
                  <a:pt x="373361" y="296910"/>
                  <a:pt x="425631" y="244721"/>
                  <a:pt x="489971" y="244721"/>
                </a:cubicBezTo>
                <a:close/>
                <a:moveTo>
                  <a:pt x="305568" y="228843"/>
                </a:moveTo>
                <a:cubicBezTo>
                  <a:pt x="309844" y="236365"/>
                  <a:pt x="313004" y="244258"/>
                  <a:pt x="314863" y="252244"/>
                </a:cubicBezTo>
                <a:lnTo>
                  <a:pt x="277963" y="260880"/>
                </a:lnTo>
                <a:cubicBezTo>
                  <a:pt x="276847" y="256423"/>
                  <a:pt x="275081" y="252058"/>
                  <a:pt x="272665" y="247787"/>
                </a:cubicBezTo>
                <a:close/>
                <a:moveTo>
                  <a:pt x="274174" y="194478"/>
                </a:moveTo>
                <a:cubicBezTo>
                  <a:pt x="280576" y="199391"/>
                  <a:pt x="286235" y="204490"/>
                  <a:pt x="291153" y="209775"/>
                </a:cubicBezTo>
                <a:lnTo>
                  <a:pt x="263412" y="235547"/>
                </a:lnTo>
                <a:cubicBezTo>
                  <a:pt x="259886" y="231839"/>
                  <a:pt x="255804" y="228038"/>
                  <a:pt x="251072" y="224422"/>
                </a:cubicBezTo>
                <a:close/>
                <a:moveTo>
                  <a:pt x="236955" y="172109"/>
                </a:moveTo>
                <a:cubicBezTo>
                  <a:pt x="242990" y="174890"/>
                  <a:pt x="249489" y="178227"/>
                  <a:pt x="256082" y="182214"/>
                </a:cubicBezTo>
                <a:lnTo>
                  <a:pt x="236583" y="214660"/>
                </a:lnTo>
                <a:cubicBezTo>
                  <a:pt x="231105" y="211415"/>
                  <a:pt x="225720" y="208634"/>
                  <a:pt x="220799" y="206317"/>
                </a:cubicBezTo>
                <a:close/>
                <a:moveTo>
                  <a:pt x="116610" y="63862"/>
                </a:moveTo>
                <a:cubicBezTo>
                  <a:pt x="145118" y="63862"/>
                  <a:pt x="168229" y="86925"/>
                  <a:pt x="168229" y="115375"/>
                </a:cubicBezTo>
                <a:cubicBezTo>
                  <a:pt x="168229" y="143825"/>
                  <a:pt x="145118" y="166888"/>
                  <a:pt x="116610" y="166888"/>
                </a:cubicBezTo>
                <a:cubicBezTo>
                  <a:pt x="88102" y="166888"/>
                  <a:pt x="64991" y="143825"/>
                  <a:pt x="64991" y="115375"/>
                </a:cubicBezTo>
                <a:cubicBezTo>
                  <a:pt x="64991" y="86925"/>
                  <a:pt x="88102" y="63862"/>
                  <a:pt x="116610" y="63862"/>
                </a:cubicBezTo>
                <a:close/>
                <a:moveTo>
                  <a:pt x="116609" y="37821"/>
                </a:moveTo>
                <a:cubicBezTo>
                  <a:pt x="73252" y="37821"/>
                  <a:pt x="37879" y="73138"/>
                  <a:pt x="37879" y="116428"/>
                </a:cubicBezTo>
                <a:cubicBezTo>
                  <a:pt x="37879" y="123566"/>
                  <a:pt x="38901" y="130611"/>
                  <a:pt x="40757" y="137470"/>
                </a:cubicBezTo>
                <a:cubicBezTo>
                  <a:pt x="41407" y="139880"/>
                  <a:pt x="42243" y="142383"/>
                  <a:pt x="43171" y="144701"/>
                </a:cubicBezTo>
                <a:lnTo>
                  <a:pt x="45771" y="150541"/>
                </a:lnTo>
                <a:lnTo>
                  <a:pt x="116609" y="281337"/>
                </a:lnTo>
                <a:lnTo>
                  <a:pt x="187633" y="150263"/>
                </a:lnTo>
                <a:lnTo>
                  <a:pt x="189954" y="145071"/>
                </a:lnTo>
                <a:cubicBezTo>
                  <a:pt x="190883" y="142569"/>
                  <a:pt x="191718" y="140066"/>
                  <a:pt x="192461" y="137470"/>
                </a:cubicBezTo>
                <a:cubicBezTo>
                  <a:pt x="194318" y="130611"/>
                  <a:pt x="195339" y="123566"/>
                  <a:pt x="195339" y="116428"/>
                </a:cubicBezTo>
                <a:cubicBezTo>
                  <a:pt x="195339" y="73138"/>
                  <a:pt x="159966" y="37821"/>
                  <a:pt x="116609" y="37821"/>
                </a:cubicBezTo>
                <a:close/>
                <a:moveTo>
                  <a:pt x="116609" y="0"/>
                </a:moveTo>
                <a:cubicBezTo>
                  <a:pt x="181042" y="0"/>
                  <a:pt x="233219" y="52096"/>
                  <a:pt x="233219" y="116428"/>
                </a:cubicBezTo>
                <a:cubicBezTo>
                  <a:pt x="233219" y="127181"/>
                  <a:pt x="231733" y="137656"/>
                  <a:pt x="229041" y="147574"/>
                </a:cubicBezTo>
                <a:cubicBezTo>
                  <a:pt x="227834" y="151746"/>
                  <a:pt x="226441" y="155732"/>
                  <a:pt x="224863" y="159718"/>
                </a:cubicBezTo>
                <a:lnTo>
                  <a:pt x="221706" y="166948"/>
                </a:lnTo>
                <a:lnTo>
                  <a:pt x="204252" y="199021"/>
                </a:lnTo>
                <a:lnTo>
                  <a:pt x="204159" y="199299"/>
                </a:lnTo>
                <a:lnTo>
                  <a:pt x="116609" y="360871"/>
                </a:lnTo>
                <a:lnTo>
                  <a:pt x="11698" y="167226"/>
                </a:lnTo>
                <a:lnTo>
                  <a:pt x="8077" y="159161"/>
                </a:lnTo>
                <a:cubicBezTo>
                  <a:pt x="6592" y="155454"/>
                  <a:pt x="5292" y="151560"/>
                  <a:pt x="4178" y="147574"/>
                </a:cubicBezTo>
                <a:cubicBezTo>
                  <a:pt x="1485" y="137656"/>
                  <a:pt x="0" y="127181"/>
                  <a:pt x="0" y="116428"/>
                </a:cubicBezTo>
                <a:cubicBezTo>
                  <a:pt x="0" y="52096"/>
                  <a:pt x="52177" y="0"/>
                  <a:pt x="116609" y="0"/>
                </a:cubicBezTo>
                <a:close/>
              </a:path>
            </a:pathLst>
          </a:custGeom>
          <a:solidFill>
            <a:schemeClr val="accent3"/>
          </a:solidFill>
          <a:ln>
            <a:noFill/>
          </a:ln>
        </p:spPr>
        <p:txBody>
          <a:bodyPr/>
          <a:lstStyle/>
          <a:p>
            <a:endParaRPr lang="zh-CN" altLang="en-US" dirty="0">
              <a:solidFill>
                <a:schemeClr val="bg1"/>
              </a:solidFill>
              <a:latin typeface="思源黑体 CN Normal" panose="020B0400000000000000" pitchFamily="34" charset="-122"/>
              <a:cs typeface="+mn-ea"/>
              <a:sym typeface="+mn-lt"/>
            </a:endParaRPr>
          </a:p>
        </p:txBody>
      </p:sp>
      <p:sp>
        <p:nvSpPr>
          <p:cNvPr id="15" name="route_156035"/>
          <p:cNvSpPr>
            <a:spLocks noChangeAspect="1"/>
          </p:cNvSpPr>
          <p:nvPr/>
        </p:nvSpPr>
        <p:spPr bwMode="auto">
          <a:xfrm flipH="1">
            <a:off x="4178983" y="4599814"/>
            <a:ext cx="609685" cy="608691"/>
          </a:xfrm>
          <a:custGeom>
            <a:avLst/>
            <a:gdLst>
              <a:gd name="connsiteX0" fmla="*/ 387056 w 606580"/>
              <a:gd name="connsiteY0" fmla="*/ 446185 h 605592"/>
              <a:gd name="connsiteX1" fmla="*/ 391144 w 606580"/>
              <a:gd name="connsiteY1" fmla="*/ 483796 h 605592"/>
              <a:gd name="connsiteX2" fmla="*/ 370053 w 606580"/>
              <a:gd name="connsiteY2" fmla="*/ 485278 h 605592"/>
              <a:gd name="connsiteX3" fmla="*/ 368845 w 606580"/>
              <a:gd name="connsiteY3" fmla="*/ 447482 h 605592"/>
              <a:gd name="connsiteX4" fmla="*/ 387056 w 606580"/>
              <a:gd name="connsiteY4" fmla="*/ 446185 h 605592"/>
              <a:gd name="connsiteX5" fmla="*/ 333419 w 606580"/>
              <a:gd name="connsiteY5" fmla="*/ 445338 h 605592"/>
              <a:gd name="connsiteX6" fmla="*/ 350851 w 606580"/>
              <a:gd name="connsiteY6" fmla="*/ 447283 h 605592"/>
              <a:gd name="connsiteX7" fmla="*/ 348625 w 606580"/>
              <a:gd name="connsiteY7" fmla="*/ 485066 h 605592"/>
              <a:gd name="connsiteX8" fmla="*/ 326929 w 606580"/>
              <a:gd name="connsiteY8" fmla="*/ 482566 h 605592"/>
              <a:gd name="connsiteX9" fmla="*/ 302511 w 606580"/>
              <a:gd name="connsiteY9" fmla="*/ 434753 h 605592"/>
              <a:gd name="connsiteX10" fmla="*/ 317191 w 606580"/>
              <a:gd name="connsiteY10" fmla="*/ 441238 h 605592"/>
              <a:gd name="connsiteX11" fmla="*/ 305019 w 606580"/>
              <a:gd name="connsiteY11" fmla="*/ 477092 h 605592"/>
              <a:gd name="connsiteX12" fmla="*/ 283743 w 606580"/>
              <a:gd name="connsiteY12" fmla="*/ 467642 h 605592"/>
              <a:gd name="connsiteX13" fmla="*/ 282282 w 606580"/>
              <a:gd name="connsiteY13" fmla="*/ 414854 h 605592"/>
              <a:gd name="connsiteX14" fmla="*/ 290730 w 606580"/>
              <a:gd name="connsiteY14" fmla="*/ 425980 h 605592"/>
              <a:gd name="connsiteX15" fmla="*/ 264087 w 606580"/>
              <a:gd name="connsiteY15" fmla="*/ 452959 h 605592"/>
              <a:gd name="connsiteX16" fmla="*/ 248955 w 606580"/>
              <a:gd name="connsiteY16" fmla="*/ 432840 h 605592"/>
              <a:gd name="connsiteX17" fmla="*/ 238555 w 606580"/>
              <a:gd name="connsiteY17" fmla="*/ 385005 h 605592"/>
              <a:gd name="connsiteX18" fmla="*/ 276373 w 606580"/>
              <a:gd name="connsiteY18" fmla="*/ 386673 h 605592"/>
              <a:gd name="connsiteX19" fmla="*/ 276280 w 606580"/>
              <a:gd name="connsiteY19" fmla="*/ 389730 h 605592"/>
              <a:gd name="connsiteX20" fmla="*/ 277393 w 606580"/>
              <a:gd name="connsiteY20" fmla="*/ 401589 h 605592"/>
              <a:gd name="connsiteX21" fmla="*/ 240316 w 606580"/>
              <a:gd name="connsiteY21" fmla="*/ 409279 h 605592"/>
              <a:gd name="connsiteX22" fmla="*/ 238370 w 606580"/>
              <a:gd name="connsiteY22" fmla="*/ 389730 h 605592"/>
              <a:gd name="connsiteX23" fmla="*/ 238555 w 606580"/>
              <a:gd name="connsiteY23" fmla="*/ 385005 h 605592"/>
              <a:gd name="connsiteX24" fmla="*/ 248627 w 606580"/>
              <a:gd name="connsiteY24" fmla="*/ 340548 h 605592"/>
              <a:gd name="connsiteX25" fmla="*/ 283814 w 606580"/>
              <a:gd name="connsiteY25" fmla="*/ 354640 h 605592"/>
              <a:gd name="connsiteX26" fmla="*/ 278615 w 606580"/>
              <a:gd name="connsiteY26" fmla="*/ 370679 h 605592"/>
              <a:gd name="connsiteX27" fmla="*/ 241757 w 606580"/>
              <a:gd name="connsiteY27" fmla="*/ 361964 h 605592"/>
              <a:gd name="connsiteX28" fmla="*/ 248627 w 606580"/>
              <a:gd name="connsiteY28" fmla="*/ 340548 h 605592"/>
              <a:gd name="connsiteX29" fmla="*/ 490007 w 606580"/>
              <a:gd name="connsiteY29" fmla="*/ 308582 h 605592"/>
              <a:gd name="connsiteX30" fmla="*/ 541591 w 606580"/>
              <a:gd name="connsiteY30" fmla="*/ 360130 h 605592"/>
              <a:gd name="connsiteX31" fmla="*/ 490007 w 606580"/>
              <a:gd name="connsiteY31" fmla="*/ 411678 h 605592"/>
              <a:gd name="connsiteX32" fmla="*/ 438423 w 606580"/>
              <a:gd name="connsiteY32" fmla="*/ 360130 h 605592"/>
              <a:gd name="connsiteX33" fmla="*/ 490007 w 606580"/>
              <a:gd name="connsiteY33" fmla="*/ 308582 h 605592"/>
              <a:gd name="connsiteX34" fmla="*/ 268492 w 606580"/>
              <a:gd name="connsiteY34" fmla="*/ 303219 h 605592"/>
              <a:gd name="connsiteX35" fmla="*/ 301032 w 606580"/>
              <a:gd name="connsiteY35" fmla="*/ 322602 h 605592"/>
              <a:gd name="connsiteX36" fmla="*/ 298429 w 606580"/>
              <a:gd name="connsiteY36" fmla="*/ 326868 h 605592"/>
              <a:gd name="connsiteX37" fmla="*/ 291363 w 606580"/>
              <a:gd name="connsiteY37" fmla="*/ 338925 h 605592"/>
              <a:gd name="connsiteX38" fmla="*/ 257987 w 606580"/>
              <a:gd name="connsiteY38" fmla="*/ 320840 h 605592"/>
              <a:gd name="connsiteX39" fmla="*/ 266447 w 606580"/>
              <a:gd name="connsiteY39" fmla="*/ 306558 h 605592"/>
              <a:gd name="connsiteX40" fmla="*/ 489971 w 606580"/>
              <a:gd name="connsiteY40" fmla="*/ 282634 h 605592"/>
              <a:gd name="connsiteX41" fmla="*/ 411333 w 606580"/>
              <a:gd name="connsiteY41" fmla="*/ 361149 h 605592"/>
              <a:gd name="connsiteX42" fmla="*/ 414118 w 606580"/>
              <a:gd name="connsiteY42" fmla="*/ 382191 h 605592"/>
              <a:gd name="connsiteX43" fmla="*/ 416532 w 606580"/>
              <a:gd name="connsiteY43" fmla="*/ 389422 h 605592"/>
              <a:gd name="connsiteX44" fmla="*/ 419132 w 606580"/>
              <a:gd name="connsiteY44" fmla="*/ 395354 h 605592"/>
              <a:gd name="connsiteX45" fmla="*/ 489971 w 606580"/>
              <a:gd name="connsiteY45" fmla="*/ 526058 h 605592"/>
              <a:gd name="connsiteX46" fmla="*/ 560995 w 606580"/>
              <a:gd name="connsiteY46" fmla="*/ 395076 h 605592"/>
              <a:gd name="connsiteX47" fmla="*/ 563316 w 606580"/>
              <a:gd name="connsiteY47" fmla="*/ 389885 h 605592"/>
              <a:gd name="connsiteX48" fmla="*/ 565823 w 606580"/>
              <a:gd name="connsiteY48" fmla="*/ 382191 h 605592"/>
              <a:gd name="connsiteX49" fmla="*/ 568701 w 606580"/>
              <a:gd name="connsiteY49" fmla="*/ 361149 h 605592"/>
              <a:gd name="connsiteX50" fmla="*/ 489971 w 606580"/>
              <a:gd name="connsiteY50" fmla="*/ 282634 h 605592"/>
              <a:gd name="connsiteX51" fmla="*/ 278826 w 606580"/>
              <a:gd name="connsiteY51" fmla="*/ 274358 h 605592"/>
              <a:gd name="connsiteX52" fmla="*/ 316485 w 606580"/>
              <a:gd name="connsiteY52" fmla="*/ 277699 h 605592"/>
              <a:gd name="connsiteX53" fmla="*/ 311105 w 606580"/>
              <a:gd name="connsiteY53" fmla="*/ 301737 h 605592"/>
              <a:gd name="connsiteX54" fmla="*/ 275487 w 606580"/>
              <a:gd name="connsiteY54" fmla="*/ 288744 h 605592"/>
              <a:gd name="connsiteX55" fmla="*/ 278826 w 606580"/>
              <a:gd name="connsiteY55" fmla="*/ 274358 h 605592"/>
              <a:gd name="connsiteX56" fmla="*/ 489971 w 606580"/>
              <a:gd name="connsiteY56" fmla="*/ 244721 h 605592"/>
              <a:gd name="connsiteX57" fmla="*/ 606580 w 606580"/>
              <a:gd name="connsiteY57" fmla="*/ 361149 h 605592"/>
              <a:gd name="connsiteX58" fmla="*/ 602402 w 606580"/>
              <a:gd name="connsiteY58" fmla="*/ 392295 h 605592"/>
              <a:gd name="connsiteX59" fmla="*/ 598317 w 606580"/>
              <a:gd name="connsiteY59" fmla="*/ 404439 h 605592"/>
              <a:gd name="connsiteX60" fmla="*/ 595068 w 606580"/>
              <a:gd name="connsiteY60" fmla="*/ 411669 h 605592"/>
              <a:gd name="connsiteX61" fmla="*/ 489971 w 606580"/>
              <a:gd name="connsiteY61" fmla="*/ 605592 h 605592"/>
              <a:gd name="connsiteX62" fmla="*/ 385059 w 606580"/>
              <a:gd name="connsiteY62" fmla="*/ 411947 h 605592"/>
              <a:gd name="connsiteX63" fmla="*/ 381531 w 606580"/>
              <a:gd name="connsiteY63" fmla="*/ 403975 h 605592"/>
              <a:gd name="connsiteX64" fmla="*/ 377631 w 606580"/>
              <a:gd name="connsiteY64" fmla="*/ 392295 h 605592"/>
              <a:gd name="connsiteX65" fmla="*/ 373361 w 606580"/>
              <a:gd name="connsiteY65" fmla="*/ 361149 h 605592"/>
              <a:gd name="connsiteX66" fmla="*/ 489971 w 606580"/>
              <a:gd name="connsiteY66" fmla="*/ 244721 h 605592"/>
              <a:gd name="connsiteX67" fmla="*/ 305568 w 606580"/>
              <a:gd name="connsiteY67" fmla="*/ 228843 h 605592"/>
              <a:gd name="connsiteX68" fmla="*/ 314863 w 606580"/>
              <a:gd name="connsiteY68" fmla="*/ 252244 h 605592"/>
              <a:gd name="connsiteX69" fmla="*/ 277963 w 606580"/>
              <a:gd name="connsiteY69" fmla="*/ 260880 h 605592"/>
              <a:gd name="connsiteX70" fmla="*/ 272665 w 606580"/>
              <a:gd name="connsiteY70" fmla="*/ 247787 h 605592"/>
              <a:gd name="connsiteX71" fmla="*/ 274174 w 606580"/>
              <a:gd name="connsiteY71" fmla="*/ 194478 h 605592"/>
              <a:gd name="connsiteX72" fmla="*/ 291153 w 606580"/>
              <a:gd name="connsiteY72" fmla="*/ 209775 h 605592"/>
              <a:gd name="connsiteX73" fmla="*/ 263412 w 606580"/>
              <a:gd name="connsiteY73" fmla="*/ 235547 h 605592"/>
              <a:gd name="connsiteX74" fmla="*/ 251072 w 606580"/>
              <a:gd name="connsiteY74" fmla="*/ 224422 h 605592"/>
              <a:gd name="connsiteX75" fmla="*/ 236955 w 606580"/>
              <a:gd name="connsiteY75" fmla="*/ 172109 h 605592"/>
              <a:gd name="connsiteX76" fmla="*/ 256082 w 606580"/>
              <a:gd name="connsiteY76" fmla="*/ 182214 h 605592"/>
              <a:gd name="connsiteX77" fmla="*/ 236583 w 606580"/>
              <a:gd name="connsiteY77" fmla="*/ 214660 h 605592"/>
              <a:gd name="connsiteX78" fmla="*/ 220799 w 606580"/>
              <a:gd name="connsiteY78" fmla="*/ 206317 h 605592"/>
              <a:gd name="connsiteX79" fmla="*/ 116610 w 606580"/>
              <a:gd name="connsiteY79" fmla="*/ 63862 h 605592"/>
              <a:gd name="connsiteX80" fmla="*/ 168229 w 606580"/>
              <a:gd name="connsiteY80" fmla="*/ 115375 h 605592"/>
              <a:gd name="connsiteX81" fmla="*/ 116610 w 606580"/>
              <a:gd name="connsiteY81" fmla="*/ 166888 h 605592"/>
              <a:gd name="connsiteX82" fmla="*/ 64991 w 606580"/>
              <a:gd name="connsiteY82" fmla="*/ 115375 h 605592"/>
              <a:gd name="connsiteX83" fmla="*/ 116610 w 606580"/>
              <a:gd name="connsiteY83" fmla="*/ 63862 h 605592"/>
              <a:gd name="connsiteX84" fmla="*/ 116609 w 606580"/>
              <a:gd name="connsiteY84" fmla="*/ 37821 h 605592"/>
              <a:gd name="connsiteX85" fmla="*/ 37879 w 606580"/>
              <a:gd name="connsiteY85" fmla="*/ 116428 h 605592"/>
              <a:gd name="connsiteX86" fmla="*/ 40757 w 606580"/>
              <a:gd name="connsiteY86" fmla="*/ 137470 h 605592"/>
              <a:gd name="connsiteX87" fmla="*/ 43171 w 606580"/>
              <a:gd name="connsiteY87" fmla="*/ 144701 h 605592"/>
              <a:gd name="connsiteX88" fmla="*/ 45771 w 606580"/>
              <a:gd name="connsiteY88" fmla="*/ 150541 h 605592"/>
              <a:gd name="connsiteX89" fmla="*/ 116609 w 606580"/>
              <a:gd name="connsiteY89" fmla="*/ 281337 h 605592"/>
              <a:gd name="connsiteX90" fmla="*/ 187633 w 606580"/>
              <a:gd name="connsiteY90" fmla="*/ 150263 h 605592"/>
              <a:gd name="connsiteX91" fmla="*/ 189954 w 606580"/>
              <a:gd name="connsiteY91" fmla="*/ 145071 h 605592"/>
              <a:gd name="connsiteX92" fmla="*/ 192461 w 606580"/>
              <a:gd name="connsiteY92" fmla="*/ 137470 h 605592"/>
              <a:gd name="connsiteX93" fmla="*/ 195339 w 606580"/>
              <a:gd name="connsiteY93" fmla="*/ 116428 h 605592"/>
              <a:gd name="connsiteX94" fmla="*/ 116609 w 606580"/>
              <a:gd name="connsiteY94" fmla="*/ 37821 h 605592"/>
              <a:gd name="connsiteX95" fmla="*/ 116609 w 606580"/>
              <a:gd name="connsiteY95" fmla="*/ 0 h 605592"/>
              <a:gd name="connsiteX96" fmla="*/ 233219 w 606580"/>
              <a:gd name="connsiteY96" fmla="*/ 116428 h 605592"/>
              <a:gd name="connsiteX97" fmla="*/ 229041 w 606580"/>
              <a:gd name="connsiteY97" fmla="*/ 147574 h 605592"/>
              <a:gd name="connsiteX98" fmla="*/ 224863 w 606580"/>
              <a:gd name="connsiteY98" fmla="*/ 159718 h 605592"/>
              <a:gd name="connsiteX99" fmla="*/ 221706 w 606580"/>
              <a:gd name="connsiteY99" fmla="*/ 166948 h 605592"/>
              <a:gd name="connsiteX100" fmla="*/ 204252 w 606580"/>
              <a:gd name="connsiteY100" fmla="*/ 199021 h 605592"/>
              <a:gd name="connsiteX101" fmla="*/ 204159 w 606580"/>
              <a:gd name="connsiteY101" fmla="*/ 199299 h 605592"/>
              <a:gd name="connsiteX102" fmla="*/ 116609 w 606580"/>
              <a:gd name="connsiteY102" fmla="*/ 360871 h 605592"/>
              <a:gd name="connsiteX103" fmla="*/ 11698 w 606580"/>
              <a:gd name="connsiteY103" fmla="*/ 167226 h 605592"/>
              <a:gd name="connsiteX104" fmla="*/ 8077 w 606580"/>
              <a:gd name="connsiteY104" fmla="*/ 159161 h 605592"/>
              <a:gd name="connsiteX105" fmla="*/ 4178 w 606580"/>
              <a:gd name="connsiteY105" fmla="*/ 147574 h 605592"/>
              <a:gd name="connsiteX106" fmla="*/ 0 w 606580"/>
              <a:gd name="connsiteY106" fmla="*/ 116428 h 605592"/>
              <a:gd name="connsiteX107" fmla="*/ 116609 w 606580"/>
              <a:gd name="connsiteY10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6580" h="605592">
                <a:moveTo>
                  <a:pt x="387056" y="446185"/>
                </a:moveTo>
                <a:lnTo>
                  <a:pt x="391144" y="483796"/>
                </a:lnTo>
                <a:cubicBezTo>
                  <a:pt x="383897" y="484630"/>
                  <a:pt x="376835" y="485093"/>
                  <a:pt x="370053" y="485278"/>
                </a:cubicBezTo>
                <a:lnTo>
                  <a:pt x="368845" y="447482"/>
                </a:lnTo>
                <a:cubicBezTo>
                  <a:pt x="374698" y="447297"/>
                  <a:pt x="380738" y="446926"/>
                  <a:pt x="387056" y="446185"/>
                </a:cubicBezTo>
                <a:close/>
                <a:moveTo>
                  <a:pt x="333419" y="445338"/>
                </a:moveTo>
                <a:cubicBezTo>
                  <a:pt x="338890" y="446264"/>
                  <a:pt x="344731" y="446912"/>
                  <a:pt x="350851" y="447283"/>
                </a:cubicBezTo>
                <a:lnTo>
                  <a:pt x="348625" y="485066"/>
                </a:lnTo>
                <a:cubicBezTo>
                  <a:pt x="341022" y="484603"/>
                  <a:pt x="333790" y="483770"/>
                  <a:pt x="326929" y="482566"/>
                </a:cubicBezTo>
                <a:close/>
                <a:moveTo>
                  <a:pt x="302511" y="434753"/>
                </a:moveTo>
                <a:cubicBezTo>
                  <a:pt x="306878" y="437254"/>
                  <a:pt x="311802" y="439478"/>
                  <a:pt x="317191" y="441238"/>
                </a:cubicBezTo>
                <a:lnTo>
                  <a:pt x="305019" y="477092"/>
                </a:lnTo>
                <a:cubicBezTo>
                  <a:pt x="297308" y="474498"/>
                  <a:pt x="290154" y="471348"/>
                  <a:pt x="283743" y="467642"/>
                </a:cubicBezTo>
                <a:close/>
                <a:moveTo>
                  <a:pt x="282282" y="414854"/>
                </a:moveTo>
                <a:cubicBezTo>
                  <a:pt x="284417" y="418841"/>
                  <a:pt x="287295" y="422642"/>
                  <a:pt x="290730" y="425980"/>
                </a:cubicBezTo>
                <a:lnTo>
                  <a:pt x="264087" y="452959"/>
                </a:lnTo>
                <a:cubicBezTo>
                  <a:pt x="257960" y="446933"/>
                  <a:pt x="252854" y="440165"/>
                  <a:pt x="248955" y="432840"/>
                </a:cubicBezTo>
                <a:close/>
                <a:moveTo>
                  <a:pt x="238555" y="385005"/>
                </a:moveTo>
                <a:lnTo>
                  <a:pt x="276373" y="386673"/>
                </a:lnTo>
                <a:lnTo>
                  <a:pt x="276280" y="389730"/>
                </a:lnTo>
                <a:cubicBezTo>
                  <a:pt x="276280" y="393899"/>
                  <a:pt x="276651" y="397883"/>
                  <a:pt x="277393" y="401589"/>
                </a:cubicBezTo>
                <a:lnTo>
                  <a:pt x="240316" y="409279"/>
                </a:lnTo>
                <a:cubicBezTo>
                  <a:pt x="239019" y="402979"/>
                  <a:pt x="238370" y="396401"/>
                  <a:pt x="238370" y="389730"/>
                </a:cubicBezTo>
                <a:cubicBezTo>
                  <a:pt x="238370" y="388155"/>
                  <a:pt x="238462" y="386580"/>
                  <a:pt x="238555" y="385005"/>
                </a:cubicBezTo>
                <a:close/>
                <a:moveTo>
                  <a:pt x="248627" y="340548"/>
                </a:moveTo>
                <a:lnTo>
                  <a:pt x="283814" y="354640"/>
                </a:lnTo>
                <a:cubicBezTo>
                  <a:pt x="281678" y="360110"/>
                  <a:pt x="279914" y="365487"/>
                  <a:pt x="278615" y="370679"/>
                </a:cubicBezTo>
                <a:lnTo>
                  <a:pt x="241757" y="361964"/>
                </a:lnTo>
                <a:cubicBezTo>
                  <a:pt x="243428" y="354918"/>
                  <a:pt x="245749" y="347779"/>
                  <a:pt x="248627" y="340548"/>
                </a:cubicBezTo>
                <a:close/>
                <a:moveTo>
                  <a:pt x="490007" y="308582"/>
                </a:moveTo>
                <a:cubicBezTo>
                  <a:pt x="518496" y="308582"/>
                  <a:pt x="541591" y="331661"/>
                  <a:pt x="541591" y="360130"/>
                </a:cubicBezTo>
                <a:cubicBezTo>
                  <a:pt x="541591" y="388599"/>
                  <a:pt x="518496" y="411678"/>
                  <a:pt x="490007" y="411678"/>
                </a:cubicBezTo>
                <a:cubicBezTo>
                  <a:pt x="461518" y="411678"/>
                  <a:pt x="438423" y="388599"/>
                  <a:pt x="438423" y="360130"/>
                </a:cubicBezTo>
                <a:cubicBezTo>
                  <a:pt x="438423" y="331661"/>
                  <a:pt x="461518" y="308582"/>
                  <a:pt x="490007" y="308582"/>
                </a:cubicBezTo>
                <a:close/>
                <a:moveTo>
                  <a:pt x="268492" y="303219"/>
                </a:moveTo>
                <a:lnTo>
                  <a:pt x="301032" y="322602"/>
                </a:lnTo>
                <a:lnTo>
                  <a:pt x="298429" y="326868"/>
                </a:lnTo>
                <a:cubicBezTo>
                  <a:pt x="295918" y="330949"/>
                  <a:pt x="293501" y="334937"/>
                  <a:pt x="291363" y="338925"/>
                </a:cubicBezTo>
                <a:lnTo>
                  <a:pt x="257987" y="320840"/>
                </a:lnTo>
                <a:cubicBezTo>
                  <a:pt x="260497" y="316110"/>
                  <a:pt x="263379" y="311380"/>
                  <a:pt x="266447" y="306558"/>
                </a:cubicBezTo>
                <a:close/>
                <a:moveTo>
                  <a:pt x="489971" y="282634"/>
                </a:moveTo>
                <a:cubicBezTo>
                  <a:pt x="446614" y="282634"/>
                  <a:pt x="411333" y="317859"/>
                  <a:pt x="411333" y="361149"/>
                </a:cubicBezTo>
                <a:cubicBezTo>
                  <a:pt x="411333" y="368287"/>
                  <a:pt x="412262" y="375424"/>
                  <a:pt x="414118" y="382191"/>
                </a:cubicBezTo>
                <a:cubicBezTo>
                  <a:pt x="414861" y="384694"/>
                  <a:pt x="415604" y="387104"/>
                  <a:pt x="416532" y="389422"/>
                </a:cubicBezTo>
                <a:lnTo>
                  <a:pt x="419132" y="395354"/>
                </a:lnTo>
                <a:lnTo>
                  <a:pt x="489971" y="526058"/>
                </a:lnTo>
                <a:lnTo>
                  <a:pt x="560995" y="395076"/>
                </a:lnTo>
                <a:lnTo>
                  <a:pt x="563316" y="389885"/>
                </a:lnTo>
                <a:cubicBezTo>
                  <a:pt x="564244" y="387382"/>
                  <a:pt x="565173" y="384787"/>
                  <a:pt x="565823" y="382191"/>
                </a:cubicBezTo>
                <a:cubicBezTo>
                  <a:pt x="567772" y="375424"/>
                  <a:pt x="568701" y="368287"/>
                  <a:pt x="568701" y="361149"/>
                </a:cubicBezTo>
                <a:cubicBezTo>
                  <a:pt x="568701" y="317859"/>
                  <a:pt x="533421" y="282634"/>
                  <a:pt x="489971" y="282634"/>
                </a:cubicBezTo>
                <a:close/>
                <a:moveTo>
                  <a:pt x="278826" y="274358"/>
                </a:moveTo>
                <a:lnTo>
                  <a:pt x="316485" y="277699"/>
                </a:lnTo>
                <a:cubicBezTo>
                  <a:pt x="315835" y="285588"/>
                  <a:pt x="313980" y="293663"/>
                  <a:pt x="311105" y="301737"/>
                </a:cubicBezTo>
                <a:lnTo>
                  <a:pt x="275487" y="288744"/>
                </a:lnTo>
                <a:cubicBezTo>
                  <a:pt x="277249" y="283825"/>
                  <a:pt x="278362" y="278999"/>
                  <a:pt x="278826" y="274358"/>
                </a:cubicBezTo>
                <a:close/>
                <a:moveTo>
                  <a:pt x="489971" y="244721"/>
                </a:moveTo>
                <a:cubicBezTo>
                  <a:pt x="554403" y="244721"/>
                  <a:pt x="606580" y="296910"/>
                  <a:pt x="606580" y="361149"/>
                </a:cubicBezTo>
                <a:cubicBezTo>
                  <a:pt x="606580" y="371995"/>
                  <a:pt x="605095" y="382377"/>
                  <a:pt x="602402" y="392295"/>
                </a:cubicBezTo>
                <a:cubicBezTo>
                  <a:pt x="601195" y="396467"/>
                  <a:pt x="599896" y="400545"/>
                  <a:pt x="598317" y="404439"/>
                </a:cubicBezTo>
                <a:lnTo>
                  <a:pt x="595068" y="411669"/>
                </a:lnTo>
                <a:lnTo>
                  <a:pt x="489971" y="605592"/>
                </a:lnTo>
                <a:lnTo>
                  <a:pt x="385059" y="411947"/>
                </a:lnTo>
                <a:lnTo>
                  <a:pt x="381531" y="403975"/>
                </a:lnTo>
                <a:cubicBezTo>
                  <a:pt x="380045" y="400175"/>
                  <a:pt x="378746" y="396281"/>
                  <a:pt x="377631" y="392295"/>
                </a:cubicBezTo>
                <a:cubicBezTo>
                  <a:pt x="374846" y="382377"/>
                  <a:pt x="373361" y="371995"/>
                  <a:pt x="373361" y="361149"/>
                </a:cubicBezTo>
                <a:cubicBezTo>
                  <a:pt x="373361" y="296910"/>
                  <a:pt x="425631" y="244721"/>
                  <a:pt x="489971" y="244721"/>
                </a:cubicBezTo>
                <a:close/>
                <a:moveTo>
                  <a:pt x="305568" y="228843"/>
                </a:moveTo>
                <a:cubicBezTo>
                  <a:pt x="309844" y="236365"/>
                  <a:pt x="313004" y="244258"/>
                  <a:pt x="314863" y="252244"/>
                </a:cubicBezTo>
                <a:lnTo>
                  <a:pt x="277963" y="260880"/>
                </a:lnTo>
                <a:cubicBezTo>
                  <a:pt x="276847" y="256423"/>
                  <a:pt x="275081" y="252058"/>
                  <a:pt x="272665" y="247787"/>
                </a:cubicBezTo>
                <a:close/>
                <a:moveTo>
                  <a:pt x="274174" y="194478"/>
                </a:moveTo>
                <a:cubicBezTo>
                  <a:pt x="280576" y="199391"/>
                  <a:pt x="286235" y="204490"/>
                  <a:pt x="291153" y="209775"/>
                </a:cubicBezTo>
                <a:lnTo>
                  <a:pt x="263412" y="235547"/>
                </a:lnTo>
                <a:cubicBezTo>
                  <a:pt x="259886" y="231839"/>
                  <a:pt x="255804" y="228038"/>
                  <a:pt x="251072" y="224422"/>
                </a:cubicBezTo>
                <a:close/>
                <a:moveTo>
                  <a:pt x="236955" y="172109"/>
                </a:moveTo>
                <a:cubicBezTo>
                  <a:pt x="242990" y="174890"/>
                  <a:pt x="249489" y="178227"/>
                  <a:pt x="256082" y="182214"/>
                </a:cubicBezTo>
                <a:lnTo>
                  <a:pt x="236583" y="214660"/>
                </a:lnTo>
                <a:cubicBezTo>
                  <a:pt x="231105" y="211415"/>
                  <a:pt x="225720" y="208634"/>
                  <a:pt x="220799" y="206317"/>
                </a:cubicBezTo>
                <a:close/>
                <a:moveTo>
                  <a:pt x="116610" y="63862"/>
                </a:moveTo>
                <a:cubicBezTo>
                  <a:pt x="145118" y="63862"/>
                  <a:pt x="168229" y="86925"/>
                  <a:pt x="168229" y="115375"/>
                </a:cubicBezTo>
                <a:cubicBezTo>
                  <a:pt x="168229" y="143825"/>
                  <a:pt x="145118" y="166888"/>
                  <a:pt x="116610" y="166888"/>
                </a:cubicBezTo>
                <a:cubicBezTo>
                  <a:pt x="88102" y="166888"/>
                  <a:pt x="64991" y="143825"/>
                  <a:pt x="64991" y="115375"/>
                </a:cubicBezTo>
                <a:cubicBezTo>
                  <a:pt x="64991" y="86925"/>
                  <a:pt x="88102" y="63862"/>
                  <a:pt x="116610" y="63862"/>
                </a:cubicBezTo>
                <a:close/>
                <a:moveTo>
                  <a:pt x="116609" y="37821"/>
                </a:moveTo>
                <a:cubicBezTo>
                  <a:pt x="73252" y="37821"/>
                  <a:pt x="37879" y="73138"/>
                  <a:pt x="37879" y="116428"/>
                </a:cubicBezTo>
                <a:cubicBezTo>
                  <a:pt x="37879" y="123566"/>
                  <a:pt x="38901" y="130611"/>
                  <a:pt x="40757" y="137470"/>
                </a:cubicBezTo>
                <a:cubicBezTo>
                  <a:pt x="41407" y="139880"/>
                  <a:pt x="42243" y="142383"/>
                  <a:pt x="43171" y="144701"/>
                </a:cubicBezTo>
                <a:lnTo>
                  <a:pt x="45771" y="150541"/>
                </a:lnTo>
                <a:lnTo>
                  <a:pt x="116609" y="281337"/>
                </a:lnTo>
                <a:lnTo>
                  <a:pt x="187633" y="150263"/>
                </a:lnTo>
                <a:lnTo>
                  <a:pt x="189954" y="145071"/>
                </a:lnTo>
                <a:cubicBezTo>
                  <a:pt x="190883" y="142569"/>
                  <a:pt x="191718" y="140066"/>
                  <a:pt x="192461" y="137470"/>
                </a:cubicBezTo>
                <a:cubicBezTo>
                  <a:pt x="194318" y="130611"/>
                  <a:pt x="195339" y="123566"/>
                  <a:pt x="195339" y="116428"/>
                </a:cubicBezTo>
                <a:cubicBezTo>
                  <a:pt x="195339" y="73138"/>
                  <a:pt x="159966" y="37821"/>
                  <a:pt x="116609" y="37821"/>
                </a:cubicBezTo>
                <a:close/>
                <a:moveTo>
                  <a:pt x="116609" y="0"/>
                </a:moveTo>
                <a:cubicBezTo>
                  <a:pt x="181042" y="0"/>
                  <a:pt x="233219" y="52096"/>
                  <a:pt x="233219" y="116428"/>
                </a:cubicBezTo>
                <a:cubicBezTo>
                  <a:pt x="233219" y="127181"/>
                  <a:pt x="231733" y="137656"/>
                  <a:pt x="229041" y="147574"/>
                </a:cubicBezTo>
                <a:cubicBezTo>
                  <a:pt x="227834" y="151746"/>
                  <a:pt x="226441" y="155732"/>
                  <a:pt x="224863" y="159718"/>
                </a:cubicBezTo>
                <a:lnTo>
                  <a:pt x="221706" y="166948"/>
                </a:lnTo>
                <a:lnTo>
                  <a:pt x="204252" y="199021"/>
                </a:lnTo>
                <a:lnTo>
                  <a:pt x="204159" y="199299"/>
                </a:lnTo>
                <a:lnTo>
                  <a:pt x="116609" y="360871"/>
                </a:lnTo>
                <a:lnTo>
                  <a:pt x="11698" y="167226"/>
                </a:lnTo>
                <a:lnTo>
                  <a:pt x="8077" y="159161"/>
                </a:lnTo>
                <a:cubicBezTo>
                  <a:pt x="6592" y="155454"/>
                  <a:pt x="5292" y="151560"/>
                  <a:pt x="4178" y="147574"/>
                </a:cubicBezTo>
                <a:cubicBezTo>
                  <a:pt x="1485" y="137656"/>
                  <a:pt x="0" y="127181"/>
                  <a:pt x="0" y="116428"/>
                </a:cubicBezTo>
                <a:cubicBezTo>
                  <a:pt x="0" y="52096"/>
                  <a:pt x="52177" y="0"/>
                  <a:pt x="116609" y="0"/>
                </a:cubicBezTo>
                <a:close/>
              </a:path>
            </a:pathLst>
          </a:custGeom>
          <a:solidFill>
            <a:schemeClr val="accent3"/>
          </a:solidFill>
          <a:ln>
            <a:noFill/>
          </a:ln>
        </p:spPr>
        <p:txBody>
          <a:bodyPr/>
          <a:lstStyle/>
          <a:p>
            <a:endParaRPr lang="zh-CN" altLang="en-US" dirty="0">
              <a:solidFill>
                <a:schemeClr val="bg1"/>
              </a:solidFill>
              <a:latin typeface="思源黑体 CN Normal" panose="020B0400000000000000" pitchFamily="34" charset="-122"/>
              <a:cs typeface="+mn-ea"/>
              <a:sym typeface="+mn-lt"/>
            </a:endParaRPr>
          </a:p>
        </p:txBody>
      </p:sp>
      <p:sp>
        <p:nvSpPr>
          <p:cNvPr id="16" name="route_156035"/>
          <p:cNvSpPr>
            <a:spLocks noChangeAspect="1"/>
          </p:cNvSpPr>
          <p:nvPr/>
        </p:nvSpPr>
        <p:spPr bwMode="auto">
          <a:xfrm>
            <a:off x="2547280" y="3717118"/>
            <a:ext cx="609685" cy="608691"/>
          </a:xfrm>
          <a:custGeom>
            <a:avLst/>
            <a:gdLst>
              <a:gd name="connsiteX0" fmla="*/ 387056 w 606580"/>
              <a:gd name="connsiteY0" fmla="*/ 446185 h 605592"/>
              <a:gd name="connsiteX1" fmla="*/ 391144 w 606580"/>
              <a:gd name="connsiteY1" fmla="*/ 483796 h 605592"/>
              <a:gd name="connsiteX2" fmla="*/ 370053 w 606580"/>
              <a:gd name="connsiteY2" fmla="*/ 485278 h 605592"/>
              <a:gd name="connsiteX3" fmla="*/ 368845 w 606580"/>
              <a:gd name="connsiteY3" fmla="*/ 447482 h 605592"/>
              <a:gd name="connsiteX4" fmla="*/ 387056 w 606580"/>
              <a:gd name="connsiteY4" fmla="*/ 446185 h 605592"/>
              <a:gd name="connsiteX5" fmla="*/ 333419 w 606580"/>
              <a:gd name="connsiteY5" fmla="*/ 445338 h 605592"/>
              <a:gd name="connsiteX6" fmla="*/ 350851 w 606580"/>
              <a:gd name="connsiteY6" fmla="*/ 447283 h 605592"/>
              <a:gd name="connsiteX7" fmla="*/ 348625 w 606580"/>
              <a:gd name="connsiteY7" fmla="*/ 485066 h 605592"/>
              <a:gd name="connsiteX8" fmla="*/ 326929 w 606580"/>
              <a:gd name="connsiteY8" fmla="*/ 482566 h 605592"/>
              <a:gd name="connsiteX9" fmla="*/ 302511 w 606580"/>
              <a:gd name="connsiteY9" fmla="*/ 434753 h 605592"/>
              <a:gd name="connsiteX10" fmla="*/ 317191 w 606580"/>
              <a:gd name="connsiteY10" fmla="*/ 441238 h 605592"/>
              <a:gd name="connsiteX11" fmla="*/ 305019 w 606580"/>
              <a:gd name="connsiteY11" fmla="*/ 477092 h 605592"/>
              <a:gd name="connsiteX12" fmla="*/ 283743 w 606580"/>
              <a:gd name="connsiteY12" fmla="*/ 467642 h 605592"/>
              <a:gd name="connsiteX13" fmla="*/ 282282 w 606580"/>
              <a:gd name="connsiteY13" fmla="*/ 414854 h 605592"/>
              <a:gd name="connsiteX14" fmla="*/ 290730 w 606580"/>
              <a:gd name="connsiteY14" fmla="*/ 425980 h 605592"/>
              <a:gd name="connsiteX15" fmla="*/ 264087 w 606580"/>
              <a:gd name="connsiteY15" fmla="*/ 452959 h 605592"/>
              <a:gd name="connsiteX16" fmla="*/ 248955 w 606580"/>
              <a:gd name="connsiteY16" fmla="*/ 432840 h 605592"/>
              <a:gd name="connsiteX17" fmla="*/ 238555 w 606580"/>
              <a:gd name="connsiteY17" fmla="*/ 385005 h 605592"/>
              <a:gd name="connsiteX18" fmla="*/ 276373 w 606580"/>
              <a:gd name="connsiteY18" fmla="*/ 386673 h 605592"/>
              <a:gd name="connsiteX19" fmla="*/ 276280 w 606580"/>
              <a:gd name="connsiteY19" fmla="*/ 389730 h 605592"/>
              <a:gd name="connsiteX20" fmla="*/ 277393 w 606580"/>
              <a:gd name="connsiteY20" fmla="*/ 401589 h 605592"/>
              <a:gd name="connsiteX21" fmla="*/ 240316 w 606580"/>
              <a:gd name="connsiteY21" fmla="*/ 409279 h 605592"/>
              <a:gd name="connsiteX22" fmla="*/ 238370 w 606580"/>
              <a:gd name="connsiteY22" fmla="*/ 389730 h 605592"/>
              <a:gd name="connsiteX23" fmla="*/ 238555 w 606580"/>
              <a:gd name="connsiteY23" fmla="*/ 385005 h 605592"/>
              <a:gd name="connsiteX24" fmla="*/ 248627 w 606580"/>
              <a:gd name="connsiteY24" fmla="*/ 340548 h 605592"/>
              <a:gd name="connsiteX25" fmla="*/ 283814 w 606580"/>
              <a:gd name="connsiteY25" fmla="*/ 354640 h 605592"/>
              <a:gd name="connsiteX26" fmla="*/ 278615 w 606580"/>
              <a:gd name="connsiteY26" fmla="*/ 370679 h 605592"/>
              <a:gd name="connsiteX27" fmla="*/ 241757 w 606580"/>
              <a:gd name="connsiteY27" fmla="*/ 361964 h 605592"/>
              <a:gd name="connsiteX28" fmla="*/ 248627 w 606580"/>
              <a:gd name="connsiteY28" fmla="*/ 340548 h 605592"/>
              <a:gd name="connsiteX29" fmla="*/ 490007 w 606580"/>
              <a:gd name="connsiteY29" fmla="*/ 308582 h 605592"/>
              <a:gd name="connsiteX30" fmla="*/ 541591 w 606580"/>
              <a:gd name="connsiteY30" fmla="*/ 360130 h 605592"/>
              <a:gd name="connsiteX31" fmla="*/ 490007 w 606580"/>
              <a:gd name="connsiteY31" fmla="*/ 411678 h 605592"/>
              <a:gd name="connsiteX32" fmla="*/ 438423 w 606580"/>
              <a:gd name="connsiteY32" fmla="*/ 360130 h 605592"/>
              <a:gd name="connsiteX33" fmla="*/ 490007 w 606580"/>
              <a:gd name="connsiteY33" fmla="*/ 308582 h 605592"/>
              <a:gd name="connsiteX34" fmla="*/ 268492 w 606580"/>
              <a:gd name="connsiteY34" fmla="*/ 303219 h 605592"/>
              <a:gd name="connsiteX35" fmla="*/ 301032 w 606580"/>
              <a:gd name="connsiteY35" fmla="*/ 322602 h 605592"/>
              <a:gd name="connsiteX36" fmla="*/ 298429 w 606580"/>
              <a:gd name="connsiteY36" fmla="*/ 326868 h 605592"/>
              <a:gd name="connsiteX37" fmla="*/ 291363 w 606580"/>
              <a:gd name="connsiteY37" fmla="*/ 338925 h 605592"/>
              <a:gd name="connsiteX38" fmla="*/ 257987 w 606580"/>
              <a:gd name="connsiteY38" fmla="*/ 320840 h 605592"/>
              <a:gd name="connsiteX39" fmla="*/ 266447 w 606580"/>
              <a:gd name="connsiteY39" fmla="*/ 306558 h 605592"/>
              <a:gd name="connsiteX40" fmla="*/ 489971 w 606580"/>
              <a:gd name="connsiteY40" fmla="*/ 282634 h 605592"/>
              <a:gd name="connsiteX41" fmla="*/ 411333 w 606580"/>
              <a:gd name="connsiteY41" fmla="*/ 361149 h 605592"/>
              <a:gd name="connsiteX42" fmla="*/ 414118 w 606580"/>
              <a:gd name="connsiteY42" fmla="*/ 382191 h 605592"/>
              <a:gd name="connsiteX43" fmla="*/ 416532 w 606580"/>
              <a:gd name="connsiteY43" fmla="*/ 389422 h 605592"/>
              <a:gd name="connsiteX44" fmla="*/ 419132 w 606580"/>
              <a:gd name="connsiteY44" fmla="*/ 395354 h 605592"/>
              <a:gd name="connsiteX45" fmla="*/ 489971 w 606580"/>
              <a:gd name="connsiteY45" fmla="*/ 526058 h 605592"/>
              <a:gd name="connsiteX46" fmla="*/ 560995 w 606580"/>
              <a:gd name="connsiteY46" fmla="*/ 395076 h 605592"/>
              <a:gd name="connsiteX47" fmla="*/ 563316 w 606580"/>
              <a:gd name="connsiteY47" fmla="*/ 389885 h 605592"/>
              <a:gd name="connsiteX48" fmla="*/ 565823 w 606580"/>
              <a:gd name="connsiteY48" fmla="*/ 382191 h 605592"/>
              <a:gd name="connsiteX49" fmla="*/ 568701 w 606580"/>
              <a:gd name="connsiteY49" fmla="*/ 361149 h 605592"/>
              <a:gd name="connsiteX50" fmla="*/ 489971 w 606580"/>
              <a:gd name="connsiteY50" fmla="*/ 282634 h 605592"/>
              <a:gd name="connsiteX51" fmla="*/ 278826 w 606580"/>
              <a:gd name="connsiteY51" fmla="*/ 274358 h 605592"/>
              <a:gd name="connsiteX52" fmla="*/ 316485 w 606580"/>
              <a:gd name="connsiteY52" fmla="*/ 277699 h 605592"/>
              <a:gd name="connsiteX53" fmla="*/ 311105 w 606580"/>
              <a:gd name="connsiteY53" fmla="*/ 301737 h 605592"/>
              <a:gd name="connsiteX54" fmla="*/ 275487 w 606580"/>
              <a:gd name="connsiteY54" fmla="*/ 288744 h 605592"/>
              <a:gd name="connsiteX55" fmla="*/ 278826 w 606580"/>
              <a:gd name="connsiteY55" fmla="*/ 274358 h 605592"/>
              <a:gd name="connsiteX56" fmla="*/ 489971 w 606580"/>
              <a:gd name="connsiteY56" fmla="*/ 244721 h 605592"/>
              <a:gd name="connsiteX57" fmla="*/ 606580 w 606580"/>
              <a:gd name="connsiteY57" fmla="*/ 361149 h 605592"/>
              <a:gd name="connsiteX58" fmla="*/ 602402 w 606580"/>
              <a:gd name="connsiteY58" fmla="*/ 392295 h 605592"/>
              <a:gd name="connsiteX59" fmla="*/ 598317 w 606580"/>
              <a:gd name="connsiteY59" fmla="*/ 404439 h 605592"/>
              <a:gd name="connsiteX60" fmla="*/ 595068 w 606580"/>
              <a:gd name="connsiteY60" fmla="*/ 411669 h 605592"/>
              <a:gd name="connsiteX61" fmla="*/ 489971 w 606580"/>
              <a:gd name="connsiteY61" fmla="*/ 605592 h 605592"/>
              <a:gd name="connsiteX62" fmla="*/ 385059 w 606580"/>
              <a:gd name="connsiteY62" fmla="*/ 411947 h 605592"/>
              <a:gd name="connsiteX63" fmla="*/ 381531 w 606580"/>
              <a:gd name="connsiteY63" fmla="*/ 403975 h 605592"/>
              <a:gd name="connsiteX64" fmla="*/ 377631 w 606580"/>
              <a:gd name="connsiteY64" fmla="*/ 392295 h 605592"/>
              <a:gd name="connsiteX65" fmla="*/ 373361 w 606580"/>
              <a:gd name="connsiteY65" fmla="*/ 361149 h 605592"/>
              <a:gd name="connsiteX66" fmla="*/ 489971 w 606580"/>
              <a:gd name="connsiteY66" fmla="*/ 244721 h 605592"/>
              <a:gd name="connsiteX67" fmla="*/ 305568 w 606580"/>
              <a:gd name="connsiteY67" fmla="*/ 228843 h 605592"/>
              <a:gd name="connsiteX68" fmla="*/ 314863 w 606580"/>
              <a:gd name="connsiteY68" fmla="*/ 252244 h 605592"/>
              <a:gd name="connsiteX69" fmla="*/ 277963 w 606580"/>
              <a:gd name="connsiteY69" fmla="*/ 260880 h 605592"/>
              <a:gd name="connsiteX70" fmla="*/ 272665 w 606580"/>
              <a:gd name="connsiteY70" fmla="*/ 247787 h 605592"/>
              <a:gd name="connsiteX71" fmla="*/ 274174 w 606580"/>
              <a:gd name="connsiteY71" fmla="*/ 194478 h 605592"/>
              <a:gd name="connsiteX72" fmla="*/ 291153 w 606580"/>
              <a:gd name="connsiteY72" fmla="*/ 209775 h 605592"/>
              <a:gd name="connsiteX73" fmla="*/ 263412 w 606580"/>
              <a:gd name="connsiteY73" fmla="*/ 235547 h 605592"/>
              <a:gd name="connsiteX74" fmla="*/ 251072 w 606580"/>
              <a:gd name="connsiteY74" fmla="*/ 224422 h 605592"/>
              <a:gd name="connsiteX75" fmla="*/ 236955 w 606580"/>
              <a:gd name="connsiteY75" fmla="*/ 172109 h 605592"/>
              <a:gd name="connsiteX76" fmla="*/ 256082 w 606580"/>
              <a:gd name="connsiteY76" fmla="*/ 182214 h 605592"/>
              <a:gd name="connsiteX77" fmla="*/ 236583 w 606580"/>
              <a:gd name="connsiteY77" fmla="*/ 214660 h 605592"/>
              <a:gd name="connsiteX78" fmla="*/ 220799 w 606580"/>
              <a:gd name="connsiteY78" fmla="*/ 206317 h 605592"/>
              <a:gd name="connsiteX79" fmla="*/ 116610 w 606580"/>
              <a:gd name="connsiteY79" fmla="*/ 63862 h 605592"/>
              <a:gd name="connsiteX80" fmla="*/ 168229 w 606580"/>
              <a:gd name="connsiteY80" fmla="*/ 115375 h 605592"/>
              <a:gd name="connsiteX81" fmla="*/ 116610 w 606580"/>
              <a:gd name="connsiteY81" fmla="*/ 166888 h 605592"/>
              <a:gd name="connsiteX82" fmla="*/ 64991 w 606580"/>
              <a:gd name="connsiteY82" fmla="*/ 115375 h 605592"/>
              <a:gd name="connsiteX83" fmla="*/ 116610 w 606580"/>
              <a:gd name="connsiteY83" fmla="*/ 63862 h 605592"/>
              <a:gd name="connsiteX84" fmla="*/ 116609 w 606580"/>
              <a:gd name="connsiteY84" fmla="*/ 37821 h 605592"/>
              <a:gd name="connsiteX85" fmla="*/ 37879 w 606580"/>
              <a:gd name="connsiteY85" fmla="*/ 116428 h 605592"/>
              <a:gd name="connsiteX86" fmla="*/ 40757 w 606580"/>
              <a:gd name="connsiteY86" fmla="*/ 137470 h 605592"/>
              <a:gd name="connsiteX87" fmla="*/ 43171 w 606580"/>
              <a:gd name="connsiteY87" fmla="*/ 144701 h 605592"/>
              <a:gd name="connsiteX88" fmla="*/ 45771 w 606580"/>
              <a:gd name="connsiteY88" fmla="*/ 150541 h 605592"/>
              <a:gd name="connsiteX89" fmla="*/ 116609 w 606580"/>
              <a:gd name="connsiteY89" fmla="*/ 281337 h 605592"/>
              <a:gd name="connsiteX90" fmla="*/ 187633 w 606580"/>
              <a:gd name="connsiteY90" fmla="*/ 150263 h 605592"/>
              <a:gd name="connsiteX91" fmla="*/ 189954 w 606580"/>
              <a:gd name="connsiteY91" fmla="*/ 145071 h 605592"/>
              <a:gd name="connsiteX92" fmla="*/ 192461 w 606580"/>
              <a:gd name="connsiteY92" fmla="*/ 137470 h 605592"/>
              <a:gd name="connsiteX93" fmla="*/ 195339 w 606580"/>
              <a:gd name="connsiteY93" fmla="*/ 116428 h 605592"/>
              <a:gd name="connsiteX94" fmla="*/ 116609 w 606580"/>
              <a:gd name="connsiteY94" fmla="*/ 37821 h 605592"/>
              <a:gd name="connsiteX95" fmla="*/ 116609 w 606580"/>
              <a:gd name="connsiteY95" fmla="*/ 0 h 605592"/>
              <a:gd name="connsiteX96" fmla="*/ 233219 w 606580"/>
              <a:gd name="connsiteY96" fmla="*/ 116428 h 605592"/>
              <a:gd name="connsiteX97" fmla="*/ 229041 w 606580"/>
              <a:gd name="connsiteY97" fmla="*/ 147574 h 605592"/>
              <a:gd name="connsiteX98" fmla="*/ 224863 w 606580"/>
              <a:gd name="connsiteY98" fmla="*/ 159718 h 605592"/>
              <a:gd name="connsiteX99" fmla="*/ 221706 w 606580"/>
              <a:gd name="connsiteY99" fmla="*/ 166948 h 605592"/>
              <a:gd name="connsiteX100" fmla="*/ 204252 w 606580"/>
              <a:gd name="connsiteY100" fmla="*/ 199021 h 605592"/>
              <a:gd name="connsiteX101" fmla="*/ 204159 w 606580"/>
              <a:gd name="connsiteY101" fmla="*/ 199299 h 605592"/>
              <a:gd name="connsiteX102" fmla="*/ 116609 w 606580"/>
              <a:gd name="connsiteY102" fmla="*/ 360871 h 605592"/>
              <a:gd name="connsiteX103" fmla="*/ 11698 w 606580"/>
              <a:gd name="connsiteY103" fmla="*/ 167226 h 605592"/>
              <a:gd name="connsiteX104" fmla="*/ 8077 w 606580"/>
              <a:gd name="connsiteY104" fmla="*/ 159161 h 605592"/>
              <a:gd name="connsiteX105" fmla="*/ 4178 w 606580"/>
              <a:gd name="connsiteY105" fmla="*/ 147574 h 605592"/>
              <a:gd name="connsiteX106" fmla="*/ 0 w 606580"/>
              <a:gd name="connsiteY106" fmla="*/ 116428 h 605592"/>
              <a:gd name="connsiteX107" fmla="*/ 116609 w 606580"/>
              <a:gd name="connsiteY10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6580" h="605592">
                <a:moveTo>
                  <a:pt x="387056" y="446185"/>
                </a:moveTo>
                <a:lnTo>
                  <a:pt x="391144" y="483796"/>
                </a:lnTo>
                <a:cubicBezTo>
                  <a:pt x="383897" y="484630"/>
                  <a:pt x="376835" y="485093"/>
                  <a:pt x="370053" y="485278"/>
                </a:cubicBezTo>
                <a:lnTo>
                  <a:pt x="368845" y="447482"/>
                </a:lnTo>
                <a:cubicBezTo>
                  <a:pt x="374698" y="447297"/>
                  <a:pt x="380738" y="446926"/>
                  <a:pt x="387056" y="446185"/>
                </a:cubicBezTo>
                <a:close/>
                <a:moveTo>
                  <a:pt x="333419" y="445338"/>
                </a:moveTo>
                <a:cubicBezTo>
                  <a:pt x="338890" y="446264"/>
                  <a:pt x="344731" y="446912"/>
                  <a:pt x="350851" y="447283"/>
                </a:cubicBezTo>
                <a:lnTo>
                  <a:pt x="348625" y="485066"/>
                </a:lnTo>
                <a:cubicBezTo>
                  <a:pt x="341022" y="484603"/>
                  <a:pt x="333790" y="483770"/>
                  <a:pt x="326929" y="482566"/>
                </a:cubicBezTo>
                <a:close/>
                <a:moveTo>
                  <a:pt x="302511" y="434753"/>
                </a:moveTo>
                <a:cubicBezTo>
                  <a:pt x="306878" y="437254"/>
                  <a:pt x="311802" y="439478"/>
                  <a:pt x="317191" y="441238"/>
                </a:cubicBezTo>
                <a:lnTo>
                  <a:pt x="305019" y="477092"/>
                </a:lnTo>
                <a:cubicBezTo>
                  <a:pt x="297308" y="474498"/>
                  <a:pt x="290154" y="471348"/>
                  <a:pt x="283743" y="467642"/>
                </a:cubicBezTo>
                <a:close/>
                <a:moveTo>
                  <a:pt x="282282" y="414854"/>
                </a:moveTo>
                <a:cubicBezTo>
                  <a:pt x="284417" y="418841"/>
                  <a:pt x="287295" y="422642"/>
                  <a:pt x="290730" y="425980"/>
                </a:cubicBezTo>
                <a:lnTo>
                  <a:pt x="264087" y="452959"/>
                </a:lnTo>
                <a:cubicBezTo>
                  <a:pt x="257960" y="446933"/>
                  <a:pt x="252854" y="440165"/>
                  <a:pt x="248955" y="432840"/>
                </a:cubicBezTo>
                <a:close/>
                <a:moveTo>
                  <a:pt x="238555" y="385005"/>
                </a:moveTo>
                <a:lnTo>
                  <a:pt x="276373" y="386673"/>
                </a:lnTo>
                <a:lnTo>
                  <a:pt x="276280" y="389730"/>
                </a:lnTo>
                <a:cubicBezTo>
                  <a:pt x="276280" y="393899"/>
                  <a:pt x="276651" y="397883"/>
                  <a:pt x="277393" y="401589"/>
                </a:cubicBezTo>
                <a:lnTo>
                  <a:pt x="240316" y="409279"/>
                </a:lnTo>
                <a:cubicBezTo>
                  <a:pt x="239019" y="402979"/>
                  <a:pt x="238370" y="396401"/>
                  <a:pt x="238370" y="389730"/>
                </a:cubicBezTo>
                <a:cubicBezTo>
                  <a:pt x="238370" y="388155"/>
                  <a:pt x="238462" y="386580"/>
                  <a:pt x="238555" y="385005"/>
                </a:cubicBezTo>
                <a:close/>
                <a:moveTo>
                  <a:pt x="248627" y="340548"/>
                </a:moveTo>
                <a:lnTo>
                  <a:pt x="283814" y="354640"/>
                </a:lnTo>
                <a:cubicBezTo>
                  <a:pt x="281678" y="360110"/>
                  <a:pt x="279914" y="365487"/>
                  <a:pt x="278615" y="370679"/>
                </a:cubicBezTo>
                <a:lnTo>
                  <a:pt x="241757" y="361964"/>
                </a:lnTo>
                <a:cubicBezTo>
                  <a:pt x="243428" y="354918"/>
                  <a:pt x="245749" y="347779"/>
                  <a:pt x="248627" y="340548"/>
                </a:cubicBezTo>
                <a:close/>
                <a:moveTo>
                  <a:pt x="490007" y="308582"/>
                </a:moveTo>
                <a:cubicBezTo>
                  <a:pt x="518496" y="308582"/>
                  <a:pt x="541591" y="331661"/>
                  <a:pt x="541591" y="360130"/>
                </a:cubicBezTo>
                <a:cubicBezTo>
                  <a:pt x="541591" y="388599"/>
                  <a:pt x="518496" y="411678"/>
                  <a:pt x="490007" y="411678"/>
                </a:cubicBezTo>
                <a:cubicBezTo>
                  <a:pt x="461518" y="411678"/>
                  <a:pt x="438423" y="388599"/>
                  <a:pt x="438423" y="360130"/>
                </a:cubicBezTo>
                <a:cubicBezTo>
                  <a:pt x="438423" y="331661"/>
                  <a:pt x="461518" y="308582"/>
                  <a:pt x="490007" y="308582"/>
                </a:cubicBezTo>
                <a:close/>
                <a:moveTo>
                  <a:pt x="268492" y="303219"/>
                </a:moveTo>
                <a:lnTo>
                  <a:pt x="301032" y="322602"/>
                </a:lnTo>
                <a:lnTo>
                  <a:pt x="298429" y="326868"/>
                </a:lnTo>
                <a:cubicBezTo>
                  <a:pt x="295918" y="330949"/>
                  <a:pt x="293501" y="334937"/>
                  <a:pt x="291363" y="338925"/>
                </a:cubicBezTo>
                <a:lnTo>
                  <a:pt x="257987" y="320840"/>
                </a:lnTo>
                <a:cubicBezTo>
                  <a:pt x="260497" y="316110"/>
                  <a:pt x="263379" y="311380"/>
                  <a:pt x="266447" y="306558"/>
                </a:cubicBezTo>
                <a:close/>
                <a:moveTo>
                  <a:pt x="489971" y="282634"/>
                </a:moveTo>
                <a:cubicBezTo>
                  <a:pt x="446614" y="282634"/>
                  <a:pt x="411333" y="317859"/>
                  <a:pt x="411333" y="361149"/>
                </a:cubicBezTo>
                <a:cubicBezTo>
                  <a:pt x="411333" y="368287"/>
                  <a:pt x="412262" y="375424"/>
                  <a:pt x="414118" y="382191"/>
                </a:cubicBezTo>
                <a:cubicBezTo>
                  <a:pt x="414861" y="384694"/>
                  <a:pt x="415604" y="387104"/>
                  <a:pt x="416532" y="389422"/>
                </a:cubicBezTo>
                <a:lnTo>
                  <a:pt x="419132" y="395354"/>
                </a:lnTo>
                <a:lnTo>
                  <a:pt x="489971" y="526058"/>
                </a:lnTo>
                <a:lnTo>
                  <a:pt x="560995" y="395076"/>
                </a:lnTo>
                <a:lnTo>
                  <a:pt x="563316" y="389885"/>
                </a:lnTo>
                <a:cubicBezTo>
                  <a:pt x="564244" y="387382"/>
                  <a:pt x="565173" y="384787"/>
                  <a:pt x="565823" y="382191"/>
                </a:cubicBezTo>
                <a:cubicBezTo>
                  <a:pt x="567772" y="375424"/>
                  <a:pt x="568701" y="368287"/>
                  <a:pt x="568701" y="361149"/>
                </a:cubicBezTo>
                <a:cubicBezTo>
                  <a:pt x="568701" y="317859"/>
                  <a:pt x="533421" y="282634"/>
                  <a:pt x="489971" y="282634"/>
                </a:cubicBezTo>
                <a:close/>
                <a:moveTo>
                  <a:pt x="278826" y="274358"/>
                </a:moveTo>
                <a:lnTo>
                  <a:pt x="316485" y="277699"/>
                </a:lnTo>
                <a:cubicBezTo>
                  <a:pt x="315835" y="285588"/>
                  <a:pt x="313980" y="293663"/>
                  <a:pt x="311105" y="301737"/>
                </a:cubicBezTo>
                <a:lnTo>
                  <a:pt x="275487" y="288744"/>
                </a:lnTo>
                <a:cubicBezTo>
                  <a:pt x="277249" y="283825"/>
                  <a:pt x="278362" y="278999"/>
                  <a:pt x="278826" y="274358"/>
                </a:cubicBezTo>
                <a:close/>
                <a:moveTo>
                  <a:pt x="489971" y="244721"/>
                </a:moveTo>
                <a:cubicBezTo>
                  <a:pt x="554403" y="244721"/>
                  <a:pt x="606580" y="296910"/>
                  <a:pt x="606580" y="361149"/>
                </a:cubicBezTo>
                <a:cubicBezTo>
                  <a:pt x="606580" y="371995"/>
                  <a:pt x="605095" y="382377"/>
                  <a:pt x="602402" y="392295"/>
                </a:cubicBezTo>
                <a:cubicBezTo>
                  <a:pt x="601195" y="396467"/>
                  <a:pt x="599896" y="400545"/>
                  <a:pt x="598317" y="404439"/>
                </a:cubicBezTo>
                <a:lnTo>
                  <a:pt x="595068" y="411669"/>
                </a:lnTo>
                <a:lnTo>
                  <a:pt x="489971" y="605592"/>
                </a:lnTo>
                <a:lnTo>
                  <a:pt x="385059" y="411947"/>
                </a:lnTo>
                <a:lnTo>
                  <a:pt x="381531" y="403975"/>
                </a:lnTo>
                <a:cubicBezTo>
                  <a:pt x="380045" y="400175"/>
                  <a:pt x="378746" y="396281"/>
                  <a:pt x="377631" y="392295"/>
                </a:cubicBezTo>
                <a:cubicBezTo>
                  <a:pt x="374846" y="382377"/>
                  <a:pt x="373361" y="371995"/>
                  <a:pt x="373361" y="361149"/>
                </a:cubicBezTo>
                <a:cubicBezTo>
                  <a:pt x="373361" y="296910"/>
                  <a:pt x="425631" y="244721"/>
                  <a:pt x="489971" y="244721"/>
                </a:cubicBezTo>
                <a:close/>
                <a:moveTo>
                  <a:pt x="305568" y="228843"/>
                </a:moveTo>
                <a:cubicBezTo>
                  <a:pt x="309844" y="236365"/>
                  <a:pt x="313004" y="244258"/>
                  <a:pt x="314863" y="252244"/>
                </a:cubicBezTo>
                <a:lnTo>
                  <a:pt x="277963" y="260880"/>
                </a:lnTo>
                <a:cubicBezTo>
                  <a:pt x="276847" y="256423"/>
                  <a:pt x="275081" y="252058"/>
                  <a:pt x="272665" y="247787"/>
                </a:cubicBezTo>
                <a:close/>
                <a:moveTo>
                  <a:pt x="274174" y="194478"/>
                </a:moveTo>
                <a:cubicBezTo>
                  <a:pt x="280576" y="199391"/>
                  <a:pt x="286235" y="204490"/>
                  <a:pt x="291153" y="209775"/>
                </a:cubicBezTo>
                <a:lnTo>
                  <a:pt x="263412" y="235547"/>
                </a:lnTo>
                <a:cubicBezTo>
                  <a:pt x="259886" y="231839"/>
                  <a:pt x="255804" y="228038"/>
                  <a:pt x="251072" y="224422"/>
                </a:cubicBezTo>
                <a:close/>
                <a:moveTo>
                  <a:pt x="236955" y="172109"/>
                </a:moveTo>
                <a:cubicBezTo>
                  <a:pt x="242990" y="174890"/>
                  <a:pt x="249489" y="178227"/>
                  <a:pt x="256082" y="182214"/>
                </a:cubicBezTo>
                <a:lnTo>
                  <a:pt x="236583" y="214660"/>
                </a:lnTo>
                <a:cubicBezTo>
                  <a:pt x="231105" y="211415"/>
                  <a:pt x="225720" y="208634"/>
                  <a:pt x="220799" y="206317"/>
                </a:cubicBezTo>
                <a:close/>
                <a:moveTo>
                  <a:pt x="116610" y="63862"/>
                </a:moveTo>
                <a:cubicBezTo>
                  <a:pt x="145118" y="63862"/>
                  <a:pt x="168229" y="86925"/>
                  <a:pt x="168229" y="115375"/>
                </a:cubicBezTo>
                <a:cubicBezTo>
                  <a:pt x="168229" y="143825"/>
                  <a:pt x="145118" y="166888"/>
                  <a:pt x="116610" y="166888"/>
                </a:cubicBezTo>
                <a:cubicBezTo>
                  <a:pt x="88102" y="166888"/>
                  <a:pt x="64991" y="143825"/>
                  <a:pt x="64991" y="115375"/>
                </a:cubicBezTo>
                <a:cubicBezTo>
                  <a:pt x="64991" y="86925"/>
                  <a:pt x="88102" y="63862"/>
                  <a:pt x="116610" y="63862"/>
                </a:cubicBezTo>
                <a:close/>
                <a:moveTo>
                  <a:pt x="116609" y="37821"/>
                </a:moveTo>
                <a:cubicBezTo>
                  <a:pt x="73252" y="37821"/>
                  <a:pt x="37879" y="73138"/>
                  <a:pt x="37879" y="116428"/>
                </a:cubicBezTo>
                <a:cubicBezTo>
                  <a:pt x="37879" y="123566"/>
                  <a:pt x="38901" y="130611"/>
                  <a:pt x="40757" y="137470"/>
                </a:cubicBezTo>
                <a:cubicBezTo>
                  <a:pt x="41407" y="139880"/>
                  <a:pt x="42243" y="142383"/>
                  <a:pt x="43171" y="144701"/>
                </a:cubicBezTo>
                <a:lnTo>
                  <a:pt x="45771" y="150541"/>
                </a:lnTo>
                <a:lnTo>
                  <a:pt x="116609" y="281337"/>
                </a:lnTo>
                <a:lnTo>
                  <a:pt x="187633" y="150263"/>
                </a:lnTo>
                <a:lnTo>
                  <a:pt x="189954" y="145071"/>
                </a:lnTo>
                <a:cubicBezTo>
                  <a:pt x="190883" y="142569"/>
                  <a:pt x="191718" y="140066"/>
                  <a:pt x="192461" y="137470"/>
                </a:cubicBezTo>
                <a:cubicBezTo>
                  <a:pt x="194318" y="130611"/>
                  <a:pt x="195339" y="123566"/>
                  <a:pt x="195339" y="116428"/>
                </a:cubicBezTo>
                <a:cubicBezTo>
                  <a:pt x="195339" y="73138"/>
                  <a:pt x="159966" y="37821"/>
                  <a:pt x="116609" y="37821"/>
                </a:cubicBezTo>
                <a:close/>
                <a:moveTo>
                  <a:pt x="116609" y="0"/>
                </a:moveTo>
                <a:cubicBezTo>
                  <a:pt x="181042" y="0"/>
                  <a:pt x="233219" y="52096"/>
                  <a:pt x="233219" y="116428"/>
                </a:cubicBezTo>
                <a:cubicBezTo>
                  <a:pt x="233219" y="127181"/>
                  <a:pt x="231733" y="137656"/>
                  <a:pt x="229041" y="147574"/>
                </a:cubicBezTo>
                <a:cubicBezTo>
                  <a:pt x="227834" y="151746"/>
                  <a:pt x="226441" y="155732"/>
                  <a:pt x="224863" y="159718"/>
                </a:cubicBezTo>
                <a:lnTo>
                  <a:pt x="221706" y="166948"/>
                </a:lnTo>
                <a:lnTo>
                  <a:pt x="204252" y="199021"/>
                </a:lnTo>
                <a:lnTo>
                  <a:pt x="204159" y="199299"/>
                </a:lnTo>
                <a:lnTo>
                  <a:pt x="116609" y="360871"/>
                </a:lnTo>
                <a:lnTo>
                  <a:pt x="11698" y="167226"/>
                </a:lnTo>
                <a:lnTo>
                  <a:pt x="8077" y="159161"/>
                </a:lnTo>
                <a:cubicBezTo>
                  <a:pt x="6592" y="155454"/>
                  <a:pt x="5292" y="151560"/>
                  <a:pt x="4178" y="147574"/>
                </a:cubicBezTo>
                <a:cubicBezTo>
                  <a:pt x="1485" y="137656"/>
                  <a:pt x="0" y="127181"/>
                  <a:pt x="0" y="116428"/>
                </a:cubicBezTo>
                <a:cubicBezTo>
                  <a:pt x="0" y="52096"/>
                  <a:pt x="52177" y="0"/>
                  <a:pt x="116609" y="0"/>
                </a:cubicBezTo>
                <a:close/>
              </a:path>
            </a:pathLst>
          </a:custGeom>
          <a:solidFill>
            <a:schemeClr val="accent3"/>
          </a:solidFill>
          <a:ln>
            <a:noFill/>
          </a:ln>
        </p:spPr>
        <p:txBody>
          <a:bodyPr/>
          <a:lstStyle/>
          <a:p>
            <a:endParaRPr lang="zh-CN" altLang="en-US" dirty="0">
              <a:solidFill>
                <a:schemeClr val="bg1"/>
              </a:solidFill>
              <a:latin typeface="思源黑体 CN Normal" panose="020B0400000000000000" pitchFamily="34" charset="-122"/>
              <a:cs typeface="+mn-ea"/>
              <a:sym typeface="+mn-lt"/>
            </a:endParaRPr>
          </a:p>
        </p:txBody>
      </p:sp>
      <p:sp>
        <p:nvSpPr>
          <p:cNvPr id="17" name="íšļidé"/>
          <p:cNvSpPr/>
          <p:nvPr/>
        </p:nvSpPr>
        <p:spPr bwMode="auto">
          <a:xfrm>
            <a:off x="7286012" y="1816830"/>
            <a:ext cx="2801090" cy="58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2000" b="1" dirty="0">
                <a:solidFill>
                  <a:schemeClr val="bg1"/>
                </a:solidFill>
                <a:latin typeface="思源黑体 CN Normal" panose="020B0400000000000000" pitchFamily="34" charset="-122"/>
                <a:cs typeface="+mn-ea"/>
                <a:sym typeface="+mn-lt"/>
              </a:rPr>
              <a:t>点击添加本页主要内容</a:t>
            </a:r>
            <a:endParaRPr lang="en-US" altLang="zh-CN" sz="2000" b="1" dirty="0">
              <a:solidFill>
                <a:schemeClr val="bg1"/>
              </a:solidFill>
              <a:latin typeface="思源黑体 CN Normal" panose="020B0400000000000000" pitchFamily="34" charset="-122"/>
              <a:cs typeface="+mn-ea"/>
              <a:sym typeface="+mn-lt"/>
            </a:endParaRPr>
          </a:p>
        </p:txBody>
      </p:sp>
      <p:sp>
        <p:nvSpPr>
          <p:cNvPr id="18" name="文本框 17"/>
          <p:cNvSpPr txBox="1"/>
          <p:nvPr/>
        </p:nvSpPr>
        <p:spPr>
          <a:xfrm>
            <a:off x="6870822" y="2491989"/>
            <a:ext cx="3847656" cy="3367397"/>
          </a:xfrm>
          <a:prstGeom prst="rect">
            <a:avLst/>
          </a:prstGeom>
          <a:noFill/>
        </p:spPr>
        <p:txBody>
          <a:bodyPr wrap="square" rtlCol="0">
            <a:spAutoFit/>
          </a:bodyPr>
          <a:lstStyle/>
          <a:p>
            <a:pPr marL="285750" indent="-285750">
              <a:lnSpc>
                <a:spcPct val="150000"/>
              </a:lnSpc>
              <a:buClr>
                <a:schemeClr val="accent2"/>
              </a:buClr>
              <a:buFont typeface="Wingdings" panose="05000000000000000000" pitchFamily="2" charset="2"/>
              <a:buChar char="l"/>
            </a:pPr>
            <a:r>
              <a:rPr lang="zh-CN" altLang="en-US" dirty="0">
                <a:solidFill>
                  <a:schemeClr val="bg1"/>
                </a:solidFill>
                <a:latin typeface="思源黑体 CN Normal" panose="020B0400000000000000" pitchFamily="34" charset="-122"/>
                <a:cs typeface="+mn-ea"/>
                <a:sym typeface="+mn-lt"/>
              </a:rPr>
              <a:t>请在此处输入你的文本请在此处输入你的文本</a:t>
            </a:r>
            <a:endParaRPr lang="en-US" altLang="zh-CN" dirty="0">
              <a:solidFill>
                <a:schemeClr val="bg1"/>
              </a:solidFill>
              <a:latin typeface="思源黑体 CN Normal" panose="020B0400000000000000" pitchFamily="34" charset="-122"/>
              <a:cs typeface="+mn-ea"/>
              <a:sym typeface="+mn-lt"/>
            </a:endParaRPr>
          </a:p>
          <a:p>
            <a:pPr>
              <a:lnSpc>
                <a:spcPct val="150000"/>
              </a:lnSpc>
            </a:pPr>
            <a:endParaRPr lang="en-US" altLang="zh-CN" dirty="0">
              <a:solidFill>
                <a:schemeClr val="bg1"/>
              </a:solidFill>
              <a:latin typeface="思源黑体 CN Normal" panose="020B0400000000000000" pitchFamily="34" charset="-122"/>
              <a:cs typeface="+mn-ea"/>
              <a:sym typeface="+mn-lt"/>
            </a:endParaRPr>
          </a:p>
          <a:p>
            <a:pPr marL="285750" indent="-285750">
              <a:lnSpc>
                <a:spcPct val="150000"/>
              </a:lnSpc>
              <a:buClr>
                <a:schemeClr val="accent2"/>
              </a:buClr>
              <a:buFont typeface="Wingdings" panose="05000000000000000000" pitchFamily="2" charset="2"/>
              <a:buChar char="l"/>
            </a:pPr>
            <a:r>
              <a:rPr lang="zh-CN" altLang="en-US" dirty="0">
                <a:solidFill>
                  <a:schemeClr val="bg1"/>
                </a:solidFill>
                <a:latin typeface="思源黑体 CN Normal" panose="020B0400000000000000" pitchFamily="34" charset="-122"/>
                <a:cs typeface="+mn-ea"/>
                <a:sym typeface="+mn-lt"/>
              </a:rPr>
              <a:t>请在此处输入你的文本请在此处输入你的文本</a:t>
            </a:r>
          </a:p>
          <a:p>
            <a:pPr>
              <a:lnSpc>
                <a:spcPct val="150000"/>
              </a:lnSpc>
            </a:pPr>
            <a:endParaRPr lang="en-US" altLang="zh-CN" dirty="0">
              <a:solidFill>
                <a:schemeClr val="bg1"/>
              </a:solidFill>
              <a:latin typeface="思源黑体 CN Normal" panose="020B0400000000000000" pitchFamily="34" charset="-122"/>
              <a:cs typeface="+mn-ea"/>
              <a:sym typeface="+mn-lt"/>
            </a:endParaRPr>
          </a:p>
          <a:p>
            <a:pPr marL="285750" indent="-285750">
              <a:lnSpc>
                <a:spcPct val="150000"/>
              </a:lnSpc>
              <a:buClr>
                <a:schemeClr val="accent2"/>
              </a:buClr>
              <a:buFont typeface="Wingdings" panose="05000000000000000000" pitchFamily="2" charset="2"/>
              <a:buChar char="l"/>
            </a:pPr>
            <a:r>
              <a:rPr lang="zh-CN" altLang="en-US" dirty="0">
                <a:solidFill>
                  <a:schemeClr val="bg1"/>
                </a:solidFill>
                <a:latin typeface="思源黑体 CN Normal" panose="020B0400000000000000" pitchFamily="34" charset="-122"/>
                <a:cs typeface="+mn-ea"/>
                <a:sym typeface="+mn-lt"/>
              </a:rPr>
              <a:t>请在此处输入你的文本请在此处输入你的文本</a:t>
            </a:r>
          </a:p>
        </p:txBody>
      </p:sp>
    </p:spTree>
  </p:cSld>
  <p:clrMapOvr>
    <a:masterClrMapping/>
  </p:clrMapOvr>
  <p:transition spd="slow" advClick="0" advTm="2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par>
                          <p:cTn id="43" fill="hold">
                            <p:stCondLst>
                              <p:cond delay="3500"/>
                            </p:stCondLst>
                            <p:childTnLst>
                              <p:par>
                                <p:cTn id="44" presetID="16" presetClass="entr" presetSubtype="37"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outVertical)">
                                      <p:cBhvr>
                                        <p:cTn id="46" dur="500"/>
                                        <p:tgtEl>
                                          <p:spTgt spid="7"/>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outVertical)">
                                      <p:cBhvr>
                                        <p:cTn id="49" dur="500"/>
                                        <p:tgtEl>
                                          <p:spTgt spid="17"/>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9" grpId="0" animBg="1"/>
      <p:bldP spid="10" grpId="0" animBg="1"/>
      <p:bldP spid="12" grpId="0" animBg="1"/>
      <p:bldP spid="15" grpId="0" animBg="1"/>
      <p:bldP spid="16"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工作经验</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4494342" y="1870232"/>
            <a:ext cx="3203316" cy="3203316"/>
            <a:chOff x="6856636" y="4251577"/>
            <a:chExt cx="1728565" cy="1728565"/>
          </a:xfrm>
        </p:grpSpPr>
        <p:pic>
          <p:nvPicPr>
            <p:cNvPr id="25" name="图片 24"/>
            <p:cNvPicPr>
              <a:picLocks noChangeAspect="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6856636" y="4251577"/>
              <a:ext cx="1728565" cy="1728565"/>
            </a:xfrm>
            <a:prstGeom prst="rect">
              <a:avLst/>
            </a:prstGeom>
          </p:spPr>
        </p:pic>
        <p:sp>
          <p:nvSpPr>
            <p:cNvPr id="26" name="椭圆 25"/>
            <p:cNvSpPr/>
            <p:nvPr/>
          </p:nvSpPr>
          <p:spPr>
            <a:xfrm>
              <a:off x="7132507" y="4527448"/>
              <a:ext cx="1176824" cy="1176824"/>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220228" y="4615169"/>
              <a:ext cx="1001382" cy="10013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5094943" y="2261681"/>
            <a:ext cx="1885015" cy="2215991"/>
          </a:xfrm>
          <a:prstGeom prst="rect">
            <a:avLst/>
          </a:prstGeom>
          <a:noFill/>
        </p:spPr>
        <p:txBody>
          <a:bodyPr wrap="square" rtlCol="0">
            <a:spAutoFit/>
          </a:bodyPr>
          <a:lstStyle/>
          <a:p>
            <a:r>
              <a:rPr lang="zh-CN" altLang="en-US" sz="13800" dirty="0">
                <a:solidFill>
                  <a:schemeClr val="accent1"/>
                </a:solidFill>
                <a:latin typeface="字魂71号-御守锦书" panose="00000500000000000000" pitchFamily="2" charset="-122"/>
                <a:ea typeface="字魂71号-御守锦书" panose="00000500000000000000" pitchFamily="2" charset="-122"/>
              </a:rPr>
              <a:t>潮</a:t>
            </a:r>
          </a:p>
        </p:txBody>
      </p:sp>
      <p:grpSp>
        <p:nvGrpSpPr>
          <p:cNvPr id="29" name="组合 28"/>
          <p:cNvGrpSpPr/>
          <p:nvPr/>
        </p:nvGrpSpPr>
        <p:grpSpPr>
          <a:xfrm>
            <a:off x="1075688" y="2094529"/>
            <a:ext cx="2848648" cy="2977961"/>
            <a:chOff x="8707918" y="4585130"/>
            <a:chExt cx="2897258" cy="3552909"/>
          </a:xfrm>
        </p:grpSpPr>
        <p:sp>
          <p:nvSpPr>
            <p:cNvPr id="30" name="矩形 29"/>
            <p:cNvSpPr/>
            <p:nvPr/>
          </p:nvSpPr>
          <p:spPr>
            <a:xfrm>
              <a:off x="8707919" y="4585130"/>
              <a:ext cx="2897257" cy="550798"/>
            </a:xfrm>
            <a:prstGeom prst="rect">
              <a:avLst/>
            </a:prstGeom>
          </p:spPr>
          <p:txBody>
            <a:bodyPr wrap="square">
              <a:spAutoFit/>
            </a:bodyPr>
            <a:lstStyle/>
            <a:p>
              <a:pPr algn="r"/>
              <a:r>
                <a:rPr lang="zh-CN" altLang="en-US" sz="2400" dirty="0">
                  <a:solidFill>
                    <a:schemeClr val="bg1"/>
                  </a:solidFill>
                  <a:latin typeface="思源黑体 CN Bold" panose="020B0800000000000000" pitchFamily="34" charset="-122"/>
                  <a:ea typeface="思源黑体 CN Bold" panose="020B0800000000000000" pitchFamily="34" charset="-122"/>
                </a:rPr>
                <a:t>输入你的标题</a:t>
              </a:r>
            </a:p>
          </p:txBody>
        </p:sp>
        <p:sp>
          <p:nvSpPr>
            <p:cNvPr id="31" name="矩形 30"/>
            <p:cNvSpPr/>
            <p:nvPr/>
          </p:nvSpPr>
          <p:spPr>
            <a:xfrm>
              <a:off x="8707918" y="5505694"/>
              <a:ext cx="2888811" cy="2632345"/>
            </a:xfrm>
            <a:prstGeom prst="rect">
              <a:avLst/>
            </a:prstGeom>
          </p:spPr>
          <p:txBody>
            <a:bodyPr wrap="square">
              <a:spAutoFit/>
            </a:bodyPr>
            <a:lstStyle/>
            <a:p>
              <a:pPr lvl="0" algn="r">
                <a:lnSpc>
                  <a:spcPct val="130000"/>
                </a:lnSpc>
              </a:pPr>
              <a:r>
                <a:rPr lang="zh-CN" altLang="en-US" sz="1600" spc="300" dirty="0">
                  <a:solidFill>
                    <a:schemeClr val="bg1"/>
                  </a:solidFill>
                  <a:latin typeface="思源黑体 CN Regular" panose="020B0500000000000000" pitchFamily="34" charset="-122"/>
                  <a:ea typeface="思源黑体 CN Regular" panose="020B0500000000000000" pitchFamily="34" charset="-122"/>
                  <a:sym typeface="+mn-ea"/>
                </a:rPr>
                <a:t>双击在此添加你的文本信息内容双击在此添加你的主要文本信息内容双击在此添加你的文本信息内容双击在此添加你的主要文本信息内容</a:t>
              </a:r>
              <a:endParaRPr lang="zh-CN" altLang="en-US" sz="1050" dirty="0">
                <a:solidFill>
                  <a:schemeClr val="bg1"/>
                </a:solidFill>
                <a:latin typeface="等线" panose="02010600030101010101" charset="-122"/>
              </a:endParaRPr>
            </a:p>
            <a:p>
              <a:pPr lvl="0" algn="r">
                <a:lnSpc>
                  <a:spcPct val="130000"/>
                </a:lnSpc>
              </a:pPr>
              <a:endParaRPr lang="zh-CN" altLang="en-US" sz="1050" dirty="0">
                <a:solidFill>
                  <a:schemeClr val="bg1"/>
                </a:solidFill>
                <a:latin typeface="等线" panose="02010600030101010101" charset="-122"/>
              </a:endParaRPr>
            </a:p>
          </p:txBody>
        </p:sp>
      </p:grpSp>
      <p:grpSp>
        <p:nvGrpSpPr>
          <p:cNvPr id="32" name="组合 31"/>
          <p:cNvGrpSpPr/>
          <p:nvPr/>
        </p:nvGrpSpPr>
        <p:grpSpPr>
          <a:xfrm>
            <a:off x="8007117" y="2094529"/>
            <a:ext cx="2840343" cy="2977961"/>
            <a:chOff x="8707918" y="4585130"/>
            <a:chExt cx="2888811" cy="3552909"/>
          </a:xfrm>
        </p:grpSpPr>
        <p:sp>
          <p:nvSpPr>
            <p:cNvPr id="33" name="矩形 32"/>
            <p:cNvSpPr/>
            <p:nvPr/>
          </p:nvSpPr>
          <p:spPr>
            <a:xfrm>
              <a:off x="8707919" y="4585130"/>
              <a:ext cx="2065988" cy="550798"/>
            </a:xfrm>
            <a:prstGeom prst="rect">
              <a:avLst/>
            </a:prstGeom>
          </p:spPr>
          <p:txBody>
            <a:bodyPr wrap="none">
              <a:spAutoFit/>
            </a:bodyPr>
            <a:lstStyle/>
            <a:p>
              <a:r>
                <a:rPr lang="zh-CN" altLang="en-US" sz="2400" dirty="0">
                  <a:solidFill>
                    <a:schemeClr val="bg1"/>
                  </a:solidFill>
                  <a:latin typeface="思源黑体 CN Bold" panose="020B0800000000000000" pitchFamily="34" charset="-122"/>
                  <a:ea typeface="思源黑体 CN Bold" panose="020B0800000000000000" pitchFamily="34" charset="-122"/>
                </a:rPr>
                <a:t>输入你的标题</a:t>
              </a:r>
            </a:p>
          </p:txBody>
        </p:sp>
        <p:sp>
          <p:nvSpPr>
            <p:cNvPr id="34" name="矩形 33"/>
            <p:cNvSpPr/>
            <p:nvPr/>
          </p:nvSpPr>
          <p:spPr>
            <a:xfrm>
              <a:off x="8707918" y="5505694"/>
              <a:ext cx="2888811" cy="2632345"/>
            </a:xfrm>
            <a:prstGeom prst="rect">
              <a:avLst/>
            </a:prstGeom>
          </p:spPr>
          <p:txBody>
            <a:bodyPr wrap="square">
              <a:spAutoFit/>
            </a:bodyPr>
            <a:lstStyle/>
            <a:p>
              <a:pPr lvl="0">
                <a:lnSpc>
                  <a:spcPct val="130000"/>
                </a:lnSpc>
              </a:pPr>
              <a:r>
                <a:rPr lang="zh-CN" altLang="en-US" sz="1600" spc="300" dirty="0">
                  <a:solidFill>
                    <a:schemeClr val="bg1"/>
                  </a:solidFill>
                  <a:latin typeface="思源黑体 CN Regular" panose="020B0500000000000000" pitchFamily="34" charset="-122"/>
                  <a:ea typeface="思源黑体 CN Regular" panose="020B0500000000000000" pitchFamily="34" charset="-122"/>
                  <a:sym typeface="+mn-ea"/>
                </a:rPr>
                <a:t>双击在此添加你的文本信息内容双击在此添加你的主要文本信息内容双击在此添加你的文本信息内容双击在此添加你的主要文本信息内容</a:t>
              </a:r>
              <a:endParaRPr lang="zh-CN" altLang="en-US" sz="1050" dirty="0">
                <a:solidFill>
                  <a:schemeClr val="bg1"/>
                </a:solidFill>
                <a:latin typeface="等线" panose="02010600030101010101" charset="-122"/>
              </a:endParaRPr>
            </a:p>
            <a:p>
              <a:pPr lvl="0">
                <a:lnSpc>
                  <a:spcPct val="130000"/>
                </a:lnSpc>
              </a:pPr>
              <a:endParaRPr lang="zh-CN" altLang="en-US" sz="1050" dirty="0">
                <a:solidFill>
                  <a:schemeClr val="bg1"/>
                </a:solidFill>
                <a:latin typeface="等线" panose="02010600030101010101"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500" advClick="0" advTm="2000">
        <p:checker/>
      </p:transition>
    </mc:Choice>
    <mc:Fallback xmlns="">
      <p:transition spd="slow" advClick="0"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4500"/>
                            </p:stCondLst>
                            <p:childTnLst>
                              <p:par>
                                <p:cTn id="32" presetID="2" presetClass="entr" presetSubtype="4"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2" presetClass="entr" presetSubtype="4"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5246" y="194309"/>
            <a:ext cx="6120658" cy="6858000"/>
          </a:xfrm>
          <a:prstGeom prst="rect">
            <a:avLst/>
          </a:prstGeom>
        </p:spPr>
      </p:pic>
      <p:sp>
        <p:nvSpPr>
          <p:cNvPr id="13" name="文本框 12"/>
          <p:cNvSpPr txBox="1"/>
          <p:nvPr/>
        </p:nvSpPr>
        <p:spPr>
          <a:xfrm>
            <a:off x="4157868" y="1669025"/>
            <a:ext cx="2278380" cy="2308324"/>
          </a:xfrm>
          <a:prstGeom prst="rect">
            <a:avLst/>
          </a:prstGeom>
          <a:noFill/>
        </p:spPr>
        <p:txBody>
          <a:bodyPr wrap="square" rtlCol="0">
            <a:spAutoFit/>
          </a:bodyPr>
          <a:lstStyle/>
          <a:p>
            <a:r>
              <a:rPr lang="zh-CN" altLang="en-US" sz="14400" dirty="0">
                <a:solidFill>
                  <a:schemeClr val="bg1"/>
                </a:solidFill>
                <a:latin typeface="字魂71号-御守锦书" panose="00000500000000000000" pitchFamily="2" charset="-122"/>
                <a:ea typeface="字魂71号-御守锦书" panose="00000500000000000000" pitchFamily="2" charset="-122"/>
              </a:rPr>
              <a:t>谢</a:t>
            </a:r>
          </a:p>
        </p:txBody>
      </p:sp>
      <p:sp>
        <p:nvSpPr>
          <p:cNvPr id="14" name="文本框 13"/>
          <p:cNvSpPr txBox="1"/>
          <p:nvPr/>
        </p:nvSpPr>
        <p:spPr>
          <a:xfrm>
            <a:off x="4157868" y="145531"/>
            <a:ext cx="2278380" cy="2308324"/>
          </a:xfrm>
          <a:prstGeom prst="rect">
            <a:avLst/>
          </a:prstGeom>
          <a:noFill/>
        </p:spPr>
        <p:txBody>
          <a:bodyPr wrap="square" rtlCol="0">
            <a:spAutoFit/>
          </a:bodyPr>
          <a:lstStyle/>
          <a:p>
            <a:r>
              <a:rPr lang="zh-CN" altLang="en-US" sz="14400" dirty="0">
                <a:solidFill>
                  <a:schemeClr val="bg1"/>
                </a:solidFill>
                <a:latin typeface="字魂71号-御守锦书" panose="00000500000000000000" pitchFamily="2" charset="-122"/>
                <a:ea typeface="字魂71号-御守锦书" panose="00000500000000000000" pitchFamily="2" charset="-122"/>
              </a:rPr>
              <a:t>谢</a:t>
            </a:r>
          </a:p>
        </p:txBody>
      </p:sp>
      <p:sp>
        <p:nvSpPr>
          <p:cNvPr id="16" name="文本框 15"/>
          <p:cNvSpPr txBox="1"/>
          <p:nvPr/>
        </p:nvSpPr>
        <p:spPr>
          <a:xfrm>
            <a:off x="5971428" y="1011193"/>
            <a:ext cx="805916" cy="4503797"/>
          </a:xfrm>
          <a:prstGeom prst="rect">
            <a:avLst/>
          </a:prstGeom>
          <a:noFill/>
        </p:spPr>
        <p:txBody>
          <a:bodyPr wrap="square" rtlCol="0">
            <a:spAutoFit/>
          </a:bodyPr>
          <a:lstStyle/>
          <a:p>
            <a:pPr>
              <a:lnSpc>
                <a:spcPts val="4300"/>
              </a:lnSpc>
            </a:pPr>
            <a:r>
              <a:rPr lang="zh-CN" altLang="en-US" sz="4400" spc="-150" dirty="0">
                <a:solidFill>
                  <a:schemeClr val="bg1"/>
                </a:solidFill>
                <a:latin typeface="字魂71号-御守锦书" panose="00000500000000000000" pitchFamily="2" charset="-122"/>
                <a:ea typeface="字魂71号-御守锦书" panose="00000500000000000000" pitchFamily="2" charset="-122"/>
              </a:rPr>
              <a:t>简历竞聘通用模板</a:t>
            </a:r>
          </a:p>
        </p:txBody>
      </p:sp>
      <p:sp>
        <p:nvSpPr>
          <p:cNvPr id="18" name="文本框 17"/>
          <p:cNvSpPr txBox="1"/>
          <p:nvPr/>
        </p:nvSpPr>
        <p:spPr>
          <a:xfrm>
            <a:off x="4388001" y="3720781"/>
            <a:ext cx="1364476" cy="2271254"/>
          </a:xfrm>
          <a:prstGeom prst="rect">
            <a:avLst/>
          </a:prstGeom>
          <a:noFill/>
        </p:spPr>
        <p:txBody>
          <a:bodyPr vert="eaVert" wrap="square" rtlCol="0">
            <a:spAutoFit/>
          </a:bodyPr>
          <a:lstStyle/>
          <a:p>
            <a:pPr>
              <a:lnSpc>
                <a:spcPts val="2300"/>
              </a:lnSpc>
            </a:pPr>
            <a:r>
              <a:rPr lang="zh-CN" altLang="en-US" dirty="0">
                <a:solidFill>
                  <a:schemeClr val="bg1"/>
                </a:solidFill>
                <a:latin typeface="思源黑体 CN Regular" panose="020B0500000000000000" pitchFamily="34" charset="-122"/>
                <a:ea typeface="思源黑体 CN Regular" panose="020B0500000000000000" pitchFamily="34" charset="-122"/>
              </a:rPr>
              <a:t>请在此处输入你的文本内容请在此处输入你的文本内容</a:t>
            </a:r>
          </a:p>
          <a:p>
            <a:pPr>
              <a:lnSpc>
                <a:spcPts val="2300"/>
              </a:lnSpc>
            </a:pPr>
            <a:endParaRPr lang="zh-CN" altLang="en-US" dirty="0">
              <a:solidFill>
                <a:schemeClr val="bg1"/>
              </a:solidFill>
              <a:latin typeface="思源黑体 CN Regular" panose="020B0500000000000000" pitchFamily="34" charset="-122"/>
              <a:ea typeface="思源黑体 CN Regular" panose="020B0500000000000000"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par>
                          <p:cTn id="15" fill="hold">
                            <p:stCondLst>
                              <p:cond delay="2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3500"/>
                            </p:stCondLst>
                            <p:childTnLst>
                              <p:par>
                                <p:cTn id="24" presetID="22" presetClass="entr" presetSubtype="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4000"/>
                            </p:stCondLst>
                            <p:childTnLst>
                              <p:par>
                                <p:cTn id="28" presetID="22" presetClass="entr" presetSubtype="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sp>
        <p:nvSpPr>
          <p:cNvPr id="2" name="矩形 1"/>
          <p:cNvSpPr/>
          <p:nvPr/>
        </p:nvSpPr>
        <p:spPr>
          <a:xfrm>
            <a:off x="3752850" y="0"/>
            <a:ext cx="4686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117037" y="4093598"/>
            <a:ext cx="3543278" cy="2271254"/>
          </a:xfrm>
          <a:prstGeom prst="rect">
            <a:avLst/>
          </a:prstGeom>
          <a:noFill/>
        </p:spPr>
        <p:txBody>
          <a:bodyPr vert="eaVert" wrap="square" rtlCol="0">
            <a:spAutoFit/>
          </a:bodyPr>
          <a:lstStyle/>
          <a:p>
            <a:pPr>
              <a:lnSpc>
                <a:spcPct val="250000"/>
              </a:lnSpc>
            </a:pPr>
            <a:r>
              <a:rPr lang="zh-CN" altLang="en-US" dirty="0">
                <a:solidFill>
                  <a:srgbClr val="2C405E"/>
                </a:solidFill>
                <a:latin typeface="思源黑体 CN Regular" panose="020B0500000000000000" pitchFamily="34" charset="-122"/>
                <a:ea typeface="思源黑体 CN Regular" panose="020B0500000000000000" pitchFamily="34" charset="-122"/>
              </a:rPr>
              <a:t>请在此处输入你的文本内容请在此处输入你的文本内容请在此处输入你的文本内容</a:t>
            </a:r>
          </a:p>
          <a:p>
            <a:pPr>
              <a:lnSpc>
                <a:spcPct val="250000"/>
              </a:lnSpc>
            </a:pPr>
            <a:endParaRPr lang="zh-CN" altLang="en-US" dirty="0">
              <a:solidFill>
                <a:srgbClr val="2C405E"/>
              </a:solidFill>
              <a:latin typeface="思源黑体 CN Regular" panose="020B0500000000000000" pitchFamily="34" charset="-122"/>
              <a:ea typeface="思源黑体 CN Regular" panose="020B0500000000000000" pitchFamily="34" charset="-122"/>
            </a:endParaRPr>
          </a:p>
        </p:txBody>
      </p:sp>
      <p:grpSp>
        <p:nvGrpSpPr>
          <p:cNvPr id="6" name="组合 5"/>
          <p:cNvGrpSpPr/>
          <p:nvPr/>
        </p:nvGrpSpPr>
        <p:grpSpPr>
          <a:xfrm>
            <a:off x="4438202" y="582034"/>
            <a:ext cx="3315596" cy="3315596"/>
            <a:chOff x="4438202" y="582034"/>
            <a:chExt cx="3315596" cy="3315596"/>
          </a:xfrm>
        </p:grpSpPr>
        <p:pic>
          <p:nvPicPr>
            <p:cNvPr id="10" name="图片 9"/>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438202" y="582034"/>
              <a:ext cx="3315596" cy="3315596"/>
            </a:xfrm>
            <a:prstGeom prst="rect">
              <a:avLst/>
            </a:prstGeom>
          </p:spPr>
        </p:pic>
        <p:sp>
          <p:nvSpPr>
            <p:cNvPr id="3" name="椭圆 2"/>
            <p:cNvSpPr/>
            <p:nvPr/>
          </p:nvSpPr>
          <p:spPr>
            <a:xfrm>
              <a:off x="4821555" y="965387"/>
              <a:ext cx="2548890" cy="2548890"/>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89503" y="741668"/>
              <a:ext cx="2089785" cy="2646878"/>
            </a:xfrm>
            <a:prstGeom prst="rect">
              <a:avLst/>
            </a:prstGeom>
            <a:noFill/>
          </p:spPr>
          <p:txBody>
            <a:bodyPr wrap="square" rtlCol="0">
              <a:spAutoFit/>
            </a:bodyPr>
            <a:lstStyle/>
            <a:p>
              <a:r>
                <a:rPr lang="zh-CN" altLang="en-US" sz="16600" dirty="0">
                  <a:solidFill>
                    <a:schemeClr val="bg1"/>
                  </a:solidFill>
                  <a:latin typeface="字魂71号-御守锦书" panose="00000500000000000000" pitchFamily="2" charset="-122"/>
                  <a:ea typeface="字魂71号-御守锦书" panose="00000500000000000000" pitchFamily="2" charset="-122"/>
                </a:rPr>
                <a:t>壹</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222915" y="2056850"/>
            <a:ext cx="1419566" cy="1419566"/>
            <a:chOff x="6856636" y="4251577"/>
            <a:chExt cx="1728565" cy="1728565"/>
          </a:xfrm>
        </p:grpSpPr>
        <p:pic>
          <p:nvPicPr>
            <p:cNvPr id="16" name="图片 15"/>
            <p:cNvPicPr>
              <a:picLocks noChangeAspect="1"/>
            </p:cNvPicPr>
            <p:nvPr/>
          </p:nvPicPr>
          <p:blipFill>
            <a:blip r:embed="rId3"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6856636" y="4251577"/>
              <a:ext cx="1728565" cy="1728565"/>
            </a:xfrm>
            <a:prstGeom prst="rect">
              <a:avLst/>
            </a:prstGeom>
          </p:spPr>
        </p:pic>
        <p:sp>
          <p:nvSpPr>
            <p:cNvPr id="17" name="椭圆 16"/>
            <p:cNvSpPr/>
            <p:nvPr/>
          </p:nvSpPr>
          <p:spPr>
            <a:xfrm>
              <a:off x="7132507" y="4527448"/>
              <a:ext cx="1176824" cy="1176824"/>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220228" y="4615169"/>
              <a:ext cx="1001382" cy="10013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2479434" y="2271424"/>
            <a:ext cx="835354" cy="923330"/>
          </a:xfrm>
          <a:prstGeom prst="rect">
            <a:avLst/>
          </a:prstGeom>
          <a:noFill/>
        </p:spPr>
        <p:txBody>
          <a:bodyPr wrap="square" rtlCol="0">
            <a:spAutoFit/>
          </a:bodyPr>
          <a:lstStyle/>
          <a:p>
            <a:r>
              <a:rPr lang="zh-CN" altLang="en-US" sz="5400" dirty="0">
                <a:solidFill>
                  <a:schemeClr val="accent1"/>
                </a:solidFill>
                <a:latin typeface="字魂71号-御守锦书" panose="00000500000000000000" pitchFamily="2" charset="-122"/>
                <a:ea typeface="字魂71号-御守锦书" panose="00000500000000000000" pitchFamily="2" charset="-122"/>
              </a:rPr>
              <a:t>壹</a:t>
            </a:r>
          </a:p>
        </p:txBody>
      </p:sp>
      <p:pic>
        <p:nvPicPr>
          <p:cNvPr id="11" name="图片 1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基本信息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28" name="TextBox 32"/>
          <p:cNvSpPr txBox="1"/>
          <p:nvPr/>
        </p:nvSpPr>
        <p:spPr>
          <a:xfrm>
            <a:off x="1340766" y="3944258"/>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29" name="矩形 1"/>
          <p:cNvSpPr>
            <a:spLocks noChangeArrowheads="1"/>
          </p:cNvSpPr>
          <p:nvPr/>
        </p:nvSpPr>
        <p:spPr bwMode="auto">
          <a:xfrm>
            <a:off x="2242306" y="3611880"/>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grpSp>
        <p:nvGrpSpPr>
          <p:cNvPr id="30" name="组合 29"/>
          <p:cNvGrpSpPr/>
          <p:nvPr/>
        </p:nvGrpSpPr>
        <p:grpSpPr>
          <a:xfrm>
            <a:off x="5386217" y="2056850"/>
            <a:ext cx="1419566" cy="1419566"/>
            <a:chOff x="6856636" y="4251577"/>
            <a:chExt cx="1728565" cy="1728565"/>
          </a:xfrm>
        </p:grpSpPr>
        <p:pic>
          <p:nvPicPr>
            <p:cNvPr id="31" name="图片 30"/>
            <p:cNvPicPr>
              <a:picLocks noChangeAspect="1"/>
            </p:cNvPicPr>
            <p:nvPr/>
          </p:nvPicPr>
          <p:blipFill>
            <a:blip r:embed="rId3"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6856636" y="4251577"/>
              <a:ext cx="1728565" cy="1728565"/>
            </a:xfrm>
            <a:prstGeom prst="rect">
              <a:avLst/>
            </a:prstGeom>
          </p:spPr>
        </p:pic>
        <p:sp>
          <p:nvSpPr>
            <p:cNvPr id="32" name="椭圆 31"/>
            <p:cNvSpPr/>
            <p:nvPr/>
          </p:nvSpPr>
          <p:spPr>
            <a:xfrm>
              <a:off x="7132507" y="4527448"/>
              <a:ext cx="1176824" cy="1176824"/>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220228" y="4615169"/>
              <a:ext cx="1001382" cy="10013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5642736" y="2271424"/>
            <a:ext cx="835354" cy="923330"/>
          </a:xfrm>
          <a:prstGeom prst="rect">
            <a:avLst/>
          </a:prstGeom>
          <a:noFill/>
        </p:spPr>
        <p:txBody>
          <a:bodyPr wrap="square" rtlCol="0">
            <a:spAutoFit/>
          </a:bodyPr>
          <a:lstStyle/>
          <a:p>
            <a:r>
              <a:rPr lang="zh-CN" altLang="en-US" sz="5400" dirty="0">
                <a:solidFill>
                  <a:schemeClr val="accent1"/>
                </a:solidFill>
                <a:latin typeface="字魂71号-御守锦书" panose="00000500000000000000" pitchFamily="2" charset="-122"/>
                <a:ea typeface="字魂71号-御守锦书" panose="00000500000000000000" pitchFamily="2" charset="-122"/>
              </a:rPr>
              <a:t>贰</a:t>
            </a:r>
          </a:p>
        </p:txBody>
      </p:sp>
      <p:sp>
        <p:nvSpPr>
          <p:cNvPr id="35" name="TextBox 32"/>
          <p:cNvSpPr txBox="1"/>
          <p:nvPr/>
        </p:nvSpPr>
        <p:spPr>
          <a:xfrm>
            <a:off x="4504068" y="3944258"/>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36" name="矩形 1"/>
          <p:cNvSpPr>
            <a:spLocks noChangeArrowheads="1"/>
          </p:cNvSpPr>
          <p:nvPr/>
        </p:nvSpPr>
        <p:spPr bwMode="auto">
          <a:xfrm>
            <a:off x="5405608" y="3611880"/>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grpSp>
        <p:nvGrpSpPr>
          <p:cNvPr id="37" name="组合 36"/>
          <p:cNvGrpSpPr/>
          <p:nvPr/>
        </p:nvGrpSpPr>
        <p:grpSpPr>
          <a:xfrm>
            <a:off x="8574353" y="2056850"/>
            <a:ext cx="1419566" cy="1419566"/>
            <a:chOff x="6856636" y="4251577"/>
            <a:chExt cx="1728565" cy="1728565"/>
          </a:xfrm>
        </p:grpSpPr>
        <p:pic>
          <p:nvPicPr>
            <p:cNvPr id="38" name="图片 37"/>
            <p:cNvPicPr>
              <a:picLocks noChangeAspect="1"/>
            </p:cNvPicPr>
            <p:nvPr/>
          </p:nvPicPr>
          <p:blipFill>
            <a:blip r:embed="rId3"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6856636" y="4251577"/>
              <a:ext cx="1728565" cy="1728565"/>
            </a:xfrm>
            <a:prstGeom prst="rect">
              <a:avLst/>
            </a:prstGeom>
          </p:spPr>
        </p:pic>
        <p:sp>
          <p:nvSpPr>
            <p:cNvPr id="39" name="椭圆 38"/>
            <p:cNvSpPr/>
            <p:nvPr/>
          </p:nvSpPr>
          <p:spPr>
            <a:xfrm>
              <a:off x="7132507" y="4527448"/>
              <a:ext cx="1176824" cy="1176824"/>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220228" y="4615169"/>
              <a:ext cx="1001382" cy="10013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0"/>
          <p:cNvSpPr txBox="1"/>
          <p:nvPr/>
        </p:nvSpPr>
        <p:spPr>
          <a:xfrm>
            <a:off x="8830872" y="2271424"/>
            <a:ext cx="835354" cy="923330"/>
          </a:xfrm>
          <a:prstGeom prst="rect">
            <a:avLst/>
          </a:prstGeom>
          <a:noFill/>
        </p:spPr>
        <p:txBody>
          <a:bodyPr wrap="square" rtlCol="0">
            <a:spAutoFit/>
          </a:bodyPr>
          <a:lstStyle/>
          <a:p>
            <a:r>
              <a:rPr lang="zh-CN" altLang="en-US" sz="5400" dirty="0">
                <a:solidFill>
                  <a:schemeClr val="accent1"/>
                </a:solidFill>
                <a:latin typeface="字魂71号-御守锦书" panose="00000500000000000000" pitchFamily="2" charset="-122"/>
                <a:ea typeface="字魂71号-御守锦书" panose="00000500000000000000" pitchFamily="2" charset="-122"/>
              </a:rPr>
              <a:t>叁</a:t>
            </a:r>
          </a:p>
        </p:txBody>
      </p:sp>
      <p:sp>
        <p:nvSpPr>
          <p:cNvPr id="42" name="TextBox 32"/>
          <p:cNvSpPr txBox="1"/>
          <p:nvPr/>
        </p:nvSpPr>
        <p:spPr>
          <a:xfrm>
            <a:off x="7692204" y="3944258"/>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43" name="矩形 1"/>
          <p:cNvSpPr>
            <a:spLocks noChangeArrowheads="1"/>
          </p:cNvSpPr>
          <p:nvPr/>
        </p:nvSpPr>
        <p:spPr bwMode="auto">
          <a:xfrm>
            <a:off x="8593744" y="3611880"/>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4500"/>
                            </p:stCondLst>
                            <p:childTnLst>
                              <p:par>
                                <p:cTn id="38" presetID="6" presetClass="entr" presetSubtype="16"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7000"/>
                            </p:stCondLst>
                            <p:childTnLst>
                              <p:par>
                                <p:cTn id="52" presetID="6" presetClass="entr" presetSubtype="16"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childTnLst>
                          </p:cTn>
                        </p:par>
                        <p:par>
                          <p:cTn id="55" fill="hold">
                            <p:stCondLst>
                              <p:cond delay="900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28" grpId="0"/>
      <p:bldP spid="29" grpId="0"/>
      <p:bldP spid="34" grpId="0"/>
      <p:bldP spid="35" grpId="0"/>
      <p:bldP spid="36"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基本信息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907" y="1090915"/>
            <a:ext cx="5479494" cy="6113381"/>
          </a:xfrm>
          <a:prstGeom prst="rect">
            <a:avLst/>
          </a:prstGeom>
        </p:spPr>
      </p:pic>
      <p:sp>
        <p:nvSpPr>
          <p:cNvPr id="6" name="矩形 5"/>
          <p:cNvSpPr/>
          <p:nvPr/>
        </p:nvSpPr>
        <p:spPr>
          <a:xfrm>
            <a:off x="3408775" y="2428097"/>
            <a:ext cx="6762356" cy="3100989"/>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4"/>
          <p:cNvSpPr txBox="1">
            <a:spLocks noChangeArrowheads="1"/>
          </p:cNvSpPr>
          <p:nvPr/>
        </p:nvSpPr>
        <p:spPr bwMode="auto">
          <a:xfrm>
            <a:off x="9004378" y="2708752"/>
            <a:ext cx="841321" cy="262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1219200" fontAlgn="base">
              <a:spcBef>
                <a:spcPct val="0"/>
              </a:spcBef>
              <a:spcAft>
                <a:spcPct val="0"/>
              </a:spcAft>
              <a:buNone/>
            </a:pPr>
            <a:r>
              <a:rPr lang="zh-CN" altLang="en-US" sz="4265" b="1" dirty="0">
                <a:solidFill>
                  <a:schemeClr val="accent2"/>
                </a:solidFill>
                <a:latin typeface="字魂71号-御守锦书" panose="00000500000000000000" pitchFamily="2" charset="-122"/>
                <a:ea typeface="字魂71号-御守锦书" panose="00000500000000000000" pitchFamily="2" charset="-122"/>
                <a:cs typeface="+mn-ea"/>
                <a:sym typeface="+mn-lt"/>
              </a:rPr>
              <a:t>自我介绍</a:t>
            </a:r>
          </a:p>
        </p:txBody>
      </p:sp>
      <p:cxnSp>
        <p:nvCxnSpPr>
          <p:cNvPr id="45" name="直接连接符 16"/>
          <p:cNvCxnSpPr>
            <a:cxnSpLocks noChangeShapeType="1"/>
          </p:cNvCxnSpPr>
          <p:nvPr/>
        </p:nvCxnSpPr>
        <p:spPr bwMode="auto">
          <a:xfrm flipH="1">
            <a:off x="8925020" y="2855106"/>
            <a:ext cx="1" cy="2366403"/>
          </a:xfrm>
          <a:prstGeom prst="line">
            <a:avLst/>
          </a:prstGeom>
          <a:noFill/>
          <a:ln w="9525">
            <a:solidFill>
              <a:schemeClr val="accent2"/>
            </a:solidFill>
            <a:round/>
          </a:ln>
          <a:extLst>
            <a:ext uri="{909E8E84-426E-40DD-AFC4-6F175D3DCCD1}">
              <a14:hiddenFill xmlns:a14="http://schemas.microsoft.com/office/drawing/2010/main">
                <a:noFill/>
              </a14:hiddenFill>
            </a:ext>
          </a:extLst>
        </p:spPr>
      </p:cxnSp>
      <p:sp>
        <p:nvSpPr>
          <p:cNvPr id="47" name="TextBox 18"/>
          <p:cNvSpPr txBox="1">
            <a:spLocks noChangeArrowheads="1"/>
          </p:cNvSpPr>
          <p:nvPr/>
        </p:nvSpPr>
        <p:spPr bwMode="auto">
          <a:xfrm>
            <a:off x="3741370" y="2761175"/>
            <a:ext cx="4993675" cy="294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在此输入你的文本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输入你的文本内容</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在此输入你的文本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你的文本内容</a:t>
            </a:r>
            <a:endParaRPr lang="zh-CN" altLang="zh-CN"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airplan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1" presetClass="entr" presetSubtype="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par>
                          <p:cTn id="27" fill="hold">
                            <p:stCondLst>
                              <p:cond delay="4000"/>
                            </p:stCondLst>
                            <p:childTnLst>
                              <p:par>
                                <p:cTn id="28" presetID="16" presetClass="entr" presetSubtype="2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par>
                          <p:cTn id="31" fill="hold">
                            <p:stCondLst>
                              <p:cond delay="4500"/>
                            </p:stCondLst>
                            <p:childTnLst>
                              <p:par>
                                <p:cTn id="32" presetID="22" presetClass="entr" presetSubtype="1"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500"/>
                                        <p:tgtEl>
                                          <p:spTgt spid="44"/>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5500"/>
                            </p:stCondLst>
                            <p:childTnLst>
                              <p:par>
                                <p:cTn id="40" presetID="22" presetClass="entr" presetSubtype="1" fill="hold" grpId="0" nodeType="afterEffect">
                                  <p:stCondLst>
                                    <p:cond delay="0"/>
                                  </p:stCondLst>
                                  <p:iterate type="lt">
                                    <p:tmPct val="10000"/>
                                  </p:iterate>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4"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基本信息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761390" y="1794929"/>
            <a:ext cx="3210558" cy="1879589"/>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200731" y="1794929"/>
            <a:ext cx="3210558" cy="1879589"/>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5ba30253-55d7-4e40-ba77-963f76ffe0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234461" y="2033909"/>
            <a:ext cx="1723077" cy="2077503"/>
            <a:chOff x="4328160" y="1504509"/>
            <a:chExt cx="3535680" cy="4262946"/>
          </a:xfrm>
        </p:grpSpPr>
        <p:sp>
          <p:nvSpPr>
            <p:cNvPr id="12" name="iS1íḍé"/>
            <p:cNvSpPr/>
            <p:nvPr/>
          </p:nvSpPr>
          <p:spPr bwMode="auto">
            <a:xfrm>
              <a:off x="5600875" y="2972027"/>
              <a:ext cx="496748" cy="297075"/>
            </a:xfrm>
            <a:custGeom>
              <a:avLst/>
              <a:gdLst>
                <a:gd name="T0" fmla="*/ 147 w 147"/>
                <a:gd name="T1" fmla="*/ 88 h 88"/>
                <a:gd name="T2" fmla="*/ 15 w 147"/>
                <a:gd name="T3" fmla="*/ 0 h 88"/>
                <a:gd name="T4" fmla="*/ 0 w 147"/>
                <a:gd name="T5" fmla="*/ 27 h 88"/>
                <a:gd name="T6" fmla="*/ 147 w 147"/>
                <a:gd name="T7" fmla="*/ 88 h 88"/>
              </a:gdLst>
              <a:ahLst/>
              <a:cxnLst>
                <a:cxn ang="0">
                  <a:pos x="T0" y="T1"/>
                </a:cxn>
                <a:cxn ang="0">
                  <a:pos x="T2" y="T3"/>
                </a:cxn>
                <a:cxn ang="0">
                  <a:pos x="T4" y="T5"/>
                </a:cxn>
                <a:cxn ang="0">
                  <a:pos x="T6" y="T7"/>
                </a:cxn>
              </a:cxnLst>
              <a:rect l="0" t="0" r="r" b="b"/>
              <a:pathLst>
                <a:path w="147" h="88">
                  <a:moveTo>
                    <a:pt x="147" y="88"/>
                  </a:moveTo>
                  <a:cubicBezTo>
                    <a:pt x="15" y="0"/>
                    <a:pt x="15" y="0"/>
                    <a:pt x="15" y="0"/>
                  </a:cubicBezTo>
                  <a:cubicBezTo>
                    <a:pt x="9" y="9"/>
                    <a:pt x="4" y="18"/>
                    <a:pt x="0" y="27"/>
                  </a:cubicBezTo>
                  <a:cubicBezTo>
                    <a:pt x="147" y="88"/>
                    <a:pt x="147" y="88"/>
                    <a:pt x="147" y="88"/>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íṧľíḋé"/>
            <p:cNvSpPr/>
            <p:nvPr/>
          </p:nvSpPr>
          <p:spPr bwMode="auto">
            <a:xfrm>
              <a:off x="5719380" y="2824302"/>
              <a:ext cx="378243" cy="444801"/>
            </a:xfrm>
            <a:custGeom>
              <a:avLst/>
              <a:gdLst>
                <a:gd name="T0" fmla="*/ 24 w 112"/>
                <a:gd name="T1" fmla="*/ 0 h 132"/>
                <a:gd name="T2" fmla="*/ 0 w 112"/>
                <a:gd name="T3" fmla="*/ 20 h 132"/>
                <a:gd name="T4" fmla="*/ 112 w 112"/>
                <a:gd name="T5" fmla="*/ 132 h 132"/>
                <a:gd name="T6" fmla="*/ 24 w 112"/>
                <a:gd name="T7" fmla="*/ 0 h 132"/>
              </a:gdLst>
              <a:ahLst/>
              <a:cxnLst>
                <a:cxn ang="0">
                  <a:pos x="T0" y="T1"/>
                </a:cxn>
                <a:cxn ang="0">
                  <a:pos x="T2" y="T3"/>
                </a:cxn>
                <a:cxn ang="0">
                  <a:pos x="T4" y="T5"/>
                </a:cxn>
                <a:cxn ang="0">
                  <a:pos x="T6" y="T7"/>
                </a:cxn>
              </a:cxnLst>
              <a:rect l="0" t="0" r="r" b="b"/>
              <a:pathLst>
                <a:path w="112" h="132">
                  <a:moveTo>
                    <a:pt x="24" y="0"/>
                  </a:moveTo>
                  <a:cubicBezTo>
                    <a:pt x="15" y="6"/>
                    <a:pt x="7" y="13"/>
                    <a:pt x="0" y="20"/>
                  </a:cubicBezTo>
                  <a:cubicBezTo>
                    <a:pt x="112" y="132"/>
                    <a:pt x="112" y="132"/>
                    <a:pt x="112" y="132"/>
                  </a:cubicBezTo>
                  <a:lnTo>
                    <a:pt x="24" y="0"/>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iṣlíḋe"/>
            <p:cNvSpPr/>
            <p:nvPr/>
          </p:nvSpPr>
          <p:spPr bwMode="auto">
            <a:xfrm>
              <a:off x="6097623" y="2892483"/>
              <a:ext cx="443177" cy="376620"/>
            </a:xfrm>
            <a:custGeom>
              <a:avLst/>
              <a:gdLst>
                <a:gd name="T0" fmla="*/ 131 w 131"/>
                <a:gd name="T1" fmla="*/ 24 h 112"/>
                <a:gd name="T2" fmla="*/ 112 w 131"/>
                <a:gd name="T3" fmla="*/ 0 h 112"/>
                <a:gd name="T4" fmla="*/ 0 w 131"/>
                <a:gd name="T5" fmla="*/ 112 h 112"/>
                <a:gd name="T6" fmla="*/ 131 w 131"/>
                <a:gd name="T7" fmla="*/ 24 h 112"/>
              </a:gdLst>
              <a:ahLst/>
              <a:cxnLst>
                <a:cxn ang="0">
                  <a:pos x="T0" y="T1"/>
                </a:cxn>
                <a:cxn ang="0">
                  <a:pos x="T2" y="T3"/>
                </a:cxn>
                <a:cxn ang="0">
                  <a:pos x="T4" y="T5"/>
                </a:cxn>
                <a:cxn ang="0">
                  <a:pos x="T6" y="T7"/>
                </a:cxn>
              </a:cxnLst>
              <a:rect l="0" t="0" r="r" b="b"/>
              <a:pathLst>
                <a:path w="131" h="112">
                  <a:moveTo>
                    <a:pt x="131" y="24"/>
                  </a:moveTo>
                  <a:cubicBezTo>
                    <a:pt x="126" y="15"/>
                    <a:pt x="119" y="7"/>
                    <a:pt x="112" y="0"/>
                  </a:cubicBezTo>
                  <a:cubicBezTo>
                    <a:pt x="0" y="112"/>
                    <a:pt x="0" y="112"/>
                    <a:pt x="0" y="112"/>
                  </a:cubicBezTo>
                  <a:lnTo>
                    <a:pt x="131" y="24"/>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S1îḋè"/>
            <p:cNvSpPr/>
            <p:nvPr/>
          </p:nvSpPr>
          <p:spPr bwMode="auto">
            <a:xfrm>
              <a:off x="6097623" y="2777224"/>
              <a:ext cx="297075" cy="491879"/>
            </a:xfrm>
            <a:custGeom>
              <a:avLst/>
              <a:gdLst>
                <a:gd name="T0" fmla="*/ 0 w 88"/>
                <a:gd name="T1" fmla="*/ 146 h 146"/>
                <a:gd name="T2" fmla="*/ 0 w 88"/>
                <a:gd name="T3" fmla="*/ 146 h 146"/>
                <a:gd name="T4" fmla="*/ 88 w 88"/>
                <a:gd name="T5" fmla="*/ 14 h 146"/>
                <a:gd name="T6" fmla="*/ 60 w 88"/>
                <a:gd name="T7" fmla="*/ 0 h 146"/>
                <a:gd name="T8" fmla="*/ 0 w 88"/>
                <a:gd name="T9" fmla="*/ 146 h 146"/>
              </a:gdLst>
              <a:ahLst/>
              <a:cxnLst>
                <a:cxn ang="0">
                  <a:pos x="T0" y="T1"/>
                </a:cxn>
                <a:cxn ang="0">
                  <a:pos x="T2" y="T3"/>
                </a:cxn>
                <a:cxn ang="0">
                  <a:pos x="T4" y="T5"/>
                </a:cxn>
                <a:cxn ang="0">
                  <a:pos x="T6" y="T7"/>
                </a:cxn>
                <a:cxn ang="0">
                  <a:pos x="T8" y="T9"/>
                </a:cxn>
              </a:cxnLst>
              <a:rect l="0" t="0" r="r" b="b"/>
              <a:pathLst>
                <a:path w="88" h="146">
                  <a:moveTo>
                    <a:pt x="0" y="146"/>
                  </a:moveTo>
                  <a:cubicBezTo>
                    <a:pt x="0" y="146"/>
                    <a:pt x="0" y="146"/>
                    <a:pt x="0" y="146"/>
                  </a:cubicBezTo>
                  <a:cubicBezTo>
                    <a:pt x="88" y="14"/>
                    <a:pt x="88" y="14"/>
                    <a:pt x="88" y="14"/>
                  </a:cubicBezTo>
                  <a:cubicBezTo>
                    <a:pt x="79" y="9"/>
                    <a:pt x="70" y="4"/>
                    <a:pt x="60" y="0"/>
                  </a:cubicBezTo>
                  <a:cubicBezTo>
                    <a:pt x="0" y="146"/>
                    <a:pt x="0" y="146"/>
                    <a:pt x="0" y="146"/>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šľíďe"/>
            <p:cNvSpPr/>
            <p:nvPr/>
          </p:nvSpPr>
          <p:spPr bwMode="auto">
            <a:xfrm>
              <a:off x="5891457" y="2746380"/>
              <a:ext cx="206167" cy="522722"/>
            </a:xfrm>
            <a:custGeom>
              <a:avLst/>
              <a:gdLst>
                <a:gd name="T0" fmla="*/ 61 w 61"/>
                <a:gd name="T1" fmla="*/ 155 h 155"/>
                <a:gd name="T2" fmla="*/ 61 w 61"/>
                <a:gd name="T3" fmla="*/ 155 h 155"/>
                <a:gd name="T4" fmla="*/ 30 w 61"/>
                <a:gd name="T5" fmla="*/ 0 h 155"/>
                <a:gd name="T6" fmla="*/ 0 w 61"/>
                <a:gd name="T7" fmla="*/ 9 h 155"/>
                <a:gd name="T8" fmla="*/ 61 w 61"/>
                <a:gd name="T9" fmla="*/ 155 h 155"/>
              </a:gdLst>
              <a:ahLst/>
              <a:cxnLst>
                <a:cxn ang="0">
                  <a:pos x="T0" y="T1"/>
                </a:cxn>
                <a:cxn ang="0">
                  <a:pos x="T2" y="T3"/>
                </a:cxn>
                <a:cxn ang="0">
                  <a:pos x="T4" y="T5"/>
                </a:cxn>
                <a:cxn ang="0">
                  <a:pos x="T6" y="T7"/>
                </a:cxn>
                <a:cxn ang="0">
                  <a:pos x="T8" y="T9"/>
                </a:cxn>
              </a:cxnLst>
              <a:rect l="0" t="0" r="r" b="b"/>
              <a:pathLst>
                <a:path w="61" h="155">
                  <a:moveTo>
                    <a:pt x="61" y="155"/>
                  </a:moveTo>
                  <a:cubicBezTo>
                    <a:pt x="61" y="155"/>
                    <a:pt x="61" y="155"/>
                    <a:pt x="61" y="155"/>
                  </a:cubicBezTo>
                  <a:cubicBezTo>
                    <a:pt x="30" y="0"/>
                    <a:pt x="30" y="0"/>
                    <a:pt x="30" y="0"/>
                  </a:cubicBezTo>
                  <a:cubicBezTo>
                    <a:pt x="20" y="2"/>
                    <a:pt x="10" y="5"/>
                    <a:pt x="0" y="9"/>
                  </a:cubicBezTo>
                  <a:cubicBezTo>
                    <a:pt x="61" y="155"/>
                    <a:pt x="61" y="155"/>
                    <a:pt x="61" y="155"/>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ḻïḑe"/>
            <p:cNvSpPr/>
            <p:nvPr/>
          </p:nvSpPr>
          <p:spPr bwMode="auto">
            <a:xfrm>
              <a:off x="6097623" y="2736640"/>
              <a:ext cx="105519" cy="532462"/>
            </a:xfrm>
            <a:custGeom>
              <a:avLst/>
              <a:gdLst>
                <a:gd name="T0" fmla="*/ 0 w 31"/>
                <a:gd name="T1" fmla="*/ 158 h 158"/>
                <a:gd name="T2" fmla="*/ 0 w 31"/>
                <a:gd name="T3" fmla="*/ 158 h 158"/>
                <a:gd name="T4" fmla="*/ 31 w 31"/>
                <a:gd name="T5" fmla="*/ 3 h 158"/>
                <a:gd name="T6" fmla="*/ 0 w 31"/>
                <a:gd name="T7" fmla="*/ 0 h 158"/>
                <a:gd name="T8" fmla="*/ 0 w 31"/>
                <a:gd name="T9" fmla="*/ 158 h 158"/>
              </a:gdLst>
              <a:ahLst/>
              <a:cxnLst>
                <a:cxn ang="0">
                  <a:pos x="T0" y="T1"/>
                </a:cxn>
                <a:cxn ang="0">
                  <a:pos x="T2" y="T3"/>
                </a:cxn>
                <a:cxn ang="0">
                  <a:pos x="T4" y="T5"/>
                </a:cxn>
                <a:cxn ang="0">
                  <a:pos x="T6" y="T7"/>
                </a:cxn>
                <a:cxn ang="0">
                  <a:pos x="T8" y="T9"/>
                </a:cxn>
              </a:cxnLst>
              <a:rect l="0" t="0" r="r" b="b"/>
              <a:pathLst>
                <a:path w="31" h="158">
                  <a:moveTo>
                    <a:pt x="0" y="158"/>
                  </a:moveTo>
                  <a:cubicBezTo>
                    <a:pt x="0" y="158"/>
                    <a:pt x="0" y="158"/>
                    <a:pt x="0" y="158"/>
                  </a:cubicBezTo>
                  <a:cubicBezTo>
                    <a:pt x="31" y="3"/>
                    <a:pt x="31" y="3"/>
                    <a:pt x="31" y="3"/>
                  </a:cubicBezTo>
                  <a:cubicBezTo>
                    <a:pt x="21" y="1"/>
                    <a:pt x="10" y="0"/>
                    <a:pt x="0" y="0"/>
                  </a:cubicBezTo>
                  <a:cubicBezTo>
                    <a:pt x="0" y="158"/>
                    <a:pt x="0" y="158"/>
                    <a:pt x="0" y="158"/>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ṣliḋe"/>
            <p:cNvSpPr/>
            <p:nvPr/>
          </p:nvSpPr>
          <p:spPr bwMode="auto">
            <a:xfrm>
              <a:off x="5560292" y="3165207"/>
              <a:ext cx="537332" cy="103895"/>
            </a:xfrm>
            <a:custGeom>
              <a:avLst/>
              <a:gdLst>
                <a:gd name="T0" fmla="*/ 159 w 159"/>
                <a:gd name="T1" fmla="*/ 31 h 31"/>
                <a:gd name="T2" fmla="*/ 159 w 159"/>
                <a:gd name="T3" fmla="*/ 31 h 31"/>
                <a:gd name="T4" fmla="*/ 3 w 159"/>
                <a:gd name="T5" fmla="*/ 0 h 31"/>
                <a:gd name="T6" fmla="*/ 0 w 159"/>
                <a:gd name="T7" fmla="*/ 31 h 31"/>
                <a:gd name="T8" fmla="*/ 159 w 159"/>
                <a:gd name="T9" fmla="*/ 31 h 31"/>
              </a:gdLst>
              <a:ahLst/>
              <a:cxnLst>
                <a:cxn ang="0">
                  <a:pos x="T0" y="T1"/>
                </a:cxn>
                <a:cxn ang="0">
                  <a:pos x="T2" y="T3"/>
                </a:cxn>
                <a:cxn ang="0">
                  <a:pos x="T4" y="T5"/>
                </a:cxn>
                <a:cxn ang="0">
                  <a:pos x="T6" y="T7"/>
                </a:cxn>
                <a:cxn ang="0">
                  <a:pos x="T8" y="T9"/>
                </a:cxn>
              </a:cxnLst>
              <a:rect l="0" t="0" r="r" b="b"/>
              <a:pathLst>
                <a:path w="159" h="31">
                  <a:moveTo>
                    <a:pt x="159" y="31"/>
                  </a:moveTo>
                  <a:cubicBezTo>
                    <a:pt x="159" y="31"/>
                    <a:pt x="159" y="31"/>
                    <a:pt x="159" y="31"/>
                  </a:cubicBezTo>
                  <a:cubicBezTo>
                    <a:pt x="3" y="0"/>
                    <a:pt x="3" y="0"/>
                    <a:pt x="3" y="0"/>
                  </a:cubicBezTo>
                  <a:cubicBezTo>
                    <a:pt x="1" y="10"/>
                    <a:pt x="0" y="21"/>
                    <a:pt x="0" y="31"/>
                  </a:cubicBezTo>
                  <a:cubicBezTo>
                    <a:pt x="159" y="31"/>
                    <a:pt x="159" y="31"/>
                    <a:pt x="159" y="31"/>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Sḷîde"/>
            <p:cNvSpPr/>
            <p:nvPr/>
          </p:nvSpPr>
          <p:spPr bwMode="auto">
            <a:xfrm>
              <a:off x="6097623" y="3062935"/>
              <a:ext cx="524346" cy="206167"/>
            </a:xfrm>
            <a:custGeom>
              <a:avLst/>
              <a:gdLst>
                <a:gd name="T0" fmla="*/ 155 w 155"/>
                <a:gd name="T1" fmla="*/ 30 h 61"/>
                <a:gd name="T2" fmla="*/ 146 w 155"/>
                <a:gd name="T3" fmla="*/ 0 h 61"/>
                <a:gd name="T4" fmla="*/ 0 w 155"/>
                <a:gd name="T5" fmla="*/ 61 h 61"/>
                <a:gd name="T6" fmla="*/ 155 w 155"/>
                <a:gd name="T7" fmla="*/ 30 h 61"/>
              </a:gdLst>
              <a:ahLst/>
              <a:cxnLst>
                <a:cxn ang="0">
                  <a:pos x="T0" y="T1"/>
                </a:cxn>
                <a:cxn ang="0">
                  <a:pos x="T2" y="T3"/>
                </a:cxn>
                <a:cxn ang="0">
                  <a:pos x="T4" y="T5"/>
                </a:cxn>
                <a:cxn ang="0">
                  <a:pos x="T6" y="T7"/>
                </a:cxn>
              </a:cxnLst>
              <a:rect l="0" t="0" r="r" b="b"/>
              <a:pathLst>
                <a:path w="155" h="61">
                  <a:moveTo>
                    <a:pt x="155" y="30"/>
                  </a:moveTo>
                  <a:cubicBezTo>
                    <a:pt x="153" y="20"/>
                    <a:pt x="150" y="10"/>
                    <a:pt x="146" y="0"/>
                  </a:cubicBezTo>
                  <a:cubicBezTo>
                    <a:pt x="0" y="61"/>
                    <a:pt x="0" y="61"/>
                    <a:pt x="0" y="61"/>
                  </a:cubicBezTo>
                  <a:lnTo>
                    <a:pt x="155" y="30"/>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ṧḻíḑé"/>
            <p:cNvSpPr/>
            <p:nvPr/>
          </p:nvSpPr>
          <p:spPr bwMode="auto">
            <a:xfrm>
              <a:off x="5651199" y="2892483"/>
              <a:ext cx="446425" cy="376620"/>
            </a:xfrm>
            <a:custGeom>
              <a:avLst/>
              <a:gdLst>
                <a:gd name="T0" fmla="*/ 132 w 132"/>
                <a:gd name="T1" fmla="*/ 112 h 112"/>
                <a:gd name="T2" fmla="*/ 132 w 132"/>
                <a:gd name="T3" fmla="*/ 112 h 112"/>
                <a:gd name="T4" fmla="*/ 132 w 132"/>
                <a:gd name="T5" fmla="*/ 112 h 112"/>
                <a:gd name="T6" fmla="*/ 20 w 132"/>
                <a:gd name="T7" fmla="*/ 0 h 112"/>
                <a:gd name="T8" fmla="*/ 0 w 132"/>
                <a:gd name="T9" fmla="*/ 24 h 112"/>
                <a:gd name="T10" fmla="*/ 132 w 132"/>
                <a:gd name="T11" fmla="*/ 112 h 112"/>
              </a:gdLst>
              <a:ahLst/>
              <a:cxnLst>
                <a:cxn ang="0">
                  <a:pos x="T0" y="T1"/>
                </a:cxn>
                <a:cxn ang="0">
                  <a:pos x="T2" y="T3"/>
                </a:cxn>
                <a:cxn ang="0">
                  <a:pos x="T4" y="T5"/>
                </a:cxn>
                <a:cxn ang="0">
                  <a:pos x="T6" y="T7"/>
                </a:cxn>
                <a:cxn ang="0">
                  <a:pos x="T8" y="T9"/>
                </a:cxn>
                <a:cxn ang="0">
                  <a:pos x="T10" y="T11"/>
                </a:cxn>
              </a:cxnLst>
              <a:rect l="0" t="0" r="r" b="b"/>
              <a:pathLst>
                <a:path w="132" h="112">
                  <a:moveTo>
                    <a:pt x="132" y="112"/>
                  </a:moveTo>
                  <a:cubicBezTo>
                    <a:pt x="132" y="112"/>
                    <a:pt x="132" y="112"/>
                    <a:pt x="132" y="112"/>
                  </a:cubicBezTo>
                  <a:cubicBezTo>
                    <a:pt x="132" y="112"/>
                    <a:pt x="132" y="112"/>
                    <a:pt x="132" y="112"/>
                  </a:cubicBezTo>
                  <a:cubicBezTo>
                    <a:pt x="20" y="0"/>
                    <a:pt x="20" y="0"/>
                    <a:pt x="20" y="0"/>
                  </a:cubicBezTo>
                  <a:cubicBezTo>
                    <a:pt x="12" y="7"/>
                    <a:pt x="6" y="15"/>
                    <a:pt x="0" y="24"/>
                  </a:cubicBezTo>
                  <a:cubicBezTo>
                    <a:pt x="132" y="112"/>
                    <a:pt x="132" y="112"/>
                    <a:pt x="132" y="112"/>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ŝḷïḋé"/>
            <p:cNvSpPr/>
            <p:nvPr/>
          </p:nvSpPr>
          <p:spPr bwMode="auto">
            <a:xfrm>
              <a:off x="5571654" y="3062935"/>
              <a:ext cx="525969" cy="206167"/>
            </a:xfrm>
            <a:custGeom>
              <a:avLst/>
              <a:gdLst>
                <a:gd name="T0" fmla="*/ 9 w 156"/>
                <a:gd name="T1" fmla="*/ 0 h 61"/>
                <a:gd name="T2" fmla="*/ 0 w 156"/>
                <a:gd name="T3" fmla="*/ 30 h 61"/>
                <a:gd name="T4" fmla="*/ 156 w 156"/>
                <a:gd name="T5" fmla="*/ 61 h 61"/>
                <a:gd name="T6" fmla="*/ 9 w 156"/>
                <a:gd name="T7" fmla="*/ 0 h 61"/>
              </a:gdLst>
              <a:ahLst/>
              <a:cxnLst>
                <a:cxn ang="0">
                  <a:pos x="T0" y="T1"/>
                </a:cxn>
                <a:cxn ang="0">
                  <a:pos x="T2" y="T3"/>
                </a:cxn>
                <a:cxn ang="0">
                  <a:pos x="T4" y="T5"/>
                </a:cxn>
                <a:cxn ang="0">
                  <a:pos x="T6" y="T7"/>
                </a:cxn>
              </a:cxnLst>
              <a:rect l="0" t="0" r="r" b="b"/>
              <a:pathLst>
                <a:path w="156" h="61">
                  <a:moveTo>
                    <a:pt x="9" y="0"/>
                  </a:moveTo>
                  <a:cubicBezTo>
                    <a:pt x="5" y="10"/>
                    <a:pt x="2" y="20"/>
                    <a:pt x="0" y="30"/>
                  </a:cubicBezTo>
                  <a:cubicBezTo>
                    <a:pt x="156" y="61"/>
                    <a:pt x="156" y="61"/>
                    <a:pt x="156" y="61"/>
                  </a:cubicBezTo>
                  <a:lnTo>
                    <a:pt x="9" y="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iSḷíḑê"/>
            <p:cNvSpPr/>
            <p:nvPr/>
          </p:nvSpPr>
          <p:spPr bwMode="auto">
            <a:xfrm>
              <a:off x="5800548" y="2777224"/>
              <a:ext cx="297075" cy="491879"/>
            </a:xfrm>
            <a:custGeom>
              <a:avLst/>
              <a:gdLst>
                <a:gd name="T0" fmla="*/ 88 w 88"/>
                <a:gd name="T1" fmla="*/ 146 h 146"/>
                <a:gd name="T2" fmla="*/ 27 w 88"/>
                <a:gd name="T3" fmla="*/ 0 h 146"/>
                <a:gd name="T4" fmla="*/ 0 w 88"/>
                <a:gd name="T5" fmla="*/ 14 h 146"/>
                <a:gd name="T6" fmla="*/ 88 w 88"/>
                <a:gd name="T7" fmla="*/ 146 h 146"/>
              </a:gdLst>
              <a:ahLst/>
              <a:cxnLst>
                <a:cxn ang="0">
                  <a:pos x="T0" y="T1"/>
                </a:cxn>
                <a:cxn ang="0">
                  <a:pos x="T2" y="T3"/>
                </a:cxn>
                <a:cxn ang="0">
                  <a:pos x="T4" y="T5"/>
                </a:cxn>
                <a:cxn ang="0">
                  <a:pos x="T6" y="T7"/>
                </a:cxn>
              </a:cxnLst>
              <a:rect l="0" t="0" r="r" b="b"/>
              <a:pathLst>
                <a:path w="88" h="146">
                  <a:moveTo>
                    <a:pt x="88" y="146"/>
                  </a:moveTo>
                  <a:cubicBezTo>
                    <a:pt x="27" y="0"/>
                    <a:pt x="27" y="0"/>
                    <a:pt x="27" y="0"/>
                  </a:cubicBezTo>
                  <a:cubicBezTo>
                    <a:pt x="17" y="4"/>
                    <a:pt x="8" y="9"/>
                    <a:pt x="0" y="14"/>
                  </a:cubicBezTo>
                  <a:cubicBezTo>
                    <a:pt x="88" y="146"/>
                    <a:pt x="88" y="146"/>
                    <a:pt x="88" y="146"/>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îś1iḑé"/>
            <p:cNvSpPr/>
            <p:nvPr/>
          </p:nvSpPr>
          <p:spPr bwMode="auto">
            <a:xfrm>
              <a:off x="6097623" y="2746380"/>
              <a:ext cx="202920" cy="522722"/>
            </a:xfrm>
            <a:custGeom>
              <a:avLst/>
              <a:gdLst>
                <a:gd name="T0" fmla="*/ 60 w 60"/>
                <a:gd name="T1" fmla="*/ 9 h 155"/>
                <a:gd name="T2" fmla="*/ 31 w 60"/>
                <a:gd name="T3" fmla="*/ 0 h 155"/>
                <a:gd name="T4" fmla="*/ 0 w 60"/>
                <a:gd name="T5" fmla="*/ 155 h 155"/>
                <a:gd name="T6" fmla="*/ 60 w 60"/>
                <a:gd name="T7" fmla="*/ 9 h 155"/>
              </a:gdLst>
              <a:ahLst/>
              <a:cxnLst>
                <a:cxn ang="0">
                  <a:pos x="T0" y="T1"/>
                </a:cxn>
                <a:cxn ang="0">
                  <a:pos x="T2" y="T3"/>
                </a:cxn>
                <a:cxn ang="0">
                  <a:pos x="T4" y="T5"/>
                </a:cxn>
                <a:cxn ang="0">
                  <a:pos x="T6" y="T7"/>
                </a:cxn>
              </a:cxnLst>
              <a:rect l="0" t="0" r="r" b="b"/>
              <a:pathLst>
                <a:path w="60" h="155">
                  <a:moveTo>
                    <a:pt x="60" y="9"/>
                  </a:moveTo>
                  <a:cubicBezTo>
                    <a:pt x="51" y="5"/>
                    <a:pt x="41" y="2"/>
                    <a:pt x="31" y="0"/>
                  </a:cubicBezTo>
                  <a:cubicBezTo>
                    <a:pt x="0" y="155"/>
                    <a:pt x="0" y="155"/>
                    <a:pt x="0" y="155"/>
                  </a:cubicBezTo>
                  <a:lnTo>
                    <a:pt x="60" y="9"/>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šḷïde"/>
            <p:cNvSpPr/>
            <p:nvPr/>
          </p:nvSpPr>
          <p:spPr bwMode="auto">
            <a:xfrm>
              <a:off x="6097623" y="2824302"/>
              <a:ext cx="378243" cy="444801"/>
            </a:xfrm>
            <a:custGeom>
              <a:avLst/>
              <a:gdLst>
                <a:gd name="T0" fmla="*/ 112 w 112"/>
                <a:gd name="T1" fmla="*/ 20 h 132"/>
                <a:gd name="T2" fmla="*/ 88 w 112"/>
                <a:gd name="T3" fmla="*/ 0 h 132"/>
                <a:gd name="T4" fmla="*/ 0 w 112"/>
                <a:gd name="T5" fmla="*/ 132 h 132"/>
                <a:gd name="T6" fmla="*/ 112 w 112"/>
                <a:gd name="T7" fmla="*/ 20 h 132"/>
              </a:gdLst>
              <a:ahLst/>
              <a:cxnLst>
                <a:cxn ang="0">
                  <a:pos x="T0" y="T1"/>
                </a:cxn>
                <a:cxn ang="0">
                  <a:pos x="T2" y="T3"/>
                </a:cxn>
                <a:cxn ang="0">
                  <a:pos x="T4" y="T5"/>
                </a:cxn>
                <a:cxn ang="0">
                  <a:pos x="T6" y="T7"/>
                </a:cxn>
              </a:cxnLst>
              <a:rect l="0" t="0" r="r" b="b"/>
              <a:pathLst>
                <a:path w="112" h="132">
                  <a:moveTo>
                    <a:pt x="112" y="20"/>
                  </a:moveTo>
                  <a:cubicBezTo>
                    <a:pt x="104" y="13"/>
                    <a:pt x="96" y="6"/>
                    <a:pt x="88" y="0"/>
                  </a:cubicBezTo>
                  <a:cubicBezTo>
                    <a:pt x="0" y="132"/>
                    <a:pt x="0" y="132"/>
                    <a:pt x="0" y="132"/>
                  </a:cubicBezTo>
                  <a:lnTo>
                    <a:pt x="112" y="2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îṣḻiḍe"/>
            <p:cNvSpPr/>
            <p:nvPr/>
          </p:nvSpPr>
          <p:spPr bwMode="auto">
            <a:xfrm>
              <a:off x="5993728" y="2736640"/>
              <a:ext cx="103895" cy="532462"/>
            </a:xfrm>
            <a:custGeom>
              <a:avLst/>
              <a:gdLst>
                <a:gd name="T0" fmla="*/ 31 w 31"/>
                <a:gd name="T1" fmla="*/ 0 h 158"/>
                <a:gd name="T2" fmla="*/ 0 w 31"/>
                <a:gd name="T3" fmla="*/ 3 h 158"/>
                <a:gd name="T4" fmla="*/ 31 w 31"/>
                <a:gd name="T5" fmla="*/ 158 h 158"/>
                <a:gd name="T6" fmla="*/ 31 w 31"/>
                <a:gd name="T7" fmla="*/ 0 h 158"/>
              </a:gdLst>
              <a:ahLst/>
              <a:cxnLst>
                <a:cxn ang="0">
                  <a:pos x="T0" y="T1"/>
                </a:cxn>
                <a:cxn ang="0">
                  <a:pos x="T2" y="T3"/>
                </a:cxn>
                <a:cxn ang="0">
                  <a:pos x="T4" y="T5"/>
                </a:cxn>
                <a:cxn ang="0">
                  <a:pos x="T6" y="T7"/>
                </a:cxn>
              </a:cxnLst>
              <a:rect l="0" t="0" r="r" b="b"/>
              <a:pathLst>
                <a:path w="31" h="158">
                  <a:moveTo>
                    <a:pt x="31" y="0"/>
                  </a:moveTo>
                  <a:cubicBezTo>
                    <a:pt x="20" y="0"/>
                    <a:pt x="10" y="1"/>
                    <a:pt x="0" y="3"/>
                  </a:cubicBezTo>
                  <a:cubicBezTo>
                    <a:pt x="31" y="158"/>
                    <a:pt x="31" y="158"/>
                    <a:pt x="31" y="158"/>
                  </a:cubicBezTo>
                  <a:lnTo>
                    <a:pt x="31" y="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śļídê"/>
            <p:cNvSpPr/>
            <p:nvPr/>
          </p:nvSpPr>
          <p:spPr bwMode="auto">
            <a:xfrm>
              <a:off x="6097623" y="2972027"/>
              <a:ext cx="493501" cy="297075"/>
            </a:xfrm>
            <a:custGeom>
              <a:avLst/>
              <a:gdLst>
                <a:gd name="T0" fmla="*/ 0 w 146"/>
                <a:gd name="T1" fmla="*/ 88 h 88"/>
                <a:gd name="T2" fmla="*/ 0 w 146"/>
                <a:gd name="T3" fmla="*/ 88 h 88"/>
                <a:gd name="T4" fmla="*/ 146 w 146"/>
                <a:gd name="T5" fmla="*/ 27 h 88"/>
                <a:gd name="T6" fmla="*/ 131 w 146"/>
                <a:gd name="T7" fmla="*/ 0 h 88"/>
                <a:gd name="T8" fmla="*/ 0 w 146"/>
                <a:gd name="T9" fmla="*/ 88 h 88"/>
              </a:gdLst>
              <a:ahLst/>
              <a:cxnLst>
                <a:cxn ang="0">
                  <a:pos x="T0" y="T1"/>
                </a:cxn>
                <a:cxn ang="0">
                  <a:pos x="T2" y="T3"/>
                </a:cxn>
                <a:cxn ang="0">
                  <a:pos x="T4" y="T5"/>
                </a:cxn>
                <a:cxn ang="0">
                  <a:pos x="T6" y="T7"/>
                </a:cxn>
                <a:cxn ang="0">
                  <a:pos x="T8" y="T9"/>
                </a:cxn>
              </a:cxnLst>
              <a:rect l="0" t="0" r="r" b="b"/>
              <a:pathLst>
                <a:path w="146" h="88">
                  <a:moveTo>
                    <a:pt x="0" y="88"/>
                  </a:moveTo>
                  <a:cubicBezTo>
                    <a:pt x="0" y="88"/>
                    <a:pt x="0" y="88"/>
                    <a:pt x="0" y="88"/>
                  </a:cubicBezTo>
                  <a:cubicBezTo>
                    <a:pt x="146" y="27"/>
                    <a:pt x="146" y="27"/>
                    <a:pt x="146" y="27"/>
                  </a:cubicBezTo>
                  <a:cubicBezTo>
                    <a:pt x="142" y="18"/>
                    <a:pt x="137" y="9"/>
                    <a:pt x="131" y="0"/>
                  </a:cubicBezTo>
                  <a:cubicBezTo>
                    <a:pt x="0" y="88"/>
                    <a:pt x="0" y="88"/>
                    <a:pt x="0" y="88"/>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šľïďe"/>
            <p:cNvSpPr/>
            <p:nvPr/>
          </p:nvSpPr>
          <p:spPr bwMode="auto">
            <a:xfrm>
              <a:off x="6097623" y="3165207"/>
              <a:ext cx="534086" cy="103895"/>
            </a:xfrm>
            <a:custGeom>
              <a:avLst/>
              <a:gdLst>
                <a:gd name="T0" fmla="*/ 0 w 158"/>
                <a:gd name="T1" fmla="*/ 31 h 31"/>
                <a:gd name="T2" fmla="*/ 0 w 158"/>
                <a:gd name="T3" fmla="*/ 31 h 31"/>
                <a:gd name="T4" fmla="*/ 158 w 158"/>
                <a:gd name="T5" fmla="*/ 31 h 31"/>
                <a:gd name="T6" fmla="*/ 155 w 158"/>
                <a:gd name="T7" fmla="*/ 0 h 31"/>
                <a:gd name="T8" fmla="*/ 0 w 158"/>
                <a:gd name="T9" fmla="*/ 31 h 31"/>
              </a:gdLst>
              <a:ahLst/>
              <a:cxnLst>
                <a:cxn ang="0">
                  <a:pos x="T0" y="T1"/>
                </a:cxn>
                <a:cxn ang="0">
                  <a:pos x="T2" y="T3"/>
                </a:cxn>
                <a:cxn ang="0">
                  <a:pos x="T4" y="T5"/>
                </a:cxn>
                <a:cxn ang="0">
                  <a:pos x="T6" y="T7"/>
                </a:cxn>
                <a:cxn ang="0">
                  <a:pos x="T8" y="T9"/>
                </a:cxn>
              </a:cxnLst>
              <a:rect l="0" t="0" r="r" b="b"/>
              <a:pathLst>
                <a:path w="158" h="31">
                  <a:moveTo>
                    <a:pt x="0" y="31"/>
                  </a:moveTo>
                  <a:cubicBezTo>
                    <a:pt x="0" y="31"/>
                    <a:pt x="0" y="31"/>
                    <a:pt x="0" y="31"/>
                  </a:cubicBezTo>
                  <a:cubicBezTo>
                    <a:pt x="158" y="31"/>
                    <a:pt x="158" y="31"/>
                    <a:pt x="158" y="31"/>
                  </a:cubicBezTo>
                  <a:cubicBezTo>
                    <a:pt x="158" y="21"/>
                    <a:pt x="157" y="10"/>
                    <a:pt x="155" y="0"/>
                  </a:cubicBezTo>
                  <a:cubicBezTo>
                    <a:pt x="0" y="31"/>
                    <a:pt x="0" y="31"/>
                    <a:pt x="0" y="31"/>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şľïďé"/>
            <p:cNvSpPr/>
            <p:nvPr/>
          </p:nvSpPr>
          <p:spPr bwMode="auto">
            <a:xfrm>
              <a:off x="5600875" y="2972027"/>
              <a:ext cx="496748" cy="297075"/>
            </a:xfrm>
            <a:custGeom>
              <a:avLst/>
              <a:gdLst>
                <a:gd name="T0" fmla="*/ 147 w 147"/>
                <a:gd name="T1" fmla="*/ 88 h 88"/>
                <a:gd name="T2" fmla="*/ 15 w 147"/>
                <a:gd name="T3" fmla="*/ 0 h 88"/>
                <a:gd name="T4" fmla="*/ 0 w 147"/>
                <a:gd name="T5" fmla="*/ 27 h 88"/>
                <a:gd name="T6" fmla="*/ 147 w 147"/>
                <a:gd name="T7" fmla="*/ 88 h 88"/>
              </a:gdLst>
              <a:ahLst/>
              <a:cxnLst>
                <a:cxn ang="0">
                  <a:pos x="T0" y="T1"/>
                </a:cxn>
                <a:cxn ang="0">
                  <a:pos x="T2" y="T3"/>
                </a:cxn>
                <a:cxn ang="0">
                  <a:pos x="T4" y="T5"/>
                </a:cxn>
                <a:cxn ang="0">
                  <a:pos x="T6" y="T7"/>
                </a:cxn>
              </a:cxnLst>
              <a:rect l="0" t="0" r="r" b="b"/>
              <a:pathLst>
                <a:path w="147" h="88">
                  <a:moveTo>
                    <a:pt x="147" y="88"/>
                  </a:moveTo>
                  <a:cubicBezTo>
                    <a:pt x="15" y="0"/>
                    <a:pt x="15" y="0"/>
                    <a:pt x="15" y="0"/>
                  </a:cubicBezTo>
                  <a:cubicBezTo>
                    <a:pt x="9" y="9"/>
                    <a:pt x="4" y="18"/>
                    <a:pt x="0" y="27"/>
                  </a:cubicBezTo>
                  <a:cubicBezTo>
                    <a:pt x="147" y="88"/>
                    <a:pt x="147" y="88"/>
                    <a:pt x="147" y="88"/>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ṧ1íḓê"/>
            <p:cNvSpPr/>
            <p:nvPr/>
          </p:nvSpPr>
          <p:spPr bwMode="auto">
            <a:xfrm>
              <a:off x="5719380" y="2824302"/>
              <a:ext cx="378243" cy="444801"/>
            </a:xfrm>
            <a:custGeom>
              <a:avLst/>
              <a:gdLst>
                <a:gd name="T0" fmla="*/ 24 w 112"/>
                <a:gd name="T1" fmla="*/ 0 h 132"/>
                <a:gd name="T2" fmla="*/ 0 w 112"/>
                <a:gd name="T3" fmla="*/ 20 h 132"/>
                <a:gd name="T4" fmla="*/ 112 w 112"/>
                <a:gd name="T5" fmla="*/ 132 h 132"/>
                <a:gd name="T6" fmla="*/ 24 w 112"/>
                <a:gd name="T7" fmla="*/ 0 h 132"/>
              </a:gdLst>
              <a:ahLst/>
              <a:cxnLst>
                <a:cxn ang="0">
                  <a:pos x="T0" y="T1"/>
                </a:cxn>
                <a:cxn ang="0">
                  <a:pos x="T2" y="T3"/>
                </a:cxn>
                <a:cxn ang="0">
                  <a:pos x="T4" y="T5"/>
                </a:cxn>
                <a:cxn ang="0">
                  <a:pos x="T6" y="T7"/>
                </a:cxn>
              </a:cxnLst>
              <a:rect l="0" t="0" r="r" b="b"/>
              <a:pathLst>
                <a:path w="112" h="132">
                  <a:moveTo>
                    <a:pt x="24" y="0"/>
                  </a:moveTo>
                  <a:cubicBezTo>
                    <a:pt x="15" y="6"/>
                    <a:pt x="7" y="13"/>
                    <a:pt x="0" y="20"/>
                  </a:cubicBezTo>
                  <a:cubicBezTo>
                    <a:pt x="112" y="132"/>
                    <a:pt x="112" y="132"/>
                    <a:pt x="112" y="132"/>
                  </a:cubicBezTo>
                  <a:lnTo>
                    <a:pt x="24" y="0"/>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ïşļîḋé"/>
            <p:cNvSpPr/>
            <p:nvPr/>
          </p:nvSpPr>
          <p:spPr bwMode="auto">
            <a:xfrm>
              <a:off x="6097623" y="2892483"/>
              <a:ext cx="443177" cy="376620"/>
            </a:xfrm>
            <a:custGeom>
              <a:avLst/>
              <a:gdLst>
                <a:gd name="T0" fmla="*/ 131 w 131"/>
                <a:gd name="T1" fmla="*/ 24 h 112"/>
                <a:gd name="T2" fmla="*/ 112 w 131"/>
                <a:gd name="T3" fmla="*/ 0 h 112"/>
                <a:gd name="T4" fmla="*/ 0 w 131"/>
                <a:gd name="T5" fmla="*/ 112 h 112"/>
                <a:gd name="T6" fmla="*/ 131 w 131"/>
                <a:gd name="T7" fmla="*/ 24 h 112"/>
              </a:gdLst>
              <a:ahLst/>
              <a:cxnLst>
                <a:cxn ang="0">
                  <a:pos x="T0" y="T1"/>
                </a:cxn>
                <a:cxn ang="0">
                  <a:pos x="T2" y="T3"/>
                </a:cxn>
                <a:cxn ang="0">
                  <a:pos x="T4" y="T5"/>
                </a:cxn>
                <a:cxn ang="0">
                  <a:pos x="T6" y="T7"/>
                </a:cxn>
              </a:cxnLst>
              <a:rect l="0" t="0" r="r" b="b"/>
              <a:pathLst>
                <a:path w="131" h="112">
                  <a:moveTo>
                    <a:pt x="131" y="24"/>
                  </a:moveTo>
                  <a:cubicBezTo>
                    <a:pt x="126" y="15"/>
                    <a:pt x="119" y="7"/>
                    <a:pt x="112" y="0"/>
                  </a:cubicBezTo>
                  <a:cubicBezTo>
                    <a:pt x="0" y="112"/>
                    <a:pt x="0" y="112"/>
                    <a:pt x="0" y="112"/>
                  </a:cubicBezTo>
                  <a:lnTo>
                    <a:pt x="131" y="24"/>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şļîḍè"/>
            <p:cNvSpPr/>
            <p:nvPr/>
          </p:nvSpPr>
          <p:spPr bwMode="auto">
            <a:xfrm>
              <a:off x="6097623" y="2777224"/>
              <a:ext cx="297075" cy="491879"/>
            </a:xfrm>
            <a:custGeom>
              <a:avLst/>
              <a:gdLst>
                <a:gd name="T0" fmla="*/ 0 w 88"/>
                <a:gd name="T1" fmla="*/ 146 h 146"/>
                <a:gd name="T2" fmla="*/ 0 w 88"/>
                <a:gd name="T3" fmla="*/ 146 h 146"/>
                <a:gd name="T4" fmla="*/ 88 w 88"/>
                <a:gd name="T5" fmla="*/ 14 h 146"/>
                <a:gd name="T6" fmla="*/ 60 w 88"/>
                <a:gd name="T7" fmla="*/ 0 h 146"/>
                <a:gd name="T8" fmla="*/ 0 w 88"/>
                <a:gd name="T9" fmla="*/ 146 h 146"/>
              </a:gdLst>
              <a:ahLst/>
              <a:cxnLst>
                <a:cxn ang="0">
                  <a:pos x="T0" y="T1"/>
                </a:cxn>
                <a:cxn ang="0">
                  <a:pos x="T2" y="T3"/>
                </a:cxn>
                <a:cxn ang="0">
                  <a:pos x="T4" y="T5"/>
                </a:cxn>
                <a:cxn ang="0">
                  <a:pos x="T6" y="T7"/>
                </a:cxn>
                <a:cxn ang="0">
                  <a:pos x="T8" y="T9"/>
                </a:cxn>
              </a:cxnLst>
              <a:rect l="0" t="0" r="r" b="b"/>
              <a:pathLst>
                <a:path w="88" h="146">
                  <a:moveTo>
                    <a:pt x="0" y="146"/>
                  </a:moveTo>
                  <a:cubicBezTo>
                    <a:pt x="0" y="146"/>
                    <a:pt x="0" y="146"/>
                    <a:pt x="0" y="146"/>
                  </a:cubicBezTo>
                  <a:cubicBezTo>
                    <a:pt x="88" y="14"/>
                    <a:pt x="88" y="14"/>
                    <a:pt x="88" y="14"/>
                  </a:cubicBezTo>
                  <a:cubicBezTo>
                    <a:pt x="79" y="9"/>
                    <a:pt x="70" y="4"/>
                    <a:pt x="60" y="0"/>
                  </a:cubicBezTo>
                  <a:cubicBezTo>
                    <a:pt x="0" y="146"/>
                    <a:pt x="0" y="146"/>
                    <a:pt x="0" y="146"/>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íśliďé"/>
            <p:cNvSpPr/>
            <p:nvPr/>
          </p:nvSpPr>
          <p:spPr bwMode="auto">
            <a:xfrm>
              <a:off x="5891457" y="2746380"/>
              <a:ext cx="206167" cy="522722"/>
            </a:xfrm>
            <a:custGeom>
              <a:avLst/>
              <a:gdLst>
                <a:gd name="T0" fmla="*/ 61 w 61"/>
                <a:gd name="T1" fmla="*/ 155 h 155"/>
                <a:gd name="T2" fmla="*/ 61 w 61"/>
                <a:gd name="T3" fmla="*/ 155 h 155"/>
                <a:gd name="T4" fmla="*/ 30 w 61"/>
                <a:gd name="T5" fmla="*/ 0 h 155"/>
                <a:gd name="T6" fmla="*/ 0 w 61"/>
                <a:gd name="T7" fmla="*/ 9 h 155"/>
                <a:gd name="T8" fmla="*/ 61 w 61"/>
                <a:gd name="T9" fmla="*/ 155 h 155"/>
              </a:gdLst>
              <a:ahLst/>
              <a:cxnLst>
                <a:cxn ang="0">
                  <a:pos x="T0" y="T1"/>
                </a:cxn>
                <a:cxn ang="0">
                  <a:pos x="T2" y="T3"/>
                </a:cxn>
                <a:cxn ang="0">
                  <a:pos x="T4" y="T5"/>
                </a:cxn>
                <a:cxn ang="0">
                  <a:pos x="T6" y="T7"/>
                </a:cxn>
                <a:cxn ang="0">
                  <a:pos x="T8" y="T9"/>
                </a:cxn>
              </a:cxnLst>
              <a:rect l="0" t="0" r="r" b="b"/>
              <a:pathLst>
                <a:path w="61" h="155">
                  <a:moveTo>
                    <a:pt x="61" y="155"/>
                  </a:moveTo>
                  <a:cubicBezTo>
                    <a:pt x="61" y="155"/>
                    <a:pt x="61" y="155"/>
                    <a:pt x="61" y="155"/>
                  </a:cubicBezTo>
                  <a:cubicBezTo>
                    <a:pt x="30" y="0"/>
                    <a:pt x="30" y="0"/>
                    <a:pt x="30" y="0"/>
                  </a:cubicBezTo>
                  <a:cubicBezTo>
                    <a:pt x="20" y="2"/>
                    <a:pt x="10" y="5"/>
                    <a:pt x="0" y="9"/>
                  </a:cubicBezTo>
                  <a:cubicBezTo>
                    <a:pt x="61" y="155"/>
                    <a:pt x="61" y="155"/>
                    <a:pt x="61" y="155"/>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Sḻîḍe"/>
            <p:cNvSpPr/>
            <p:nvPr/>
          </p:nvSpPr>
          <p:spPr bwMode="auto">
            <a:xfrm>
              <a:off x="6097623" y="2736640"/>
              <a:ext cx="105519" cy="532462"/>
            </a:xfrm>
            <a:custGeom>
              <a:avLst/>
              <a:gdLst>
                <a:gd name="T0" fmla="*/ 0 w 31"/>
                <a:gd name="T1" fmla="*/ 158 h 158"/>
                <a:gd name="T2" fmla="*/ 0 w 31"/>
                <a:gd name="T3" fmla="*/ 158 h 158"/>
                <a:gd name="T4" fmla="*/ 31 w 31"/>
                <a:gd name="T5" fmla="*/ 3 h 158"/>
                <a:gd name="T6" fmla="*/ 0 w 31"/>
                <a:gd name="T7" fmla="*/ 0 h 158"/>
                <a:gd name="T8" fmla="*/ 0 w 31"/>
                <a:gd name="T9" fmla="*/ 158 h 158"/>
              </a:gdLst>
              <a:ahLst/>
              <a:cxnLst>
                <a:cxn ang="0">
                  <a:pos x="T0" y="T1"/>
                </a:cxn>
                <a:cxn ang="0">
                  <a:pos x="T2" y="T3"/>
                </a:cxn>
                <a:cxn ang="0">
                  <a:pos x="T4" y="T5"/>
                </a:cxn>
                <a:cxn ang="0">
                  <a:pos x="T6" y="T7"/>
                </a:cxn>
                <a:cxn ang="0">
                  <a:pos x="T8" y="T9"/>
                </a:cxn>
              </a:cxnLst>
              <a:rect l="0" t="0" r="r" b="b"/>
              <a:pathLst>
                <a:path w="31" h="158">
                  <a:moveTo>
                    <a:pt x="0" y="158"/>
                  </a:moveTo>
                  <a:cubicBezTo>
                    <a:pt x="0" y="158"/>
                    <a:pt x="0" y="158"/>
                    <a:pt x="0" y="158"/>
                  </a:cubicBezTo>
                  <a:cubicBezTo>
                    <a:pt x="31" y="3"/>
                    <a:pt x="31" y="3"/>
                    <a:pt x="31" y="3"/>
                  </a:cubicBezTo>
                  <a:cubicBezTo>
                    <a:pt x="21" y="1"/>
                    <a:pt x="10" y="0"/>
                    <a:pt x="0" y="0"/>
                  </a:cubicBezTo>
                  <a:cubicBezTo>
                    <a:pt x="0" y="158"/>
                    <a:pt x="0" y="158"/>
                    <a:pt x="0" y="158"/>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ïŝļidé"/>
            <p:cNvSpPr/>
            <p:nvPr/>
          </p:nvSpPr>
          <p:spPr bwMode="auto">
            <a:xfrm>
              <a:off x="5560292" y="3165207"/>
              <a:ext cx="537332" cy="103895"/>
            </a:xfrm>
            <a:custGeom>
              <a:avLst/>
              <a:gdLst>
                <a:gd name="T0" fmla="*/ 159 w 159"/>
                <a:gd name="T1" fmla="*/ 31 h 31"/>
                <a:gd name="T2" fmla="*/ 159 w 159"/>
                <a:gd name="T3" fmla="*/ 31 h 31"/>
                <a:gd name="T4" fmla="*/ 3 w 159"/>
                <a:gd name="T5" fmla="*/ 0 h 31"/>
                <a:gd name="T6" fmla="*/ 0 w 159"/>
                <a:gd name="T7" fmla="*/ 31 h 31"/>
                <a:gd name="T8" fmla="*/ 159 w 159"/>
                <a:gd name="T9" fmla="*/ 31 h 31"/>
              </a:gdLst>
              <a:ahLst/>
              <a:cxnLst>
                <a:cxn ang="0">
                  <a:pos x="T0" y="T1"/>
                </a:cxn>
                <a:cxn ang="0">
                  <a:pos x="T2" y="T3"/>
                </a:cxn>
                <a:cxn ang="0">
                  <a:pos x="T4" y="T5"/>
                </a:cxn>
                <a:cxn ang="0">
                  <a:pos x="T6" y="T7"/>
                </a:cxn>
                <a:cxn ang="0">
                  <a:pos x="T8" y="T9"/>
                </a:cxn>
              </a:cxnLst>
              <a:rect l="0" t="0" r="r" b="b"/>
              <a:pathLst>
                <a:path w="159" h="31">
                  <a:moveTo>
                    <a:pt x="159" y="31"/>
                  </a:moveTo>
                  <a:cubicBezTo>
                    <a:pt x="159" y="31"/>
                    <a:pt x="159" y="31"/>
                    <a:pt x="159" y="31"/>
                  </a:cubicBezTo>
                  <a:cubicBezTo>
                    <a:pt x="3" y="0"/>
                    <a:pt x="3" y="0"/>
                    <a:pt x="3" y="0"/>
                  </a:cubicBezTo>
                  <a:cubicBezTo>
                    <a:pt x="1" y="10"/>
                    <a:pt x="0" y="21"/>
                    <a:pt x="0" y="31"/>
                  </a:cubicBezTo>
                  <a:cubicBezTo>
                    <a:pt x="159" y="31"/>
                    <a:pt x="159" y="31"/>
                    <a:pt x="159" y="31"/>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ŝļïḍe"/>
            <p:cNvSpPr/>
            <p:nvPr/>
          </p:nvSpPr>
          <p:spPr bwMode="auto">
            <a:xfrm>
              <a:off x="6097623" y="3062935"/>
              <a:ext cx="524346" cy="206167"/>
            </a:xfrm>
            <a:custGeom>
              <a:avLst/>
              <a:gdLst>
                <a:gd name="T0" fmla="*/ 155 w 155"/>
                <a:gd name="T1" fmla="*/ 30 h 61"/>
                <a:gd name="T2" fmla="*/ 146 w 155"/>
                <a:gd name="T3" fmla="*/ 0 h 61"/>
                <a:gd name="T4" fmla="*/ 0 w 155"/>
                <a:gd name="T5" fmla="*/ 61 h 61"/>
                <a:gd name="T6" fmla="*/ 155 w 155"/>
                <a:gd name="T7" fmla="*/ 30 h 61"/>
              </a:gdLst>
              <a:ahLst/>
              <a:cxnLst>
                <a:cxn ang="0">
                  <a:pos x="T0" y="T1"/>
                </a:cxn>
                <a:cxn ang="0">
                  <a:pos x="T2" y="T3"/>
                </a:cxn>
                <a:cxn ang="0">
                  <a:pos x="T4" y="T5"/>
                </a:cxn>
                <a:cxn ang="0">
                  <a:pos x="T6" y="T7"/>
                </a:cxn>
              </a:cxnLst>
              <a:rect l="0" t="0" r="r" b="b"/>
              <a:pathLst>
                <a:path w="155" h="61">
                  <a:moveTo>
                    <a:pt x="155" y="30"/>
                  </a:moveTo>
                  <a:cubicBezTo>
                    <a:pt x="153" y="20"/>
                    <a:pt x="150" y="10"/>
                    <a:pt x="146" y="0"/>
                  </a:cubicBezTo>
                  <a:cubicBezTo>
                    <a:pt x="0" y="61"/>
                    <a:pt x="0" y="61"/>
                    <a:pt x="0" y="61"/>
                  </a:cubicBezTo>
                  <a:lnTo>
                    <a:pt x="155" y="30"/>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ṣļîdê"/>
            <p:cNvSpPr/>
            <p:nvPr/>
          </p:nvSpPr>
          <p:spPr bwMode="auto">
            <a:xfrm>
              <a:off x="5651199" y="2892483"/>
              <a:ext cx="446425" cy="376620"/>
            </a:xfrm>
            <a:custGeom>
              <a:avLst/>
              <a:gdLst>
                <a:gd name="T0" fmla="*/ 132 w 132"/>
                <a:gd name="T1" fmla="*/ 112 h 112"/>
                <a:gd name="T2" fmla="*/ 132 w 132"/>
                <a:gd name="T3" fmla="*/ 112 h 112"/>
                <a:gd name="T4" fmla="*/ 132 w 132"/>
                <a:gd name="T5" fmla="*/ 112 h 112"/>
                <a:gd name="T6" fmla="*/ 20 w 132"/>
                <a:gd name="T7" fmla="*/ 0 h 112"/>
                <a:gd name="T8" fmla="*/ 0 w 132"/>
                <a:gd name="T9" fmla="*/ 24 h 112"/>
                <a:gd name="T10" fmla="*/ 132 w 132"/>
                <a:gd name="T11" fmla="*/ 112 h 112"/>
              </a:gdLst>
              <a:ahLst/>
              <a:cxnLst>
                <a:cxn ang="0">
                  <a:pos x="T0" y="T1"/>
                </a:cxn>
                <a:cxn ang="0">
                  <a:pos x="T2" y="T3"/>
                </a:cxn>
                <a:cxn ang="0">
                  <a:pos x="T4" y="T5"/>
                </a:cxn>
                <a:cxn ang="0">
                  <a:pos x="T6" y="T7"/>
                </a:cxn>
                <a:cxn ang="0">
                  <a:pos x="T8" y="T9"/>
                </a:cxn>
                <a:cxn ang="0">
                  <a:pos x="T10" y="T11"/>
                </a:cxn>
              </a:cxnLst>
              <a:rect l="0" t="0" r="r" b="b"/>
              <a:pathLst>
                <a:path w="132" h="112">
                  <a:moveTo>
                    <a:pt x="132" y="112"/>
                  </a:moveTo>
                  <a:cubicBezTo>
                    <a:pt x="132" y="112"/>
                    <a:pt x="132" y="112"/>
                    <a:pt x="132" y="112"/>
                  </a:cubicBezTo>
                  <a:cubicBezTo>
                    <a:pt x="132" y="112"/>
                    <a:pt x="132" y="112"/>
                    <a:pt x="132" y="112"/>
                  </a:cubicBezTo>
                  <a:cubicBezTo>
                    <a:pt x="20" y="0"/>
                    <a:pt x="20" y="0"/>
                    <a:pt x="20" y="0"/>
                  </a:cubicBezTo>
                  <a:cubicBezTo>
                    <a:pt x="12" y="7"/>
                    <a:pt x="6" y="15"/>
                    <a:pt x="0" y="24"/>
                  </a:cubicBezTo>
                  <a:cubicBezTo>
                    <a:pt x="132" y="112"/>
                    <a:pt x="132" y="112"/>
                    <a:pt x="132" y="112"/>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ṧļiḍé"/>
            <p:cNvSpPr/>
            <p:nvPr/>
          </p:nvSpPr>
          <p:spPr bwMode="auto">
            <a:xfrm>
              <a:off x="5571654" y="3062935"/>
              <a:ext cx="525969" cy="206167"/>
            </a:xfrm>
            <a:custGeom>
              <a:avLst/>
              <a:gdLst>
                <a:gd name="T0" fmla="*/ 9 w 156"/>
                <a:gd name="T1" fmla="*/ 0 h 61"/>
                <a:gd name="T2" fmla="*/ 0 w 156"/>
                <a:gd name="T3" fmla="*/ 30 h 61"/>
                <a:gd name="T4" fmla="*/ 156 w 156"/>
                <a:gd name="T5" fmla="*/ 61 h 61"/>
                <a:gd name="T6" fmla="*/ 9 w 156"/>
                <a:gd name="T7" fmla="*/ 0 h 61"/>
              </a:gdLst>
              <a:ahLst/>
              <a:cxnLst>
                <a:cxn ang="0">
                  <a:pos x="T0" y="T1"/>
                </a:cxn>
                <a:cxn ang="0">
                  <a:pos x="T2" y="T3"/>
                </a:cxn>
                <a:cxn ang="0">
                  <a:pos x="T4" y="T5"/>
                </a:cxn>
                <a:cxn ang="0">
                  <a:pos x="T6" y="T7"/>
                </a:cxn>
              </a:cxnLst>
              <a:rect l="0" t="0" r="r" b="b"/>
              <a:pathLst>
                <a:path w="156" h="61">
                  <a:moveTo>
                    <a:pt x="9" y="0"/>
                  </a:moveTo>
                  <a:cubicBezTo>
                    <a:pt x="5" y="10"/>
                    <a:pt x="2" y="20"/>
                    <a:pt x="0" y="30"/>
                  </a:cubicBezTo>
                  <a:cubicBezTo>
                    <a:pt x="156" y="61"/>
                    <a:pt x="156" y="61"/>
                    <a:pt x="156" y="61"/>
                  </a:cubicBezTo>
                  <a:lnTo>
                    <a:pt x="9" y="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şḻídé"/>
            <p:cNvSpPr/>
            <p:nvPr/>
          </p:nvSpPr>
          <p:spPr bwMode="auto">
            <a:xfrm>
              <a:off x="5800548" y="2777224"/>
              <a:ext cx="297075" cy="491879"/>
            </a:xfrm>
            <a:custGeom>
              <a:avLst/>
              <a:gdLst>
                <a:gd name="T0" fmla="*/ 88 w 88"/>
                <a:gd name="T1" fmla="*/ 146 h 146"/>
                <a:gd name="T2" fmla="*/ 27 w 88"/>
                <a:gd name="T3" fmla="*/ 0 h 146"/>
                <a:gd name="T4" fmla="*/ 0 w 88"/>
                <a:gd name="T5" fmla="*/ 14 h 146"/>
                <a:gd name="T6" fmla="*/ 88 w 88"/>
                <a:gd name="T7" fmla="*/ 146 h 146"/>
              </a:gdLst>
              <a:ahLst/>
              <a:cxnLst>
                <a:cxn ang="0">
                  <a:pos x="T0" y="T1"/>
                </a:cxn>
                <a:cxn ang="0">
                  <a:pos x="T2" y="T3"/>
                </a:cxn>
                <a:cxn ang="0">
                  <a:pos x="T4" y="T5"/>
                </a:cxn>
                <a:cxn ang="0">
                  <a:pos x="T6" y="T7"/>
                </a:cxn>
              </a:cxnLst>
              <a:rect l="0" t="0" r="r" b="b"/>
              <a:pathLst>
                <a:path w="88" h="146">
                  <a:moveTo>
                    <a:pt x="88" y="146"/>
                  </a:moveTo>
                  <a:cubicBezTo>
                    <a:pt x="27" y="0"/>
                    <a:pt x="27" y="0"/>
                    <a:pt x="27" y="0"/>
                  </a:cubicBezTo>
                  <a:cubicBezTo>
                    <a:pt x="17" y="4"/>
                    <a:pt x="8" y="9"/>
                    <a:pt x="0" y="14"/>
                  </a:cubicBezTo>
                  <a:cubicBezTo>
                    <a:pt x="88" y="146"/>
                    <a:pt x="88" y="146"/>
                    <a:pt x="88" y="146"/>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ïśļíďé"/>
            <p:cNvSpPr/>
            <p:nvPr/>
          </p:nvSpPr>
          <p:spPr bwMode="auto">
            <a:xfrm>
              <a:off x="6097623" y="2746380"/>
              <a:ext cx="202920" cy="522722"/>
            </a:xfrm>
            <a:custGeom>
              <a:avLst/>
              <a:gdLst>
                <a:gd name="T0" fmla="*/ 60 w 60"/>
                <a:gd name="T1" fmla="*/ 9 h 155"/>
                <a:gd name="T2" fmla="*/ 31 w 60"/>
                <a:gd name="T3" fmla="*/ 0 h 155"/>
                <a:gd name="T4" fmla="*/ 0 w 60"/>
                <a:gd name="T5" fmla="*/ 155 h 155"/>
                <a:gd name="T6" fmla="*/ 60 w 60"/>
                <a:gd name="T7" fmla="*/ 9 h 155"/>
              </a:gdLst>
              <a:ahLst/>
              <a:cxnLst>
                <a:cxn ang="0">
                  <a:pos x="T0" y="T1"/>
                </a:cxn>
                <a:cxn ang="0">
                  <a:pos x="T2" y="T3"/>
                </a:cxn>
                <a:cxn ang="0">
                  <a:pos x="T4" y="T5"/>
                </a:cxn>
                <a:cxn ang="0">
                  <a:pos x="T6" y="T7"/>
                </a:cxn>
              </a:cxnLst>
              <a:rect l="0" t="0" r="r" b="b"/>
              <a:pathLst>
                <a:path w="60" h="155">
                  <a:moveTo>
                    <a:pt x="60" y="9"/>
                  </a:moveTo>
                  <a:cubicBezTo>
                    <a:pt x="51" y="5"/>
                    <a:pt x="41" y="2"/>
                    <a:pt x="31" y="0"/>
                  </a:cubicBezTo>
                  <a:cubicBezTo>
                    <a:pt x="0" y="155"/>
                    <a:pt x="0" y="155"/>
                    <a:pt x="0" y="155"/>
                  </a:cubicBezTo>
                  <a:lnTo>
                    <a:pt x="60" y="9"/>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ṩḷiḑé"/>
            <p:cNvSpPr/>
            <p:nvPr/>
          </p:nvSpPr>
          <p:spPr bwMode="auto">
            <a:xfrm>
              <a:off x="6097623" y="2824302"/>
              <a:ext cx="378243" cy="444801"/>
            </a:xfrm>
            <a:custGeom>
              <a:avLst/>
              <a:gdLst>
                <a:gd name="T0" fmla="*/ 112 w 112"/>
                <a:gd name="T1" fmla="*/ 20 h 132"/>
                <a:gd name="T2" fmla="*/ 88 w 112"/>
                <a:gd name="T3" fmla="*/ 0 h 132"/>
                <a:gd name="T4" fmla="*/ 0 w 112"/>
                <a:gd name="T5" fmla="*/ 132 h 132"/>
                <a:gd name="T6" fmla="*/ 112 w 112"/>
                <a:gd name="T7" fmla="*/ 20 h 132"/>
              </a:gdLst>
              <a:ahLst/>
              <a:cxnLst>
                <a:cxn ang="0">
                  <a:pos x="T0" y="T1"/>
                </a:cxn>
                <a:cxn ang="0">
                  <a:pos x="T2" y="T3"/>
                </a:cxn>
                <a:cxn ang="0">
                  <a:pos x="T4" y="T5"/>
                </a:cxn>
                <a:cxn ang="0">
                  <a:pos x="T6" y="T7"/>
                </a:cxn>
              </a:cxnLst>
              <a:rect l="0" t="0" r="r" b="b"/>
              <a:pathLst>
                <a:path w="112" h="132">
                  <a:moveTo>
                    <a:pt x="112" y="20"/>
                  </a:moveTo>
                  <a:cubicBezTo>
                    <a:pt x="104" y="13"/>
                    <a:pt x="96" y="6"/>
                    <a:pt x="88" y="0"/>
                  </a:cubicBezTo>
                  <a:cubicBezTo>
                    <a:pt x="0" y="132"/>
                    <a:pt x="0" y="132"/>
                    <a:pt x="0" y="132"/>
                  </a:cubicBezTo>
                  <a:lnTo>
                    <a:pt x="112" y="2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îṥḷiḓè"/>
            <p:cNvSpPr/>
            <p:nvPr/>
          </p:nvSpPr>
          <p:spPr bwMode="auto">
            <a:xfrm>
              <a:off x="5993728" y="2736640"/>
              <a:ext cx="103895" cy="532462"/>
            </a:xfrm>
            <a:custGeom>
              <a:avLst/>
              <a:gdLst>
                <a:gd name="T0" fmla="*/ 31 w 31"/>
                <a:gd name="T1" fmla="*/ 0 h 158"/>
                <a:gd name="T2" fmla="*/ 0 w 31"/>
                <a:gd name="T3" fmla="*/ 3 h 158"/>
                <a:gd name="T4" fmla="*/ 31 w 31"/>
                <a:gd name="T5" fmla="*/ 158 h 158"/>
                <a:gd name="T6" fmla="*/ 31 w 31"/>
                <a:gd name="T7" fmla="*/ 0 h 158"/>
              </a:gdLst>
              <a:ahLst/>
              <a:cxnLst>
                <a:cxn ang="0">
                  <a:pos x="T0" y="T1"/>
                </a:cxn>
                <a:cxn ang="0">
                  <a:pos x="T2" y="T3"/>
                </a:cxn>
                <a:cxn ang="0">
                  <a:pos x="T4" y="T5"/>
                </a:cxn>
                <a:cxn ang="0">
                  <a:pos x="T6" y="T7"/>
                </a:cxn>
              </a:cxnLst>
              <a:rect l="0" t="0" r="r" b="b"/>
              <a:pathLst>
                <a:path w="31" h="158">
                  <a:moveTo>
                    <a:pt x="31" y="0"/>
                  </a:moveTo>
                  <a:cubicBezTo>
                    <a:pt x="20" y="0"/>
                    <a:pt x="10" y="1"/>
                    <a:pt x="0" y="3"/>
                  </a:cubicBezTo>
                  <a:cubicBezTo>
                    <a:pt x="31" y="158"/>
                    <a:pt x="31" y="158"/>
                    <a:pt x="31" y="158"/>
                  </a:cubicBezTo>
                  <a:lnTo>
                    <a:pt x="31" y="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ṣḻïďé"/>
            <p:cNvSpPr/>
            <p:nvPr/>
          </p:nvSpPr>
          <p:spPr bwMode="auto">
            <a:xfrm>
              <a:off x="6097623" y="2972027"/>
              <a:ext cx="493501" cy="297075"/>
            </a:xfrm>
            <a:custGeom>
              <a:avLst/>
              <a:gdLst>
                <a:gd name="T0" fmla="*/ 0 w 146"/>
                <a:gd name="T1" fmla="*/ 88 h 88"/>
                <a:gd name="T2" fmla="*/ 0 w 146"/>
                <a:gd name="T3" fmla="*/ 88 h 88"/>
                <a:gd name="T4" fmla="*/ 146 w 146"/>
                <a:gd name="T5" fmla="*/ 27 h 88"/>
                <a:gd name="T6" fmla="*/ 131 w 146"/>
                <a:gd name="T7" fmla="*/ 0 h 88"/>
                <a:gd name="T8" fmla="*/ 0 w 146"/>
                <a:gd name="T9" fmla="*/ 88 h 88"/>
              </a:gdLst>
              <a:ahLst/>
              <a:cxnLst>
                <a:cxn ang="0">
                  <a:pos x="T0" y="T1"/>
                </a:cxn>
                <a:cxn ang="0">
                  <a:pos x="T2" y="T3"/>
                </a:cxn>
                <a:cxn ang="0">
                  <a:pos x="T4" y="T5"/>
                </a:cxn>
                <a:cxn ang="0">
                  <a:pos x="T6" y="T7"/>
                </a:cxn>
                <a:cxn ang="0">
                  <a:pos x="T8" y="T9"/>
                </a:cxn>
              </a:cxnLst>
              <a:rect l="0" t="0" r="r" b="b"/>
              <a:pathLst>
                <a:path w="146" h="88">
                  <a:moveTo>
                    <a:pt x="0" y="88"/>
                  </a:moveTo>
                  <a:cubicBezTo>
                    <a:pt x="0" y="88"/>
                    <a:pt x="0" y="88"/>
                    <a:pt x="0" y="88"/>
                  </a:cubicBezTo>
                  <a:cubicBezTo>
                    <a:pt x="146" y="27"/>
                    <a:pt x="146" y="27"/>
                    <a:pt x="146" y="27"/>
                  </a:cubicBezTo>
                  <a:cubicBezTo>
                    <a:pt x="142" y="18"/>
                    <a:pt x="137" y="9"/>
                    <a:pt x="131" y="0"/>
                  </a:cubicBezTo>
                  <a:cubicBezTo>
                    <a:pt x="0" y="88"/>
                    <a:pt x="0" y="88"/>
                    <a:pt x="0" y="88"/>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ṣlïḓe"/>
            <p:cNvSpPr/>
            <p:nvPr/>
          </p:nvSpPr>
          <p:spPr bwMode="auto">
            <a:xfrm>
              <a:off x="6097623" y="3165207"/>
              <a:ext cx="534086" cy="103895"/>
            </a:xfrm>
            <a:custGeom>
              <a:avLst/>
              <a:gdLst>
                <a:gd name="T0" fmla="*/ 0 w 158"/>
                <a:gd name="T1" fmla="*/ 31 h 31"/>
                <a:gd name="T2" fmla="*/ 0 w 158"/>
                <a:gd name="T3" fmla="*/ 31 h 31"/>
                <a:gd name="T4" fmla="*/ 158 w 158"/>
                <a:gd name="T5" fmla="*/ 31 h 31"/>
                <a:gd name="T6" fmla="*/ 155 w 158"/>
                <a:gd name="T7" fmla="*/ 0 h 31"/>
                <a:gd name="T8" fmla="*/ 0 w 158"/>
                <a:gd name="T9" fmla="*/ 31 h 31"/>
              </a:gdLst>
              <a:ahLst/>
              <a:cxnLst>
                <a:cxn ang="0">
                  <a:pos x="T0" y="T1"/>
                </a:cxn>
                <a:cxn ang="0">
                  <a:pos x="T2" y="T3"/>
                </a:cxn>
                <a:cxn ang="0">
                  <a:pos x="T4" y="T5"/>
                </a:cxn>
                <a:cxn ang="0">
                  <a:pos x="T6" y="T7"/>
                </a:cxn>
                <a:cxn ang="0">
                  <a:pos x="T8" y="T9"/>
                </a:cxn>
              </a:cxnLst>
              <a:rect l="0" t="0" r="r" b="b"/>
              <a:pathLst>
                <a:path w="158" h="31">
                  <a:moveTo>
                    <a:pt x="0" y="31"/>
                  </a:moveTo>
                  <a:cubicBezTo>
                    <a:pt x="0" y="31"/>
                    <a:pt x="0" y="31"/>
                    <a:pt x="0" y="31"/>
                  </a:cubicBezTo>
                  <a:cubicBezTo>
                    <a:pt x="158" y="31"/>
                    <a:pt x="158" y="31"/>
                    <a:pt x="158" y="31"/>
                  </a:cubicBezTo>
                  <a:cubicBezTo>
                    <a:pt x="158" y="21"/>
                    <a:pt x="157" y="10"/>
                    <a:pt x="155" y="0"/>
                  </a:cubicBezTo>
                  <a:cubicBezTo>
                    <a:pt x="0" y="31"/>
                    <a:pt x="0" y="31"/>
                    <a:pt x="0" y="31"/>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ïŝḷïďe"/>
            <p:cNvSpPr/>
            <p:nvPr/>
          </p:nvSpPr>
          <p:spPr bwMode="auto">
            <a:xfrm>
              <a:off x="5807042" y="3269102"/>
              <a:ext cx="290582" cy="340906"/>
            </a:xfrm>
            <a:custGeom>
              <a:avLst/>
              <a:gdLst>
                <a:gd name="T0" fmla="*/ 86 w 86"/>
                <a:gd name="T1" fmla="*/ 0 h 101"/>
                <a:gd name="T2" fmla="*/ 0 w 86"/>
                <a:gd name="T3" fmla="*/ 86 h 101"/>
                <a:gd name="T4" fmla="*/ 18 w 86"/>
                <a:gd name="T5" fmla="*/ 101 h 101"/>
                <a:gd name="T6" fmla="*/ 86 w 86"/>
                <a:gd name="T7" fmla="*/ 0 h 101"/>
              </a:gdLst>
              <a:ahLst/>
              <a:cxnLst>
                <a:cxn ang="0">
                  <a:pos x="T0" y="T1"/>
                </a:cxn>
                <a:cxn ang="0">
                  <a:pos x="T2" y="T3"/>
                </a:cxn>
                <a:cxn ang="0">
                  <a:pos x="T4" y="T5"/>
                </a:cxn>
                <a:cxn ang="0">
                  <a:pos x="T6" y="T7"/>
                </a:cxn>
              </a:cxnLst>
              <a:rect l="0" t="0" r="r" b="b"/>
              <a:pathLst>
                <a:path w="86" h="101">
                  <a:moveTo>
                    <a:pt x="86" y="0"/>
                  </a:moveTo>
                  <a:cubicBezTo>
                    <a:pt x="0" y="86"/>
                    <a:pt x="0" y="86"/>
                    <a:pt x="0" y="86"/>
                  </a:cubicBezTo>
                  <a:cubicBezTo>
                    <a:pt x="5" y="92"/>
                    <a:pt x="11" y="97"/>
                    <a:pt x="18" y="101"/>
                  </a:cubicBezTo>
                  <a:cubicBezTo>
                    <a:pt x="86" y="0"/>
                    <a:pt x="86" y="0"/>
                    <a:pt x="86" y="0"/>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îSḷiḓé"/>
            <p:cNvSpPr/>
            <p:nvPr/>
          </p:nvSpPr>
          <p:spPr bwMode="auto">
            <a:xfrm>
              <a:off x="6097623" y="3269102"/>
              <a:ext cx="290582" cy="340906"/>
            </a:xfrm>
            <a:custGeom>
              <a:avLst/>
              <a:gdLst>
                <a:gd name="T0" fmla="*/ 0 w 86"/>
                <a:gd name="T1" fmla="*/ 0 h 101"/>
                <a:gd name="T2" fmla="*/ 0 w 86"/>
                <a:gd name="T3" fmla="*/ 0 h 101"/>
                <a:gd name="T4" fmla="*/ 0 w 86"/>
                <a:gd name="T5" fmla="*/ 0 h 101"/>
                <a:gd name="T6" fmla="*/ 67 w 86"/>
                <a:gd name="T7" fmla="*/ 101 h 101"/>
                <a:gd name="T8" fmla="*/ 86 w 86"/>
                <a:gd name="T9" fmla="*/ 86 h 101"/>
                <a:gd name="T10" fmla="*/ 0 w 86"/>
                <a:gd name="T11" fmla="*/ 0 h 101"/>
              </a:gdLst>
              <a:ahLst/>
              <a:cxnLst>
                <a:cxn ang="0">
                  <a:pos x="T0" y="T1"/>
                </a:cxn>
                <a:cxn ang="0">
                  <a:pos x="T2" y="T3"/>
                </a:cxn>
                <a:cxn ang="0">
                  <a:pos x="T4" y="T5"/>
                </a:cxn>
                <a:cxn ang="0">
                  <a:pos x="T6" y="T7"/>
                </a:cxn>
                <a:cxn ang="0">
                  <a:pos x="T8" y="T9"/>
                </a:cxn>
                <a:cxn ang="0">
                  <a:pos x="T10" y="T11"/>
                </a:cxn>
              </a:cxnLst>
              <a:rect l="0" t="0" r="r" b="b"/>
              <a:pathLst>
                <a:path w="86" h="101">
                  <a:moveTo>
                    <a:pt x="0" y="0"/>
                  </a:moveTo>
                  <a:cubicBezTo>
                    <a:pt x="0" y="0"/>
                    <a:pt x="0" y="0"/>
                    <a:pt x="0" y="0"/>
                  </a:cubicBezTo>
                  <a:cubicBezTo>
                    <a:pt x="0" y="0"/>
                    <a:pt x="0" y="0"/>
                    <a:pt x="0" y="0"/>
                  </a:cubicBezTo>
                  <a:cubicBezTo>
                    <a:pt x="67" y="101"/>
                    <a:pt x="67" y="101"/>
                    <a:pt x="67" y="101"/>
                  </a:cubicBezTo>
                  <a:cubicBezTo>
                    <a:pt x="74" y="97"/>
                    <a:pt x="80" y="92"/>
                    <a:pt x="86" y="86"/>
                  </a:cubicBezTo>
                  <a:cubicBezTo>
                    <a:pt x="0" y="0"/>
                    <a:pt x="0" y="0"/>
                    <a:pt x="0" y="0"/>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iṥlïḍê"/>
            <p:cNvSpPr/>
            <p:nvPr/>
          </p:nvSpPr>
          <p:spPr bwMode="auto">
            <a:xfrm>
              <a:off x="6097623" y="3269102"/>
              <a:ext cx="225648" cy="379867"/>
            </a:xfrm>
            <a:custGeom>
              <a:avLst/>
              <a:gdLst>
                <a:gd name="T0" fmla="*/ 0 w 67"/>
                <a:gd name="T1" fmla="*/ 0 h 113"/>
                <a:gd name="T2" fmla="*/ 46 w 67"/>
                <a:gd name="T3" fmla="*/ 113 h 113"/>
                <a:gd name="T4" fmla="*/ 67 w 67"/>
                <a:gd name="T5" fmla="*/ 101 h 113"/>
                <a:gd name="T6" fmla="*/ 0 w 67"/>
                <a:gd name="T7" fmla="*/ 0 h 113"/>
              </a:gdLst>
              <a:ahLst/>
              <a:cxnLst>
                <a:cxn ang="0">
                  <a:pos x="T0" y="T1"/>
                </a:cxn>
                <a:cxn ang="0">
                  <a:pos x="T2" y="T3"/>
                </a:cxn>
                <a:cxn ang="0">
                  <a:pos x="T4" y="T5"/>
                </a:cxn>
                <a:cxn ang="0">
                  <a:pos x="T6" y="T7"/>
                </a:cxn>
              </a:cxnLst>
              <a:rect l="0" t="0" r="r" b="b"/>
              <a:pathLst>
                <a:path w="67" h="113">
                  <a:moveTo>
                    <a:pt x="0" y="0"/>
                  </a:moveTo>
                  <a:cubicBezTo>
                    <a:pt x="46" y="113"/>
                    <a:pt x="46" y="113"/>
                    <a:pt x="46" y="113"/>
                  </a:cubicBezTo>
                  <a:cubicBezTo>
                    <a:pt x="54" y="110"/>
                    <a:pt x="61" y="106"/>
                    <a:pt x="67" y="101"/>
                  </a:cubicBezTo>
                  <a:cubicBezTo>
                    <a:pt x="0" y="0"/>
                    <a:pt x="0" y="0"/>
                    <a:pt x="0" y="0"/>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ṡ1îḋè"/>
            <p:cNvSpPr/>
            <p:nvPr/>
          </p:nvSpPr>
          <p:spPr bwMode="auto">
            <a:xfrm>
              <a:off x="6097623" y="3269102"/>
              <a:ext cx="155843" cy="404217"/>
            </a:xfrm>
            <a:custGeom>
              <a:avLst/>
              <a:gdLst>
                <a:gd name="T0" fmla="*/ 23 w 46"/>
                <a:gd name="T1" fmla="*/ 120 h 120"/>
                <a:gd name="T2" fmla="*/ 46 w 46"/>
                <a:gd name="T3" fmla="*/ 113 h 120"/>
                <a:gd name="T4" fmla="*/ 0 w 46"/>
                <a:gd name="T5" fmla="*/ 0 h 120"/>
                <a:gd name="T6" fmla="*/ 23 w 46"/>
                <a:gd name="T7" fmla="*/ 120 h 120"/>
              </a:gdLst>
              <a:ahLst/>
              <a:cxnLst>
                <a:cxn ang="0">
                  <a:pos x="T0" y="T1"/>
                </a:cxn>
                <a:cxn ang="0">
                  <a:pos x="T2" y="T3"/>
                </a:cxn>
                <a:cxn ang="0">
                  <a:pos x="T4" y="T5"/>
                </a:cxn>
                <a:cxn ang="0">
                  <a:pos x="T6" y="T7"/>
                </a:cxn>
              </a:cxnLst>
              <a:rect l="0" t="0" r="r" b="b"/>
              <a:pathLst>
                <a:path w="46" h="120">
                  <a:moveTo>
                    <a:pt x="23" y="120"/>
                  </a:moveTo>
                  <a:cubicBezTo>
                    <a:pt x="31" y="118"/>
                    <a:pt x="39" y="116"/>
                    <a:pt x="46" y="113"/>
                  </a:cubicBezTo>
                  <a:cubicBezTo>
                    <a:pt x="0" y="0"/>
                    <a:pt x="0" y="0"/>
                    <a:pt x="0" y="0"/>
                  </a:cubicBezTo>
                  <a:lnTo>
                    <a:pt x="23" y="12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ïşľïḓe"/>
            <p:cNvSpPr/>
            <p:nvPr/>
          </p:nvSpPr>
          <p:spPr bwMode="auto">
            <a:xfrm>
              <a:off x="6097623" y="3269102"/>
              <a:ext cx="340905" cy="288958"/>
            </a:xfrm>
            <a:custGeom>
              <a:avLst/>
              <a:gdLst>
                <a:gd name="T0" fmla="*/ 86 w 101"/>
                <a:gd name="T1" fmla="*/ 86 h 86"/>
                <a:gd name="T2" fmla="*/ 101 w 101"/>
                <a:gd name="T3" fmla="*/ 68 h 86"/>
                <a:gd name="T4" fmla="*/ 0 w 101"/>
                <a:gd name="T5" fmla="*/ 0 h 86"/>
                <a:gd name="T6" fmla="*/ 86 w 101"/>
                <a:gd name="T7" fmla="*/ 86 h 86"/>
              </a:gdLst>
              <a:ahLst/>
              <a:cxnLst>
                <a:cxn ang="0">
                  <a:pos x="T0" y="T1"/>
                </a:cxn>
                <a:cxn ang="0">
                  <a:pos x="T2" y="T3"/>
                </a:cxn>
                <a:cxn ang="0">
                  <a:pos x="T4" y="T5"/>
                </a:cxn>
                <a:cxn ang="0">
                  <a:pos x="T6" y="T7"/>
                </a:cxn>
              </a:cxnLst>
              <a:rect l="0" t="0" r="r" b="b"/>
              <a:pathLst>
                <a:path w="101" h="86">
                  <a:moveTo>
                    <a:pt x="86" y="86"/>
                  </a:moveTo>
                  <a:cubicBezTo>
                    <a:pt x="91" y="81"/>
                    <a:pt x="97" y="74"/>
                    <a:pt x="101" y="68"/>
                  </a:cubicBezTo>
                  <a:cubicBezTo>
                    <a:pt x="0" y="0"/>
                    <a:pt x="0" y="0"/>
                    <a:pt x="0" y="0"/>
                  </a:cubicBezTo>
                  <a:lnTo>
                    <a:pt x="86" y="86"/>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i$ḷîḋê"/>
            <p:cNvSpPr/>
            <p:nvPr/>
          </p:nvSpPr>
          <p:spPr bwMode="auto">
            <a:xfrm>
              <a:off x="6097623" y="3269102"/>
              <a:ext cx="378243" cy="228894"/>
            </a:xfrm>
            <a:custGeom>
              <a:avLst/>
              <a:gdLst>
                <a:gd name="T0" fmla="*/ 0 w 112"/>
                <a:gd name="T1" fmla="*/ 0 h 68"/>
                <a:gd name="T2" fmla="*/ 0 w 112"/>
                <a:gd name="T3" fmla="*/ 0 h 68"/>
                <a:gd name="T4" fmla="*/ 101 w 112"/>
                <a:gd name="T5" fmla="*/ 68 h 68"/>
                <a:gd name="T6" fmla="*/ 112 w 112"/>
                <a:gd name="T7" fmla="*/ 47 h 68"/>
                <a:gd name="T8" fmla="*/ 0 w 112"/>
                <a:gd name="T9" fmla="*/ 0 h 68"/>
              </a:gdLst>
              <a:ahLst/>
              <a:cxnLst>
                <a:cxn ang="0">
                  <a:pos x="T0" y="T1"/>
                </a:cxn>
                <a:cxn ang="0">
                  <a:pos x="T2" y="T3"/>
                </a:cxn>
                <a:cxn ang="0">
                  <a:pos x="T4" y="T5"/>
                </a:cxn>
                <a:cxn ang="0">
                  <a:pos x="T6" y="T7"/>
                </a:cxn>
                <a:cxn ang="0">
                  <a:pos x="T8" y="T9"/>
                </a:cxn>
              </a:cxnLst>
              <a:rect l="0" t="0" r="r" b="b"/>
              <a:pathLst>
                <a:path w="112" h="68">
                  <a:moveTo>
                    <a:pt x="0" y="0"/>
                  </a:moveTo>
                  <a:cubicBezTo>
                    <a:pt x="0" y="0"/>
                    <a:pt x="0" y="0"/>
                    <a:pt x="0" y="0"/>
                  </a:cubicBezTo>
                  <a:cubicBezTo>
                    <a:pt x="101" y="68"/>
                    <a:pt x="101" y="68"/>
                    <a:pt x="101" y="68"/>
                  </a:cubicBezTo>
                  <a:cubicBezTo>
                    <a:pt x="105" y="61"/>
                    <a:pt x="109" y="54"/>
                    <a:pt x="112" y="47"/>
                  </a:cubicBezTo>
                  <a:lnTo>
                    <a:pt x="0" y="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ṧļîḑê"/>
            <p:cNvSpPr/>
            <p:nvPr/>
          </p:nvSpPr>
          <p:spPr bwMode="auto">
            <a:xfrm>
              <a:off x="6097623" y="3269102"/>
              <a:ext cx="77921" cy="410711"/>
            </a:xfrm>
            <a:custGeom>
              <a:avLst/>
              <a:gdLst>
                <a:gd name="T0" fmla="*/ 0 w 23"/>
                <a:gd name="T1" fmla="*/ 0 h 122"/>
                <a:gd name="T2" fmla="*/ 0 w 23"/>
                <a:gd name="T3" fmla="*/ 0 h 122"/>
                <a:gd name="T4" fmla="*/ 0 w 23"/>
                <a:gd name="T5" fmla="*/ 122 h 122"/>
                <a:gd name="T6" fmla="*/ 0 w 23"/>
                <a:gd name="T7" fmla="*/ 122 h 122"/>
                <a:gd name="T8" fmla="*/ 23 w 23"/>
                <a:gd name="T9" fmla="*/ 120 h 122"/>
                <a:gd name="T10" fmla="*/ 0 w 23"/>
                <a:gd name="T11" fmla="*/ 0 h 122"/>
              </a:gdLst>
              <a:ahLst/>
              <a:cxnLst>
                <a:cxn ang="0">
                  <a:pos x="T0" y="T1"/>
                </a:cxn>
                <a:cxn ang="0">
                  <a:pos x="T2" y="T3"/>
                </a:cxn>
                <a:cxn ang="0">
                  <a:pos x="T4" y="T5"/>
                </a:cxn>
                <a:cxn ang="0">
                  <a:pos x="T6" y="T7"/>
                </a:cxn>
                <a:cxn ang="0">
                  <a:pos x="T8" y="T9"/>
                </a:cxn>
                <a:cxn ang="0">
                  <a:pos x="T10" y="T11"/>
                </a:cxn>
              </a:cxnLst>
              <a:rect l="0" t="0" r="r" b="b"/>
              <a:pathLst>
                <a:path w="23" h="122">
                  <a:moveTo>
                    <a:pt x="0" y="0"/>
                  </a:moveTo>
                  <a:cubicBezTo>
                    <a:pt x="0" y="0"/>
                    <a:pt x="0" y="0"/>
                    <a:pt x="0" y="0"/>
                  </a:cubicBezTo>
                  <a:cubicBezTo>
                    <a:pt x="0" y="122"/>
                    <a:pt x="0" y="122"/>
                    <a:pt x="0" y="122"/>
                  </a:cubicBezTo>
                  <a:cubicBezTo>
                    <a:pt x="0" y="122"/>
                    <a:pt x="0" y="122"/>
                    <a:pt x="0" y="122"/>
                  </a:cubicBezTo>
                  <a:cubicBezTo>
                    <a:pt x="8" y="122"/>
                    <a:pt x="16" y="121"/>
                    <a:pt x="23" y="120"/>
                  </a:cubicBezTo>
                  <a:cubicBezTo>
                    <a:pt x="0" y="0"/>
                    <a:pt x="0" y="0"/>
                    <a:pt x="0" y="0"/>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şḻiḓè"/>
            <p:cNvSpPr/>
            <p:nvPr/>
          </p:nvSpPr>
          <p:spPr bwMode="auto">
            <a:xfrm>
              <a:off x="5868729" y="3269102"/>
              <a:ext cx="228894" cy="379867"/>
            </a:xfrm>
            <a:custGeom>
              <a:avLst/>
              <a:gdLst>
                <a:gd name="T0" fmla="*/ 0 w 68"/>
                <a:gd name="T1" fmla="*/ 101 h 113"/>
                <a:gd name="T2" fmla="*/ 21 w 68"/>
                <a:gd name="T3" fmla="*/ 113 h 113"/>
                <a:gd name="T4" fmla="*/ 68 w 68"/>
                <a:gd name="T5" fmla="*/ 0 h 113"/>
                <a:gd name="T6" fmla="*/ 0 w 68"/>
                <a:gd name="T7" fmla="*/ 101 h 113"/>
              </a:gdLst>
              <a:ahLst/>
              <a:cxnLst>
                <a:cxn ang="0">
                  <a:pos x="T0" y="T1"/>
                </a:cxn>
                <a:cxn ang="0">
                  <a:pos x="T2" y="T3"/>
                </a:cxn>
                <a:cxn ang="0">
                  <a:pos x="T4" y="T5"/>
                </a:cxn>
                <a:cxn ang="0">
                  <a:pos x="T6" y="T7"/>
                </a:cxn>
              </a:cxnLst>
              <a:rect l="0" t="0" r="r" b="b"/>
              <a:pathLst>
                <a:path w="68" h="113">
                  <a:moveTo>
                    <a:pt x="0" y="101"/>
                  </a:moveTo>
                  <a:cubicBezTo>
                    <a:pt x="7" y="106"/>
                    <a:pt x="14" y="110"/>
                    <a:pt x="21" y="113"/>
                  </a:cubicBezTo>
                  <a:cubicBezTo>
                    <a:pt x="68" y="0"/>
                    <a:pt x="68" y="0"/>
                    <a:pt x="68" y="0"/>
                  </a:cubicBezTo>
                  <a:lnTo>
                    <a:pt x="0" y="101"/>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ṧlíďè"/>
            <p:cNvSpPr/>
            <p:nvPr/>
          </p:nvSpPr>
          <p:spPr bwMode="auto">
            <a:xfrm>
              <a:off x="5753471" y="3269102"/>
              <a:ext cx="344153" cy="288958"/>
            </a:xfrm>
            <a:custGeom>
              <a:avLst/>
              <a:gdLst>
                <a:gd name="T0" fmla="*/ 102 w 102"/>
                <a:gd name="T1" fmla="*/ 0 h 86"/>
                <a:gd name="T2" fmla="*/ 0 w 102"/>
                <a:gd name="T3" fmla="*/ 68 h 86"/>
                <a:gd name="T4" fmla="*/ 16 w 102"/>
                <a:gd name="T5" fmla="*/ 86 h 86"/>
                <a:gd name="T6" fmla="*/ 102 w 102"/>
                <a:gd name="T7" fmla="*/ 0 h 86"/>
              </a:gdLst>
              <a:ahLst/>
              <a:cxnLst>
                <a:cxn ang="0">
                  <a:pos x="T0" y="T1"/>
                </a:cxn>
                <a:cxn ang="0">
                  <a:pos x="T2" y="T3"/>
                </a:cxn>
                <a:cxn ang="0">
                  <a:pos x="T4" y="T5"/>
                </a:cxn>
                <a:cxn ang="0">
                  <a:pos x="T6" y="T7"/>
                </a:cxn>
              </a:cxnLst>
              <a:rect l="0" t="0" r="r" b="b"/>
              <a:pathLst>
                <a:path w="102" h="86">
                  <a:moveTo>
                    <a:pt x="102" y="0"/>
                  </a:moveTo>
                  <a:cubicBezTo>
                    <a:pt x="0" y="68"/>
                    <a:pt x="0" y="68"/>
                    <a:pt x="0" y="68"/>
                  </a:cubicBezTo>
                  <a:cubicBezTo>
                    <a:pt x="5" y="74"/>
                    <a:pt x="10" y="81"/>
                    <a:pt x="16" y="86"/>
                  </a:cubicBezTo>
                  <a:cubicBezTo>
                    <a:pt x="102" y="0"/>
                    <a:pt x="102" y="0"/>
                    <a:pt x="102" y="0"/>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ľíde"/>
            <p:cNvSpPr/>
            <p:nvPr/>
          </p:nvSpPr>
          <p:spPr bwMode="auto">
            <a:xfrm>
              <a:off x="5716133" y="3269102"/>
              <a:ext cx="381491" cy="228894"/>
            </a:xfrm>
            <a:custGeom>
              <a:avLst/>
              <a:gdLst>
                <a:gd name="T0" fmla="*/ 0 w 113"/>
                <a:gd name="T1" fmla="*/ 47 h 68"/>
                <a:gd name="T2" fmla="*/ 11 w 113"/>
                <a:gd name="T3" fmla="*/ 68 h 68"/>
                <a:gd name="T4" fmla="*/ 113 w 113"/>
                <a:gd name="T5" fmla="*/ 0 h 68"/>
                <a:gd name="T6" fmla="*/ 0 w 113"/>
                <a:gd name="T7" fmla="*/ 47 h 68"/>
              </a:gdLst>
              <a:ahLst/>
              <a:cxnLst>
                <a:cxn ang="0">
                  <a:pos x="T0" y="T1"/>
                </a:cxn>
                <a:cxn ang="0">
                  <a:pos x="T2" y="T3"/>
                </a:cxn>
                <a:cxn ang="0">
                  <a:pos x="T4" y="T5"/>
                </a:cxn>
                <a:cxn ang="0">
                  <a:pos x="T6" y="T7"/>
                </a:cxn>
              </a:cxnLst>
              <a:rect l="0" t="0" r="r" b="b"/>
              <a:pathLst>
                <a:path w="113" h="68">
                  <a:moveTo>
                    <a:pt x="0" y="47"/>
                  </a:moveTo>
                  <a:cubicBezTo>
                    <a:pt x="3" y="54"/>
                    <a:pt x="7" y="61"/>
                    <a:pt x="11" y="68"/>
                  </a:cubicBezTo>
                  <a:cubicBezTo>
                    <a:pt x="113" y="0"/>
                    <a:pt x="113" y="0"/>
                    <a:pt x="113" y="0"/>
                  </a:cubicBezTo>
                  <a:lnTo>
                    <a:pt x="0" y="47"/>
                  </a:ln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ṣľîďè"/>
            <p:cNvSpPr/>
            <p:nvPr/>
          </p:nvSpPr>
          <p:spPr bwMode="auto">
            <a:xfrm>
              <a:off x="6016455" y="3269102"/>
              <a:ext cx="81167" cy="410711"/>
            </a:xfrm>
            <a:custGeom>
              <a:avLst/>
              <a:gdLst>
                <a:gd name="T0" fmla="*/ 0 w 24"/>
                <a:gd name="T1" fmla="*/ 120 h 122"/>
                <a:gd name="T2" fmla="*/ 24 w 24"/>
                <a:gd name="T3" fmla="*/ 122 h 122"/>
                <a:gd name="T4" fmla="*/ 24 w 24"/>
                <a:gd name="T5" fmla="*/ 0 h 122"/>
                <a:gd name="T6" fmla="*/ 0 w 24"/>
                <a:gd name="T7" fmla="*/ 120 h 122"/>
              </a:gdLst>
              <a:ahLst/>
              <a:cxnLst>
                <a:cxn ang="0">
                  <a:pos x="T0" y="T1"/>
                </a:cxn>
                <a:cxn ang="0">
                  <a:pos x="T2" y="T3"/>
                </a:cxn>
                <a:cxn ang="0">
                  <a:pos x="T4" y="T5"/>
                </a:cxn>
                <a:cxn ang="0">
                  <a:pos x="T6" y="T7"/>
                </a:cxn>
              </a:cxnLst>
              <a:rect l="0" t="0" r="r" b="b"/>
              <a:pathLst>
                <a:path w="24" h="122">
                  <a:moveTo>
                    <a:pt x="0" y="120"/>
                  </a:moveTo>
                  <a:cubicBezTo>
                    <a:pt x="8" y="121"/>
                    <a:pt x="16" y="122"/>
                    <a:pt x="24" y="122"/>
                  </a:cubicBezTo>
                  <a:cubicBezTo>
                    <a:pt x="24" y="0"/>
                    <a:pt x="24" y="0"/>
                    <a:pt x="24" y="0"/>
                  </a:cubicBezTo>
                  <a:lnTo>
                    <a:pt x="0" y="120"/>
                  </a:ln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ṩlíďé"/>
            <p:cNvSpPr/>
            <p:nvPr/>
          </p:nvSpPr>
          <p:spPr bwMode="auto">
            <a:xfrm>
              <a:off x="5938533" y="3269102"/>
              <a:ext cx="159089" cy="404217"/>
            </a:xfrm>
            <a:custGeom>
              <a:avLst/>
              <a:gdLst>
                <a:gd name="T0" fmla="*/ 47 w 47"/>
                <a:gd name="T1" fmla="*/ 0 h 120"/>
                <a:gd name="T2" fmla="*/ 47 w 47"/>
                <a:gd name="T3" fmla="*/ 0 h 120"/>
                <a:gd name="T4" fmla="*/ 0 w 47"/>
                <a:gd name="T5" fmla="*/ 113 h 120"/>
                <a:gd name="T6" fmla="*/ 23 w 47"/>
                <a:gd name="T7" fmla="*/ 120 h 120"/>
                <a:gd name="T8" fmla="*/ 47 w 47"/>
                <a:gd name="T9" fmla="*/ 0 h 120"/>
              </a:gdLst>
              <a:ahLst/>
              <a:cxnLst>
                <a:cxn ang="0">
                  <a:pos x="T0" y="T1"/>
                </a:cxn>
                <a:cxn ang="0">
                  <a:pos x="T2" y="T3"/>
                </a:cxn>
                <a:cxn ang="0">
                  <a:pos x="T4" y="T5"/>
                </a:cxn>
                <a:cxn ang="0">
                  <a:pos x="T6" y="T7"/>
                </a:cxn>
                <a:cxn ang="0">
                  <a:pos x="T8" y="T9"/>
                </a:cxn>
              </a:cxnLst>
              <a:rect l="0" t="0" r="r" b="b"/>
              <a:pathLst>
                <a:path w="47" h="120">
                  <a:moveTo>
                    <a:pt x="47" y="0"/>
                  </a:moveTo>
                  <a:cubicBezTo>
                    <a:pt x="47" y="0"/>
                    <a:pt x="47" y="0"/>
                    <a:pt x="47" y="0"/>
                  </a:cubicBezTo>
                  <a:cubicBezTo>
                    <a:pt x="0" y="113"/>
                    <a:pt x="0" y="113"/>
                    <a:pt x="0" y="113"/>
                  </a:cubicBezTo>
                  <a:cubicBezTo>
                    <a:pt x="7" y="116"/>
                    <a:pt x="15" y="118"/>
                    <a:pt x="23" y="120"/>
                  </a:cubicBezTo>
                  <a:cubicBezTo>
                    <a:pt x="47" y="0"/>
                    <a:pt x="47" y="0"/>
                    <a:pt x="47" y="0"/>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í$ḷíďè"/>
            <p:cNvSpPr/>
            <p:nvPr/>
          </p:nvSpPr>
          <p:spPr bwMode="auto">
            <a:xfrm>
              <a:off x="5691783" y="3269102"/>
              <a:ext cx="405840" cy="159089"/>
            </a:xfrm>
            <a:custGeom>
              <a:avLst/>
              <a:gdLst>
                <a:gd name="T0" fmla="*/ 120 w 120"/>
                <a:gd name="T1" fmla="*/ 0 h 47"/>
                <a:gd name="T2" fmla="*/ 120 w 120"/>
                <a:gd name="T3" fmla="*/ 0 h 47"/>
                <a:gd name="T4" fmla="*/ 0 w 120"/>
                <a:gd name="T5" fmla="*/ 24 h 47"/>
                <a:gd name="T6" fmla="*/ 7 w 120"/>
                <a:gd name="T7" fmla="*/ 47 h 47"/>
                <a:gd name="T8" fmla="*/ 120 w 120"/>
                <a:gd name="T9" fmla="*/ 0 h 47"/>
              </a:gdLst>
              <a:ahLst/>
              <a:cxnLst>
                <a:cxn ang="0">
                  <a:pos x="T0" y="T1"/>
                </a:cxn>
                <a:cxn ang="0">
                  <a:pos x="T2" y="T3"/>
                </a:cxn>
                <a:cxn ang="0">
                  <a:pos x="T4" y="T5"/>
                </a:cxn>
                <a:cxn ang="0">
                  <a:pos x="T6" y="T7"/>
                </a:cxn>
                <a:cxn ang="0">
                  <a:pos x="T8" y="T9"/>
                </a:cxn>
              </a:cxnLst>
              <a:rect l="0" t="0" r="r" b="b"/>
              <a:pathLst>
                <a:path w="120" h="47">
                  <a:moveTo>
                    <a:pt x="120" y="0"/>
                  </a:moveTo>
                  <a:cubicBezTo>
                    <a:pt x="120" y="0"/>
                    <a:pt x="120" y="0"/>
                    <a:pt x="120" y="0"/>
                  </a:cubicBezTo>
                  <a:cubicBezTo>
                    <a:pt x="0" y="24"/>
                    <a:pt x="0" y="24"/>
                    <a:pt x="0" y="24"/>
                  </a:cubicBezTo>
                  <a:cubicBezTo>
                    <a:pt x="2" y="32"/>
                    <a:pt x="4" y="39"/>
                    <a:pt x="7" y="47"/>
                  </a:cubicBezTo>
                  <a:cubicBezTo>
                    <a:pt x="120" y="0"/>
                    <a:pt x="120" y="0"/>
                    <a:pt x="120" y="0"/>
                  </a:cubicBezTo>
                  <a:close/>
                </a:path>
              </a:pathLst>
            </a:custGeom>
            <a:solidFill>
              <a:srgbClr val="A534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íṣlïḍê"/>
            <p:cNvSpPr/>
            <p:nvPr/>
          </p:nvSpPr>
          <p:spPr bwMode="auto">
            <a:xfrm>
              <a:off x="6097623" y="3269102"/>
              <a:ext cx="402593" cy="159089"/>
            </a:xfrm>
            <a:custGeom>
              <a:avLst/>
              <a:gdLst>
                <a:gd name="T0" fmla="*/ 0 w 119"/>
                <a:gd name="T1" fmla="*/ 0 h 47"/>
                <a:gd name="T2" fmla="*/ 0 w 119"/>
                <a:gd name="T3" fmla="*/ 0 h 47"/>
                <a:gd name="T4" fmla="*/ 112 w 119"/>
                <a:gd name="T5" fmla="*/ 47 h 47"/>
                <a:gd name="T6" fmla="*/ 119 w 119"/>
                <a:gd name="T7" fmla="*/ 24 h 47"/>
                <a:gd name="T8" fmla="*/ 0 w 119"/>
                <a:gd name="T9" fmla="*/ 0 h 47"/>
              </a:gdLst>
              <a:ahLst/>
              <a:cxnLst>
                <a:cxn ang="0">
                  <a:pos x="T0" y="T1"/>
                </a:cxn>
                <a:cxn ang="0">
                  <a:pos x="T2" y="T3"/>
                </a:cxn>
                <a:cxn ang="0">
                  <a:pos x="T4" y="T5"/>
                </a:cxn>
                <a:cxn ang="0">
                  <a:pos x="T6" y="T7"/>
                </a:cxn>
                <a:cxn ang="0">
                  <a:pos x="T8" y="T9"/>
                </a:cxn>
              </a:cxnLst>
              <a:rect l="0" t="0" r="r" b="b"/>
              <a:pathLst>
                <a:path w="119" h="47">
                  <a:moveTo>
                    <a:pt x="0" y="0"/>
                  </a:moveTo>
                  <a:cubicBezTo>
                    <a:pt x="0" y="0"/>
                    <a:pt x="0" y="0"/>
                    <a:pt x="0" y="0"/>
                  </a:cubicBezTo>
                  <a:cubicBezTo>
                    <a:pt x="112" y="47"/>
                    <a:pt x="112" y="47"/>
                    <a:pt x="112" y="47"/>
                  </a:cubicBezTo>
                  <a:cubicBezTo>
                    <a:pt x="115" y="39"/>
                    <a:pt x="118" y="32"/>
                    <a:pt x="119" y="24"/>
                  </a:cubicBezTo>
                  <a:cubicBezTo>
                    <a:pt x="0" y="0"/>
                    <a:pt x="0" y="0"/>
                    <a:pt x="0" y="0"/>
                  </a:cubicBezTo>
                  <a:close/>
                </a:path>
              </a:pathLst>
            </a:custGeom>
            <a:solidFill>
              <a:srgbClr val="8729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ïṧlíḑe"/>
            <p:cNvSpPr/>
            <p:nvPr/>
          </p:nvSpPr>
          <p:spPr bwMode="auto">
            <a:xfrm>
              <a:off x="5560292" y="2736640"/>
              <a:ext cx="1071418" cy="532462"/>
            </a:xfrm>
            <a:custGeom>
              <a:avLst/>
              <a:gdLst>
                <a:gd name="T0" fmla="*/ 159 w 317"/>
                <a:gd name="T1" fmla="*/ 6 h 158"/>
                <a:gd name="T2" fmla="*/ 188 w 317"/>
                <a:gd name="T3" fmla="*/ 9 h 158"/>
                <a:gd name="T4" fmla="*/ 217 w 317"/>
                <a:gd name="T5" fmla="*/ 17 h 158"/>
                <a:gd name="T6" fmla="*/ 243 w 317"/>
                <a:gd name="T7" fmla="*/ 31 h 158"/>
                <a:gd name="T8" fmla="*/ 266 w 317"/>
                <a:gd name="T9" fmla="*/ 50 h 158"/>
                <a:gd name="T10" fmla="*/ 285 w 317"/>
                <a:gd name="T11" fmla="*/ 73 h 158"/>
                <a:gd name="T12" fmla="*/ 300 w 317"/>
                <a:gd name="T13" fmla="*/ 100 h 158"/>
                <a:gd name="T14" fmla="*/ 308 w 317"/>
                <a:gd name="T15" fmla="*/ 128 h 158"/>
                <a:gd name="T16" fmla="*/ 311 w 317"/>
                <a:gd name="T17" fmla="*/ 152 h 158"/>
                <a:gd name="T18" fmla="*/ 159 w 317"/>
                <a:gd name="T19" fmla="*/ 152 h 158"/>
                <a:gd name="T20" fmla="*/ 6 w 317"/>
                <a:gd name="T21" fmla="*/ 152 h 158"/>
                <a:gd name="T22" fmla="*/ 9 w 317"/>
                <a:gd name="T23" fmla="*/ 128 h 158"/>
                <a:gd name="T24" fmla="*/ 18 w 317"/>
                <a:gd name="T25" fmla="*/ 100 h 158"/>
                <a:gd name="T26" fmla="*/ 32 w 317"/>
                <a:gd name="T27" fmla="*/ 73 h 158"/>
                <a:gd name="T28" fmla="*/ 51 w 317"/>
                <a:gd name="T29" fmla="*/ 50 h 158"/>
                <a:gd name="T30" fmla="*/ 74 w 317"/>
                <a:gd name="T31" fmla="*/ 31 h 158"/>
                <a:gd name="T32" fmla="*/ 100 w 317"/>
                <a:gd name="T33" fmla="*/ 17 h 158"/>
                <a:gd name="T34" fmla="*/ 129 w 317"/>
                <a:gd name="T35" fmla="*/ 9 h 158"/>
                <a:gd name="T36" fmla="*/ 159 w 317"/>
                <a:gd name="T37" fmla="*/ 6 h 158"/>
                <a:gd name="T38" fmla="*/ 159 w 317"/>
                <a:gd name="T39" fmla="*/ 0 h 158"/>
                <a:gd name="T40" fmla="*/ 128 w 317"/>
                <a:gd name="T41" fmla="*/ 3 h 158"/>
                <a:gd name="T42" fmla="*/ 98 w 317"/>
                <a:gd name="T43" fmla="*/ 12 h 158"/>
                <a:gd name="T44" fmla="*/ 71 w 317"/>
                <a:gd name="T45" fmla="*/ 26 h 158"/>
                <a:gd name="T46" fmla="*/ 47 w 317"/>
                <a:gd name="T47" fmla="*/ 46 h 158"/>
                <a:gd name="T48" fmla="*/ 27 w 317"/>
                <a:gd name="T49" fmla="*/ 70 h 158"/>
                <a:gd name="T50" fmla="*/ 12 w 317"/>
                <a:gd name="T51" fmla="*/ 97 h 158"/>
                <a:gd name="T52" fmla="*/ 3 w 317"/>
                <a:gd name="T53" fmla="*/ 127 h 158"/>
                <a:gd name="T54" fmla="*/ 0 w 317"/>
                <a:gd name="T55" fmla="*/ 158 h 158"/>
                <a:gd name="T56" fmla="*/ 159 w 317"/>
                <a:gd name="T57" fmla="*/ 158 h 158"/>
                <a:gd name="T58" fmla="*/ 159 w 317"/>
                <a:gd name="T59" fmla="*/ 158 h 158"/>
                <a:gd name="T60" fmla="*/ 317 w 317"/>
                <a:gd name="T61" fmla="*/ 158 h 158"/>
                <a:gd name="T62" fmla="*/ 314 w 317"/>
                <a:gd name="T63" fmla="*/ 127 h 158"/>
                <a:gd name="T64" fmla="*/ 305 w 317"/>
                <a:gd name="T65" fmla="*/ 97 h 158"/>
                <a:gd name="T66" fmla="*/ 290 w 317"/>
                <a:gd name="T67" fmla="*/ 70 h 158"/>
                <a:gd name="T68" fmla="*/ 271 w 317"/>
                <a:gd name="T69" fmla="*/ 46 h 158"/>
                <a:gd name="T70" fmla="*/ 247 w 317"/>
                <a:gd name="T71" fmla="*/ 26 h 158"/>
                <a:gd name="T72" fmla="*/ 219 w 317"/>
                <a:gd name="T73" fmla="*/ 12 h 158"/>
                <a:gd name="T74" fmla="*/ 190 w 317"/>
                <a:gd name="T75" fmla="*/ 3 h 158"/>
                <a:gd name="T76" fmla="*/ 159 w 317"/>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7" h="158">
                  <a:moveTo>
                    <a:pt x="159" y="6"/>
                  </a:moveTo>
                  <a:cubicBezTo>
                    <a:pt x="169" y="6"/>
                    <a:pt x="179" y="7"/>
                    <a:pt x="188" y="9"/>
                  </a:cubicBezTo>
                  <a:cubicBezTo>
                    <a:pt x="198" y="11"/>
                    <a:pt x="208" y="13"/>
                    <a:pt x="217" y="17"/>
                  </a:cubicBezTo>
                  <a:cubicBezTo>
                    <a:pt x="226" y="21"/>
                    <a:pt x="235" y="26"/>
                    <a:pt x="243" y="31"/>
                  </a:cubicBezTo>
                  <a:cubicBezTo>
                    <a:pt x="252" y="37"/>
                    <a:pt x="259" y="43"/>
                    <a:pt x="266" y="50"/>
                  </a:cubicBezTo>
                  <a:cubicBezTo>
                    <a:pt x="273" y="57"/>
                    <a:pt x="280" y="65"/>
                    <a:pt x="285" y="73"/>
                  </a:cubicBezTo>
                  <a:cubicBezTo>
                    <a:pt x="291" y="82"/>
                    <a:pt x="296" y="91"/>
                    <a:pt x="300" y="100"/>
                  </a:cubicBezTo>
                  <a:cubicBezTo>
                    <a:pt x="303" y="109"/>
                    <a:pt x="306" y="119"/>
                    <a:pt x="308" y="128"/>
                  </a:cubicBezTo>
                  <a:cubicBezTo>
                    <a:pt x="310" y="136"/>
                    <a:pt x="311" y="144"/>
                    <a:pt x="311" y="152"/>
                  </a:cubicBezTo>
                  <a:cubicBezTo>
                    <a:pt x="159" y="152"/>
                    <a:pt x="159" y="152"/>
                    <a:pt x="159" y="152"/>
                  </a:cubicBezTo>
                  <a:cubicBezTo>
                    <a:pt x="6" y="152"/>
                    <a:pt x="6" y="152"/>
                    <a:pt x="6" y="152"/>
                  </a:cubicBezTo>
                  <a:cubicBezTo>
                    <a:pt x="7" y="144"/>
                    <a:pt x="8" y="136"/>
                    <a:pt x="9" y="128"/>
                  </a:cubicBezTo>
                  <a:cubicBezTo>
                    <a:pt x="11" y="119"/>
                    <a:pt x="14" y="109"/>
                    <a:pt x="18" y="100"/>
                  </a:cubicBezTo>
                  <a:cubicBezTo>
                    <a:pt x="22" y="91"/>
                    <a:pt x="26" y="82"/>
                    <a:pt x="32" y="73"/>
                  </a:cubicBezTo>
                  <a:cubicBezTo>
                    <a:pt x="38" y="65"/>
                    <a:pt x="44" y="57"/>
                    <a:pt x="51" y="50"/>
                  </a:cubicBezTo>
                  <a:cubicBezTo>
                    <a:pt x="58" y="43"/>
                    <a:pt x="66" y="37"/>
                    <a:pt x="74" y="31"/>
                  </a:cubicBezTo>
                  <a:cubicBezTo>
                    <a:pt x="82" y="26"/>
                    <a:pt x="91" y="21"/>
                    <a:pt x="100" y="17"/>
                  </a:cubicBezTo>
                  <a:cubicBezTo>
                    <a:pt x="110" y="13"/>
                    <a:pt x="119" y="11"/>
                    <a:pt x="129" y="9"/>
                  </a:cubicBezTo>
                  <a:cubicBezTo>
                    <a:pt x="139" y="7"/>
                    <a:pt x="149" y="6"/>
                    <a:pt x="159" y="6"/>
                  </a:cubicBezTo>
                  <a:close/>
                  <a:moveTo>
                    <a:pt x="159" y="0"/>
                  </a:moveTo>
                  <a:cubicBezTo>
                    <a:pt x="148" y="0"/>
                    <a:pt x="138" y="1"/>
                    <a:pt x="128" y="3"/>
                  </a:cubicBezTo>
                  <a:cubicBezTo>
                    <a:pt x="118" y="5"/>
                    <a:pt x="108" y="8"/>
                    <a:pt x="98" y="12"/>
                  </a:cubicBezTo>
                  <a:cubicBezTo>
                    <a:pt x="88" y="16"/>
                    <a:pt x="79" y="21"/>
                    <a:pt x="71" y="26"/>
                  </a:cubicBezTo>
                  <a:cubicBezTo>
                    <a:pt x="62" y="32"/>
                    <a:pt x="54" y="39"/>
                    <a:pt x="47" y="46"/>
                  </a:cubicBezTo>
                  <a:cubicBezTo>
                    <a:pt x="39" y="53"/>
                    <a:pt x="33" y="61"/>
                    <a:pt x="27" y="70"/>
                  </a:cubicBezTo>
                  <a:cubicBezTo>
                    <a:pt x="21" y="79"/>
                    <a:pt x="16" y="88"/>
                    <a:pt x="12" y="97"/>
                  </a:cubicBezTo>
                  <a:cubicBezTo>
                    <a:pt x="8" y="107"/>
                    <a:pt x="5" y="117"/>
                    <a:pt x="3" y="127"/>
                  </a:cubicBezTo>
                  <a:cubicBezTo>
                    <a:pt x="1" y="137"/>
                    <a:pt x="0" y="148"/>
                    <a:pt x="0" y="158"/>
                  </a:cubicBezTo>
                  <a:cubicBezTo>
                    <a:pt x="159" y="158"/>
                    <a:pt x="159" y="158"/>
                    <a:pt x="159" y="158"/>
                  </a:cubicBezTo>
                  <a:cubicBezTo>
                    <a:pt x="159" y="158"/>
                    <a:pt x="159" y="158"/>
                    <a:pt x="159" y="158"/>
                  </a:cubicBezTo>
                  <a:cubicBezTo>
                    <a:pt x="317" y="158"/>
                    <a:pt x="317" y="158"/>
                    <a:pt x="317" y="158"/>
                  </a:cubicBezTo>
                  <a:cubicBezTo>
                    <a:pt x="317" y="148"/>
                    <a:pt x="316" y="137"/>
                    <a:pt x="314" y="127"/>
                  </a:cubicBezTo>
                  <a:cubicBezTo>
                    <a:pt x="312" y="117"/>
                    <a:pt x="309" y="107"/>
                    <a:pt x="305" y="97"/>
                  </a:cubicBezTo>
                  <a:cubicBezTo>
                    <a:pt x="301" y="88"/>
                    <a:pt x="296" y="79"/>
                    <a:pt x="290" y="70"/>
                  </a:cubicBezTo>
                  <a:cubicBezTo>
                    <a:pt x="285" y="61"/>
                    <a:pt x="278" y="53"/>
                    <a:pt x="271" y="46"/>
                  </a:cubicBezTo>
                  <a:cubicBezTo>
                    <a:pt x="263" y="39"/>
                    <a:pt x="255" y="32"/>
                    <a:pt x="247" y="26"/>
                  </a:cubicBezTo>
                  <a:cubicBezTo>
                    <a:pt x="238" y="21"/>
                    <a:pt x="229" y="16"/>
                    <a:pt x="219" y="12"/>
                  </a:cubicBezTo>
                  <a:cubicBezTo>
                    <a:pt x="210" y="8"/>
                    <a:pt x="200" y="5"/>
                    <a:pt x="190" y="3"/>
                  </a:cubicBezTo>
                  <a:cubicBezTo>
                    <a:pt x="180" y="1"/>
                    <a:pt x="169" y="0"/>
                    <a:pt x="159" y="0"/>
                  </a:cubicBezTo>
                  <a:close/>
                </a:path>
              </a:pathLst>
            </a:custGeom>
            <a:solidFill>
              <a:srgbClr val="FDBC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íṣļíďê"/>
            <p:cNvSpPr/>
            <p:nvPr/>
          </p:nvSpPr>
          <p:spPr bwMode="auto">
            <a:xfrm>
              <a:off x="5691783" y="3269102"/>
              <a:ext cx="808434" cy="410711"/>
            </a:xfrm>
            <a:custGeom>
              <a:avLst/>
              <a:gdLst>
                <a:gd name="T0" fmla="*/ 120 w 239"/>
                <a:gd name="T1" fmla="*/ 6 h 122"/>
                <a:gd name="T2" fmla="*/ 232 w 239"/>
                <a:gd name="T3" fmla="*/ 29 h 122"/>
                <a:gd name="T4" fmla="*/ 227 w 239"/>
                <a:gd name="T5" fmla="*/ 44 h 122"/>
                <a:gd name="T6" fmla="*/ 216 w 239"/>
                <a:gd name="T7" fmla="*/ 64 h 122"/>
                <a:gd name="T8" fmla="*/ 202 w 239"/>
                <a:gd name="T9" fmla="*/ 82 h 122"/>
                <a:gd name="T10" fmla="*/ 184 w 239"/>
                <a:gd name="T11" fmla="*/ 96 h 122"/>
                <a:gd name="T12" fmla="*/ 164 w 239"/>
                <a:gd name="T13" fmla="*/ 107 h 122"/>
                <a:gd name="T14" fmla="*/ 142 w 239"/>
                <a:gd name="T15" fmla="*/ 114 h 122"/>
                <a:gd name="T16" fmla="*/ 120 w 239"/>
                <a:gd name="T17" fmla="*/ 116 h 122"/>
                <a:gd name="T18" fmla="*/ 97 w 239"/>
                <a:gd name="T19" fmla="*/ 114 h 122"/>
                <a:gd name="T20" fmla="*/ 75 w 239"/>
                <a:gd name="T21" fmla="*/ 107 h 122"/>
                <a:gd name="T22" fmla="*/ 55 w 239"/>
                <a:gd name="T23" fmla="*/ 96 h 122"/>
                <a:gd name="T24" fmla="*/ 38 w 239"/>
                <a:gd name="T25" fmla="*/ 82 h 122"/>
                <a:gd name="T26" fmla="*/ 23 w 239"/>
                <a:gd name="T27" fmla="*/ 64 h 122"/>
                <a:gd name="T28" fmla="*/ 13 w 239"/>
                <a:gd name="T29" fmla="*/ 44 h 122"/>
                <a:gd name="T30" fmla="*/ 7 w 239"/>
                <a:gd name="T31" fmla="*/ 29 h 122"/>
                <a:gd name="T32" fmla="*/ 120 w 239"/>
                <a:gd name="T33" fmla="*/ 6 h 122"/>
                <a:gd name="T34" fmla="*/ 120 w 239"/>
                <a:gd name="T35" fmla="*/ 0 h 122"/>
                <a:gd name="T36" fmla="*/ 120 w 239"/>
                <a:gd name="T37" fmla="*/ 0 h 122"/>
                <a:gd name="T38" fmla="*/ 120 w 239"/>
                <a:gd name="T39" fmla="*/ 0 h 122"/>
                <a:gd name="T40" fmla="*/ 120 w 239"/>
                <a:gd name="T41" fmla="*/ 0 h 122"/>
                <a:gd name="T42" fmla="*/ 0 w 239"/>
                <a:gd name="T43" fmla="*/ 24 h 122"/>
                <a:gd name="T44" fmla="*/ 7 w 239"/>
                <a:gd name="T45" fmla="*/ 47 h 122"/>
                <a:gd name="T46" fmla="*/ 18 w 239"/>
                <a:gd name="T47" fmla="*/ 68 h 122"/>
                <a:gd name="T48" fmla="*/ 34 w 239"/>
                <a:gd name="T49" fmla="*/ 86 h 122"/>
                <a:gd name="T50" fmla="*/ 52 w 239"/>
                <a:gd name="T51" fmla="*/ 101 h 122"/>
                <a:gd name="T52" fmla="*/ 73 w 239"/>
                <a:gd name="T53" fmla="*/ 113 h 122"/>
                <a:gd name="T54" fmla="*/ 96 w 239"/>
                <a:gd name="T55" fmla="*/ 120 h 122"/>
                <a:gd name="T56" fmla="*/ 120 w 239"/>
                <a:gd name="T57" fmla="*/ 122 h 122"/>
                <a:gd name="T58" fmla="*/ 143 w 239"/>
                <a:gd name="T59" fmla="*/ 120 h 122"/>
                <a:gd name="T60" fmla="*/ 166 w 239"/>
                <a:gd name="T61" fmla="*/ 113 h 122"/>
                <a:gd name="T62" fmla="*/ 187 w 239"/>
                <a:gd name="T63" fmla="*/ 101 h 122"/>
                <a:gd name="T64" fmla="*/ 206 w 239"/>
                <a:gd name="T65" fmla="*/ 86 h 122"/>
                <a:gd name="T66" fmla="*/ 221 w 239"/>
                <a:gd name="T67" fmla="*/ 68 h 122"/>
                <a:gd name="T68" fmla="*/ 232 w 239"/>
                <a:gd name="T69" fmla="*/ 47 h 122"/>
                <a:gd name="T70" fmla="*/ 239 w 239"/>
                <a:gd name="T71" fmla="*/ 24 h 122"/>
                <a:gd name="T72" fmla="*/ 120 w 239"/>
                <a:gd name="T7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122">
                  <a:moveTo>
                    <a:pt x="120" y="6"/>
                  </a:moveTo>
                  <a:cubicBezTo>
                    <a:pt x="232" y="29"/>
                    <a:pt x="232" y="29"/>
                    <a:pt x="232" y="29"/>
                  </a:cubicBezTo>
                  <a:cubicBezTo>
                    <a:pt x="231" y="34"/>
                    <a:pt x="229" y="39"/>
                    <a:pt x="227" y="44"/>
                  </a:cubicBezTo>
                  <a:cubicBezTo>
                    <a:pt x="224" y="51"/>
                    <a:pt x="220" y="58"/>
                    <a:pt x="216" y="64"/>
                  </a:cubicBezTo>
                  <a:cubicBezTo>
                    <a:pt x="212" y="71"/>
                    <a:pt x="207" y="77"/>
                    <a:pt x="202" y="82"/>
                  </a:cubicBezTo>
                  <a:cubicBezTo>
                    <a:pt x="196" y="87"/>
                    <a:pt x="190" y="92"/>
                    <a:pt x="184" y="96"/>
                  </a:cubicBezTo>
                  <a:cubicBezTo>
                    <a:pt x="178" y="101"/>
                    <a:pt x="171" y="104"/>
                    <a:pt x="164" y="107"/>
                  </a:cubicBezTo>
                  <a:cubicBezTo>
                    <a:pt x="157" y="110"/>
                    <a:pt x="150" y="112"/>
                    <a:pt x="142" y="114"/>
                  </a:cubicBezTo>
                  <a:cubicBezTo>
                    <a:pt x="135" y="115"/>
                    <a:pt x="127" y="116"/>
                    <a:pt x="120" y="116"/>
                  </a:cubicBezTo>
                  <a:cubicBezTo>
                    <a:pt x="112" y="116"/>
                    <a:pt x="105" y="115"/>
                    <a:pt x="97" y="114"/>
                  </a:cubicBezTo>
                  <a:cubicBezTo>
                    <a:pt x="90" y="112"/>
                    <a:pt x="82" y="110"/>
                    <a:pt x="75" y="107"/>
                  </a:cubicBezTo>
                  <a:cubicBezTo>
                    <a:pt x="68" y="104"/>
                    <a:pt x="62" y="101"/>
                    <a:pt x="55" y="96"/>
                  </a:cubicBezTo>
                  <a:cubicBezTo>
                    <a:pt x="49" y="92"/>
                    <a:pt x="43" y="87"/>
                    <a:pt x="38" y="82"/>
                  </a:cubicBezTo>
                  <a:cubicBezTo>
                    <a:pt x="33" y="77"/>
                    <a:pt x="28" y="71"/>
                    <a:pt x="23" y="64"/>
                  </a:cubicBezTo>
                  <a:cubicBezTo>
                    <a:pt x="19" y="58"/>
                    <a:pt x="16" y="51"/>
                    <a:pt x="13" y="44"/>
                  </a:cubicBezTo>
                  <a:cubicBezTo>
                    <a:pt x="11" y="39"/>
                    <a:pt x="9" y="34"/>
                    <a:pt x="7" y="29"/>
                  </a:cubicBezTo>
                  <a:cubicBezTo>
                    <a:pt x="120" y="6"/>
                    <a:pt x="120" y="6"/>
                    <a:pt x="120" y="6"/>
                  </a:cubicBezTo>
                  <a:close/>
                  <a:moveTo>
                    <a:pt x="120" y="0"/>
                  </a:moveTo>
                  <a:cubicBezTo>
                    <a:pt x="120" y="0"/>
                    <a:pt x="120" y="0"/>
                    <a:pt x="120" y="0"/>
                  </a:cubicBezTo>
                  <a:cubicBezTo>
                    <a:pt x="120" y="0"/>
                    <a:pt x="120" y="0"/>
                    <a:pt x="120" y="0"/>
                  </a:cubicBezTo>
                  <a:cubicBezTo>
                    <a:pt x="120" y="0"/>
                    <a:pt x="120" y="0"/>
                    <a:pt x="120" y="0"/>
                  </a:cubicBezTo>
                  <a:cubicBezTo>
                    <a:pt x="0" y="24"/>
                    <a:pt x="0" y="24"/>
                    <a:pt x="0" y="24"/>
                  </a:cubicBezTo>
                  <a:cubicBezTo>
                    <a:pt x="2" y="32"/>
                    <a:pt x="4" y="39"/>
                    <a:pt x="7" y="47"/>
                  </a:cubicBezTo>
                  <a:cubicBezTo>
                    <a:pt x="10" y="54"/>
                    <a:pt x="14" y="61"/>
                    <a:pt x="18" y="68"/>
                  </a:cubicBezTo>
                  <a:cubicBezTo>
                    <a:pt x="23" y="74"/>
                    <a:pt x="28" y="81"/>
                    <a:pt x="34" y="86"/>
                  </a:cubicBezTo>
                  <a:cubicBezTo>
                    <a:pt x="39" y="92"/>
                    <a:pt x="45" y="97"/>
                    <a:pt x="52" y="101"/>
                  </a:cubicBezTo>
                  <a:cubicBezTo>
                    <a:pt x="59" y="106"/>
                    <a:pt x="66" y="110"/>
                    <a:pt x="73" y="113"/>
                  </a:cubicBezTo>
                  <a:cubicBezTo>
                    <a:pt x="80" y="116"/>
                    <a:pt x="88" y="118"/>
                    <a:pt x="96" y="120"/>
                  </a:cubicBezTo>
                  <a:cubicBezTo>
                    <a:pt x="104" y="121"/>
                    <a:pt x="112" y="122"/>
                    <a:pt x="120" y="122"/>
                  </a:cubicBezTo>
                  <a:cubicBezTo>
                    <a:pt x="128" y="122"/>
                    <a:pt x="136" y="121"/>
                    <a:pt x="143" y="120"/>
                  </a:cubicBezTo>
                  <a:cubicBezTo>
                    <a:pt x="151" y="118"/>
                    <a:pt x="159" y="116"/>
                    <a:pt x="166" y="113"/>
                  </a:cubicBezTo>
                  <a:cubicBezTo>
                    <a:pt x="174" y="110"/>
                    <a:pt x="181" y="106"/>
                    <a:pt x="187" y="101"/>
                  </a:cubicBezTo>
                  <a:cubicBezTo>
                    <a:pt x="194" y="97"/>
                    <a:pt x="200" y="92"/>
                    <a:pt x="206" y="86"/>
                  </a:cubicBezTo>
                  <a:cubicBezTo>
                    <a:pt x="211" y="81"/>
                    <a:pt x="217" y="74"/>
                    <a:pt x="221" y="68"/>
                  </a:cubicBezTo>
                  <a:cubicBezTo>
                    <a:pt x="225" y="61"/>
                    <a:pt x="229" y="54"/>
                    <a:pt x="232" y="47"/>
                  </a:cubicBezTo>
                  <a:cubicBezTo>
                    <a:pt x="235" y="39"/>
                    <a:pt x="238" y="32"/>
                    <a:pt x="239" y="24"/>
                  </a:cubicBezTo>
                  <a:cubicBezTo>
                    <a:pt x="120" y="0"/>
                    <a:pt x="120" y="0"/>
                    <a:pt x="120" y="0"/>
                  </a:cubicBezTo>
                  <a:close/>
                </a:path>
              </a:pathLst>
            </a:custGeom>
            <a:solidFill>
              <a:srgbClr val="FDBC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íS1íḋè"/>
            <p:cNvSpPr/>
            <p:nvPr/>
          </p:nvSpPr>
          <p:spPr bwMode="auto">
            <a:xfrm>
              <a:off x="6591124" y="2595408"/>
              <a:ext cx="1137977" cy="569800"/>
            </a:xfrm>
            <a:custGeom>
              <a:avLst/>
              <a:gdLst>
                <a:gd name="T0" fmla="*/ 9 w 337"/>
                <a:gd name="T1" fmla="*/ 169 h 169"/>
                <a:gd name="T2" fmla="*/ 337 w 337"/>
                <a:gd name="T3" fmla="*/ 104 h 169"/>
                <a:gd name="T4" fmla="*/ 337 w 337"/>
                <a:gd name="T5" fmla="*/ 104 h 169"/>
                <a:gd name="T6" fmla="*/ 337 w 337"/>
                <a:gd name="T7" fmla="*/ 0 h 169"/>
                <a:gd name="T8" fmla="*/ 0 w 337"/>
                <a:gd name="T9" fmla="*/ 139 h 169"/>
                <a:gd name="T10" fmla="*/ 9 w 337"/>
                <a:gd name="T11" fmla="*/ 169 h 169"/>
              </a:gdLst>
              <a:ahLst/>
              <a:cxnLst>
                <a:cxn ang="0">
                  <a:pos x="T0" y="T1"/>
                </a:cxn>
                <a:cxn ang="0">
                  <a:pos x="T2" y="T3"/>
                </a:cxn>
                <a:cxn ang="0">
                  <a:pos x="T4" y="T5"/>
                </a:cxn>
                <a:cxn ang="0">
                  <a:pos x="T6" y="T7"/>
                </a:cxn>
                <a:cxn ang="0">
                  <a:pos x="T8" y="T9"/>
                </a:cxn>
                <a:cxn ang="0">
                  <a:pos x="T10" y="T11"/>
                </a:cxn>
              </a:cxnLst>
              <a:rect l="0" t="0" r="r" b="b"/>
              <a:pathLst>
                <a:path w="337" h="169">
                  <a:moveTo>
                    <a:pt x="9" y="169"/>
                  </a:moveTo>
                  <a:cubicBezTo>
                    <a:pt x="337" y="104"/>
                    <a:pt x="337" y="104"/>
                    <a:pt x="337" y="104"/>
                  </a:cubicBezTo>
                  <a:cubicBezTo>
                    <a:pt x="337" y="104"/>
                    <a:pt x="337" y="104"/>
                    <a:pt x="337" y="104"/>
                  </a:cubicBezTo>
                  <a:cubicBezTo>
                    <a:pt x="337" y="0"/>
                    <a:pt x="337" y="0"/>
                    <a:pt x="337" y="0"/>
                  </a:cubicBezTo>
                  <a:cubicBezTo>
                    <a:pt x="0" y="139"/>
                    <a:pt x="0" y="139"/>
                    <a:pt x="0" y="139"/>
                  </a:cubicBezTo>
                  <a:cubicBezTo>
                    <a:pt x="4" y="149"/>
                    <a:pt x="7" y="159"/>
                    <a:pt x="9" y="16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işḻîdé"/>
            <p:cNvSpPr/>
            <p:nvPr/>
          </p:nvSpPr>
          <p:spPr bwMode="auto">
            <a:xfrm>
              <a:off x="5419058" y="1639248"/>
              <a:ext cx="574670" cy="1137976"/>
            </a:xfrm>
            <a:custGeom>
              <a:avLst/>
              <a:gdLst>
                <a:gd name="T0" fmla="*/ 170 w 170"/>
                <a:gd name="T1" fmla="*/ 329 h 338"/>
                <a:gd name="T2" fmla="*/ 170 w 170"/>
                <a:gd name="T3" fmla="*/ 329 h 338"/>
                <a:gd name="T4" fmla="*/ 105 w 170"/>
                <a:gd name="T5" fmla="*/ 0 h 338"/>
                <a:gd name="T6" fmla="*/ 105 w 170"/>
                <a:gd name="T7" fmla="*/ 0 h 338"/>
                <a:gd name="T8" fmla="*/ 0 w 170"/>
                <a:gd name="T9" fmla="*/ 0 h 338"/>
                <a:gd name="T10" fmla="*/ 140 w 170"/>
                <a:gd name="T11" fmla="*/ 338 h 338"/>
                <a:gd name="T12" fmla="*/ 170 w 170"/>
                <a:gd name="T13" fmla="*/ 329 h 338"/>
              </a:gdLst>
              <a:ahLst/>
              <a:cxnLst>
                <a:cxn ang="0">
                  <a:pos x="T0" y="T1"/>
                </a:cxn>
                <a:cxn ang="0">
                  <a:pos x="T2" y="T3"/>
                </a:cxn>
                <a:cxn ang="0">
                  <a:pos x="T4" y="T5"/>
                </a:cxn>
                <a:cxn ang="0">
                  <a:pos x="T6" y="T7"/>
                </a:cxn>
                <a:cxn ang="0">
                  <a:pos x="T8" y="T9"/>
                </a:cxn>
                <a:cxn ang="0">
                  <a:pos x="T10" y="T11"/>
                </a:cxn>
                <a:cxn ang="0">
                  <a:pos x="T12" y="T13"/>
                </a:cxn>
              </a:cxnLst>
              <a:rect l="0" t="0" r="r" b="b"/>
              <a:pathLst>
                <a:path w="170" h="338">
                  <a:moveTo>
                    <a:pt x="170" y="329"/>
                  </a:moveTo>
                  <a:cubicBezTo>
                    <a:pt x="170" y="329"/>
                    <a:pt x="170" y="329"/>
                    <a:pt x="170" y="329"/>
                  </a:cubicBezTo>
                  <a:cubicBezTo>
                    <a:pt x="105" y="0"/>
                    <a:pt x="105" y="0"/>
                    <a:pt x="105" y="0"/>
                  </a:cubicBezTo>
                  <a:cubicBezTo>
                    <a:pt x="105" y="0"/>
                    <a:pt x="105" y="0"/>
                    <a:pt x="105" y="0"/>
                  </a:cubicBezTo>
                  <a:cubicBezTo>
                    <a:pt x="0" y="0"/>
                    <a:pt x="0" y="0"/>
                    <a:pt x="0" y="0"/>
                  </a:cubicBezTo>
                  <a:cubicBezTo>
                    <a:pt x="140" y="338"/>
                    <a:pt x="140" y="338"/>
                    <a:pt x="140" y="338"/>
                  </a:cubicBezTo>
                  <a:cubicBezTo>
                    <a:pt x="150" y="334"/>
                    <a:pt x="160" y="331"/>
                    <a:pt x="170" y="32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ṣliḓè"/>
            <p:cNvSpPr/>
            <p:nvPr/>
          </p:nvSpPr>
          <p:spPr bwMode="auto">
            <a:xfrm>
              <a:off x="4844389" y="1887622"/>
              <a:ext cx="956160" cy="1004861"/>
            </a:xfrm>
            <a:custGeom>
              <a:avLst/>
              <a:gdLst>
                <a:gd name="T0" fmla="*/ 283 w 283"/>
                <a:gd name="T1" fmla="*/ 278 h 298"/>
                <a:gd name="T2" fmla="*/ 97 w 283"/>
                <a:gd name="T3" fmla="*/ 0 h 298"/>
                <a:gd name="T4" fmla="*/ 0 w 283"/>
                <a:gd name="T5" fmla="*/ 40 h 298"/>
                <a:gd name="T6" fmla="*/ 259 w 283"/>
                <a:gd name="T7" fmla="*/ 298 h 298"/>
                <a:gd name="T8" fmla="*/ 283 w 283"/>
                <a:gd name="T9" fmla="*/ 278 h 298"/>
              </a:gdLst>
              <a:ahLst/>
              <a:cxnLst>
                <a:cxn ang="0">
                  <a:pos x="T0" y="T1"/>
                </a:cxn>
                <a:cxn ang="0">
                  <a:pos x="T2" y="T3"/>
                </a:cxn>
                <a:cxn ang="0">
                  <a:pos x="T4" y="T5"/>
                </a:cxn>
                <a:cxn ang="0">
                  <a:pos x="T6" y="T7"/>
                </a:cxn>
                <a:cxn ang="0">
                  <a:pos x="T8" y="T9"/>
                </a:cxn>
              </a:cxnLst>
              <a:rect l="0" t="0" r="r" b="b"/>
              <a:pathLst>
                <a:path w="283" h="298">
                  <a:moveTo>
                    <a:pt x="283" y="278"/>
                  </a:moveTo>
                  <a:cubicBezTo>
                    <a:pt x="97" y="0"/>
                    <a:pt x="97" y="0"/>
                    <a:pt x="97" y="0"/>
                  </a:cubicBezTo>
                  <a:cubicBezTo>
                    <a:pt x="0" y="40"/>
                    <a:pt x="0" y="40"/>
                    <a:pt x="0" y="40"/>
                  </a:cubicBezTo>
                  <a:cubicBezTo>
                    <a:pt x="259" y="298"/>
                    <a:pt x="259" y="298"/>
                    <a:pt x="259" y="298"/>
                  </a:cubicBezTo>
                  <a:cubicBezTo>
                    <a:pt x="266" y="291"/>
                    <a:pt x="274" y="284"/>
                    <a:pt x="283" y="278"/>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ïš1íḑe"/>
            <p:cNvSpPr/>
            <p:nvPr/>
          </p:nvSpPr>
          <p:spPr bwMode="auto">
            <a:xfrm>
              <a:off x="6300543" y="1639248"/>
              <a:ext cx="722396" cy="1185054"/>
            </a:xfrm>
            <a:custGeom>
              <a:avLst/>
              <a:gdLst>
                <a:gd name="T0" fmla="*/ 0 w 214"/>
                <a:gd name="T1" fmla="*/ 338 h 352"/>
                <a:gd name="T2" fmla="*/ 28 w 214"/>
                <a:gd name="T3" fmla="*/ 352 h 352"/>
                <a:gd name="T4" fmla="*/ 214 w 214"/>
                <a:gd name="T5" fmla="*/ 74 h 352"/>
                <a:gd name="T6" fmla="*/ 140 w 214"/>
                <a:gd name="T7" fmla="*/ 0 h 352"/>
                <a:gd name="T8" fmla="*/ 0 w 214"/>
                <a:gd name="T9" fmla="*/ 338 h 352"/>
              </a:gdLst>
              <a:ahLst/>
              <a:cxnLst>
                <a:cxn ang="0">
                  <a:pos x="T0" y="T1"/>
                </a:cxn>
                <a:cxn ang="0">
                  <a:pos x="T2" y="T3"/>
                </a:cxn>
                <a:cxn ang="0">
                  <a:pos x="T4" y="T5"/>
                </a:cxn>
                <a:cxn ang="0">
                  <a:pos x="T6" y="T7"/>
                </a:cxn>
                <a:cxn ang="0">
                  <a:pos x="T8" y="T9"/>
                </a:cxn>
              </a:cxnLst>
              <a:rect l="0" t="0" r="r" b="b"/>
              <a:pathLst>
                <a:path w="214" h="352">
                  <a:moveTo>
                    <a:pt x="0" y="338"/>
                  </a:moveTo>
                  <a:cubicBezTo>
                    <a:pt x="10" y="342"/>
                    <a:pt x="19" y="347"/>
                    <a:pt x="28" y="352"/>
                  </a:cubicBezTo>
                  <a:cubicBezTo>
                    <a:pt x="214" y="74"/>
                    <a:pt x="214" y="74"/>
                    <a:pt x="214" y="74"/>
                  </a:cubicBezTo>
                  <a:cubicBezTo>
                    <a:pt x="140" y="0"/>
                    <a:pt x="140" y="0"/>
                    <a:pt x="140" y="0"/>
                  </a:cubicBezTo>
                  <a:cubicBezTo>
                    <a:pt x="0" y="338"/>
                    <a:pt x="0" y="338"/>
                    <a:pt x="0" y="338"/>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íṩḻíďè"/>
            <p:cNvSpPr/>
            <p:nvPr/>
          </p:nvSpPr>
          <p:spPr bwMode="auto">
            <a:xfrm>
              <a:off x="6475867" y="2022362"/>
              <a:ext cx="1006484" cy="949666"/>
            </a:xfrm>
            <a:custGeom>
              <a:avLst/>
              <a:gdLst>
                <a:gd name="T0" fmla="*/ 19 w 298"/>
                <a:gd name="T1" fmla="*/ 282 h 282"/>
                <a:gd name="T2" fmla="*/ 19 w 298"/>
                <a:gd name="T3" fmla="*/ 282 h 282"/>
                <a:gd name="T4" fmla="*/ 298 w 298"/>
                <a:gd name="T5" fmla="*/ 96 h 282"/>
                <a:gd name="T6" fmla="*/ 258 w 298"/>
                <a:gd name="T7" fmla="*/ 0 h 282"/>
                <a:gd name="T8" fmla="*/ 0 w 298"/>
                <a:gd name="T9" fmla="*/ 258 h 282"/>
                <a:gd name="T10" fmla="*/ 19 w 298"/>
                <a:gd name="T11" fmla="*/ 282 h 282"/>
              </a:gdLst>
              <a:ahLst/>
              <a:cxnLst>
                <a:cxn ang="0">
                  <a:pos x="T0" y="T1"/>
                </a:cxn>
                <a:cxn ang="0">
                  <a:pos x="T2" y="T3"/>
                </a:cxn>
                <a:cxn ang="0">
                  <a:pos x="T4" y="T5"/>
                </a:cxn>
                <a:cxn ang="0">
                  <a:pos x="T6" y="T7"/>
                </a:cxn>
                <a:cxn ang="0">
                  <a:pos x="T8" y="T9"/>
                </a:cxn>
                <a:cxn ang="0">
                  <a:pos x="T10" y="T11"/>
                </a:cxn>
              </a:cxnLst>
              <a:rect l="0" t="0" r="r" b="b"/>
              <a:pathLst>
                <a:path w="298" h="282">
                  <a:moveTo>
                    <a:pt x="19" y="282"/>
                  </a:moveTo>
                  <a:cubicBezTo>
                    <a:pt x="19" y="282"/>
                    <a:pt x="19" y="282"/>
                    <a:pt x="19" y="282"/>
                  </a:cubicBezTo>
                  <a:cubicBezTo>
                    <a:pt x="298" y="96"/>
                    <a:pt x="298" y="96"/>
                    <a:pt x="298" y="96"/>
                  </a:cubicBezTo>
                  <a:cubicBezTo>
                    <a:pt x="258" y="0"/>
                    <a:pt x="258" y="0"/>
                    <a:pt x="258" y="0"/>
                  </a:cubicBezTo>
                  <a:cubicBezTo>
                    <a:pt x="0" y="258"/>
                    <a:pt x="0" y="258"/>
                    <a:pt x="0" y="258"/>
                  </a:cubicBezTo>
                  <a:cubicBezTo>
                    <a:pt x="7" y="265"/>
                    <a:pt x="14" y="273"/>
                    <a:pt x="19" y="28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işlïďê"/>
            <p:cNvSpPr/>
            <p:nvPr/>
          </p:nvSpPr>
          <p:spPr bwMode="auto">
            <a:xfrm>
              <a:off x="6097623" y="1504509"/>
              <a:ext cx="324672" cy="1241871"/>
            </a:xfrm>
            <a:custGeom>
              <a:avLst/>
              <a:gdLst>
                <a:gd name="T0" fmla="*/ 0 w 96"/>
                <a:gd name="T1" fmla="*/ 366 h 369"/>
                <a:gd name="T2" fmla="*/ 31 w 96"/>
                <a:gd name="T3" fmla="*/ 369 h 369"/>
                <a:gd name="T4" fmla="*/ 96 w 96"/>
                <a:gd name="T5" fmla="*/ 40 h 369"/>
                <a:gd name="T6" fmla="*/ 0 w 96"/>
                <a:gd name="T7" fmla="*/ 0 h 369"/>
                <a:gd name="T8" fmla="*/ 0 w 96"/>
                <a:gd name="T9" fmla="*/ 366 h 369"/>
              </a:gdLst>
              <a:ahLst/>
              <a:cxnLst>
                <a:cxn ang="0">
                  <a:pos x="T0" y="T1"/>
                </a:cxn>
                <a:cxn ang="0">
                  <a:pos x="T2" y="T3"/>
                </a:cxn>
                <a:cxn ang="0">
                  <a:pos x="T4" y="T5"/>
                </a:cxn>
                <a:cxn ang="0">
                  <a:pos x="T6" y="T7"/>
                </a:cxn>
                <a:cxn ang="0">
                  <a:pos x="T8" y="T9"/>
                </a:cxn>
              </a:cxnLst>
              <a:rect l="0" t="0" r="r" b="b"/>
              <a:pathLst>
                <a:path w="96" h="369">
                  <a:moveTo>
                    <a:pt x="0" y="366"/>
                  </a:moveTo>
                  <a:cubicBezTo>
                    <a:pt x="10" y="366"/>
                    <a:pt x="21" y="367"/>
                    <a:pt x="31" y="369"/>
                  </a:cubicBezTo>
                  <a:cubicBezTo>
                    <a:pt x="96" y="40"/>
                    <a:pt x="96" y="40"/>
                    <a:pt x="96" y="40"/>
                  </a:cubicBezTo>
                  <a:cubicBezTo>
                    <a:pt x="96" y="40"/>
                    <a:pt x="0" y="0"/>
                    <a:pt x="0" y="0"/>
                  </a:cubicBezTo>
                  <a:lnTo>
                    <a:pt x="0" y="366"/>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íSľïḓè"/>
            <p:cNvSpPr/>
            <p:nvPr/>
          </p:nvSpPr>
          <p:spPr bwMode="auto">
            <a:xfrm>
              <a:off x="4328160" y="2946053"/>
              <a:ext cx="1243494" cy="323049"/>
            </a:xfrm>
            <a:custGeom>
              <a:avLst/>
              <a:gdLst>
                <a:gd name="T0" fmla="*/ 365 w 368"/>
                <a:gd name="T1" fmla="*/ 96 h 96"/>
                <a:gd name="T2" fmla="*/ 368 w 368"/>
                <a:gd name="T3" fmla="*/ 65 h 96"/>
                <a:gd name="T4" fmla="*/ 40 w 368"/>
                <a:gd name="T5" fmla="*/ 0 h 96"/>
                <a:gd name="T6" fmla="*/ 0 w 368"/>
                <a:gd name="T7" fmla="*/ 96 h 96"/>
                <a:gd name="T8" fmla="*/ 0 w 368"/>
                <a:gd name="T9" fmla="*/ 96 h 96"/>
                <a:gd name="T10" fmla="*/ 365 w 368"/>
                <a:gd name="T11" fmla="*/ 96 h 96"/>
              </a:gdLst>
              <a:ahLst/>
              <a:cxnLst>
                <a:cxn ang="0">
                  <a:pos x="T0" y="T1"/>
                </a:cxn>
                <a:cxn ang="0">
                  <a:pos x="T2" y="T3"/>
                </a:cxn>
                <a:cxn ang="0">
                  <a:pos x="T4" y="T5"/>
                </a:cxn>
                <a:cxn ang="0">
                  <a:pos x="T6" y="T7"/>
                </a:cxn>
                <a:cxn ang="0">
                  <a:pos x="T8" y="T9"/>
                </a:cxn>
                <a:cxn ang="0">
                  <a:pos x="T10" y="T11"/>
                </a:cxn>
              </a:cxnLst>
              <a:rect l="0" t="0" r="r" b="b"/>
              <a:pathLst>
                <a:path w="368" h="96">
                  <a:moveTo>
                    <a:pt x="365" y="96"/>
                  </a:moveTo>
                  <a:cubicBezTo>
                    <a:pt x="365" y="86"/>
                    <a:pt x="366" y="75"/>
                    <a:pt x="368" y="65"/>
                  </a:cubicBezTo>
                  <a:cubicBezTo>
                    <a:pt x="40" y="0"/>
                    <a:pt x="40" y="0"/>
                    <a:pt x="40" y="0"/>
                  </a:cubicBezTo>
                  <a:cubicBezTo>
                    <a:pt x="0" y="96"/>
                    <a:pt x="0" y="96"/>
                    <a:pt x="0" y="96"/>
                  </a:cubicBezTo>
                  <a:cubicBezTo>
                    <a:pt x="0" y="96"/>
                    <a:pt x="0" y="96"/>
                    <a:pt x="0" y="96"/>
                  </a:cubicBezTo>
                  <a:lnTo>
                    <a:pt x="365" y="96"/>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ṩḷîdê"/>
            <p:cNvSpPr/>
            <p:nvPr/>
          </p:nvSpPr>
          <p:spPr bwMode="auto">
            <a:xfrm>
              <a:off x="4462899" y="2347034"/>
              <a:ext cx="1188299" cy="715903"/>
            </a:xfrm>
            <a:custGeom>
              <a:avLst/>
              <a:gdLst>
                <a:gd name="T0" fmla="*/ 337 w 352"/>
                <a:gd name="T1" fmla="*/ 213 h 213"/>
                <a:gd name="T2" fmla="*/ 352 w 352"/>
                <a:gd name="T3" fmla="*/ 186 h 213"/>
                <a:gd name="T4" fmla="*/ 352 w 352"/>
                <a:gd name="T5" fmla="*/ 186 h 213"/>
                <a:gd name="T6" fmla="*/ 74 w 352"/>
                <a:gd name="T7" fmla="*/ 0 h 213"/>
                <a:gd name="T8" fmla="*/ 0 w 352"/>
                <a:gd name="T9" fmla="*/ 74 h 213"/>
                <a:gd name="T10" fmla="*/ 337 w 352"/>
                <a:gd name="T11" fmla="*/ 213 h 213"/>
              </a:gdLst>
              <a:ahLst/>
              <a:cxnLst>
                <a:cxn ang="0">
                  <a:pos x="T0" y="T1"/>
                </a:cxn>
                <a:cxn ang="0">
                  <a:pos x="T2" y="T3"/>
                </a:cxn>
                <a:cxn ang="0">
                  <a:pos x="T4" y="T5"/>
                </a:cxn>
                <a:cxn ang="0">
                  <a:pos x="T6" y="T7"/>
                </a:cxn>
                <a:cxn ang="0">
                  <a:pos x="T8" y="T9"/>
                </a:cxn>
                <a:cxn ang="0">
                  <a:pos x="T10" y="T11"/>
                </a:cxn>
              </a:cxnLst>
              <a:rect l="0" t="0" r="r" b="b"/>
              <a:pathLst>
                <a:path w="352" h="213">
                  <a:moveTo>
                    <a:pt x="337" y="213"/>
                  </a:moveTo>
                  <a:cubicBezTo>
                    <a:pt x="341" y="204"/>
                    <a:pt x="346" y="195"/>
                    <a:pt x="352" y="186"/>
                  </a:cubicBezTo>
                  <a:cubicBezTo>
                    <a:pt x="352" y="186"/>
                    <a:pt x="352" y="186"/>
                    <a:pt x="352" y="186"/>
                  </a:cubicBezTo>
                  <a:cubicBezTo>
                    <a:pt x="74" y="0"/>
                    <a:pt x="74" y="0"/>
                    <a:pt x="74" y="0"/>
                  </a:cubicBezTo>
                  <a:cubicBezTo>
                    <a:pt x="0" y="74"/>
                    <a:pt x="0" y="74"/>
                    <a:pt x="0" y="74"/>
                  </a:cubicBezTo>
                  <a:cubicBezTo>
                    <a:pt x="337" y="213"/>
                    <a:pt x="337" y="213"/>
                    <a:pt x="337" y="21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îṡḷiḑe"/>
            <p:cNvSpPr/>
            <p:nvPr/>
          </p:nvSpPr>
          <p:spPr bwMode="auto">
            <a:xfrm>
              <a:off x="6203141" y="1639248"/>
              <a:ext cx="569800" cy="1137976"/>
            </a:xfrm>
            <a:custGeom>
              <a:avLst/>
              <a:gdLst>
                <a:gd name="T0" fmla="*/ 29 w 169"/>
                <a:gd name="T1" fmla="*/ 338 h 338"/>
                <a:gd name="T2" fmla="*/ 169 w 169"/>
                <a:gd name="T3" fmla="*/ 0 h 338"/>
                <a:gd name="T4" fmla="*/ 65 w 169"/>
                <a:gd name="T5" fmla="*/ 0 h 338"/>
                <a:gd name="T6" fmla="*/ 0 w 169"/>
                <a:gd name="T7" fmla="*/ 329 h 338"/>
                <a:gd name="T8" fmla="*/ 29 w 169"/>
                <a:gd name="T9" fmla="*/ 338 h 338"/>
              </a:gdLst>
              <a:ahLst/>
              <a:cxnLst>
                <a:cxn ang="0">
                  <a:pos x="T0" y="T1"/>
                </a:cxn>
                <a:cxn ang="0">
                  <a:pos x="T2" y="T3"/>
                </a:cxn>
                <a:cxn ang="0">
                  <a:pos x="T4" y="T5"/>
                </a:cxn>
                <a:cxn ang="0">
                  <a:pos x="T6" y="T7"/>
                </a:cxn>
                <a:cxn ang="0">
                  <a:pos x="T8" y="T9"/>
                </a:cxn>
              </a:cxnLst>
              <a:rect l="0" t="0" r="r" b="b"/>
              <a:pathLst>
                <a:path w="169" h="338">
                  <a:moveTo>
                    <a:pt x="29" y="338"/>
                  </a:moveTo>
                  <a:cubicBezTo>
                    <a:pt x="169" y="0"/>
                    <a:pt x="169" y="0"/>
                    <a:pt x="169" y="0"/>
                  </a:cubicBezTo>
                  <a:cubicBezTo>
                    <a:pt x="65" y="0"/>
                    <a:pt x="65" y="0"/>
                    <a:pt x="65" y="0"/>
                  </a:cubicBezTo>
                  <a:cubicBezTo>
                    <a:pt x="0" y="329"/>
                    <a:pt x="0" y="329"/>
                    <a:pt x="0" y="329"/>
                  </a:cubicBezTo>
                  <a:cubicBezTo>
                    <a:pt x="10" y="331"/>
                    <a:pt x="20" y="334"/>
                    <a:pt x="29" y="338"/>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şľiḋé"/>
            <p:cNvSpPr/>
            <p:nvPr/>
          </p:nvSpPr>
          <p:spPr bwMode="auto">
            <a:xfrm>
              <a:off x="5172308" y="1639248"/>
              <a:ext cx="719149" cy="1185054"/>
            </a:xfrm>
            <a:custGeom>
              <a:avLst/>
              <a:gdLst>
                <a:gd name="T0" fmla="*/ 186 w 213"/>
                <a:gd name="T1" fmla="*/ 352 h 352"/>
                <a:gd name="T2" fmla="*/ 186 w 213"/>
                <a:gd name="T3" fmla="*/ 352 h 352"/>
                <a:gd name="T4" fmla="*/ 213 w 213"/>
                <a:gd name="T5" fmla="*/ 338 h 352"/>
                <a:gd name="T6" fmla="*/ 213 w 213"/>
                <a:gd name="T7" fmla="*/ 338 h 352"/>
                <a:gd name="T8" fmla="*/ 73 w 213"/>
                <a:gd name="T9" fmla="*/ 0 h 352"/>
                <a:gd name="T10" fmla="*/ 0 w 213"/>
                <a:gd name="T11" fmla="*/ 74 h 352"/>
                <a:gd name="T12" fmla="*/ 0 w 213"/>
                <a:gd name="T13" fmla="*/ 74 h 352"/>
                <a:gd name="T14" fmla="*/ 186 w 213"/>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352">
                  <a:moveTo>
                    <a:pt x="186" y="352"/>
                  </a:moveTo>
                  <a:cubicBezTo>
                    <a:pt x="186" y="352"/>
                    <a:pt x="186" y="352"/>
                    <a:pt x="186" y="352"/>
                  </a:cubicBezTo>
                  <a:cubicBezTo>
                    <a:pt x="194" y="347"/>
                    <a:pt x="203" y="342"/>
                    <a:pt x="213" y="338"/>
                  </a:cubicBezTo>
                  <a:cubicBezTo>
                    <a:pt x="213" y="338"/>
                    <a:pt x="213" y="338"/>
                    <a:pt x="213" y="338"/>
                  </a:cubicBezTo>
                  <a:cubicBezTo>
                    <a:pt x="73" y="0"/>
                    <a:pt x="73" y="0"/>
                    <a:pt x="73" y="0"/>
                  </a:cubicBezTo>
                  <a:cubicBezTo>
                    <a:pt x="0" y="74"/>
                    <a:pt x="0" y="74"/>
                    <a:pt x="0" y="74"/>
                  </a:cubicBezTo>
                  <a:cubicBezTo>
                    <a:pt x="0" y="74"/>
                    <a:pt x="0" y="74"/>
                    <a:pt x="0" y="74"/>
                  </a:cubicBezTo>
                  <a:lnTo>
                    <a:pt x="186" y="352"/>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íš1îḑe"/>
            <p:cNvSpPr/>
            <p:nvPr/>
          </p:nvSpPr>
          <p:spPr bwMode="auto">
            <a:xfrm>
              <a:off x="6540801" y="2347034"/>
              <a:ext cx="1188299" cy="715903"/>
            </a:xfrm>
            <a:custGeom>
              <a:avLst/>
              <a:gdLst>
                <a:gd name="T0" fmla="*/ 0 w 352"/>
                <a:gd name="T1" fmla="*/ 186 h 213"/>
                <a:gd name="T2" fmla="*/ 15 w 352"/>
                <a:gd name="T3" fmla="*/ 213 h 213"/>
                <a:gd name="T4" fmla="*/ 15 w 352"/>
                <a:gd name="T5" fmla="*/ 213 h 213"/>
                <a:gd name="T6" fmla="*/ 352 w 352"/>
                <a:gd name="T7" fmla="*/ 74 h 213"/>
                <a:gd name="T8" fmla="*/ 352 w 352"/>
                <a:gd name="T9" fmla="*/ 74 h 213"/>
                <a:gd name="T10" fmla="*/ 279 w 352"/>
                <a:gd name="T11" fmla="*/ 0 h 213"/>
                <a:gd name="T12" fmla="*/ 0 w 352"/>
                <a:gd name="T13" fmla="*/ 186 h 213"/>
              </a:gdLst>
              <a:ahLst/>
              <a:cxnLst>
                <a:cxn ang="0">
                  <a:pos x="T0" y="T1"/>
                </a:cxn>
                <a:cxn ang="0">
                  <a:pos x="T2" y="T3"/>
                </a:cxn>
                <a:cxn ang="0">
                  <a:pos x="T4" y="T5"/>
                </a:cxn>
                <a:cxn ang="0">
                  <a:pos x="T6" y="T7"/>
                </a:cxn>
                <a:cxn ang="0">
                  <a:pos x="T8" y="T9"/>
                </a:cxn>
                <a:cxn ang="0">
                  <a:pos x="T10" y="T11"/>
                </a:cxn>
                <a:cxn ang="0">
                  <a:pos x="T12" y="T13"/>
                </a:cxn>
              </a:cxnLst>
              <a:rect l="0" t="0" r="r" b="b"/>
              <a:pathLst>
                <a:path w="352" h="213">
                  <a:moveTo>
                    <a:pt x="0" y="186"/>
                  </a:moveTo>
                  <a:cubicBezTo>
                    <a:pt x="6" y="195"/>
                    <a:pt x="11" y="204"/>
                    <a:pt x="15" y="213"/>
                  </a:cubicBezTo>
                  <a:cubicBezTo>
                    <a:pt x="15" y="213"/>
                    <a:pt x="15" y="213"/>
                    <a:pt x="15" y="213"/>
                  </a:cubicBezTo>
                  <a:cubicBezTo>
                    <a:pt x="352" y="74"/>
                    <a:pt x="352" y="74"/>
                    <a:pt x="352" y="74"/>
                  </a:cubicBezTo>
                  <a:cubicBezTo>
                    <a:pt x="352" y="74"/>
                    <a:pt x="352" y="74"/>
                    <a:pt x="352" y="74"/>
                  </a:cubicBezTo>
                  <a:cubicBezTo>
                    <a:pt x="279" y="0"/>
                    <a:pt x="279" y="0"/>
                    <a:pt x="279" y="0"/>
                  </a:cubicBezTo>
                  <a:lnTo>
                    <a:pt x="0" y="186"/>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ṥḷíḓê"/>
            <p:cNvSpPr/>
            <p:nvPr/>
          </p:nvSpPr>
          <p:spPr bwMode="auto">
            <a:xfrm>
              <a:off x="6394698" y="1887622"/>
              <a:ext cx="952913" cy="1004861"/>
            </a:xfrm>
            <a:custGeom>
              <a:avLst/>
              <a:gdLst>
                <a:gd name="T0" fmla="*/ 24 w 282"/>
                <a:gd name="T1" fmla="*/ 298 h 298"/>
                <a:gd name="T2" fmla="*/ 282 w 282"/>
                <a:gd name="T3" fmla="*/ 40 h 298"/>
                <a:gd name="T4" fmla="*/ 186 w 282"/>
                <a:gd name="T5" fmla="*/ 0 h 298"/>
                <a:gd name="T6" fmla="*/ 0 w 282"/>
                <a:gd name="T7" fmla="*/ 278 h 298"/>
                <a:gd name="T8" fmla="*/ 0 w 282"/>
                <a:gd name="T9" fmla="*/ 278 h 298"/>
                <a:gd name="T10" fmla="*/ 24 w 282"/>
                <a:gd name="T11" fmla="*/ 298 h 298"/>
              </a:gdLst>
              <a:ahLst/>
              <a:cxnLst>
                <a:cxn ang="0">
                  <a:pos x="T0" y="T1"/>
                </a:cxn>
                <a:cxn ang="0">
                  <a:pos x="T2" y="T3"/>
                </a:cxn>
                <a:cxn ang="0">
                  <a:pos x="T4" y="T5"/>
                </a:cxn>
                <a:cxn ang="0">
                  <a:pos x="T6" y="T7"/>
                </a:cxn>
                <a:cxn ang="0">
                  <a:pos x="T8" y="T9"/>
                </a:cxn>
                <a:cxn ang="0">
                  <a:pos x="T10" y="T11"/>
                </a:cxn>
              </a:cxnLst>
              <a:rect l="0" t="0" r="r" b="b"/>
              <a:pathLst>
                <a:path w="282" h="298">
                  <a:moveTo>
                    <a:pt x="24" y="298"/>
                  </a:moveTo>
                  <a:cubicBezTo>
                    <a:pt x="282" y="40"/>
                    <a:pt x="282" y="40"/>
                    <a:pt x="282" y="40"/>
                  </a:cubicBezTo>
                  <a:cubicBezTo>
                    <a:pt x="186" y="0"/>
                    <a:pt x="186" y="0"/>
                    <a:pt x="186" y="0"/>
                  </a:cubicBezTo>
                  <a:cubicBezTo>
                    <a:pt x="0" y="278"/>
                    <a:pt x="0" y="278"/>
                    <a:pt x="0" y="278"/>
                  </a:cubicBezTo>
                  <a:cubicBezTo>
                    <a:pt x="0" y="278"/>
                    <a:pt x="0" y="278"/>
                    <a:pt x="0" y="278"/>
                  </a:cubicBezTo>
                  <a:cubicBezTo>
                    <a:pt x="8" y="284"/>
                    <a:pt x="16" y="291"/>
                    <a:pt x="24" y="298"/>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ş1îḍe"/>
            <p:cNvSpPr/>
            <p:nvPr/>
          </p:nvSpPr>
          <p:spPr bwMode="auto">
            <a:xfrm>
              <a:off x="5772951" y="1504509"/>
              <a:ext cx="324672" cy="1241871"/>
            </a:xfrm>
            <a:custGeom>
              <a:avLst/>
              <a:gdLst>
                <a:gd name="T0" fmla="*/ 96 w 96"/>
                <a:gd name="T1" fmla="*/ 366 h 369"/>
                <a:gd name="T2" fmla="*/ 96 w 96"/>
                <a:gd name="T3" fmla="*/ 0 h 369"/>
                <a:gd name="T4" fmla="*/ 96 w 96"/>
                <a:gd name="T5" fmla="*/ 0 h 369"/>
                <a:gd name="T6" fmla="*/ 0 w 96"/>
                <a:gd name="T7" fmla="*/ 40 h 369"/>
                <a:gd name="T8" fmla="*/ 65 w 96"/>
                <a:gd name="T9" fmla="*/ 369 h 369"/>
                <a:gd name="T10" fmla="*/ 96 w 96"/>
                <a:gd name="T11" fmla="*/ 366 h 369"/>
              </a:gdLst>
              <a:ahLst/>
              <a:cxnLst>
                <a:cxn ang="0">
                  <a:pos x="T0" y="T1"/>
                </a:cxn>
                <a:cxn ang="0">
                  <a:pos x="T2" y="T3"/>
                </a:cxn>
                <a:cxn ang="0">
                  <a:pos x="T4" y="T5"/>
                </a:cxn>
                <a:cxn ang="0">
                  <a:pos x="T6" y="T7"/>
                </a:cxn>
                <a:cxn ang="0">
                  <a:pos x="T8" y="T9"/>
                </a:cxn>
                <a:cxn ang="0">
                  <a:pos x="T10" y="T11"/>
                </a:cxn>
              </a:cxnLst>
              <a:rect l="0" t="0" r="r" b="b"/>
              <a:pathLst>
                <a:path w="96" h="369">
                  <a:moveTo>
                    <a:pt x="96" y="366"/>
                  </a:moveTo>
                  <a:cubicBezTo>
                    <a:pt x="96" y="0"/>
                    <a:pt x="96" y="0"/>
                    <a:pt x="96" y="0"/>
                  </a:cubicBezTo>
                  <a:cubicBezTo>
                    <a:pt x="96" y="0"/>
                    <a:pt x="96" y="0"/>
                    <a:pt x="96" y="0"/>
                  </a:cubicBezTo>
                  <a:cubicBezTo>
                    <a:pt x="0" y="40"/>
                    <a:pt x="0" y="40"/>
                    <a:pt x="0" y="40"/>
                  </a:cubicBezTo>
                  <a:cubicBezTo>
                    <a:pt x="65" y="369"/>
                    <a:pt x="65" y="369"/>
                    <a:pt x="65" y="369"/>
                  </a:cubicBezTo>
                  <a:cubicBezTo>
                    <a:pt x="75" y="367"/>
                    <a:pt x="85" y="366"/>
                    <a:pt x="96" y="366"/>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ŝľïḑé"/>
            <p:cNvSpPr/>
            <p:nvPr/>
          </p:nvSpPr>
          <p:spPr bwMode="auto">
            <a:xfrm>
              <a:off x="4462899" y="2595408"/>
              <a:ext cx="1137977" cy="569800"/>
            </a:xfrm>
            <a:custGeom>
              <a:avLst/>
              <a:gdLst>
                <a:gd name="T0" fmla="*/ 328 w 337"/>
                <a:gd name="T1" fmla="*/ 169 h 169"/>
                <a:gd name="T2" fmla="*/ 337 w 337"/>
                <a:gd name="T3" fmla="*/ 139 h 169"/>
                <a:gd name="T4" fmla="*/ 0 w 337"/>
                <a:gd name="T5" fmla="*/ 0 h 169"/>
                <a:gd name="T6" fmla="*/ 0 w 337"/>
                <a:gd name="T7" fmla="*/ 104 h 169"/>
                <a:gd name="T8" fmla="*/ 328 w 337"/>
                <a:gd name="T9" fmla="*/ 169 h 169"/>
              </a:gdLst>
              <a:ahLst/>
              <a:cxnLst>
                <a:cxn ang="0">
                  <a:pos x="T0" y="T1"/>
                </a:cxn>
                <a:cxn ang="0">
                  <a:pos x="T2" y="T3"/>
                </a:cxn>
                <a:cxn ang="0">
                  <a:pos x="T4" y="T5"/>
                </a:cxn>
                <a:cxn ang="0">
                  <a:pos x="T6" y="T7"/>
                </a:cxn>
                <a:cxn ang="0">
                  <a:pos x="T8" y="T9"/>
                </a:cxn>
              </a:cxnLst>
              <a:rect l="0" t="0" r="r" b="b"/>
              <a:pathLst>
                <a:path w="337" h="169">
                  <a:moveTo>
                    <a:pt x="328" y="169"/>
                  </a:moveTo>
                  <a:cubicBezTo>
                    <a:pt x="330" y="159"/>
                    <a:pt x="333" y="149"/>
                    <a:pt x="337" y="139"/>
                  </a:cubicBezTo>
                  <a:cubicBezTo>
                    <a:pt x="0" y="0"/>
                    <a:pt x="0" y="0"/>
                    <a:pt x="0" y="0"/>
                  </a:cubicBezTo>
                  <a:cubicBezTo>
                    <a:pt x="0" y="104"/>
                    <a:pt x="0" y="104"/>
                    <a:pt x="0" y="104"/>
                  </a:cubicBezTo>
                  <a:cubicBezTo>
                    <a:pt x="328" y="169"/>
                    <a:pt x="328" y="169"/>
                    <a:pt x="328" y="169"/>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šľídê"/>
            <p:cNvSpPr/>
            <p:nvPr/>
          </p:nvSpPr>
          <p:spPr bwMode="auto">
            <a:xfrm>
              <a:off x="4712897" y="2022362"/>
              <a:ext cx="1006484" cy="949666"/>
            </a:xfrm>
            <a:custGeom>
              <a:avLst/>
              <a:gdLst>
                <a:gd name="T0" fmla="*/ 39 w 298"/>
                <a:gd name="T1" fmla="*/ 0 h 282"/>
                <a:gd name="T2" fmla="*/ 0 w 298"/>
                <a:gd name="T3" fmla="*/ 96 h 282"/>
                <a:gd name="T4" fmla="*/ 278 w 298"/>
                <a:gd name="T5" fmla="*/ 282 h 282"/>
                <a:gd name="T6" fmla="*/ 298 w 298"/>
                <a:gd name="T7" fmla="*/ 258 h 282"/>
                <a:gd name="T8" fmla="*/ 39 w 298"/>
                <a:gd name="T9" fmla="*/ 0 h 282"/>
              </a:gdLst>
              <a:ahLst/>
              <a:cxnLst>
                <a:cxn ang="0">
                  <a:pos x="T0" y="T1"/>
                </a:cxn>
                <a:cxn ang="0">
                  <a:pos x="T2" y="T3"/>
                </a:cxn>
                <a:cxn ang="0">
                  <a:pos x="T4" y="T5"/>
                </a:cxn>
                <a:cxn ang="0">
                  <a:pos x="T6" y="T7"/>
                </a:cxn>
                <a:cxn ang="0">
                  <a:pos x="T8" y="T9"/>
                </a:cxn>
              </a:cxnLst>
              <a:rect l="0" t="0" r="r" b="b"/>
              <a:pathLst>
                <a:path w="298" h="282">
                  <a:moveTo>
                    <a:pt x="39" y="0"/>
                  </a:moveTo>
                  <a:cubicBezTo>
                    <a:pt x="0" y="96"/>
                    <a:pt x="0" y="96"/>
                    <a:pt x="0" y="96"/>
                  </a:cubicBezTo>
                  <a:cubicBezTo>
                    <a:pt x="278" y="282"/>
                    <a:pt x="278" y="282"/>
                    <a:pt x="278" y="282"/>
                  </a:cubicBezTo>
                  <a:cubicBezTo>
                    <a:pt x="284" y="273"/>
                    <a:pt x="290" y="265"/>
                    <a:pt x="298" y="258"/>
                  </a:cubicBezTo>
                  <a:lnTo>
                    <a:pt x="39"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śḻîḑê"/>
            <p:cNvSpPr/>
            <p:nvPr/>
          </p:nvSpPr>
          <p:spPr bwMode="auto">
            <a:xfrm>
              <a:off x="6621969" y="2946053"/>
              <a:ext cx="1241871" cy="323049"/>
            </a:xfrm>
            <a:custGeom>
              <a:avLst/>
              <a:gdLst>
                <a:gd name="T0" fmla="*/ 0 w 368"/>
                <a:gd name="T1" fmla="*/ 65 h 96"/>
                <a:gd name="T2" fmla="*/ 3 w 368"/>
                <a:gd name="T3" fmla="*/ 96 h 96"/>
                <a:gd name="T4" fmla="*/ 368 w 368"/>
                <a:gd name="T5" fmla="*/ 96 h 96"/>
                <a:gd name="T6" fmla="*/ 368 w 368"/>
                <a:gd name="T7" fmla="*/ 96 h 96"/>
                <a:gd name="T8" fmla="*/ 344 w 368"/>
                <a:gd name="T9" fmla="*/ 37 h 96"/>
                <a:gd name="T10" fmla="*/ 328 w 368"/>
                <a:gd name="T11" fmla="*/ 0 h 96"/>
                <a:gd name="T12" fmla="*/ 0 w 368"/>
                <a:gd name="T13" fmla="*/ 65 h 96"/>
              </a:gdLst>
              <a:ahLst/>
              <a:cxnLst>
                <a:cxn ang="0">
                  <a:pos x="T0" y="T1"/>
                </a:cxn>
                <a:cxn ang="0">
                  <a:pos x="T2" y="T3"/>
                </a:cxn>
                <a:cxn ang="0">
                  <a:pos x="T4" y="T5"/>
                </a:cxn>
                <a:cxn ang="0">
                  <a:pos x="T6" y="T7"/>
                </a:cxn>
                <a:cxn ang="0">
                  <a:pos x="T8" y="T9"/>
                </a:cxn>
                <a:cxn ang="0">
                  <a:pos x="T10" y="T11"/>
                </a:cxn>
                <a:cxn ang="0">
                  <a:pos x="T12" y="T13"/>
                </a:cxn>
              </a:cxnLst>
              <a:rect l="0" t="0" r="r" b="b"/>
              <a:pathLst>
                <a:path w="368" h="96">
                  <a:moveTo>
                    <a:pt x="0" y="65"/>
                  </a:moveTo>
                  <a:cubicBezTo>
                    <a:pt x="2" y="75"/>
                    <a:pt x="3" y="86"/>
                    <a:pt x="3" y="96"/>
                  </a:cubicBezTo>
                  <a:cubicBezTo>
                    <a:pt x="368" y="96"/>
                    <a:pt x="368" y="96"/>
                    <a:pt x="368" y="96"/>
                  </a:cubicBezTo>
                  <a:cubicBezTo>
                    <a:pt x="368" y="96"/>
                    <a:pt x="368" y="96"/>
                    <a:pt x="368" y="96"/>
                  </a:cubicBezTo>
                  <a:cubicBezTo>
                    <a:pt x="344" y="37"/>
                    <a:pt x="344" y="37"/>
                    <a:pt x="344" y="37"/>
                  </a:cubicBezTo>
                  <a:cubicBezTo>
                    <a:pt x="328" y="0"/>
                    <a:pt x="328" y="0"/>
                    <a:pt x="328" y="0"/>
                  </a:cubicBezTo>
                  <a:lnTo>
                    <a:pt x="0" y="65"/>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ṩḻîḋè"/>
            <p:cNvSpPr/>
            <p:nvPr/>
          </p:nvSpPr>
          <p:spPr bwMode="auto">
            <a:xfrm>
              <a:off x="6081390" y="3265856"/>
              <a:ext cx="32467" cy="1332780"/>
            </a:xfrm>
            <a:prstGeom prst="rect">
              <a:avLst/>
            </a:prstGeom>
            <a:solidFill>
              <a:srgbClr val="EA8C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íṡļiḋé"/>
            <p:cNvSpPr/>
            <p:nvPr/>
          </p:nvSpPr>
          <p:spPr bwMode="auto">
            <a:xfrm>
              <a:off x="6034312" y="4519091"/>
              <a:ext cx="125000" cy="1248364"/>
            </a:xfrm>
            <a:custGeom>
              <a:avLst/>
              <a:gdLst>
                <a:gd name="T0" fmla="*/ 39 w 77"/>
                <a:gd name="T1" fmla="*/ 769 h 769"/>
                <a:gd name="T2" fmla="*/ 77 w 77"/>
                <a:gd name="T3" fmla="*/ 769 h 769"/>
                <a:gd name="T4" fmla="*/ 70 w 77"/>
                <a:gd name="T5" fmla="*/ 0 h 769"/>
                <a:gd name="T6" fmla="*/ 39 w 77"/>
                <a:gd name="T7" fmla="*/ 0 h 769"/>
                <a:gd name="T8" fmla="*/ 8 w 77"/>
                <a:gd name="T9" fmla="*/ 0 h 769"/>
                <a:gd name="T10" fmla="*/ 0 w 77"/>
                <a:gd name="T11" fmla="*/ 769 h 769"/>
                <a:gd name="T12" fmla="*/ 39 w 77"/>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77" h="769">
                  <a:moveTo>
                    <a:pt x="39" y="769"/>
                  </a:moveTo>
                  <a:lnTo>
                    <a:pt x="77" y="769"/>
                  </a:lnTo>
                  <a:lnTo>
                    <a:pt x="70" y="0"/>
                  </a:lnTo>
                  <a:lnTo>
                    <a:pt x="39" y="0"/>
                  </a:lnTo>
                  <a:lnTo>
                    <a:pt x="8" y="0"/>
                  </a:lnTo>
                  <a:lnTo>
                    <a:pt x="0" y="769"/>
                  </a:lnTo>
                  <a:lnTo>
                    <a:pt x="39" y="769"/>
                  </a:lnTo>
                  <a:close/>
                </a:path>
              </a:pathLst>
            </a:custGeom>
            <a:solidFill>
              <a:srgbClr val="E173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ïsļíḓè"/>
            <p:cNvSpPr/>
            <p:nvPr/>
          </p:nvSpPr>
          <p:spPr bwMode="auto">
            <a:xfrm>
              <a:off x="6044052" y="4519091"/>
              <a:ext cx="107141" cy="1248364"/>
            </a:xfrm>
            <a:custGeom>
              <a:avLst/>
              <a:gdLst>
                <a:gd name="T0" fmla="*/ 33 w 66"/>
                <a:gd name="T1" fmla="*/ 769 h 769"/>
                <a:gd name="T2" fmla="*/ 66 w 66"/>
                <a:gd name="T3" fmla="*/ 769 h 769"/>
                <a:gd name="T4" fmla="*/ 60 w 66"/>
                <a:gd name="T5" fmla="*/ 0 h 769"/>
                <a:gd name="T6" fmla="*/ 33 w 66"/>
                <a:gd name="T7" fmla="*/ 0 h 769"/>
                <a:gd name="T8" fmla="*/ 6 w 66"/>
                <a:gd name="T9" fmla="*/ 0 h 769"/>
                <a:gd name="T10" fmla="*/ 0 w 66"/>
                <a:gd name="T11" fmla="*/ 769 h 769"/>
                <a:gd name="T12" fmla="*/ 33 w 66"/>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66" h="769">
                  <a:moveTo>
                    <a:pt x="33" y="769"/>
                  </a:moveTo>
                  <a:lnTo>
                    <a:pt x="66" y="769"/>
                  </a:lnTo>
                  <a:lnTo>
                    <a:pt x="60" y="0"/>
                  </a:lnTo>
                  <a:lnTo>
                    <a:pt x="33" y="0"/>
                  </a:lnTo>
                  <a:lnTo>
                    <a:pt x="6" y="0"/>
                  </a:lnTo>
                  <a:lnTo>
                    <a:pt x="0" y="769"/>
                  </a:lnTo>
                  <a:lnTo>
                    <a:pt x="33" y="769"/>
                  </a:lnTo>
                  <a:close/>
                </a:path>
              </a:pathLst>
            </a:custGeom>
            <a:solidFill>
              <a:srgbClr val="AE41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íṥľídé"/>
            <p:cNvSpPr/>
            <p:nvPr/>
          </p:nvSpPr>
          <p:spPr bwMode="auto">
            <a:xfrm>
              <a:off x="6053793" y="4519091"/>
              <a:ext cx="87662" cy="1248364"/>
            </a:xfrm>
            <a:custGeom>
              <a:avLst/>
              <a:gdLst>
                <a:gd name="T0" fmla="*/ 27 w 54"/>
                <a:gd name="T1" fmla="*/ 769 h 769"/>
                <a:gd name="T2" fmla="*/ 54 w 54"/>
                <a:gd name="T3" fmla="*/ 769 h 769"/>
                <a:gd name="T4" fmla="*/ 48 w 54"/>
                <a:gd name="T5" fmla="*/ 0 h 769"/>
                <a:gd name="T6" fmla="*/ 27 w 54"/>
                <a:gd name="T7" fmla="*/ 0 h 769"/>
                <a:gd name="T8" fmla="*/ 4 w 54"/>
                <a:gd name="T9" fmla="*/ 0 h 769"/>
                <a:gd name="T10" fmla="*/ 0 w 54"/>
                <a:gd name="T11" fmla="*/ 769 h 769"/>
                <a:gd name="T12" fmla="*/ 27 w 54"/>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54" h="769">
                  <a:moveTo>
                    <a:pt x="27" y="769"/>
                  </a:moveTo>
                  <a:lnTo>
                    <a:pt x="54" y="769"/>
                  </a:lnTo>
                  <a:lnTo>
                    <a:pt x="48" y="0"/>
                  </a:lnTo>
                  <a:lnTo>
                    <a:pt x="27" y="0"/>
                  </a:lnTo>
                  <a:lnTo>
                    <a:pt x="4" y="0"/>
                  </a:lnTo>
                  <a:lnTo>
                    <a:pt x="0" y="769"/>
                  </a:lnTo>
                  <a:lnTo>
                    <a:pt x="27" y="769"/>
                  </a:lnTo>
                  <a:close/>
                </a:path>
              </a:pathLst>
            </a:custGeom>
            <a:solidFill>
              <a:srgbClr val="EA8C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îsľîḓè"/>
            <p:cNvSpPr/>
            <p:nvPr/>
          </p:nvSpPr>
          <p:spPr bwMode="auto">
            <a:xfrm>
              <a:off x="6060286" y="4519091"/>
              <a:ext cx="71428" cy="1248364"/>
            </a:xfrm>
            <a:custGeom>
              <a:avLst/>
              <a:gdLst>
                <a:gd name="T0" fmla="*/ 23 w 44"/>
                <a:gd name="T1" fmla="*/ 769 h 769"/>
                <a:gd name="T2" fmla="*/ 44 w 44"/>
                <a:gd name="T3" fmla="*/ 769 h 769"/>
                <a:gd name="T4" fmla="*/ 40 w 44"/>
                <a:gd name="T5" fmla="*/ 0 h 769"/>
                <a:gd name="T6" fmla="*/ 23 w 44"/>
                <a:gd name="T7" fmla="*/ 0 h 769"/>
                <a:gd name="T8" fmla="*/ 4 w 44"/>
                <a:gd name="T9" fmla="*/ 0 h 769"/>
                <a:gd name="T10" fmla="*/ 0 w 44"/>
                <a:gd name="T11" fmla="*/ 769 h 769"/>
                <a:gd name="T12" fmla="*/ 23 w 44"/>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44" h="769">
                  <a:moveTo>
                    <a:pt x="23" y="769"/>
                  </a:moveTo>
                  <a:lnTo>
                    <a:pt x="44" y="769"/>
                  </a:lnTo>
                  <a:lnTo>
                    <a:pt x="40" y="0"/>
                  </a:lnTo>
                  <a:lnTo>
                    <a:pt x="23" y="0"/>
                  </a:lnTo>
                  <a:lnTo>
                    <a:pt x="4" y="0"/>
                  </a:lnTo>
                  <a:lnTo>
                    <a:pt x="0" y="769"/>
                  </a:lnTo>
                  <a:lnTo>
                    <a:pt x="23" y="769"/>
                  </a:lnTo>
                  <a:close/>
                </a:path>
              </a:pathLst>
            </a:custGeom>
            <a:solidFill>
              <a:srgbClr val="AE41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ïśľíḋê"/>
            <p:cNvSpPr/>
            <p:nvPr/>
          </p:nvSpPr>
          <p:spPr bwMode="auto">
            <a:xfrm>
              <a:off x="6070026" y="4519091"/>
              <a:ext cx="51948" cy="1248364"/>
            </a:xfrm>
            <a:custGeom>
              <a:avLst/>
              <a:gdLst>
                <a:gd name="T0" fmla="*/ 17 w 32"/>
                <a:gd name="T1" fmla="*/ 769 h 769"/>
                <a:gd name="T2" fmla="*/ 32 w 32"/>
                <a:gd name="T3" fmla="*/ 769 h 769"/>
                <a:gd name="T4" fmla="*/ 30 w 32"/>
                <a:gd name="T5" fmla="*/ 0 h 769"/>
                <a:gd name="T6" fmla="*/ 17 w 32"/>
                <a:gd name="T7" fmla="*/ 0 h 769"/>
                <a:gd name="T8" fmla="*/ 5 w 32"/>
                <a:gd name="T9" fmla="*/ 0 h 769"/>
                <a:gd name="T10" fmla="*/ 0 w 32"/>
                <a:gd name="T11" fmla="*/ 769 h 769"/>
                <a:gd name="T12" fmla="*/ 17 w 32"/>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32" h="769">
                  <a:moveTo>
                    <a:pt x="17" y="769"/>
                  </a:moveTo>
                  <a:lnTo>
                    <a:pt x="32" y="769"/>
                  </a:lnTo>
                  <a:lnTo>
                    <a:pt x="30" y="0"/>
                  </a:lnTo>
                  <a:lnTo>
                    <a:pt x="17" y="0"/>
                  </a:lnTo>
                  <a:lnTo>
                    <a:pt x="5" y="0"/>
                  </a:lnTo>
                  <a:lnTo>
                    <a:pt x="0" y="769"/>
                  </a:lnTo>
                  <a:lnTo>
                    <a:pt x="17" y="769"/>
                  </a:lnTo>
                  <a:close/>
                </a:path>
              </a:pathLst>
            </a:custGeom>
            <a:solidFill>
              <a:srgbClr val="EA8C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íṣļïḑe"/>
            <p:cNvSpPr/>
            <p:nvPr/>
          </p:nvSpPr>
          <p:spPr bwMode="auto">
            <a:xfrm>
              <a:off x="6081390" y="4519091"/>
              <a:ext cx="29221" cy="1248364"/>
            </a:xfrm>
            <a:custGeom>
              <a:avLst/>
              <a:gdLst>
                <a:gd name="T0" fmla="*/ 10 w 18"/>
                <a:gd name="T1" fmla="*/ 769 h 769"/>
                <a:gd name="T2" fmla="*/ 18 w 18"/>
                <a:gd name="T3" fmla="*/ 769 h 769"/>
                <a:gd name="T4" fmla="*/ 16 w 18"/>
                <a:gd name="T5" fmla="*/ 0 h 769"/>
                <a:gd name="T6" fmla="*/ 10 w 18"/>
                <a:gd name="T7" fmla="*/ 0 h 769"/>
                <a:gd name="T8" fmla="*/ 2 w 18"/>
                <a:gd name="T9" fmla="*/ 0 h 769"/>
                <a:gd name="T10" fmla="*/ 0 w 18"/>
                <a:gd name="T11" fmla="*/ 769 h 769"/>
                <a:gd name="T12" fmla="*/ 10 w 18"/>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18" h="769">
                  <a:moveTo>
                    <a:pt x="10" y="769"/>
                  </a:moveTo>
                  <a:lnTo>
                    <a:pt x="18" y="769"/>
                  </a:lnTo>
                  <a:lnTo>
                    <a:pt x="16" y="0"/>
                  </a:lnTo>
                  <a:lnTo>
                    <a:pt x="10" y="0"/>
                  </a:lnTo>
                  <a:lnTo>
                    <a:pt x="2" y="0"/>
                  </a:lnTo>
                  <a:lnTo>
                    <a:pt x="0" y="769"/>
                  </a:lnTo>
                  <a:lnTo>
                    <a:pt x="10" y="769"/>
                  </a:lnTo>
                  <a:close/>
                </a:path>
              </a:pathLst>
            </a:custGeom>
            <a:solidFill>
              <a:srgbClr val="AE41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ïṩļïḍe"/>
            <p:cNvSpPr/>
            <p:nvPr/>
          </p:nvSpPr>
          <p:spPr bwMode="auto">
            <a:xfrm>
              <a:off x="6091129" y="4519091"/>
              <a:ext cx="9740" cy="1248364"/>
            </a:xfrm>
            <a:custGeom>
              <a:avLst/>
              <a:gdLst>
                <a:gd name="T0" fmla="*/ 4 w 6"/>
                <a:gd name="T1" fmla="*/ 769 h 769"/>
                <a:gd name="T2" fmla="*/ 6 w 6"/>
                <a:gd name="T3" fmla="*/ 769 h 769"/>
                <a:gd name="T4" fmla="*/ 6 w 6"/>
                <a:gd name="T5" fmla="*/ 0 h 769"/>
                <a:gd name="T6" fmla="*/ 4 w 6"/>
                <a:gd name="T7" fmla="*/ 0 h 769"/>
                <a:gd name="T8" fmla="*/ 2 w 6"/>
                <a:gd name="T9" fmla="*/ 0 h 769"/>
                <a:gd name="T10" fmla="*/ 0 w 6"/>
                <a:gd name="T11" fmla="*/ 769 h 769"/>
                <a:gd name="T12" fmla="*/ 4 w 6"/>
                <a:gd name="T13" fmla="*/ 769 h 769"/>
              </a:gdLst>
              <a:ahLst/>
              <a:cxnLst>
                <a:cxn ang="0">
                  <a:pos x="T0" y="T1"/>
                </a:cxn>
                <a:cxn ang="0">
                  <a:pos x="T2" y="T3"/>
                </a:cxn>
                <a:cxn ang="0">
                  <a:pos x="T4" y="T5"/>
                </a:cxn>
                <a:cxn ang="0">
                  <a:pos x="T6" y="T7"/>
                </a:cxn>
                <a:cxn ang="0">
                  <a:pos x="T8" y="T9"/>
                </a:cxn>
                <a:cxn ang="0">
                  <a:pos x="T10" y="T11"/>
                </a:cxn>
                <a:cxn ang="0">
                  <a:pos x="T12" y="T13"/>
                </a:cxn>
              </a:cxnLst>
              <a:rect l="0" t="0" r="r" b="b"/>
              <a:pathLst>
                <a:path w="6" h="769">
                  <a:moveTo>
                    <a:pt x="4" y="769"/>
                  </a:moveTo>
                  <a:lnTo>
                    <a:pt x="6" y="769"/>
                  </a:lnTo>
                  <a:lnTo>
                    <a:pt x="6" y="0"/>
                  </a:lnTo>
                  <a:lnTo>
                    <a:pt x="4" y="0"/>
                  </a:lnTo>
                  <a:lnTo>
                    <a:pt x="2" y="0"/>
                  </a:lnTo>
                  <a:lnTo>
                    <a:pt x="0" y="769"/>
                  </a:lnTo>
                  <a:lnTo>
                    <a:pt x="4" y="769"/>
                  </a:lnTo>
                  <a:close/>
                </a:path>
              </a:pathLst>
            </a:custGeom>
            <a:solidFill>
              <a:srgbClr val="EA8C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ļíḍe"/>
            <p:cNvSpPr/>
            <p:nvPr/>
          </p:nvSpPr>
          <p:spPr bwMode="auto">
            <a:xfrm>
              <a:off x="5982365" y="3150597"/>
              <a:ext cx="227271" cy="228894"/>
            </a:xfrm>
            <a:prstGeom prst="ellipse">
              <a:avLst/>
            </a:prstGeom>
            <a:solidFill>
              <a:srgbClr val="EA8C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ísľiďe"/>
            <p:cNvSpPr/>
            <p:nvPr/>
          </p:nvSpPr>
          <p:spPr bwMode="auto">
            <a:xfrm>
              <a:off x="5996974" y="3165207"/>
              <a:ext cx="198050" cy="201296"/>
            </a:xfrm>
            <a:prstGeom prst="ellipse">
              <a:avLst/>
            </a:prstGeom>
            <a:solidFill>
              <a:srgbClr val="FDBC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iṥļidê"/>
            <p:cNvSpPr/>
            <p:nvPr/>
          </p:nvSpPr>
          <p:spPr bwMode="auto">
            <a:xfrm>
              <a:off x="6034312" y="3165207"/>
              <a:ext cx="125000" cy="123376"/>
            </a:xfrm>
            <a:prstGeom prst="ellipse">
              <a:avLst/>
            </a:prstGeom>
            <a:solidFill>
              <a:srgbClr val="F2D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ŝḻîde"/>
            <p:cNvSpPr/>
            <p:nvPr/>
          </p:nvSpPr>
          <p:spPr bwMode="auto">
            <a:xfrm>
              <a:off x="6022948" y="4431429"/>
              <a:ext cx="146102" cy="144479"/>
            </a:xfrm>
            <a:prstGeom prst="ellipse">
              <a:avLst/>
            </a:prstGeom>
            <a:solidFill>
              <a:srgbClr val="EA8C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ïśḻiḍé"/>
            <p:cNvSpPr/>
            <p:nvPr/>
          </p:nvSpPr>
          <p:spPr bwMode="auto">
            <a:xfrm>
              <a:off x="6037559" y="4444416"/>
              <a:ext cx="116882" cy="118506"/>
            </a:xfrm>
            <a:prstGeom prst="ellipse">
              <a:avLst/>
            </a:prstGeom>
            <a:solidFill>
              <a:srgbClr val="FDBC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şḷíḋé"/>
            <p:cNvSpPr/>
            <p:nvPr/>
          </p:nvSpPr>
          <p:spPr bwMode="auto">
            <a:xfrm>
              <a:off x="6063533" y="4444416"/>
              <a:ext cx="64934" cy="63312"/>
            </a:xfrm>
            <a:prstGeom prst="ellipse">
              <a:avLst/>
            </a:prstGeom>
            <a:solidFill>
              <a:srgbClr val="F2D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92" name="TextBox 32"/>
          <p:cNvSpPr txBox="1"/>
          <p:nvPr/>
        </p:nvSpPr>
        <p:spPr>
          <a:xfrm>
            <a:off x="1805414" y="2452809"/>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93" name="矩形 1"/>
          <p:cNvSpPr>
            <a:spLocks noChangeArrowheads="1"/>
          </p:cNvSpPr>
          <p:nvPr/>
        </p:nvSpPr>
        <p:spPr bwMode="auto">
          <a:xfrm>
            <a:off x="2706954" y="2120431"/>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sp>
        <p:nvSpPr>
          <p:cNvPr id="94" name="TextBox 32"/>
          <p:cNvSpPr txBox="1"/>
          <p:nvPr/>
        </p:nvSpPr>
        <p:spPr>
          <a:xfrm>
            <a:off x="7247347" y="2458356"/>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95" name="矩形 1"/>
          <p:cNvSpPr>
            <a:spLocks noChangeArrowheads="1"/>
          </p:cNvSpPr>
          <p:nvPr/>
        </p:nvSpPr>
        <p:spPr bwMode="auto">
          <a:xfrm>
            <a:off x="8148887" y="2125978"/>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sp>
        <p:nvSpPr>
          <p:cNvPr id="96" name="TextBox 32"/>
          <p:cNvSpPr txBox="1"/>
          <p:nvPr/>
        </p:nvSpPr>
        <p:spPr>
          <a:xfrm>
            <a:off x="1740395" y="4392563"/>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97" name="矩形 1"/>
          <p:cNvSpPr>
            <a:spLocks noChangeArrowheads="1"/>
          </p:cNvSpPr>
          <p:nvPr/>
        </p:nvSpPr>
        <p:spPr bwMode="auto">
          <a:xfrm>
            <a:off x="2641935" y="4060185"/>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sp>
        <p:nvSpPr>
          <p:cNvPr id="98" name="TextBox 32"/>
          <p:cNvSpPr txBox="1"/>
          <p:nvPr/>
        </p:nvSpPr>
        <p:spPr>
          <a:xfrm>
            <a:off x="7347451" y="4401457"/>
            <a:ext cx="3112689" cy="880177"/>
          </a:xfrm>
          <a:prstGeom prst="rect">
            <a:avLst/>
          </a:prstGeom>
          <a:noFill/>
        </p:spPr>
        <p:txBody>
          <a:bodyPr wrap="square">
            <a:spAutoFit/>
          </a:bodyPr>
          <a:lstStyle/>
          <a:p>
            <a:pPr lvl="0" algn="ctr">
              <a:lnSpc>
                <a:spcPct val="150000"/>
              </a:lnSpc>
            </a:pPr>
            <a:r>
              <a:rPr lang="zh-CN" altLang="en-US" dirty="0">
                <a:solidFill>
                  <a:schemeClr val="bg1"/>
                </a:solidFill>
                <a:latin typeface="+mn-ea"/>
                <a:cs typeface="+mn-ea"/>
                <a:sym typeface="+mn-lt"/>
              </a:rPr>
              <a:t>请在此处添加你的文本内容添加你的文本内容</a:t>
            </a:r>
          </a:p>
        </p:txBody>
      </p:sp>
      <p:sp>
        <p:nvSpPr>
          <p:cNvPr id="99" name="矩形 1"/>
          <p:cNvSpPr>
            <a:spLocks noChangeArrowheads="1"/>
          </p:cNvSpPr>
          <p:nvPr/>
        </p:nvSpPr>
        <p:spPr bwMode="auto">
          <a:xfrm>
            <a:off x="8248991" y="4069079"/>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000" b="1" dirty="0">
                <a:solidFill>
                  <a:schemeClr val="bg1"/>
                </a:solidFill>
                <a:latin typeface="+mj-ea"/>
                <a:ea typeface="+mj-ea"/>
              </a:rPr>
              <a:t>添加标题</a:t>
            </a:r>
            <a:endParaRPr lang="en-US" altLang="zh-CN" sz="2000" b="1" dirty="0">
              <a:solidFill>
                <a:schemeClr val="bg1"/>
              </a:solidFill>
              <a:latin typeface="+mj-ea"/>
              <a:ea typeface="+mj-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2000">
        <p15:prstTrans prst="origami"/>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500"/>
                                        <p:tgtEl>
                                          <p:spTgt spid="9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par>
                          <p:cTn id="43" fill="hold">
                            <p:stCondLst>
                              <p:cond delay="300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500"/>
                                        <p:tgtEl>
                                          <p:spTgt spid="9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9" grpId="0" animBg="1"/>
      <p:bldP spid="92" grpId="0"/>
      <p:bldP spid="93" grpId="0"/>
      <p:bldP spid="94" grpId="0"/>
      <p:bldP spid="95" grpId="0"/>
      <p:bldP spid="96" grpId="0"/>
      <p:bldP spid="97" grpId="0"/>
      <p:bldP spid="98" grpId="0"/>
      <p:bldP spid="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基本信息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16" name="组合 53"/>
          <p:cNvGrpSpPr/>
          <p:nvPr>
            <p:custDataLst>
              <p:tags r:id="rId1"/>
            </p:custDataLst>
          </p:nvPr>
        </p:nvGrpSpPr>
        <p:grpSpPr bwMode="auto">
          <a:xfrm>
            <a:off x="1878488" y="1851435"/>
            <a:ext cx="1021447" cy="1019361"/>
            <a:chOff x="1188720" y="1335024"/>
            <a:chExt cx="900000" cy="900000"/>
          </a:xfrm>
        </p:grpSpPr>
        <p:sp>
          <p:nvSpPr>
            <p:cNvPr id="17" name="矩形 16"/>
            <p:cNvSpPr/>
            <p:nvPr/>
          </p:nvSpPr>
          <p:spPr>
            <a:xfrm>
              <a:off x="1188720" y="1335024"/>
              <a:ext cx="900000" cy="900000"/>
            </a:xfrm>
            <a:prstGeom prst="rect">
              <a:avLst/>
            </a:prstGeom>
            <a:noFill/>
            <a:ln w="19050" cap="flat" cmpd="sng" algn="ctr">
              <a:solidFill>
                <a:schemeClr val="accent2"/>
              </a:solidFill>
              <a:prstDash val="solid"/>
              <a:miter lim="800000"/>
            </a:ln>
            <a:effectLst/>
          </p:spPr>
          <p:txBody>
            <a:bodyPr anchor="ctr"/>
            <a:lstStyle/>
            <a:p>
              <a:pPr algn="ctr">
                <a:defRPr/>
              </a:pPr>
              <a:endParaRPr lang="zh-CN" altLang="en-US" kern="0">
                <a:solidFill>
                  <a:schemeClr val="bg2">
                    <a:lumMod val="50000"/>
                  </a:schemeClr>
                </a:solidFill>
              </a:endParaRPr>
            </a:p>
          </p:txBody>
        </p:sp>
        <p:cxnSp>
          <p:nvCxnSpPr>
            <p:cNvPr id="18" name="直接连接符 17"/>
            <p:cNvCxnSpPr/>
            <p:nvPr/>
          </p:nvCxnSpPr>
          <p:spPr>
            <a:xfrm>
              <a:off x="1188720" y="1785944"/>
              <a:ext cx="900000" cy="0"/>
            </a:xfrm>
            <a:prstGeom prst="line">
              <a:avLst/>
            </a:prstGeom>
            <a:noFill/>
            <a:ln w="19050" cap="flat" cmpd="sng" algn="ctr">
              <a:solidFill>
                <a:schemeClr val="accent2"/>
              </a:solidFill>
              <a:prstDash val="dash"/>
              <a:miter lim="800000"/>
            </a:ln>
            <a:effectLst/>
          </p:spPr>
        </p:cxnSp>
        <p:cxnSp>
          <p:nvCxnSpPr>
            <p:cNvPr id="19" name="直接连接符 18"/>
            <p:cNvCxnSpPr/>
            <p:nvPr/>
          </p:nvCxnSpPr>
          <p:spPr>
            <a:xfrm rot="5400000">
              <a:off x="1188719" y="1785025"/>
              <a:ext cx="900000" cy="0"/>
            </a:xfrm>
            <a:prstGeom prst="line">
              <a:avLst/>
            </a:prstGeom>
            <a:noFill/>
            <a:ln w="19050" cap="flat" cmpd="sng" algn="ctr">
              <a:solidFill>
                <a:schemeClr val="accent2"/>
              </a:solidFill>
              <a:prstDash val="dash"/>
              <a:miter lim="800000"/>
            </a:ln>
            <a:effectLst/>
          </p:spPr>
        </p:cxnSp>
      </p:grpSp>
      <p:sp>
        <p:nvSpPr>
          <p:cNvPr id="20" name="文本框 19"/>
          <p:cNvSpPr txBox="1"/>
          <p:nvPr>
            <p:custDataLst>
              <p:tags r:id="rId2"/>
            </p:custDataLst>
          </p:nvPr>
        </p:nvSpPr>
        <p:spPr>
          <a:xfrm>
            <a:off x="1977878" y="1945983"/>
            <a:ext cx="850900" cy="830263"/>
          </a:xfrm>
          <a:prstGeom prst="rect">
            <a:avLst/>
          </a:prstGeom>
          <a:noFill/>
        </p:spPr>
        <p:txBody>
          <a:bodyPr wrap="none"/>
          <a:lstStyle/>
          <a:p>
            <a:pPr>
              <a:defRPr/>
            </a:pPr>
            <a:r>
              <a:rPr lang="zh-CN" altLang="en-US" sz="5400" spc="400" dirty="0">
                <a:solidFill>
                  <a:schemeClr val="bg1"/>
                </a:solidFill>
                <a:latin typeface="思源黑体 CN Regular" panose="020B0500000000000000" pitchFamily="34" charset="-122"/>
                <a:ea typeface="思源黑体 CN Regular" panose="020B0500000000000000" pitchFamily="34" charset="-122"/>
              </a:rPr>
              <a:t>国</a:t>
            </a:r>
          </a:p>
        </p:txBody>
      </p:sp>
      <p:grpSp>
        <p:nvGrpSpPr>
          <p:cNvPr id="21" name="组合 53"/>
          <p:cNvGrpSpPr/>
          <p:nvPr>
            <p:custDataLst>
              <p:tags r:id="rId3"/>
            </p:custDataLst>
          </p:nvPr>
        </p:nvGrpSpPr>
        <p:grpSpPr bwMode="auto">
          <a:xfrm>
            <a:off x="3705447" y="1852477"/>
            <a:ext cx="1021447" cy="1019361"/>
            <a:chOff x="1188720" y="1335024"/>
            <a:chExt cx="900000" cy="900000"/>
          </a:xfrm>
        </p:grpSpPr>
        <p:sp>
          <p:nvSpPr>
            <p:cNvPr id="22" name="矩形 21"/>
            <p:cNvSpPr/>
            <p:nvPr/>
          </p:nvSpPr>
          <p:spPr>
            <a:xfrm>
              <a:off x="1188720" y="1335024"/>
              <a:ext cx="900000" cy="900000"/>
            </a:xfrm>
            <a:prstGeom prst="rect">
              <a:avLst/>
            </a:prstGeom>
            <a:noFill/>
            <a:ln w="19050" cap="flat" cmpd="sng" algn="ctr">
              <a:solidFill>
                <a:schemeClr val="accent2"/>
              </a:solidFill>
              <a:prstDash val="solid"/>
              <a:miter lim="800000"/>
            </a:ln>
            <a:effectLst/>
          </p:spPr>
          <p:txBody>
            <a:bodyPr anchor="ctr"/>
            <a:lstStyle/>
            <a:p>
              <a:pPr algn="ctr">
                <a:defRPr/>
              </a:pPr>
              <a:endParaRPr lang="zh-CN" altLang="en-US" kern="0">
                <a:solidFill>
                  <a:schemeClr val="bg2">
                    <a:lumMod val="50000"/>
                  </a:schemeClr>
                </a:solidFill>
              </a:endParaRPr>
            </a:p>
          </p:txBody>
        </p:sp>
        <p:cxnSp>
          <p:nvCxnSpPr>
            <p:cNvPr id="23" name="直接连接符 22"/>
            <p:cNvCxnSpPr/>
            <p:nvPr/>
          </p:nvCxnSpPr>
          <p:spPr>
            <a:xfrm>
              <a:off x="1188720" y="1785944"/>
              <a:ext cx="900000" cy="0"/>
            </a:xfrm>
            <a:prstGeom prst="line">
              <a:avLst/>
            </a:prstGeom>
            <a:noFill/>
            <a:ln w="19050" cap="flat" cmpd="sng" algn="ctr">
              <a:solidFill>
                <a:schemeClr val="accent2"/>
              </a:solidFill>
              <a:prstDash val="dash"/>
              <a:miter lim="800000"/>
            </a:ln>
            <a:effectLst/>
          </p:spPr>
        </p:cxnSp>
        <p:cxnSp>
          <p:nvCxnSpPr>
            <p:cNvPr id="24" name="直接连接符 23"/>
            <p:cNvCxnSpPr/>
            <p:nvPr/>
          </p:nvCxnSpPr>
          <p:spPr>
            <a:xfrm rot="5400000">
              <a:off x="1188719" y="1785025"/>
              <a:ext cx="900000" cy="0"/>
            </a:xfrm>
            <a:prstGeom prst="line">
              <a:avLst/>
            </a:prstGeom>
            <a:noFill/>
            <a:ln w="19050" cap="flat" cmpd="sng" algn="ctr">
              <a:solidFill>
                <a:schemeClr val="accent2"/>
              </a:solidFill>
              <a:prstDash val="dash"/>
              <a:miter lim="800000"/>
            </a:ln>
            <a:effectLst/>
          </p:spPr>
        </p:cxnSp>
      </p:grpSp>
      <p:sp>
        <p:nvSpPr>
          <p:cNvPr id="25" name="文本框 24"/>
          <p:cNvSpPr txBox="1"/>
          <p:nvPr>
            <p:custDataLst>
              <p:tags r:id="rId4"/>
            </p:custDataLst>
          </p:nvPr>
        </p:nvSpPr>
        <p:spPr>
          <a:xfrm>
            <a:off x="3804837" y="1947025"/>
            <a:ext cx="850900" cy="830263"/>
          </a:xfrm>
          <a:prstGeom prst="rect">
            <a:avLst/>
          </a:prstGeom>
          <a:noFill/>
        </p:spPr>
        <p:txBody>
          <a:bodyPr wrap="none"/>
          <a:lstStyle/>
          <a:p>
            <a:pPr>
              <a:defRPr/>
            </a:pPr>
            <a:r>
              <a:rPr lang="zh-CN" altLang="en-US" sz="5400" spc="400" dirty="0">
                <a:solidFill>
                  <a:schemeClr val="bg1"/>
                </a:solidFill>
                <a:latin typeface="思源黑体 CN Regular" panose="020B0500000000000000" pitchFamily="34" charset="-122"/>
                <a:ea typeface="思源黑体 CN Regular" panose="020B0500000000000000" pitchFamily="34" charset="-122"/>
              </a:rPr>
              <a:t>潮</a:t>
            </a:r>
          </a:p>
        </p:txBody>
      </p:sp>
      <p:grpSp>
        <p:nvGrpSpPr>
          <p:cNvPr id="26" name="组合 53"/>
          <p:cNvGrpSpPr/>
          <p:nvPr>
            <p:custDataLst>
              <p:tags r:id="rId5"/>
            </p:custDataLst>
          </p:nvPr>
        </p:nvGrpSpPr>
        <p:grpSpPr bwMode="auto">
          <a:xfrm>
            <a:off x="5527949" y="1851435"/>
            <a:ext cx="1021447" cy="1019361"/>
            <a:chOff x="1188720" y="1335024"/>
            <a:chExt cx="900000" cy="900000"/>
          </a:xfrm>
        </p:grpSpPr>
        <p:sp>
          <p:nvSpPr>
            <p:cNvPr id="27" name="矩形 26"/>
            <p:cNvSpPr/>
            <p:nvPr/>
          </p:nvSpPr>
          <p:spPr>
            <a:xfrm>
              <a:off x="1188720" y="1335024"/>
              <a:ext cx="900000" cy="900000"/>
            </a:xfrm>
            <a:prstGeom prst="rect">
              <a:avLst/>
            </a:prstGeom>
            <a:noFill/>
            <a:ln w="19050" cap="flat" cmpd="sng" algn="ctr">
              <a:solidFill>
                <a:schemeClr val="accent2"/>
              </a:solidFill>
              <a:prstDash val="solid"/>
              <a:miter lim="800000"/>
            </a:ln>
            <a:effectLst/>
          </p:spPr>
          <p:txBody>
            <a:bodyPr anchor="ctr"/>
            <a:lstStyle/>
            <a:p>
              <a:pPr algn="ctr">
                <a:defRPr/>
              </a:pPr>
              <a:endParaRPr lang="zh-CN" altLang="en-US" kern="0">
                <a:solidFill>
                  <a:schemeClr val="bg2">
                    <a:lumMod val="50000"/>
                  </a:schemeClr>
                </a:solidFill>
              </a:endParaRPr>
            </a:p>
          </p:txBody>
        </p:sp>
        <p:cxnSp>
          <p:nvCxnSpPr>
            <p:cNvPr id="28" name="直接连接符 27"/>
            <p:cNvCxnSpPr/>
            <p:nvPr/>
          </p:nvCxnSpPr>
          <p:spPr>
            <a:xfrm>
              <a:off x="1188720" y="1785944"/>
              <a:ext cx="900000" cy="0"/>
            </a:xfrm>
            <a:prstGeom prst="line">
              <a:avLst/>
            </a:prstGeom>
            <a:noFill/>
            <a:ln w="19050" cap="flat" cmpd="sng" algn="ctr">
              <a:solidFill>
                <a:schemeClr val="accent2"/>
              </a:solidFill>
              <a:prstDash val="dash"/>
              <a:miter lim="800000"/>
            </a:ln>
            <a:effectLst/>
          </p:spPr>
        </p:cxnSp>
        <p:cxnSp>
          <p:nvCxnSpPr>
            <p:cNvPr id="29" name="直接连接符 28"/>
            <p:cNvCxnSpPr/>
            <p:nvPr/>
          </p:nvCxnSpPr>
          <p:spPr>
            <a:xfrm rot="5400000">
              <a:off x="1188719" y="1785025"/>
              <a:ext cx="900000" cy="0"/>
            </a:xfrm>
            <a:prstGeom prst="line">
              <a:avLst/>
            </a:prstGeom>
            <a:noFill/>
            <a:ln w="19050" cap="flat" cmpd="sng" algn="ctr">
              <a:solidFill>
                <a:schemeClr val="accent2"/>
              </a:solidFill>
              <a:prstDash val="dash"/>
              <a:miter lim="800000"/>
            </a:ln>
            <a:effectLst/>
          </p:spPr>
        </p:cxnSp>
      </p:grpSp>
      <p:sp>
        <p:nvSpPr>
          <p:cNvPr id="30" name="文本框 29"/>
          <p:cNvSpPr txBox="1"/>
          <p:nvPr>
            <p:custDataLst>
              <p:tags r:id="rId6"/>
            </p:custDataLst>
          </p:nvPr>
        </p:nvSpPr>
        <p:spPr>
          <a:xfrm>
            <a:off x="5627339" y="1945983"/>
            <a:ext cx="850900" cy="830263"/>
          </a:xfrm>
          <a:prstGeom prst="rect">
            <a:avLst/>
          </a:prstGeom>
          <a:noFill/>
        </p:spPr>
        <p:txBody>
          <a:bodyPr wrap="none"/>
          <a:lstStyle/>
          <a:p>
            <a:pPr>
              <a:defRPr/>
            </a:pPr>
            <a:r>
              <a:rPr lang="zh-CN" altLang="en-US" sz="5400" spc="400" dirty="0">
                <a:solidFill>
                  <a:schemeClr val="bg1"/>
                </a:solidFill>
                <a:latin typeface="思源黑体 CN Regular" panose="020B0500000000000000" pitchFamily="34" charset="-122"/>
                <a:ea typeface="思源黑体 CN Regular" panose="020B0500000000000000" pitchFamily="34" charset="-122"/>
              </a:rPr>
              <a:t>风</a:t>
            </a:r>
          </a:p>
        </p:txBody>
      </p:sp>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2246" y="2361116"/>
            <a:ext cx="4048880" cy="4536640"/>
          </a:xfrm>
          <a:prstGeom prst="rect">
            <a:avLst/>
          </a:prstGeom>
        </p:spPr>
      </p:pic>
      <p:sp>
        <p:nvSpPr>
          <p:cNvPr id="32" name="TextBox 18"/>
          <p:cNvSpPr txBox="1">
            <a:spLocks noChangeArrowheads="1"/>
          </p:cNvSpPr>
          <p:nvPr/>
        </p:nvSpPr>
        <p:spPr bwMode="auto">
          <a:xfrm>
            <a:off x="1718982" y="3072202"/>
            <a:ext cx="4673074" cy="294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在此输入你的文本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输入你的文本内容</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a:p>
            <a:pPr defTabSz="1219200" fontAlgn="base">
              <a:lnSpc>
                <a:spcPts val="2500"/>
              </a:lnSpc>
              <a:spcBef>
                <a:spcPct val="0"/>
              </a:spcBef>
              <a:spcAft>
                <a:spcPct val="0"/>
              </a:spcAft>
              <a:buNone/>
            </a:pPr>
            <a:r>
              <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rPr>
              <a:t>在此输入你的文本</a:t>
            </a:r>
          </a:p>
          <a:p>
            <a:pPr defTabSz="1219200" fontAlgn="base">
              <a:lnSpc>
                <a:spcPts val="2500"/>
              </a:lnSpc>
              <a:spcBef>
                <a:spcPct val="0"/>
              </a:spcBef>
              <a:spcAft>
                <a:spcPct val="0"/>
              </a:spcAft>
              <a:buNone/>
            </a:pPr>
            <a:endParaRPr lang="zh-CN" altLang="en-US" sz="2400" dirty="0">
              <a:solidFill>
                <a:schemeClr val="bg1"/>
              </a:solidFill>
              <a:latin typeface="字魂71号-御守锦书" panose="00000500000000000000" pitchFamily="2" charset="-122"/>
              <a:ea typeface="字魂71号-御守锦书" panose="00000500000000000000" pitchFamily="2" charset="-122"/>
              <a:cs typeface="+mn-ea"/>
              <a:sym typeface="+mn-lt"/>
            </a:endParaRPr>
          </a:p>
        </p:txBody>
      </p:sp>
      <p:grpSp>
        <p:nvGrpSpPr>
          <p:cNvPr id="37" name="组合 36"/>
          <p:cNvGrpSpPr/>
          <p:nvPr/>
        </p:nvGrpSpPr>
        <p:grpSpPr>
          <a:xfrm>
            <a:off x="5899455" y="4407736"/>
            <a:ext cx="431375" cy="714475"/>
            <a:chOff x="4452808" y="1483330"/>
            <a:chExt cx="431375" cy="714475"/>
          </a:xfrm>
        </p:grpSpPr>
        <p:sp>
          <p:nvSpPr>
            <p:cNvPr id="38" name="任意多边形 4530"/>
            <p:cNvSpPr/>
            <p:nvPr/>
          </p:nvSpPr>
          <p:spPr bwMode="auto">
            <a:xfrm rot="5715115">
              <a:off x="4304969" y="1631169"/>
              <a:ext cx="714475" cy="418797"/>
            </a:xfrm>
            <a:custGeom>
              <a:avLst/>
              <a:gdLst>
                <a:gd name="connsiteX0" fmla="*/ 247202 w 749646"/>
                <a:gd name="connsiteY0" fmla="*/ 500062 h 503238"/>
                <a:gd name="connsiteX1" fmla="*/ 247996 w 749646"/>
                <a:gd name="connsiteY1" fmla="*/ 500062 h 503238"/>
                <a:gd name="connsiteX2" fmla="*/ 247202 w 749646"/>
                <a:gd name="connsiteY2" fmla="*/ 501650 h 503238"/>
                <a:gd name="connsiteX3" fmla="*/ 247202 w 749646"/>
                <a:gd name="connsiteY3" fmla="*/ 500062 h 503238"/>
                <a:gd name="connsiteX4" fmla="*/ 187671 w 749646"/>
                <a:gd name="connsiteY4" fmla="*/ 496887 h 503238"/>
                <a:gd name="connsiteX5" fmla="*/ 190846 w 749646"/>
                <a:gd name="connsiteY5" fmla="*/ 500063 h 503238"/>
                <a:gd name="connsiteX6" fmla="*/ 186083 w 749646"/>
                <a:gd name="connsiteY6" fmla="*/ 500063 h 503238"/>
                <a:gd name="connsiteX7" fmla="*/ 187671 w 749646"/>
                <a:gd name="connsiteY7" fmla="*/ 496887 h 503238"/>
                <a:gd name="connsiteX8" fmla="*/ 174971 w 749646"/>
                <a:gd name="connsiteY8" fmla="*/ 496887 h 503238"/>
                <a:gd name="connsiteX9" fmla="*/ 176559 w 749646"/>
                <a:gd name="connsiteY9" fmla="*/ 498475 h 503238"/>
                <a:gd name="connsiteX10" fmla="*/ 178146 w 749646"/>
                <a:gd name="connsiteY10" fmla="*/ 496887 h 503238"/>
                <a:gd name="connsiteX11" fmla="*/ 178146 w 749646"/>
                <a:gd name="connsiteY11" fmla="*/ 500062 h 503238"/>
                <a:gd name="connsiteX12" fmla="*/ 176559 w 749646"/>
                <a:gd name="connsiteY12" fmla="*/ 501650 h 503238"/>
                <a:gd name="connsiteX13" fmla="*/ 173383 w 749646"/>
                <a:gd name="connsiteY13" fmla="*/ 500062 h 503238"/>
                <a:gd name="connsiteX14" fmla="*/ 174971 w 749646"/>
                <a:gd name="connsiteY14" fmla="*/ 496887 h 503238"/>
                <a:gd name="connsiteX15" fmla="*/ 232121 w 749646"/>
                <a:gd name="connsiteY15" fmla="*/ 495300 h 503238"/>
                <a:gd name="connsiteX16" fmla="*/ 233709 w 749646"/>
                <a:gd name="connsiteY16" fmla="*/ 495300 h 503238"/>
                <a:gd name="connsiteX17" fmla="*/ 233709 w 749646"/>
                <a:gd name="connsiteY17" fmla="*/ 496888 h 503238"/>
                <a:gd name="connsiteX18" fmla="*/ 268634 w 749646"/>
                <a:gd name="connsiteY18" fmla="*/ 493712 h 503238"/>
                <a:gd name="connsiteX19" fmla="*/ 270222 w 749646"/>
                <a:gd name="connsiteY19" fmla="*/ 500063 h 503238"/>
                <a:gd name="connsiteX20" fmla="*/ 263871 w 749646"/>
                <a:gd name="connsiteY20" fmla="*/ 496887 h 503238"/>
                <a:gd name="connsiteX21" fmla="*/ 268634 w 749646"/>
                <a:gd name="connsiteY21" fmla="*/ 493712 h 503238"/>
                <a:gd name="connsiteX22" fmla="*/ 189258 w 749646"/>
                <a:gd name="connsiteY22" fmla="*/ 492125 h 503238"/>
                <a:gd name="connsiteX23" fmla="*/ 190846 w 749646"/>
                <a:gd name="connsiteY23" fmla="*/ 493712 h 503238"/>
                <a:gd name="connsiteX24" fmla="*/ 187670 w 749646"/>
                <a:gd name="connsiteY24" fmla="*/ 495300 h 503238"/>
                <a:gd name="connsiteX25" fmla="*/ 189258 w 749646"/>
                <a:gd name="connsiteY25" fmla="*/ 492125 h 503238"/>
                <a:gd name="connsiteX26" fmla="*/ 249055 w 749646"/>
                <a:gd name="connsiteY26" fmla="*/ 490537 h 503238"/>
                <a:gd name="connsiteX27" fmla="*/ 251171 w 749646"/>
                <a:gd name="connsiteY27" fmla="*/ 493183 h 503238"/>
                <a:gd name="connsiteX28" fmla="*/ 249055 w 749646"/>
                <a:gd name="connsiteY28" fmla="*/ 498475 h 503238"/>
                <a:gd name="connsiteX29" fmla="*/ 249055 w 749646"/>
                <a:gd name="connsiteY29" fmla="*/ 490537 h 503238"/>
                <a:gd name="connsiteX30" fmla="*/ 306733 w 749646"/>
                <a:gd name="connsiteY30" fmla="*/ 488950 h 503238"/>
                <a:gd name="connsiteX31" fmla="*/ 309908 w 749646"/>
                <a:gd name="connsiteY31" fmla="*/ 490220 h 503238"/>
                <a:gd name="connsiteX32" fmla="*/ 309908 w 749646"/>
                <a:gd name="connsiteY32" fmla="*/ 488950 h 503238"/>
                <a:gd name="connsiteX33" fmla="*/ 313083 w 749646"/>
                <a:gd name="connsiteY33" fmla="*/ 488950 h 503238"/>
                <a:gd name="connsiteX34" fmla="*/ 309908 w 749646"/>
                <a:gd name="connsiteY34" fmla="*/ 492760 h 503238"/>
                <a:gd name="connsiteX35" fmla="*/ 306733 w 749646"/>
                <a:gd name="connsiteY35" fmla="*/ 494030 h 503238"/>
                <a:gd name="connsiteX36" fmla="*/ 308321 w 749646"/>
                <a:gd name="connsiteY36" fmla="*/ 495300 h 503238"/>
                <a:gd name="connsiteX37" fmla="*/ 305146 w 749646"/>
                <a:gd name="connsiteY37" fmla="*/ 495300 h 503238"/>
                <a:gd name="connsiteX38" fmla="*/ 306733 w 749646"/>
                <a:gd name="connsiteY38" fmla="*/ 488950 h 503238"/>
                <a:gd name="connsiteX39" fmla="*/ 275890 w 749646"/>
                <a:gd name="connsiteY39" fmla="*/ 488950 h 503238"/>
                <a:gd name="connsiteX40" fmla="*/ 275890 w 749646"/>
                <a:gd name="connsiteY40" fmla="*/ 496888 h 503238"/>
                <a:gd name="connsiteX41" fmla="*/ 273169 w 749646"/>
                <a:gd name="connsiteY41" fmla="*/ 494242 h 503238"/>
                <a:gd name="connsiteX42" fmla="*/ 275890 w 749646"/>
                <a:gd name="connsiteY42" fmla="*/ 488950 h 503238"/>
                <a:gd name="connsiteX43" fmla="*/ 178217 w 749646"/>
                <a:gd name="connsiteY43" fmla="*/ 484913 h 503238"/>
                <a:gd name="connsiteX44" fmla="*/ 178217 w 749646"/>
                <a:gd name="connsiteY44" fmla="*/ 493370 h 503238"/>
                <a:gd name="connsiteX45" fmla="*/ 176803 w 749646"/>
                <a:gd name="connsiteY45" fmla="*/ 494780 h 503238"/>
                <a:gd name="connsiteX46" fmla="*/ 175389 w 749646"/>
                <a:gd name="connsiteY46" fmla="*/ 493370 h 503238"/>
                <a:gd name="connsiteX47" fmla="*/ 172560 w 749646"/>
                <a:gd name="connsiteY47" fmla="*/ 494780 h 503238"/>
                <a:gd name="connsiteX48" fmla="*/ 178217 w 749646"/>
                <a:gd name="connsiteY48" fmla="*/ 484913 h 503238"/>
                <a:gd name="connsiteX49" fmla="*/ 299855 w 749646"/>
                <a:gd name="connsiteY49" fmla="*/ 484187 h 503238"/>
                <a:gd name="connsiteX50" fmla="*/ 301971 w 749646"/>
                <a:gd name="connsiteY50" fmla="*/ 485775 h 503238"/>
                <a:gd name="connsiteX51" fmla="*/ 301971 w 749646"/>
                <a:gd name="connsiteY51" fmla="*/ 488950 h 503238"/>
                <a:gd name="connsiteX52" fmla="*/ 299855 w 749646"/>
                <a:gd name="connsiteY52" fmla="*/ 484187 h 503238"/>
                <a:gd name="connsiteX53" fmla="*/ 282694 w 749646"/>
                <a:gd name="connsiteY53" fmla="*/ 482600 h 503238"/>
                <a:gd name="connsiteX54" fmla="*/ 286776 w 749646"/>
                <a:gd name="connsiteY54" fmla="*/ 484011 h 503238"/>
                <a:gd name="connsiteX55" fmla="*/ 289498 w 749646"/>
                <a:gd name="connsiteY55" fmla="*/ 486833 h 503238"/>
                <a:gd name="connsiteX56" fmla="*/ 289498 w 749646"/>
                <a:gd name="connsiteY56" fmla="*/ 495300 h 503238"/>
                <a:gd name="connsiteX57" fmla="*/ 285415 w 749646"/>
                <a:gd name="connsiteY57" fmla="*/ 493889 h 503238"/>
                <a:gd name="connsiteX58" fmla="*/ 282694 w 749646"/>
                <a:gd name="connsiteY58" fmla="*/ 482600 h 503238"/>
                <a:gd name="connsiteX59" fmla="*/ 270221 w 749646"/>
                <a:gd name="connsiteY59" fmla="*/ 482600 h 503238"/>
                <a:gd name="connsiteX60" fmla="*/ 273396 w 749646"/>
                <a:gd name="connsiteY60" fmla="*/ 485775 h 503238"/>
                <a:gd name="connsiteX61" fmla="*/ 271809 w 749646"/>
                <a:gd name="connsiteY61" fmla="*/ 487363 h 503238"/>
                <a:gd name="connsiteX62" fmla="*/ 270221 w 749646"/>
                <a:gd name="connsiteY62" fmla="*/ 487363 h 503238"/>
                <a:gd name="connsiteX63" fmla="*/ 270221 w 749646"/>
                <a:gd name="connsiteY63" fmla="*/ 482600 h 503238"/>
                <a:gd name="connsiteX64" fmla="*/ 301971 w 749646"/>
                <a:gd name="connsiteY64" fmla="*/ 479425 h 503238"/>
                <a:gd name="connsiteX65" fmla="*/ 305146 w 749646"/>
                <a:gd name="connsiteY65" fmla="*/ 481012 h 503238"/>
                <a:gd name="connsiteX66" fmla="*/ 303559 w 749646"/>
                <a:gd name="connsiteY66" fmla="*/ 482600 h 503238"/>
                <a:gd name="connsiteX67" fmla="*/ 249583 w 749646"/>
                <a:gd name="connsiteY67" fmla="*/ 479425 h 503238"/>
                <a:gd name="connsiteX68" fmla="*/ 251171 w 749646"/>
                <a:gd name="connsiteY68" fmla="*/ 481012 h 503238"/>
                <a:gd name="connsiteX69" fmla="*/ 251171 w 749646"/>
                <a:gd name="connsiteY69" fmla="*/ 482600 h 503238"/>
                <a:gd name="connsiteX70" fmla="*/ 249583 w 749646"/>
                <a:gd name="connsiteY70" fmla="*/ 479425 h 503238"/>
                <a:gd name="connsiteX71" fmla="*/ 309909 w 749646"/>
                <a:gd name="connsiteY71" fmla="*/ 477837 h 503238"/>
                <a:gd name="connsiteX72" fmla="*/ 311496 w 749646"/>
                <a:gd name="connsiteY72" fmla="*/ 482600 h 503238"/>
                <a:gd name="connsiteX73" fmla="*/ 308321 w 749646"/>
                <a:gd name="connsiteY73" fmla="*/ 485775 h 503238"/>
                <a:gd name="connsiteX74" fmla="*/ 309909 w 749646"/>
                <a:gd name="connsiteY74" fmla="*/ 477837 h 503238"/>
                <a:gd name="connsiteX75" fmla="*/ 270221 w 749646"/>
                <a:gd name="connsiteY75" fmla="*/ 477837 h 503238"/>
                <a:gd name="connsiteX76" fmla="*/ 271809 w 749646"/>
                <a:gd name="connsiteY76" fmla="*/ 477837 h 503238"/>
                <a:gd name="connsiteX77" fmla="*/ 270221 w 749646"/>
                <a:gd name="connsiteY77" fmla="*/ 481012 h 503238"/>
                <a:gd name="connsiteX78" fmla="*/ 270221 w 749646"/>
                <a:gd name="connsiteY78" fmla="*/ 477837 h 503238"/>
                <a:gd name="connsiteX79" fmla="*/ 301971 w 749646"/>
                <a:gd name="connsiteY79" fmla="*/ 474662 h 503238"/>
                <a:gd name="connsiteX80" fmla="*/ 298161 w 749646"/>
                <a:gd name="connsiteY80" fmla="*/ 477837 h 503238"/>
                <a:gd name="connsiteX81" fmla="*/ 295621 w 749646"/>
                <a:gd name="connsiteY81" fmla="*/ 476779 h 503238"/>
                <a:gd name="connsiteX82" fmla="*/ 301971 w 749646"/>
                <a:gd name="connsiteY82" fmla="*/ 474662 h 503238"/>
                <a:gd name="connsiteX83" fmla="*/ 339806 w 749646"/>
                <a:gd name="connsiteY83" fmla="*/ 473471 h 503238"/>
                <a:gd name="connsiteX84" fmla="*/ 341658 w 749646"/>
                <a:gd name="connsiteY84" fmla="*/ 474662 h 503238"/>
                <a:gd name="connsiteX85" fmla="*/ 339542 w 749646"/>
                <a:gd name="connsiteY85" fmla="*/ 474662 h 503238"/>
                <a:gd name="connsiteX86" fmla="*/ 339806 w 749646"/>
                <a:gd name="connsiteY86" fmla="*/ 473471 h 503238"/>
                <a:gd name="connsiteX87" fmla="*/ 323799 w 749646"/>
                <a:gd name="connsiteY87" fmla="*/ 473075 h 503238"/>
                <a:gd name="connsiteX88" fmla="*/ 327371 w 749646"/>
                <a:gd name="connsiteY88" fmla="*/ 476250 h 503238"/>
                <a:gd name="connsiteX89" fmla="*/ 323799 w 749646"/>
                <a:gd name="connsiteY89" fmla="*/ 474662 h 503238"/>
                <a:gd name="connsiteX90" fmla="*/ 322608 w 749646"/>
                <a:gd name="connsiteY90" fmla="*/ 474662 h 503238"/>
                <a:gd name="connsiteX91" fmla="*/ 323799 w 749646"/>
                <a:gd name="connsiteY91" fmla="*/ 473075 h 503238"/>
                <a:gd name="connsiteX92" fmla="*/ 292446 w 749646"/>
                <a:gd name="connsiteY92" fmla="*/ 473075 h 503238"/>
                <a:gd name="connsiteX93" fmla="*/ 292446 w 749646"/>
                <a:gd name="connsiteY93" fmla="*/ 476250 h 503238"/>
                <a:gd name="connsiteX94" fmla="*/ 290858 w 749646"/>
                <a:gd name="connsiteY94" fmla="*/ 477838 h 503238"/>
                <a:gd name="connsiteX95" fmla="*/ 292446 w 749646"/>
                <a:gd name="connsiteY95" fmla="*/ 473075 h 503238"/>
                <a:gd name="connsiteX96" fmla="*/ 335308 w 749646"/>
                <a:gd name="connsiteY96" fmla="*/ 469900 h 503238"/>
                <a:gd name="connsiteX97" fmla="*/ 336896 w 749646"/>
                <a:gd name="connsiteY97" fmla="*/ 471487 h 503238"/>
                <a:gd name="connsiteX98" fmla="*/ 336896 w 749646"/>
                <a:gd name="connsiteY98" fmla="*/ 473075 h 503238"/>
                <a:gd name="connsiteX99" fmla="*/ 335308 w 749646"/>
                <a:gd name="connsiteY99" fmla="*/ 469900 h 503238"/>
                <a:gd name="connsiteX100" fmla="*/ 274983 w 749646"/>
                <a:gd name="connsiteY100" fmla="*/ 469899 h 503238"/>
                <a:gd name="connsiteX101" fmla="*/ 279746 w 749646"/>
                <a:gd name="connsiteY101" fmla="*/ 469899 h 503238"/>
                <a:gd name="connsiteX102" fmla="*/ 278158 w 749646"/>
                <a:gd name="connsiteY102" fmla="*/ 477837 h 503238"/>
                <a:gd name="connsiteX103" fmla="*/ 274983 w 749646"/>
                <a:gd name="connsiteY103" fmla="*/ 471487 h 503238"/>
                <a:gd name="connsiteX104" fmla="*/ 274983 w 749646"/>
                <a:gd name="connsiteY104" fmla="*/ 469899 h 503238"/>
                <a:gd name="connsiteX105" fmla="*/ 316258 w 749646"/>
                <a:gd name="connsiteY105" fmla="*/ 466725 h 503238"/>
                <a:gd name="connsiteX106" fmla="*/ 317846 w 749646"/>
                <a:gd name="connsiteY106" fmla="*/ 466725 h 503238"/>
                <a:gd name="connsiteX107" fmla="*/ 316258 w 749646"/>
                <a:gd name="connsiteY107" fmla="*/ 468313 h 503238"/>
                <a:gd name="connsiteX108" fmla="*/ 316258 w 749646"/>
                <a:gd name="connsiteY108" fmla="*/ 466725 h 503238"/>
                <a:gd name="connsiteX109" fmla="*/ 116234 w 749646"/>
                <a:gd name="connsiteY109" fmla="*/ 465137 h 503238"/>
                <a:gd name="connsiteX110" fmla="*/ 109883 w 749646"/>
                <a:gd name="connsiteY110" fmla="*/ 467254 h 503238"/>
                <a:gd name="connsiteX111" fmla="*/ 108296 w 749646"/>
                <a:gd name="connsiteY111" fmla="*/ 466195 h 503238"/>
                <a:gd name="connsiteX112" fmla="*/ 116234 w 749646"/>
                <a:gd name="connsiteY112" fmla="*/ 465137 h 503238"/>
                <a:gd name="connsiteX113" fmla="*/ 362093 w 749646"/>
                <a:gd name="connsiteY113" fmla="*/ 456720 h 503238"/>
                <a:gd name="connsiteX114" fmla="*/ 363508 w 749646"/>
                <a:gd name="connsiteY114" fmla="*/ 467997 h 503238"/>
                <a:gd name="connsiteX115" fmla="*/ 362093 w 749646"/>
                <a:gd name="connsiteY115" fmla="*/ 466587 h 503238"/>
                <a:gd name="connsiteX116" fmla="*/ 362093 w 749646"/>
                <a:gd name="connsiteY116" fmla="*/ 456720 h 503238"/>
                <a:gd name="connsiteX117" fmla="*/ 374996 w 749646"/>
                <a:gd name="connsiteY117" fmla="*/ 452437 h 503238"/>
                <a:gd name="connsiteX118" fmla="*/ 376584 w 749646"/>
                <a:gd name="connsiteY118" fmla="*/ 452437 h 503238"/>
                <a:gd name="connsiteX119" fmla="*/ 376584 w 749646"/>
                <a:gd name="connsiteY119" fmla="*/ 454025 h 503238"/>
                <a:gd name="connsiteX120" fmla="*/ 96181 w 749646"/>
                <a:gd name="connsiteY120" fmla="*/ 451082 h 503238"/>
                <a:gd name="connsiteX121" fmla="*/ 100424 w 749646"/>
                <a:gd name="connsiteY121" fmla="*/ 453901 h 503238"/>
                <a:gd name="connsiteX122" fmla="*/ 96181 w 749646"/>
                <a:gd name="connsiteY122" fmla="*/ 455310 h 503238"/>
                <a:gd name="connsiteX123" fmla="*/ 96181 w 749646"/>
                <a:gd name="connsiteY123" fmla="*/ 451082 h 503238"/>
                <a:gd name="connsiteX124" fmla="*/ 411508 w 749646"/>
                <a:gd name="connsiteY124" fmla="*/ 450850 h 503238"/>
                <a:gd name="connsiteX125" fmla="*/ 413096 w 749646"/>
                <a:gd name="connsiteY125" fmla="*/ 450850 h 503238"/>
                <a:gd name="connsiteX126" fmla="*/ 411508 w 749646"/>
                <a:gd name="connsiteY126" fmla="*/ 452438 h 503238"/>
                <a:gd name="connsiteX127" fmla="*/ 411508 w 749646"/>
                <a:gd name="connsiteY127" fmla="*/ 450850 h 503238"/>
                <a:gd name="connsiteX128" fmla="*/ 482946 w 749646"/>
                <a:gd name="connsiteY128" fmla="*/ 446087 h 503238"/>
                <a:gd name="connsiteX129" fmla="*/ 486121 w 749646"/>
                <a:gd name="connsiteY129" fmla="*/ 447674 h 503238"/>
                <a:gd name="connsiteX130" fmla="*/ 484534 w 749646"/>
                <a:gd name="connsiteY130" fmla="*/ 452437 h 503238"/>
                <a:gd name="connsiteX131" fmla="*/ 481358 w 749646"/>
                <a:gd name="connsiteY131" fmla="*/ 449262 h 503238"/>
                <a:gd name="connsiteX132" fmla="*/ 482946 w 749646"/>
                <a:gd name="connsiteY132" fmla="*/ 446087 h 503238"/>
                <a:gd name="connsiteX133" fmla="*/ 450490 w 749646"/>
                <a:gd name="connsiteY133" fmla="*/ 441433 h 503238"/>
                <a:gd name="connsiteX134" fmla="*/ 454194 w 749646"/>
                <a:gd name="connsiteY134" fmla="*/ 443778 h 503238"/>
                <a:gd name="connsiteX135" fmla="*/ 451372 w 749646"/>
                <a:gd name="connsiteY135" fmla="*/ 448107 h 503238"/>
                <a:gd name="connsiteX136" fmla="*/ 461250 w 749646"/>
                <a:gd name="connsiteY136" fmla="*/ 446664 h 503238"/>
                <a:gd name="connsiteX137" fmla="*/ 465483 w 749646"/>
                <a:gd name="connsiteY137" fmla="*/ 452437 h 503238"/>
                <a:gd name="connsiteX138" fmla="*/ 464072 w 749646"/>
                <a:gd name="connsiteY138" fmla="*/ 452437 h 503238"/>
                <a:gd name="connsiteX139" fmla="*/ 462661 w 749646"/>
                <a:gd name="connsiteY139" fmla="*/ 449551 h 503238"/>
                <a:gd name="connsiteX140" fmla="*/ 445728 w 749646"/>
                <a:gd name="connsiteY140" fmla="*/ 452437 h 503238"/>
                <a:gd name="connsiteX141" fmla="*/ 441494 w 749646"/>
                <a:gd name="connsiteY141" fmla="*/ 450994 h 503238"/>
                <a:gd name="connsiteX142" fmla="*/ 441494 w 749646"/>
                <a:gd name="connsiteY142" fmla="*/ 443778 h 503238"/>
                <a:gd name="connsiteX143" fmla="*/ 449961 w 749646"/>
                <a:gd name="connsiteY143" fmla="*/ 446664 h 503238"/>
                <a:gd name="connsiteX144" fmla="*/ 450490 w 749646"/>
                <a:gd name="connsiteY144" fmla="*/ 441433 h 503238"/>
                <a:gd name="connsiteX145" fmla="*/ 414507 w 749646"/>
                <a:gd name="connsiteY145" fmla="*/ 439737 h 503238"/>
                <a:gd name="connsiteX146" fmla="*/ 428618 w 749646"/>
                <a:gd name="connsiteY146" fmla="*/ 442383 h 503238"/>
                <a:gd name="connsiteX147" fmla="*/ 430030 w 749646"/>
                <a:gd name="connsiteY147" fmla="*/ 441060 h 503238"/>
                <a:gd name="connsiteX148" fmla="*/ 432852 w 749646"/>
                <a:gd name="connsiteY148" fmla="*/ 443706 h 503238"/>
                <a:gd name="connsiteX149" fmla="*/ 432852 w 749646"/>
                <a:gd name="connsiteY149" fmla="*/ 451643 h 503238"/>
                <a:gd name="connsiteX150" fmla="*/ 424385 w 749646"/>
                <a:gd name="connsiteY150" fmla="*/ 451643 h 503238"/>
                <a:gd name="connsiteX151" fmla="*/ 414507 w 749646"/>
                <a:gd name="connsiteY151" fmla="*/ 447674 h 503238"/>
                <a:gd name="connsiteX152" fmla="*/ 414507 w 749646"/>
                <a:gd name="connsiteY152" fmla="*/ 439737 h 503238"/>
                <a:gd name="connsiteX153" fmla="*/ 470087 w 749646"/>
                <a:gd name="connsiteY153" fmla="*/ 436318 h 503238"/>
                <a:gd name="connsiteX154" fmla="*/ 472945 w 749646"/>
                <a:gd name="connsiteY154" fmla="*/ 440348 h 503238"/>
                <a:gd name="connsiteX155" fmla="*/ 480089 w 749646"/>
                <a:gd name="connsiteY155" fmla="*/ 439005 h 503238"/>
                <a:gd name="connsiteX156" fmla="*/ 480089 w 749646"/>
                <a:gd name="connsiteY156" fmla="*/ 448408 h 503238"/>
                <a:gd name="connsiteX157" fmla="*/ 470087 w 749646"/>
                <a:gd name="connsiteY157" fmla="*/ 451095 h 503238"/>
                <a:gd name="connsiteX158" fmla="*/ 471516 w 749646"/>
                <a:gd name="connsiteY158" fmla="*/ 443035 h 503238"/>
                <a:gd name="connsiteX159" fmla="*/ 470087 w 749646"/>
                <a:gd name="connsiteY159" fmla="*/ 436318 h 503238"/>
                <a:gd name="connsiteX160" fmla="*/ 504113 w 749646"/>
                <a:gd name="connsiteY160" fmla="*/ 433387 h 503238"/>
                <a:gd name="connsiteX161" fmla="*/ 516813 w 749646"/>
                <a:gd name="connsiteY161" fmla="*/ 437753 h 503238"/>
                <a:gd name="connsiteX162" fmla="*/ 516813 w 749646"/>
                <a:gd name="connsiteY162" fmla="*/ 433387 h 503238"/>
                <a:gd name="connsiteX163" fmla="*/ 518224 w 749646"/>
                <a:gd name="connsiteY163" fmla="*/ 447939 h 503238"/>
                <a:gd name="connsiteX164" fmla="*/ 515402 w 749646"/>
                <a:gd name="connsiteY164" fmla="*/ 447939 h 503238"/>
                <a:gd name="connsiteX165" fmla="*/ 515402 w 749646"/>
                <a:gd name="connsiteY165" fmla="*/ 449395 h 503238"/>
                <a:gd name="connsiteX166" fmla="*/ 499880 w 749646"/>
                <a:gd name="connsiteY166" fmla="*/ 450850 h 503238"/>
                <a:gd name="connsiteX167" fmla="*/ 499880 w 749646"/>
                <a:gd name="connsiteY167" fmla="*/ 442118 h 503238"/>
                <a:gd name="connsiteX168" fmla="*/ 504113 w 749646"/>
                <a:gd name="connsiteY168" fmla="*/ 433387 h 503238"/>
                <a:gd name="connsiteX169" fmla="*/ 419446 w 749646"/>
                <a:gd name="connsiteY169" fmla="*/ 433387 h 503238"/>
                <a:gd name="connsiteX170" fmla="*/ 421034 w 749646"/>
                <a:gd name="connsiteY170" fmla="*/ 436562 h 503238"/>
                <a:gd name="connsiteX171" fmla="*/ 419446 w 749646"/>
                <a:gd name="connsiteY171" fmla="*/ 436562 h 503238"/>
                <a:gd name="connsiteX172" fmla="*/ 419446 w 749646"/>
                <a:gd name="connsiteY172" fmla="*/ 433387 h 503238"/>
                <a:gd name="connsiteX173" fmla="*/ 486121 w 749646"/>
                <a:gd name="connsiteY173" fmla="*/ 431655 h 503238"/>
                <a:gd name="connsiteX174" fmla="*/ 489296 w 749646"/>
                <a:gd name="connsiteY174" fmla="*/ 433098 h 503238"/>
                <a:gd name="connsiteX175" fmla="*/ 489296 w 749646"/>
                <a:gd name="connsiteY175" fmla="*/ 435985 h 503238"/>
                <a:gd name="connsiteX176" fmla="*/ 492471 w 749646"/>
                <a:gd name="connsiteY176" fmla="*/ 435985 h 503238"/>
                <a:gd name="connsiteX177" fmla="*/ 487709 w 749646"/>
                <a:gd name="connsiteY177" fmla="*/ 441757 h 503238"/>
                <a:gd name="connsiteX178" fmla="*/ 487709 w 749646"/>
                <a:gd name="connsiteY178" fmla="*/ 437428 h 503238"/>
                <a:gd name="connsiteX179" fmla="*/ 484534 w 749646"/>
                <a:gd name="connsiteY179" fmla="*/ 440314 h 503238"/>
                <a:gd name="connsiteX180" fmla="*/ 486121 w 749646"/>
                <a:gd name="connsiteY180" fmla="*/ 431655 h 503238"/>
                <a:gd name="connsiteX181" fmla="*/ 538244 w 749646"/>
                <a:gd name="connsiteY181" fmla="*/ 428625 h 503238"/>
                <a:gd name="connsiteX182" fmla="*/ 544858 w 749646"/>
                <a:gd name="connsiteY182" fmla="*/ 440348 h 503238"/>
                <a:gd name="connsiteX183" fmla="*/ 543535 w 749646"/>
                <a:gd name="connsiteY183" fmla="*/ 447675 h 503238"/>
                <a:gd name="connsiteX184" fmla="*/ 540889 w 749646"/>
                <a:gd name="connsiteY184" fmla="*/ 443279 h 503238"/>
                <a:gd name="connsiteX185" fmla="*/ 534275 w 749646"/>
                <a:gd name="connsiteY185" fmla="*/ 443279 h 503238"/>
                <a:gd name="connsiteX186" fmla="*/ 528983 w 749646"/>
                <a:gd name="connsiteY186" fmla="*/ 431556 h 503238"/>
                <a:gd name="connsiteX187" fmla="*/ 538244 w 749646"/>
                <a:gd name="connsiteY187" fmla="*/ 428625 h 503238"/>
                <a:gd name="connsiteX188" fmla="*/ 486121 w 749646"/>
                <a:gd name="connsiteY188" fmla="*/ 428625 h 503238"/>
                <a:gd name="connsiteX189" fmla="*/ 487709 w 749646"/>
                <a:gd name="connsiteY189" fmla="*/ 430213 h 503238"/>
                <a:gd name="connsiteX190" fmla="*/ 486121 w 749646"/>
                <a:gd name="connsiteY190" fmla="*/ 430213 h 503238"/>
                <a:gd name="connsiteX191" fmla="*/ 486121 w 749646"/>
                <a:gd name="connsiteY191" fmla="*/ 428625 h 503238"/>
                <a:gd name="connsiteX192" fmla="*/ 566343 w 749646"/>
                <a:gd name="connsiteY192" fmla="*/ 427037 h 503238"/>
                <a:gd name="connsiteX193" fmla="*/ 566343 w 749646"/>
                <a:gd name="connsiteY193" fmla="*/ 434974 h 503238"/>
                <a:gd name="connsiteX194" fmla="*/ 563591 w 749646"/>
                <a:gd name="connsiteY194" fmla="*/ 442912 h 503238"/>
                <a:gd name="connsiteX195" fmla="*/ 562215 w 749646"/>
                <a:gd name="connsiteY195" fmla="*/ 441589 h 503238"/>
                <a:gd name="connsiteX196" fmla="*/ 559463 w 749646"/>
                <a:gd name="connsiteY196" fmla="*/ 442912 h 503238"/>
                <a:gd name="connsiteX197" fmla="*/ 558088 w 749646"/>
                <a:gd name="connsiteY197" fmla="*/ 437620 h 503238"/>
                <a:gd name="connsiteX198" fmla="*/ 556712 w 749646"/>
                <a:gd name="connsiteY198" fmla="*/ 436297 h 503238"/>
                <a:gd name="connsiteX199" fmla="*/ 555336 w 749646"/>
                <a:gd name="connsiteY199" fmla="*/ 437620 h 503238"/>
                <a:gd name="connsiteX200" fmla="*/ 553960 w 749646"/>
                <a:gd name="connsiteY200" fmla="*/ 429683 h 503238"/>
                <a:gd name="connsiteX201" fmla="*/ 563591 w 749646"/>
                <a:gd name="connsiteY201" fmla="*/ 429683 h 503238"/>
                <a:gd name="connsiteX202" fmla="*/ 566343 w 749646"/>
                <a:gd name="connsiteY202" fmla="*/ 427037 h 503238"/>
                <a:gd name="connsiteX203" fmla="*/ 619901 w 749646"/>
                <a:gd name="connsiteY203" fmla="*/ 424295 h 503238"/>
                <a:gd name="connsiteX204" fmla="*/ 628996 w 749646"/>
                <a:gd name="connsiteY204" fmla="*/ 426460 h 503238"/>
                <a:gd name="connsiteX205" fmla="*/ 623175 w 749646"/>
                <a:gd name="connsiteY205" fmla="*/ 433676 h 503238"/>
                <a:gd name="connsiteX206" fmla="*/ 614444 w 749646"/>
                <a:gd name="connsiteY206" fmla="*/ 436562 h 503238"/>
                <a:gd name="connsiteX207" fmla="*/ 612988 w 749646"/>
                <a:gd name="connsiteY207" fmla="*/ 426460 h 503238"/>
                <a:gd name="connsiteX208" fmla="*/ 619901 w 749646"/>
                <a:gd name="connsiteY208" fmla="*/ 424295 h 503238"/>
                <a:gd name="connsiteX209" fmla="*/ 714721 w 749646"/>
                <a:gd name="connsiteY209" fmla="*/ 423862 h 503238"/>
                <a:gd name="connsiteX210" fmla="*/ 716309 w 749646"/>
                <a:gd name="connsiteY210" fmla="*/ 423862 h 503238"/>
                <a:gd name="connsiteX211" fmla="*/ 716309 w 749646"/>
                <a:gd name="connsiteY211" fmla="*/ 425450 h 503238"/>
                <a:gd name="connsiteX212" fmla="*/ 714721 w 749646"/>
                <a:gd name="connsiteY212" fmla="*/ 425450 h 503238"/>
                <a:gd name="connsiteX213" fmla="*/ 641696 w 749646"/>
                <a:gd name="connsiteY213" fmla="*/ 422275 h 503238"/>
                <a:gd name="connsiteX214" fmla="*/ 643284 w 749646"/>
                <a:gd name="connsiteY214" fmla="*/ 430439 h 503238"/>
                <a:gd name="connsiteX215" fmla="*/ 640109 w 749646"/>
                <a:gd name="connsiteY215" fmla="*/ 431800 h 503238"/>
                <a:gd name="connsiteX216" fmla="*/ 641696 w 749646"/>
                <a:gd name="connsiteY216" fmla="*/ 422275 h 503238"/>
                <a:gd name="connsiteX217" fmla="*/ 574810 w 749646"/>
                <a:gd name="connsiteY217" fmla="*/ 422275 h 503238"/>
                <a:gd name="connsiteX218" fmla="*/ 586663 w 749646"/>
                <a:gd name="connsiteY218" fmla="*/ 428096 h 503238"/>
                <a:gd name="connsiteX219" fmla="*/ 591108 w 749646"/>
                <a:gd name="connsiteY219" fmla="*/ 435372 h 503238"/>
                <a:gd name="connsiteX220" fmla="*/ 592590 w 749646"/>
                <a:gd name="connsiteY220" fmla="*/ 436827 h 503238"/>
                <a:gd name="connsiteX221" fmla="*/ 589626 w 749646"/>
                <a:gd name="connsiteY221" fmla="*/ 438283 h 503238"/>
                <a:gd name="connsiteX222" fmla="*/ 585181 w 749646"/>
                <a:gd name="connsiteY222" fmla="*/ 433917 h 503238"/>
                <a:gd name="connsiteX223" fmla="*/ 583700 w 749646"/>
                <a:gd name="connsiteY223" fmla="*/ 439738 h 503238"/>
                <a:gd name="connsiteX224" fmla="*/ 580736 w 749646"/>
                <a:gd name="connsiteY224" fmla="*/ 435372 h 503238"/>
                <a:gd name="connsiteX225" fmla="*/ 574810 w 749646"/>
                <a:gd name="connsiteY225" fmla="*/ 438283 h 503238"/>
                <a:gd name="connsiteX226" fmla="*/ 574810 w 749646"/>
                <a:gd name="connsiteY226" fmla="*/ 439738 h 503238"/>
                <a:gd name="connsiteX227" fmla="*/ 571846 w 749646"/>
                <a:gd name="connsiteY227" fmla="*/ 428096 h 503238"/>
                <a:gd name="connsiteX228" fmla="*/ 571846 w 749646"/>
                <a:gd name="connsiteY228" fmla="*/ 426641 h 503238"/>
                <a:gd name="connsiteX229" fmla="*/ 574810 w 749646"/>
                <a:gd name="connsiteY229" fmla="*/ 422275 h 503238"/>
                <a:gd name="connsiteX230" fmla="*/ 633758 w 749646"/>
                <a:gd name="connsiteY230" fmla="*/ 422274 h 503238"/>
                <a:gd name="connsiteX231" fmla="*/ 636933 w 749646"/>
                <a:gd name="connsiteY231" fmla="*/ 422274 h 503238"/>
                <a:gd name="connsiteX232" fmla="*/ 635346 w 749646"/>
                <a:gd name="connsiteY232" fmla="*/ 423862 h 503238"/>
                <a:gd name="connsiteX233" fmla="*/ 633758 w 749646"/>
                <a:gd name="connsiteY233" fmla="*/ 422274 h 503238"/>
                <a:gd name="connsiteX234" fmla="*/ 593705 w 749646"/>
                <a:gd name="connsiteY234" fmla="*/ 419100 h 503238"/>
                <a:gd name="connsiteX235" fmla="*/ 603963 w 749646"/>
                <a:gd name="connsiteY235" fmla="*/ 423182 h 503238"/>
                <a:gd name="connsiteX236" fmla="*/ 608359 w 749646"/>
                <a:gd name="connsiteY236" fmla="*/ 424543 h 503238"/>
                <a:gd name="connsiteX237" fmla="*/ 602498 w 749646"/>
                <a:gd name="connsiteY237" fmla="*/ 424543 h 503238"/>
                <a:gd name="connsiteX238" fmla="*/ 593705 w 749646"/>
                <a:gd name="connsiteY238" fmla="*/ 425904 h 503238"/>
                <a:gd name="connsiteX239" fmla="*/ 593705 w 749646"/>
                <a:gd name="connsiteY239" fmla="*/ 419100 h 503238"/>
                <a:gd name="connsiteX240" fmla="*/ 68609 w 749646"/>
                <a:gd name="connsiteY240" fmla="*/ 415925 h 503238"/>
                <a:gd name="connsiteX241" fmla="*/ 70197 w 749646"/>
                <a:gd name="connsiteY241" fmla="*/ 417513 h 503238"/>
                <a:gd name="connsiteX242" fmla="*/ 68609 w 749646"/>
                <a:gd name="connsiteY242" fmla="*/ 417513 h 503238"/>
                <a:gd name="connsiteX243" fmla="*/ 68609 w 749646"/>
                <a:gd name="connsiteY243" fmla="*/ 415925 h 503238"/>
                <a:gd name="connsiteX244" fmla="*/ 86071 w 749646"/>
                <a:gd name="connsiteY244" fmla="*/ 411162 h 503238"/>
                <a:gd name="connsiteX245" fmla="*/ 87659 w 749646"/>
                <a:gd name="connsiteY245" fmla="*/ 412750 h 503238"/>
                <a:gd name="connsiteX246" fmla="*/ 86071 w 749646"/>
                <a:gd name="connsiteY246" fmla="*/ 412750 h 503238"/>
                <a:gd name="connsiteX247" fmla="*/ 86071 w 749646"/>
                <a:gd name="connsiteY247" fmla="*/ 411162 h 503238"/>
                <a:gd name="connsiteX248" fmla="*/ 81309 w 749646"/>
                <a:gd name="connsiteY248" fmla="*/ 411162 h 503238"/>
                <a:gd name="connsiteX249" fmla="*/ 82897 w 749646"/>
                <a:gd name="connsiteY249" fmla="*/ 411162 h 503238"/>
                <a:gd name="connsiteX250" fmla="*/ 82897 w 749646"/>
                <a:gd name="connsiteY250" fmla="*/ 412750 h 503238"/>
                <a:gd name="connsiteX251" fmla="*/ 81309 w 749646"/>
                <a:gd name="connsiteY251" fmla="*/ 411162 h 503238"/>
                <a:gd name="connsiteX252" fmla="*/ 74959 w 749646"/>
                <a:gd name="connsiteY252" fmla="*/ 409575 h 503238"/>
                <a:gd name="connsiteX253" fmla="*/ 76546 w 749646"/>
                <a:gd name="connsiteY253" fmla="*/ 409575 h 503238"/>
                <a:gd name="connsiteX254" fmla="*/ 78134 w 749646"/>
                <a:gd name="connsiteY254" fmla="*/ 411162 h 503238"/>
                <a:gd name="connsiteX255" fmla="*/ 74959 w 749646"/>
                <a:gd name="connsiteY255" fmla="*/ 409575 h 503238"/>
                <a:gd name="connsiteX256" fmla="*/ 713134 w 749646"/>
                <a:gd name="connsiteY256" fmla="*/ 407988 h 503238"/>
                <a:gd name="connsiteX257" fmla="*/ 716309 w 749646"/>
                <a:gd name="connsiteY257" fmla="*/ 411163 h 503238"/>
                <a:gd name="connsiteX258" fmla="*/ 711546 w 749646"/>
                <a:gd name="connsiteY258" fmla="*/ 414338 h 503238"/>
                <a:gd name="connsiteX259" fmla="*/ 713134 w 749646"/>
                <a:gd name="connsiteY259" fmla="*/ 407988 h 503238"/>
                <a:gd name="connsiteX260" fmla="*/ 700434 w 749646"/>
                <a:gd name="connsiteY260" fmla="*/ 404812 h 503238"/>
                <a:gd name="connsiteX261" fmla="*/ 702022 w 749646"/>
                <a:gd name="connsiteY261" fmla="*/ 404812 h 503238"/>
                <a:gd name="connsiteX262" fmla="*/ 702022 w 749646"/>
                <a:gd name="connsiteY262" fmla="*/ 406400 h 503238"/>
                <a:gd name="connsiteX263" fmla="*/ 700434 w 749646"/>
                <a:gd name="connsiteY263" fmla="*/ 406400 h 503238"/>
                <a:gd name="connsiteX264" fmla="*/ 611534 w 749646"/>
                <a:gd name="connsiteY264" fmla="*/ 398462 h 503238"/>
                <a:gd name="connsiteX265" fmla="*/ 613122 w 749646"/>
                <a:gd name="connsiteY265" fmla="*/ 400050 h 503238"/>
                <a:gd name="connsiteX266" fmla="*/ 611534 w 749646"/>
                <a:gd name="connsiteY266" fmla="*/ 400050 h 503238"/>
                <a:gd name="connsiteX267" fmla="*/ 611534 w 749646"/>
                <a:gd name="connsiteY267" fmla="*/ 398462 h 503238"/>
                <a:gd name="connsiteX268" fmla="*/ 595659 w 749646"/>
                <a:gd name="connsiteY268" fmla="*/ 396875 h 503238"/>
                <a:gd name="connsiteX269" fmla="*/ 600422 w 749646"/>
                <a:gd name="connsiteY269" fmla="*/ 401638 h 503238"/>
                <a:gd name="connsiteX270" fmla="*/ 598835 w 749646"/>
                <a:gd name="connsiteY270" fmla="*/ 401638 h 503238"/>
                <a:gd name="connsiteX271" fmla="*/ 595659 w 749646"/>
                <a:gd name="connsiteY271" fmla="*/ 396875 h 503238"/>
                <a:gd name="connsiteX272" fmla="*/ 706784 w 749646"/>
                <a:gd name="connsiteY272" fmla="*/ 395287 h 503238"/>
                <a:gd name="connsiteX273" fmla="*/ 713134 w 749646"/>
                <a:gd name="connsiteY273" fmla="*/ 401902 h 503238"/>
                <a:gd name="connsiteX274" fmla="*/ 709324 w 749646"/>
                <a:gd name="connsiteY274" fmla="*/ 401902 h 503238"/>
                <a:gd name="connsiteX275" fmla="*/ 706784 w 749646"/>
                <a:gd name="connsiteY275" fmla="*/ 395287 h 503238"/>
                <a:gd name="connsiteX276" fmla="*/ 670271 w 749646"/>
                <a:gd name="connsiteY276" fmla="*/ 390525 h 503238"/>
                <a:gd name="connsiteX277" fmla="*/ 671859 w 749646"/>
                <a:gd name="connsiteY277" fmla="*/ 392112 h 503238"/>
                <a:gd name="connsiteX278" fmla="*/ 671859 w 749646"/>
                <a:gd name="connsiteY278" fmla="*/ 393700 h 503238"/>
                <a:gd name="connsiteX279" fmla="*/ 670271 w 749646"/>
                <a:gd name="connsiteY279" fmla="*/ 393700 h 503238"/>
                <a:gd name="connsiteX280" fmla="*/ 670271 w 749646"/>
                <a:gd name="connsiteY280" fmla="*/ 390525 h 503238"/>
                <a:gd name="connsiteX281" fmla="*/ 711546 w 749646"/>
                <a:gd name="connsiteY281" fmla="*/ 388937 h 503238"/>
                <a:gd name="connsiteX282" fmla="*/ 713134 w 749646"/>
                <a:gd name="connsiteY282" fmla="*/ 390525 h 503238"/>
                <a:gd name="connsiteX283" fmla="*/ 711546 w 749646"/>
                <a:gd name="connsiteY283" fmla="*/ 390525 h 503238"/>
                <a:gd name="connsiteX284" fmla="*/ 711546 w 749646"/>
                <a:gd name="connsiteY284" fmla="*/ 388937 h 503238"/>
                <a:gd name="connsiteX285" fmla="*/ 568671 w 749646"/>
                <a:gd name="connsiteY285" fmla="*/ 385762 h 503238"/>
                <a:gd name="connsiteX286" fmla="*/ 570259 w 749646"/>
                <a:gd name="connsiteY286" fmla="*/ 385762 h 503238"/>
                <a:gd name="connsiteX287" fmla="*/ 569465 w 749646"/>
                <a:gd name="connsiteY287" fmla="*/ 387350 h 503238"/>
                <a:gd name="connsiteX288" fmla="*/ 568671 w 749646"/>
                <a:gd name="connsiteY288" fmla="*/ 387350 h 503238"/>
                <a:gd name="connsiteX289" fmla="*/ 568671 w 749646"/>
                <a:gd name="connsiteY289" fmla="*/ 385762 h 503238"/>
                <a:gd name="connsiteX290" fmla="*/ 676146 w 749646"/>
                <a:gd name="connsiteY290" fmla="*/ 379280 h 503238"/>
                <a:gd name="connsiteX291" fmla="*/ 686147 w 749646"/>
                <a:gd name="connsiteY291" fmla="*/ 383646 h 503238"/>
                <a:gd name="connsiteX292" fmla="*/ 680432 w 749646"/>
                <a:gd name="connsiteY292" fmla="*/ 392377 h 503238"/>
                <a:gd name="connsiteX293" fmla="*/ 674717 w 749646"/>
                <a:gd name="connsiteY293" fmla="*/ 395288 h 503238"/>
                <a:gd name="connsiteX294" fmla="*/ 676146 w 749646"/>
                <a:gd name="connsiteY294" fmla="*/ 386556 h 503238"/>
                <a:gd name="connsiteX295" fmla="*/ 673288 w 749646"/>
                <a:gd name="connsiteY295" fmla="*/ 383646 h 503238"/>
                <a:gd name="connsiteX296" fmla="*/ 676146 w 749646"/>
                <a:gd name="connsiteY296" fmla="*/ 379280 h 503238"/>
                <a:gd name="connsiteX297" fmla="*/ 711546 w 749646"/>
                <a:gd name="connsiteY297" fmla="*/ 331787 h 503238"/>
                <a:gd name="connsiteX298" fmla="*/ 713134 w 749646"/>
                <a:gd name="connsiteY298" fmla="*/ 331787 h 503238"/>
                <a:gd name="connsiteX299" fmla="*/ 713134 w 749646"/>
                <a:gd name="connsiteY299" fmla="*/ 333375 h 503238"/>
                <a:gd name="connsiteX300" fmla="*/ 711546 w 749646"/>
                <a:gd name="connsiteY300" fmla="*/ 333375 h 503238"/>
                <a:gd name="connsiteX301" fmla="*/ 702374 w 749646"/>
                <a:gd name="connsiteY301" fmla="*/ 330200 h 503238"/>
                <a:gd name="connsiteX302" fmla="*/ 705196 w 749646"/>
                <a:gd name="connsiteY302" fmla="*/ 331682 h 503238"/>
                <a:gd name="connsiteX303" fmla="*/ 700963 w 749646"/>
                <a:gd name="connsiteY303" fmla="*/ 343535 h 503238"/>
                <a:gd name="connsiteX304" fmla="*/ 702374 w 749646"/>
                <a:gd name="connsiteY304" fmla="*/ 347980 h 503238"/>
                <a:gd name="connsiteX305" fmla="*/ 696730 w 749646"/>
                <a:gd name="connsiteY305" fmla="*/ 352425 h 503238"/>
                <a:gd name="connsiteX306" fmla="*/ 695318 w 749646"/>
                <a:gd name="connsiteY306" fmla="*/ 345017 h 503238"/>
                <a:gd name="connsiteX307" fmla="*/ 702374 w 749646"/>
                <a:gd name="connsiteY307" fmla="*/ 334645 h 503238"/>
                <a:gd name="connsiteX308" fmla="*/ 702374 w 749646"/>
                <a:gd name="connsiteY308" fmla="*/ 330200 h 503238"/>
                <a:gd name="connsiteX309" fmla="*/ 711795 w 749646"/>
                <a:gd name="connsiteY309" fmla="*/ 323585 h 503238"/>
                <a:gd name="connsiteX310" fmla="*/ 713531 w 749646"/>
                <a:gd name="connsiteY310" fmla="*/ 326231 h 503238"/>
                <a:gd name="connsiteX311" fmla="*/ 707974 w 749646"/>
                <a:gd name="connsiteY311" fmla="*/ 328877 h 503238"/>
                <a:gd name="connsiteX312" fmla="*/ 709364 w 749646"/>
                <a:gd name="connsiteY312" fmla="*/ 330200 h 503238"/>
                <a:gd name="connsiteX313" fmla="*/ 705196 w 749646"/>
                <a:gd name="connsiteY313" fmla="*/ 327554 h 503238"/>
                <a:gd name="connsiteX314" fmla="*/ 705196 w 749646"/>
                <a:gd name="connsiteY314" fmla="*/ 326231 h 503238"/>
                <a:gd name="connsiteX315" fmla="*/ 707974 w 749646"/>
                <a:gd name="connsiteY315" fmla="*/ 326231 h 503238"/>
                <a:gd name="connsiteX316" fmla="*/ 707974 w 749646"/>
                <a:gd name="connsiteY316" fmla="*/ 324908 h 503238"/>
                <a:gd name="connsiteX317" fmla="*/ 711795 w 749646"/>
                <a:gd name="connsiteY317" fmla="*/ 323585 h 503238"/>
                <a:gd name="connsiteX318" fmla="*/ 740122 w 749646"/>
                <a:gd name="connsiteY318" fmla="*/ 288925 h 503238"/>
                <a:gd name="connsiteX319" fmla="*/ 741709 w 749646"/>
                <a:gd name="connsiteY319" fmla="*/ 288925 h 503238"/>
                <a:gd name="connsiteX320" fmla="*/ 740122 w 749646"/>
                <a:gd name="connsiteY320" fmla="*/ 290513 h 503238"/>
                <a:gd name="connsiteX321" fmla="*/ 740122 w 749646"/>
                <a:gd name="connsiteY321" fmla="*/ 288925 h 503238"/>
                <a:gd name="connsiteX322" fmla="*/ 738534 w 749646"/>
                <a:gd name="connsiteY322" fmla="*/ 276225 h 503238"/>
                <a:gd name="connsiteX323" fmla="*/ 741709 w 749646"/>
                <a:gd name="connsiteY323" fmla="*/ 279400 h 503238"/>
                <a:gd name="connsiteX324" fmla="*/ 736946 w 749646"/>
                <a:gd name="connsiteY324" fmla="*/ 279400 h 503238"/>
                <a:gd name="connsiteX325" fmla="*/ 738534 w 749646"/>
                <a:gd name="connsiteY325" fmla="*/ 276225 h 503238"/>
                <a:gd name="connsiteX326" fmla="*/ 730809 w 749646"/>
                <a:gd name="connsiteY326" fmla="*/ 260424 h 503238"/>
                <a:gd name="connsiteX327" fmla="*/ 732184 w 749646"/>
                <a:gd name="connsiteY327" fmla="*/ 261937 h 503238"/>
                <a:gd name="connsiteX328" fmla="*/ 730795 w 749646"/>
                <a:gd name="connsiteY328" fmla="*/ 260494 h 503238"/>
                <a:gd name="connsiteX329" fmla="*/ 711546 w 749646"/>
                <a:gd name="connsiteY329" fmla="*/ 258762 h 503238"/>
                <a:gd name="connsiteX330" fmla="*/ 714721 w 749646"/>
                <a:gd name="connsiteY330" fmla="*/ 260350 h 503238"/>
                <a:gd name="connsiteX331" fmla="*/ 711546 w 749646"/>
                <a:gd name="connsiteY331" fmla="*/ 260350 h 503238"/>
                <a:gd name="connsiteX332" fmla="*/ 711546 w 749646"/>
                <a:gd name="connsiteY332" fmla="*/ 258762 h 503238"/>
                <a:gd name="connsiteX333" fmla="*/ 705196 w 749646"/>
                <a:gd name="connsiteY333" fmla="*/ 252412 h 503238"/>
                <a:gd name="connsiteX334" fmla="*/ 708372 w 749646"/>
                <a:gd name="connsiteY334" fmla="*/ 252412 h 503238"/>
                <a:gd name="connsiteX335" fmla="*/ 705196 w 749646"/>
                <a:gd name="connsiteY335" fmla="*/ 261937 h 503238"/>
                <a:gd name="connsiteX336" fmla="*/ 705196 w 749646"/>
                <a:gd name="connsiteY336" fmla="*/ 252412 h 503238"/>
                <a:gd name="connsiteX337" fmla="*/ 710276 w 749646"/>
                <a:gd name="connsiteY337" fmla="*/ 246062 h 503238"/>
                <a:gd name="connsiteX338" fmla="*/ 707736 w 749646"/>
                <a:gd name="connsiteY338" fmla="*/ 250825 h 503238"/>
                <a:gd name="connsiteX339" fmla="*/ 705196 w 749646"/>
                <a:gd name="connsiteY339" fmla="*/ 249237 h 503238"/>
                <a:gd name="connsiteX340" fmla="*/ 710276 w 749646"/>
                <a:gd name="connsiteY340" fmla="*/ 246062 h 503238"/>
                <a:gd name="connsiteX341" fmla="*/ 729406 w 749646"/>
                <a:gd name="connsiteY341" fmla="*/ 246062 h 503238"/>
                <a:gd name="connsiteX342" fmla="*/ 732184 w 749646"/>
                <a:gd name="connsiteY342" fmla="*/ 253278 h 503238"/>
                <a:gd name="connsiteX343" fmla="*/ 730809 w 749646"/>
                <a:gd name="connsiteY343" fmla="*/ 260424 h 503238"/>
                <a:gd name="connsiteX344" fmla="*/ 729233 w 749646"/>
                <a:gd name="connsiteY344" fmla="*/ 258690 h 503238"/>
                <a:gd name="connsiteX345" fmla="*/ 725239 w 749646"/>
                <a:gd name="connsiteY345" fmla="*/ 257607 h 503238"/>
                <a:gd name="connsiteX346" fmla="*/ 728017 w 749646"/>
                <a:gd name="connsiteY346" fmla="*/ 251835 h 503238"/>
                <a:gd name="connsiteX347" fmla="*/ 729406 w 749646"/>
                <a:gd name="connsiteY347" fmla="*/ 250391 h 503238"/>
                <a:gd name="connsiteX348" fmla="*/ 725239 w 749646"/>
                <a:gd name="connsiteY348" fmla="*/ 250391 h 503238"/>
                <a:gd name="connsiteX349" fmla="*/ 729406 w 749646"/>
                <a:gd name="connsiteY349" fmla="*/ 246062 h 503238"/>
                <a:gd name="connsiteX350" fmla="*/ 723717 w 749646"/>
                <a:gd name="connsiteY350" fmla="*/ 234950 h 503238"/>
                <a:gd name="connsiteX351" fmla="*/ 729009 w 749646"/>
                <a:gd name="connsiteY351" fmla="*/ 234950 h 503238"/>
                <a:gd name="connsiteX352" fmla="*/ 723717 w 749646"/>
                <a:gd name="connsiteY352" fmla="*/ 239713 h 503238"/>
                <a:gd name="connsiteX353" fmla="*/ 723717 w 749646"/>
                <a:gd name="connsiteY353" fmla="*/ 234950 h 503238"/>
                <a:gd name="connsiteX354" fmla="*/ 732185 w 749646"/>
                <a:gd name="connsiteY354" fmla="*/ 204787 h 503238"/>
                <a:gd name="connsiteX355" fmla="*/ 732185 w 749646"/>
                <a:gd name="connsiteY355" fmla="*/ 212725 h 503238"/>
                <a:gd name="connsiteX356" fmla="*/ 729009 w 749646"/>
                <a:gd name="connsiteY356" fmla="*/ 206375 h 503238"/>
                <a:gd name="connsiteX357" fmla="*/ 732185 w 749646"/>
                <a:gd name="connsiteY357" fmla="*/ 204787 h 503238"/>
                <a:gd name="connsiteX358" fmla="*/ 729009 w 749646"/>
                <a:gd name="connsiteY358" fmla="*/ 201612 h 503238"/>
                <a:gd name="connsiteX359" fmla="*/ 730597 w 749646"/>
                <a:gd name="connsiteY359" fmla="*/ 201612 h 503238"/>
                <a:gd name="connsiteX360" fmla="*/ 730597 w 749646"/>
                <a:gd name="connsiteY360" fmla="*/ 204787 h 503238"/>
                <a:gd name="connsiteX361" fmla="*/ 729009 w 749646"/>
                <a:gd name="connsiteY361" fmla="*/ 204787 h 503238"/>
                <a:gd name="connsiteX362" fmla="*/ 694084 w 749646"/>
                <a:gd name="connsiteY362" fmla="*/ 198438 h 503238"/>
                <a:gd name="connsiteX363" fmla="*/ 695672 w 749646"/>
                <a:gd name="connsiteY363" fmla="*/ 198438 h 503238"/>
                <a:gd name="connsiteX364" fmla="*/ 694084 w 749646"/>
                <a:gd name="connsiteY364" fmla="*/ 201613 h 503238"/>
                <a:gd name="connsiteX365" fmla="*/ 694084 w 749646"/>
                <a:gd name="connsiteY365" fmla="*/ 198438 h 503238"/>
                <a:gd name="connsiteX366" fmla="*/ 725437 w 749646"/>
                <a:gd name="connsiteY366" fmla="*/ 187325 h 503238"/>
                <a:gd name="connsiteX367" fmla="*/ 727818 w 749646"/>
                <a:gd name="connsiteY367" fmla="*/ 196850 h 503238"/>
                <a:gd name="connsiteX368" fmla="*/ 724246 w 749646"/>
                <a:gd name="connsiteY368" fmla="*/ 188686 h 503238"/>
                <a:gd name="connsiteX369" fmla="*/ 725437 w 749646"/>
                <a:gd name="connsiteY369" fmla="*/ 187325 h 503238"/>
                <a:gd name="connsiteX370" fmla="*/ 702022 w 749646"/>
                <a:gd name="connsiteY370" fmla="*/ 185737 h 503238"/>
                <a:gd name="connsiteX371" fmla="*/ 705197 w 749646"/>
                <a:gd name="connsiteY371" fmla="*/ 186795 h 503238"/>
                <a:gd name="connsiteX372" fmla="*/ 703610 w 749646"/>
                <a:gd name="connsiteY372" fmla="*/ 188912 h 503238"/>
                <a:gd name="connsiteX373" fmla="*/ 702022 w 749646"/>
                <a:gd name="connsiteY373" fmla="*/ 185737 h 503238"/>
                <a:gd name="connsiteX374" fmla="*/ 709959 w 749646"/>
                <a:gd name="connsiteY374" fmla="*/ 182562 h 503238"/>
                <a:gd name="connsiteX375" fmla="*/ 711547 w 749646"/>
                <a:gd name="connsiteY375" fmla="*/ 185737 h 503238"/>
                <a:gd name="connsiteX376" fmla="*/ 709959 w 749646"/>
                <a:gd name="connsiteY376" fmla="*/ 185737 h 503238"/>
                <a:gd name="connsiteX377" fmla="*/ 709959 w 749646"/>
                <a:gd name="connsiteY377" fmla="*/ 182562 h 503238"/>
                <a:gd name="connsiteX378" fmla="*/ 695036 w 749646"/>
                <a:gd name="connsiteY378" fmla="*/ 176212 h 503238"/>
                <a:gd name="connsiteX379" fmla="*/ 696306 w 749646"/>
                <a:gd name="connsiteY379" fmla="*/ 181715 h 503238"/>
                <a:gd name="connsiteX380" fmla="*/ 695036 w 749646"/>
                <a:gd name="connsiteY380" fmla="*/ 194098 h 503238"/>
                <a:gd name="connsiteX381" fmla="*/ 696306 w 749646"/>
                <a:gd name="connsiteY381" fmla="*/ 195474 h 503238"/>
                <a:gd name="connsiteX382" fmla="*/ 693766 w 749646"/>
                <a:gd name="connsiteY382" fmla="*/ 196850 h 503238"/>
                <a:gd name="connsiteX383" fmla="*/ 695036 w 749646"/>
                <a:gd name="connsiteY383" fmla="*/ 176212 h 503238"/>
                <a:gd name="connsiteX384" fmla="*/ 705196 w 749646"/>
                <a:gd name="connsiteY384" fmla="*/ 171450 h 503238"/>
                <a:gd name="connsiteX385" fmla="*/ 711546 w 749646"/>
                <a:gd name="connsiteY385" fmla="*/ 176893 h 503238"/>
                <a:gd name="connsiteX386" fmla="*/ 709959 w 749646"/>
                <a:gd name="connsiteY386" fmla="*/ 180975 h 503238"/>
                <a:gd name="connsiteX387" fmla="*/ 705196 w 749646"/>
                <a:gd name="connsiteY387" fmla="*/ 171450 h 503238"/>
                <a:gd name="connsiteX388" fmla="*/ 711546 w 749646"/>
                <a:gd name="connsiteY388" fmla="*/ 163512 h 503238"/>
                <a:gd name="connsiteX389" fmla="*/ 713134 w 749646"/>
                <a:gd name="connsiteY389" fmla="*/ 163512 h 503238"/>
                <a:gd name="connsiteX390" fmla="*/ 711546 w 749646"/>
                <a:gd name="connsiteY390" fmla="*/ 165100 h 503238"/>
                <a:gd name="connsiteX391" fmla="*/ 711546 w 749646"/>
                <a:gd name="connsiteY391" fmla="*/ 163512 h 503238"/>
                <a:gd name="connsiteX392" fmla="*/ 706784 w 749646"/>
                <a:gd name="connsiteY392" fmla="*/ 146050 h 503238"/>
                <a:gd name="connsiteX393" fmla="*/ 708372 w 749646"/>
                <a:gd name="connsiteY393" fmla="*/ 147637 h 503238"/>
                <a:gd name="connsiteX394" fmla="*/ 708372 w 749646"/>
                <a:gd name="connsiteY394" fmla="*/ 149225 h 503238"/>
                <a:gd name="connsiteX395" fmla="*/ 706784 w 749646"/>
                <a:gd name="connsiteY395" fmla="*/ 146050 h 503238"/>
                <a:gd name="connsiteX396" fmla="*/ 689321 w 749646"/>
                <a:gd name="connsiteY396" fmla="*/ 139700 h 503238"/>
                <a:gd name="connsiteX397" fmla="*/ 690909 w 749646"/>
                <a:gd name="connsiteY397" fmla="*/ 141288 h 503238"/>
                <a:gd name="connsiteX398" fmla="*/ 689321 w 749646"/>
                <a:gd name="connsiteY398" fmla="*/ 141288 h 503238"/>
                <a:gd name="connsiteX399" fmla="*/ 689321 w 749646"/>
                <a:gd name="connsiteY399" fmla="*/ 139700 h 503238"/>
                <a:gd name="connsiteX400" fmla="*/ 688924 w 749646"/>
                <a:gd name="connsiteY400" fmla="*/ 134711 h 503238"/>
                <a:gd name="connsiteX401" fmla="*/ 695870 w 749646"/>
                <a:gd name="connsiteY401" fmla="*/ 138793 h 503238"/>
                <a:gd name="connsiteX402" fmla="*/ 697259 w 749646"/>
                <a:gd name="connsiteY402" fmla="*/ 142875 h 503238"/>
                <a:gd name="connsiteX403" fmla="*/ 691703 w 749646"/>
                <a:gd name="connsiteY403" fmla="*/ 138793 h 503238"/>
                <a:gd name="connsiteX404" fmla="*/ 691703 w 749646"/>
                <a:gd name="connsiteY404" fmla="*/ 136071 h 503238"/>
                <a:gd name="connsiteX405" fmla="*/ 687535 w 749646"/>
                <a:gd name="connsiteY405" fmla="*/ 138793 h 503238"/>
                <a:gd name="connsiteX406" fmla="*/ 688924 w 749646"/>
                <a:gd name="connsiteY406" fmla="*/ 134711 h 503238"/>
                <a:gd name="connsiteX407" fmla="*/ 682971 w 749646"/>
                <a:gd name="connsiteY407" fmla="*/ 125412 h 503238"/>
                <a:gd name="connsiteX408" fmla="*/ 684030 w 749646"/>
                <a:gd name="connsiteY408" fmla="*/ 127529 h 503238"/>
                <a:gd name="connsiteX409" fmla="*/ 682971 w 749646"/>
                <a:gd name="connsiteY409" fmla="*/ 127529 h 503238"/>
                <a:gd name="connsiteX410" fmla="*/ 682971 w 749646"/>
                <a:gd name="connsiteY410" fmla="*/ 125412 h 503238"/>
                <a:gd name="connsiteX411" fmla="*/ 702021 w 749646"/>
                <a:gd name="connsiteY411" fmla="*/ 84137 h 503238"/>
                <a:gd name="connsiteX412" fmla="*/ 702021 w 749646"/>
                <a:gd name="connsiteY412" fmla="*/ 85725 h 503238"/>
                <a:gd name="connsiteX413" fmla="*/ 698846 w 749646"/>
                <a:gd name="connsiteY413" fmla="*/ 85725 h 503238"/>
                <a:gd name="connsiteX414" fmla="*/ 702021 w 749646"/>
                <a:gd name="connsiteY414" fmla="*/ 84137 h 503238"/>
                <a:gd name="connsiteX415" fmla="*/ 692497 w 749646"/>
                <a:gd name="connsiteY415" fmla="*/ 82550 h 503238"/>
                <a:gd name="connsiteX416" fmla="*/ 695672 w 749646"/>
                <a:gd name="connsiteY416" fmla="*/ 86122 h 503238"/>
                <a:gd name="connsiteX417" fmla="*/ 690909 w 749646"/>
                <a:gd name="connsiteY417" fmla="*/ 84931 h 503238"/>
                <a:gd name="connsiteX418" fmla="*/ 692497 w 749646"/>
                <a:gd name="connsiteY418" fmla="*/ 82550 h 503238"/>
                <a:gd name="connsiteX419" fmla="*/ 675034 w 749646"/>
                <a:gd name="connsiteY419" fmla="*/ 77787 h 503238"/>
                <a:gd name="connsiteX420" fmla="*/ 681384 w 749646"/>
                <a:gd name="connsiteY420" fmla="*/ 79375 h 503238"/>
                <a:gd name="connsiteX421" fmla="*/ 679797 w 749646"/>
                <a:gd name="connsiteY421" fmla="*/ 82550 h 503238"/>
                <a:gd name="connsiteX422" fmla="*/ 675034 w 749646"/>
                <a:gd name="connsiteY422" fmla="*/ 77787 h 503238"/>
                <a:gd name="connsiteX423" fmla="*/ 692497 w 749646"/>
                <a:gd name="connsiteY423" fmla="*/ 76200 h 503238"/>
                <a:gd name="connsiteX424" fmla="*/ 695672 w 749646"/>
                <a:gd name="connsiteY424" fmla="*/ 76200 h 503238"/>
                <a:gd name="connsiteX425" fmla="*/ 695672 w 749646"/>
                <a:gd name="connsiteY425" fmla="*/ 77788 h 503238"/>
                <a:gd name="connsiteX426" fmla="*/ 692497 w 749646"/>
                <a:gd name="connsiteY426" fmla="*/ 76200 h 503238"/>
                <a:gd name="connsiteX427" fmla="*/ 732184 w 749646"/>
                <a:gd name="connsiteY427" fmla="*/ 36512 h 503238"/>
                <a:gd name="connsiteX428" fmla="*/ 733772 w 749646"/>
                <a:gd name="connsiteY428" fmla="*/ 36512 h 503238"/>
                <a:gd name="connsiteX429" fmla="*/ 733772 w 749646"/>
                <a:gd name="connsiteY429" fmla="*/ 38100 h 503238"/>
                <a:gd name="connsiteX430" fmla="*/ 732184 w 749646"/>
                <a:gd name="connsiteY430" fmla="*/ 38100 h 503238"/>
                <a:gd name="connsiteX431" fmla="*/ 732184 w 749646"/>
                <a:gd name="connsiteY431" fmla="*/ 36512 h 503238"/>
                <a:gd name="connsiteX432" fmla="*/ 636934 w 749646"/>
                <a:gd name="connsiteY432" fmla="*/ 23812 h 503238"/>
                <a:gd name="connsiteX433" fmla="*/ 636934 w 749646"/>
                <a:gd name="connsiteY433" fmla="*/ 25400 h 503238"/>
                <a:gd name="connsiteX434" fmla="*/ 635346 w 749646"/>
                <a:gd name="connsiteY434" fmla="*/ 25400 h 503238"/>
                <a:gd name="connsiteX435" fmla="*/ 636934 w 749646"/>
                <a:gd name="connsiteY435" fmla="*/ 23812 h 503238"/>
                <a:gd name="connsiteX436" fmla="*/ 728934 w 749646"/>
                <a:gd name="connsiteY436" fmla="*/ 15716 h 503238"/>
                <a:gd name="connsiteX437" fmla="*/ 732581 w 749646"/>
                <a:gd name="connsiteY437" fmla="*/ 17780 h 503238"/>
                <a:gd name="connsiteX438" fmla="*/ 731192 w 749646"/>
                <a:gd name="connsiteY438" fmla="*/ 24130 h 503238"/>
                <a:gd name="connsiteX439" fmla="*/ 731192 w 749646"/>
                <a:gd name="connsiteY439" fmla="*/ 25400 h 503238"/>
                <a:gd name="connsiteX440" fmla="*/ 728414 w 749646"/>
                <a:gd name="connsiteY440" fmla="*/ 25400 h 503238"/>
                <a:gd name="connsiteX441" fmla="*/ 729803 w 749646"/>
                <a:gd name="connsiteY441" fmla="*/ 21590 h 503238"/>
                <a:gd name="connsiteX442" fmla="*/ 724246 w 749646"/>
                <a:gd name="connsiteY442" fmla="*/ 16510 h 503238"/>
                <a:gd name="connsiteX443" fmla="*/ 728934 w 749646"/>
                <a:gd name="connsiteY443" fmla="*/ 15716 h 503238"/>
                <a:gd name="connsiteX444" fmla="*/ 568672 w 749646"/>
                <a:gd name="connsiteY444" fmla="*/ 12700 h 503238"/>
                <a:gd name="connsiteX445" fmla="*/ 568672 w 749646"/>
                <a:gd name="connsiteY445" fmla="*/ 17780 h 503238"/>
                <a:gd name="connsiteX446" fmla="*/ 565496 w 749646"/>
                <a:gd name="connsiteY446" fmla="*/ 16510 h 503238"/>
                <a:gd name="connsiteX447" fmla="*/ 568672 w 749646"/>
                <a:gd name="connsiteY447" fmla="*/ 12700 h 503238"/>
                <a:gd name="connsiteX448" fmla="*/ 481359 w 749646"/>
                <a:gd name="connsiteY448" fmla="*/ 12700 h 503238"/>
                <a:gd name="connsiteX449" fmla="*/ 484534 w 749646"/>
                <a:gd name="connsiteY449" fmla="*/ 14817 h 503238"/>
                <a:gd name="connsiteX450" fmla="*/ 482947 w 749646"/>
                <a:gd name="connsiteY450" fmla="*/ 15875 h 503238"/>
                <a:gd name="connsiteX451" fmla="*/ 481359 w 749646"/>
                <a:gd name="connsiteY451" fmla="*/ 12700 h 503238"/>
                <a:gd name="connsiteX452" fmla="*/ 247997 w 749646"/>
                <a:gd name="connsiteY452" fmla="*/ 9524 h 503238"/>
                <a:gd name="connsiteX453" fmla="*/ 247997 w 749646"/>
                <a:gd name="connsiteY453" fmla="*/ 11112 h 503238"/>
                <a:gd name="connsiteX454" fmla="*/ 247203 w 749646"/>
                <a:gd name="connsiteY454" fmla="*/ 11112 h 503238"/>
                <a:gd name="connsiteX455" fmla="*/ 247997 w 749646"/>
                <a:gd name="connsiteY455" fmla="*/ 9524 h 503238"/>
                <a:gd name="connsiteX456" fmla="*/ 628997 w 749646"/>
                <a:gd name="connsiteY456" fmla="*/ 6350 h 503238"/>
                <a:gd name="connsiteX457" fmla="*/ 632172 w 749646"/>
                <a:gd name="connsiteY457" fmla="*/ 9525 h 503238"/>
                <a:gd name="connsiteX458" fmla="*/ 627409 w 749646"/>
                <a:gd name="connsiteY458" fmla="*/ 7937 h 503238"/>
                <a:gd name="connsiteX459" fmla="*/ 628997 w 749646"/>
                <a:gd name="connsiteY459" fmla="*/ 6350 h 503238"/>
                <a:gd name="connsiteX460" fmla="*/ 589309 w 749646"/>
                <a:gd name="connsiteY460" fmla="*/ 6350 h 503238"/>
                <a:gd name="connsiteX461" fmla="*/ 590897 w 749646"/>
                <a:gd name="connsiteY461" fmla="*/ 7938 h 503238"/>
                <a:gd name="connsiteX462" fmla="*/ 589309 w 749646"/>
                <a:gd name="connsiteY462" fmla="*/ 11113 h 503238"/>
                <a:gd name="connsiteX463" fmla="*/ 589309 w 749646"/>
                <a:gd name="connsiteY463" fmla="*/ 6350 h 503238"/>
                <a:gd name="connsiteX464" fmla="*/ 582165 w 749646"/>
                <a:gd name="connsiteY464" fmla="*/ 6350 h 503238"/>
                <a:gd name="connsiteX465" fmla="*/ 582959 w 749646"/>
                <a:gd name="connsiteY465" fmla="*/ 7937 h 503238"/>
                <a:gd name="connsiteX466" fmla="*/ 582959 w 749646"/>
                <a:gd name="connsiteY466" fmla="*/ 9525 h 503238"/>
                <a:gd name="connsiteX467" fmla="*/ 582165 w 749646"/>
                <a:gd name="connsiteY467" fmla="*/ 6350 h 503238"/>
                <a:gd name="connsiteX468" fmla="*/ 646459 w 749646"/>
                <a:gd name="connsiteY468" fmla="*/ 4762 h 503238"/>
                <a:gd name="connsiteX469" fmla="*/ 651539 w 749646"/>
                <a:gd name="connsiteY469" fmla="*/ 4762 h 503238"/>
                <a:gd name="connsiteX470" fmla="*/ 652809 w 749646"/>
                <a:gd name="connsiteY470" fmla="*/ 7937 h 503238"/>
                <a:gd name="connsiteX471" fmla="*/ 646459 w 749646"/>
                <a:gd name="connsiteY471" fmla="*/ 4762 h 503238"/>
                <a:gd name="connsiteX472" fmla="*/ 573434 w 749646"/>
                <a:gd name="connsiteY472" fmla="*/ 4762 h 503238"/>
                <a:gd name="connsiteX473" fmla="*/ 573434 w 749646"/>
                <a:gd name="connsiteY473" fmla="*/ 6350 h 503238"/>
                <a:gd name="connsiteX474" fmla="*/ 570259 w 749646"/>
                <a:gd name="connsiteY474" fmla="*/ 6350 h 503238"/>
                <a:gd name="connsiteX475" fmla="*/ 573434 w 749646"/>
                <a:gd name="connsiteY475" fmla="*/ 4762 h 503238"/>
                <a:gd name="connsiteX476" fmla="*/ 557106 w 749646"/>
                <a:gd name="connsiteY476" fmla="*/ 4762 h 503238"/>
                <a:gd name="connsiteX477" fmla="*/ 561188 w 749646"/>
                <a:gd name="connsiteY477" fmla="*/ 7693 h 503238"/>
                <a:gd name="connsiteX478" fmla="*/ 561188 w 749646"/>
                <a:gd name="connsiteY478" fmla="*/ 15020 h 503238"/>
                <a:gd name="connsiteX479" fmla="*/ 559827 w 749646"/>
                <a:gd name="connsiteY479" fmla="*/ 16485 h 503238"/>
                <a:gd name="connsiteX480" fmla="*/ 563909 w 749646"/>
                <a:gd name="connsiteY480" fmla="*/ 19416 h 503238"/>
                <a:gd name="connsiteX481" fmla="*/ 554384 w 749646"/>
                <a:gd name="connsiteY481" fmla="*/ 7693 h 503238"/>
                <a:gd name="connsiteX482" fmla="*/ 557106 w 749646"/>
                <a:gd name="connsiteY482" fmla="*/ 4762 h 503238"/>
                <a:gd name="connsiteX483" fmla="*/ 496529 w 749646"/>
                <a:gd name="connsiteY483" fmla="*/ 4365 h 503238"/>
                <a:gd name="connsiteX484" fmla="*/ 500762 w 749646"/>
                <a:gd name="connsiteY484" fmla="*/ 8533 h 503238"/>
                <a:gd name="connsiteX485" fmla="*/ 503584 w 749646"/>
                <a:gd name="connsiteY485" fmla="*/ 12700 h 503238"/>
                <a:gd name="connsiteX486" fmla="*/ 493706 w 749646"/>
                <a:gd name="connsiteY486" fmla="*/ 7143 h 503238"/>
                <a:gd name="connsiteX487" fmla="*/ 490884 w 749646"/>
                <a:gd name="connsiteY487" fmla="*/ 7143 h 503238"/>
                <a:gd name="connsiteX488" fmla="*/ 496529 w 749646"/>
                <a:gd name="connsiteY488" fmla="*/ 4365 h 503238"/>
                <a:gd name="connsiteX489" fmla="*/ 619471 w 749646"/>
                <a:gd name="connsiteY489" fmla="*/ 1587 h 503238"/>
                <a:gd name="connsiteX490" fmla="*/ 621059 w 749646"/>
                <a:gd name="connsiteY490" fmla="*/ 3174 h 503238"/>
                <a:gd name="connsiteX491" fmla="*/ 620265 w 749646"/>
                <a:gd name="connsiteY491" fmla="*/ 4762 h 503238"/>
                <a:gd name="connsiteX492" fmla="*/ 619471 w 749646"/>
                <a:gd name="connsiteY492" fmla="*/ 1587 h 503238"/>
                <a:gd name="connsiteX493" fmla="*/ 595474 w 749646"/>
                <a:gd name="connsiteY493" fmla="*/ 0 h 503238"/>
                <a:gd name="connsiteX494" fmla="*/ 603960 w 749646"/>
                <a:gd name="connsiteY494" fmla="*/ 12687 h 503238"/>
                <a:gd name="connsiteX495" fmla="*/ 611032 w 749646"/>
                <a:gd name="connsiteY495" fmla="*/ 7048 h 503238"/>
                <a:gd name="connsiteX496" fmla="*/ 612447 w 749646"/>
                <a:gd name="connsiteY496" fmla="*/ 1410 h 503238"/>
                <a:gd name="connsiteX497" fmla="*/ 619519 w 749646"/>
                <a:gd name="connsiteY497" fmla="*/ 5638 h 503238"/>
                <a:gd name="connsiteX498" fmla="*/ 616690 w 749646"/>
                <a:gd name="connsiteY498" fmla="*/ 9867 h 503238"/>
                <a:gd name="connsiteX499" fmla="*/ 613861 w 749646"/>
                <a:gd name="connsiteY499" fmla="*/ 11277 h 503238"/>
                <a:gd name="connsiteX500" fmla="*/ 615276 w 749646"/>
                <a:gd name="connsiteY500" fmla="*/ 15506 h 503238"/>
                <a:gd name="connsiteX501" fmla="*/ 628006 w 749646"/>
                <a:gd name="connsiteY501" fmla="*/ 15506 h 503238"/>
                <a:gd name="connsiteX502" fmla="*/ 629420 w 749646"/>
                <a:gd name="connsiteY502" fmla="*/ 25373 h 503238"/>
                <a:gd name="connsiteX503" fmla="*/ 635078 w 749646"/>
                <a:gd name="connsiteY503" fmla="*/ 36650 h 503238"/>
                <a:gd name="connsiteX504" fmla="*/ 630834 w 749646"/>
                <a:gd name="connsiteY504" fmla="*/ 45108 h 503238"/>
                <a:gd name="connsiteX505" fmla="*/ 626591 w 749646"/>
                <a:gd name="connsiteY505" fmla="*/ 42289 h 503238"/>
                <a:gd name="connsiteX506" fmla="*/ 625177 w 749646"/>
                <a:gd name="connsiteY506" fmla="*/ 49337 h 503238"/>
                <a:gd name="connsiteX507" fmla="*/ 635078 w 749646"/>
                <a:gd name="connsiteY507" fmla="*/ 53566 h 503238"/>
                <a:gd name="connsiteX508" fmla="*/ 636492 w 749646"/>
                <a:gd name="connsiteY508" fmla="*/ 42289 h 503238"/>
                <a:gd name="connsiteX509" fmla="*/ 644979 w 749646"/>
                <a:gd name="connsiteY509" fmla="*/ 42289 h 503238"/>
                <a:gd name="connsiteX510" fmla="*/ 644979 w 749646"/>
                <a:gd name="connsiteY510" fmla="*/ 38060 h 503238"/>
                <a:gd name="connsiteX511" fmla="*/ 650636 w 749646"/>
                <a:gd name="connsiteY511" fmla="*/ 38060 h 503238"/>
                <a:gd name="connsiteX512" fmla="*/ 646393 w 749646"/>
                <a:gd name="connsiteY512" fmla="*/ 33831 h 503238"/>
                <a:gd name="connsiteX513" fmla="*/ 639321 w 749646"/>
                <a:gd name="connsiteY513" fmla="*/ 33831 h 503238"/>
                <a:gd name="connsiteX514" fmla="*/ 635078 w 749646"/>
                <a:gd name="connsiteY514" fmla="*/ 32421 h 503238"/>
                <a:gd name="connsiteX515" fmla="*/ 637907 w 749646"/>
                <a:gd name="connsiteY515" fmla="*/ 25373 h 503238"/>
                <a:gd name="connsiteX516" fmla="*/ 639321 w 749646"/>
                <a:gd name="connsiteY516" fmla="*/ 25373 h 503238"/>
                <a:gd name="connsiteX517" fmla="*/ 639321 w 749646"/>
                <a:gd name="connsiteY517" fmla="*/ 21144 h 503238"/>
                <a:gd name="connsiteX518" fmla="*/ 637907 w 749646"/>
                <a:gd name="connsiteY518" fmla="*/ 22554 h 503238"/>
                <a:gd name="connsiteX519" fmla="*/ 636492 w 749646"/>
                <a:gd name="connsiteY519" fmla="*/ 2819 h 503238"/>
                <a:gd name="connsiteX520" fmla="*/ 637907 w 749646"/>
                <a:gd name="connsiteY520" fmla="*/ 1410 h 503238"/>
                <a:gd name="connsiteX521" fmla="*/ 643564 w 749646"/>
                <a:gd name="connsiteY521" fmla="*/ 11277 h 503238"/>
                <a:gd name="connsiteX522" fmla="*/ 644979 w 749646"/>
                <a:gd name="connsiteY522" fmla="*/ 9867 h 503238"/>
                <a:gd name="connsiteX523" fmla="*/ 644979 w 749646"/>
                <a:gd name="connsiteY523" fmla="*/ 15506 h 503238"/>
                <a:gd name="connsiteX524" fmla="*/ 649222 w 749646"/>
                <a:gd name="connsiteY524" fmla="*/ 16915 h 503238"/>
                <a:gd name="connsiteX525" fmla="*/ 646393 w 749646"/>
                <a:gd name="connsiteY525" fmla="*/ 25373 h 503238"/>
                <a:gd name="connsiteX526" fmla="*/ 647807 w 749646"/>
                <a:gd name="connsiteY526" fmla="*/ 25373 h 503238"/>
                <a:gd name="connsiteX527" fmla="*/ 654880 w 749646"/>
                <a:gd name="connsiteY527" fmla="*/ 18325 h 503238"/>
                <a:gd name="connsiteX528" fmla="*/ 659123 w 749646"/>
                <a:gd name="connsiteY528" fmla="*/ 19735 h 503238"/>
                <a:gd name="connsiteX529" fmla="*/ 660537 w 749646"/>
                <a:gd name="connsiteY529" fmla="*/ 9867 h 503238"/>
                <a:gd name="connsiteX530" fmla="*/ 664781 w 749646"/>
                <a:gd name="connsiteY530" fmla="*/ 8458 h 503238"/>
                <a:gd name="connsiteX531" fmla="*/ 663366 w 749646"/>
                <a:gd name="connsiteY531" fmla="*/ 4229 h 503238"/>
                <a:gd name="connsiteX532" fmla="*/ 667609 w 749646"/>
                <a:gd name="connsiteY532" fmla="*/ 2819 h 503238"/>
                <a:gd name="connsiteX533" fmla="*/ 670438 w 749646"/>
                <a:gd name="connsiteY533" fmla="*/ 7048 h 503238"/>
                <a:gd name="connsiteX534" fmla="*/ 667609 w 749646"/>
                <a:gd name="connsiteY534" fmla="*/ 16915 h 503238"/>
                <a:gd name="connsiteX535" fmla="*/ 666195 w 749646"/>
                <a:gd name="connsiteY535" fmla="*/ 19735 h 503238"/>
                <a:gd name="connsiteX536" fmla="*/ 661952 w 749646"/>
                <a:gd name="connsiteY536" fmla="*/ 18325 h 503238"/>
                <a:gd name="connsiteX537" fmla="*/ 661952 w 749646"/>
                <a:gd name="connsiteY537" fmla="*/ 22554 h 503238"/>
                <a:gd name="connsiteX538" fmla="*/ 669024 w 749646"/>
                <a:gd name="connsiteY538" fmla="*/ 26783 h 503238"/>
                <a:gd name="connsiteX539" fmla="*/ 674682 w 749646"/>
                <a:gd name="connsiteY539" fmla="*/ 23964 h 503238"/>
                <a:gd name="connsiteX540" fmla="*/ 676096 w 749646"/>
                <a:gd name="connsiteY540" fmla="*/ 11277 h 503238"/>
                <a:gd name="connsiteX541" fmla="*/ 670438 w 749646"/>
                <a:gd name="connsiteY541" fmla="*/ 8458 h 503238"/>
                <a:gd name="connsiteX542" fmla="*/ 673267 w 749646"/>
                <a:gd name="connsiteY542" fmla="*/ 7048 h 503238"/>
                <a:gd name="connsiteX543" fmla="*/ 674682 w 749646"/>
                <a:gd name="connsiteY543" fmla="*/ 9867 h 503238"/>
                <a:gd name="connsiteX544" fmla="*/ 678925 w 749646"/>
                <a:gd name="connsiteY544" fmla="*/ 5638 h 503238"/>
                <a:gd name="connsiteX545" fmla="*/ 683168 w 749646"/>
                <a:gd name="connsiteY545" fmla="*/ 11277 h 503238"/>
                <a:gd name="connsiteX546" fmla="*/ 680339 w 749646"/>
                <a:gd name="connsiteY546" fmla="*/ 11277 h 503238"/>
                <a:gd name="connsiteX547" fmla="*/ 681754 w 749646"/>
                <a:gd name="connsiteY547" fmla="*/ 14096 h 503238"/>
                <a:gd name="connsiteX548" fmla="*/ 680339 w 749646"/>
                <a:gd name="connsiteY548" fmla="*/ 16915 h 503238"/>
                <a:gd name="connsiteX549" fmla="*/ 691655 w 749646"/>
                <a:gd name="connsiteY549" fmla="*/ 22554 h 503238"/>
                <a:gd name="connsiteX550" fmla="*/ 691655 w 749646"/>
                <a:gd name="connsiteY550" fmla="*/ 18325 h 503238"/>
                <a:gd name="connsiteX551" fmla="*/ 694484 w 749646"/>
                <a:gd name="connsiteY551" fmla="*/ 18325 h 503238"/>
                <a:gd name="connsiteX552" fmla="*/ 694484 w 749646"/>
                <a:gd name="connsiteY552" fmla="*/ 15506 h 503238"/>
                <a:gd name="connsiteX553" fmla="*/ 700141 w 749646"/>
                <a:gd name="connsiteY553" fmla="*/ 12687 h 503238"/>
                <a:gd name="connsiteX554" fmla="*/ 698727 w 749646"/>
                <a:gd name="connsiteY554" fmla="*/ 11277 h 503238"/>
                <a:gd name="connsiteX555" fmla="*/ 708628 w 749646"/>
                <a:gd name="connsiteY555" fmla="*/ 8458 h 503238"/>
                <a:gd name="connsiteX556" fmla="*/ 718529 w 749646"/>
                <a:gd name="connsiteY556" fmla="*/ 21144 h 503238"/>
                <a:gd name="connsiteX557" fmla="*/ 717114 w 749646"/>
                <a:gd name="connsiteY557" fmla="*/ 25373 h 503238"/>
                <a:gd name="connsiteX558" fmla="*/ 711457 w 749646"/>
                <a:gd name="connsiteY558" fmla="*/ 22554 h 503238"/>
                <a:gd name="connsiteX559" fmla="*/ 704385 w 749646"/>
                <a:gd name="connsiteY559" fmla="*/ 14096 h 503238"/>
                <a:gd name="connsiteX560" fmla="*/ 702970 w 749646"/>
                <a:gd name="connsiteY560" fmla="*/ 18325 h 503238"/>
                <a:gd name="connsiteX561" fmla="*/ 705799 w 749646"/>
                <a:gd name="connsiteY561" fmla="*/ 22554 h 503238"/>
                <a:gd name="connsiteX562" fmla="*/ 697312 w 749646"/>
                <a:gd name="connsiteY562" fmla="*/ 18325 h 503238"/>
                <a:gd name="connsiteX563" fmla="*/ 691655 w 749646"/>
                <a:gd name="connsiteY563" fmla="*/ 25373 h 503238"/>
                <a:gd name="connsiteX564" fmla="*/ 688826 w 749646"/>
                <a:gd name="connsiteY564" fmla="*/ 26783 h 503238"/>
                <a:gd name="connsiteX565" fmla="*/ 693069 w 749646"/>
                <a:gd name="connsiteY565" fmla="*/ 33831 h 503238"/>
                <a:gd name="connsiteX566" fmla="*/ 693069 w 749646"/>
                <a:gd name="connsiteY566" fmla="*/ 43698 h 503238"/>
                <a:gd name="connsiteX567" fmla="*/ 701556 w 749646"/>
                <a:gd name="connsiteY567" fmla="*/ 40879 h 503238"/>
                <a:gd name="connsiteX568" fmla="*/ 701556 w 749646"/>
                <a:gd name="connsiteY568" fmla="*/ 49337 h 503238"/>
                <a:gd name="connsiteX569" fmla="*/ 697312 w 749646"/>
                <a:gd name="connsiteY569" fmla="*/ 49337 h 503238"/>
                <a:gd name="connsiteX570" fmla="*/ 697312 w 749646"/>
                <a:gd name="connsiteY570" fmla="*/ 50747 h 503238"/>
                <a:gd name="connsiteX571" fmla="*/ 687411 w 749646"/>
                <a:gd name="connsiteY571" fmla="*/ 43698 h 503238"/>
                <a:gd name="connsiteX572" fmla="*/ 685997 w 749646"/>
                <a:gd name="connsiteY572" fmla="*/ 40879 h 503238"/>
                <a:gd name="connsiteX573" fmla="*/ 681754 w 749646"/>
                <a:gd name="connsiteY573" fmla="*/ 46518 h 503238"/>
                <a:gd name="connsiteX574" fmla="*/ 683168 w 749646"/>
                <a:gd name="connsiteY574" fmla="*/ 54976 h 503238"/>
                <a:gd name="connsiteX575" fmla="*/ 680339 w 749646"/>
                <a:gd name="connsiteY575" fmla="*/ 52156 h 503238"/>
                <a:gd name="connsiteX576" fmla="*/ 677510 w 749646"/>
                <a:gd name="connsiteY576" fmla="*/ 66253 h 503238"/>
                <a:gd name="connsiteX577" fmla="*/ 678925 w 749646"/>
                <a:gd name="connsiteY577" fmla="*/ 69072 h 503238"/>
                <a:gd name="connsiteX578" fmla="*/ 670438 w 749646"/>
                <a:gd name="connsiteY578" fmla="*/ 64843 h 503238"/>
                <a:gd name="connsiteX579" fmla="*/ 659123 w 749646"/>
                <a:gd name="connsiteY579" fmla="*/ 67662 h 503238"/>
                <a:gd name="connsiteX580" fmla="*/ 659123 w 749646"/>
                <a:gd name="connsiteY580" fmla="*/ 70481 h 503238"/>
                <a:gd name="connsiteX581" fmla="*/ 666195 w 749646"/>
                <a:gd name="connsiteY581" fmla="*/ 74710 h 503238"/>
                <a:gd name="connsiteX582" fmla="*/ 671853 w 749646"/>
                <a:gd name="connsiteY582" fmla="*/ 77530 h 503238"/>
                <a:gd name="connsiteX583" fmla="*/ 670438 w 749646"/>
                <a:gd name="connsiteY583" fmla="*/ 85987 h 503238"/>
                <a:gd name="connsiteX584" fmla="*/ 681754 w 749646"/>
                <a:gd name="connsiteY584" fmla="*/ 83168 h 503238"/>
                <a:gd name="connsiteX585" fmla="*/ 683168 w 749646"/>
                <a:gd name="connsiteY585" fmla="*/ 81758 h 503238"/>
                <a:gd name="connsiteX586" fmla="*/ 687411 w 749646"/>
                <a:gd name="connsiteY586" fmla="*/ 83168 h 503238"/>
                <a:gd name="connsiteX587" fmla="*/ 684583 w 749646"/>
                <a:gd name="connsiteY587" fmla="*/ 93036 h 503238"/>
                <a:gd name="connsiteX588" fmla="*/ 683168 w 749646"/>
                <a:gd name="connsiteY588" fmla="*/ 98674 h 503238"/>
                <a:gd name="connsiteX589" fmla="*/ 685997 w 749646"/>
                <a:gd name="connsiteY589" fmla="*/ 100084 h 503238"/>
                <a:gd name="connsiteX590" fmla="*/ 685997 w 749646"/>
                <a:gd name="connsiteY590" fmla="*/ 116999 h 503238"/>
                <a:gd name="connsiteX591" fmla="*/ 677510 w 749646"/>
                <a:gd name="connsiteY591" fmla="*/ 118409 h 503238"/>
                <a:gd name="connsiteX592" fmla="*/ 676096 w 749646"/>
                <a:gd name="connsiteY592" fmla="*/ 116999 h 503238"/>
                <a:gd name="connsiteX593" fmla="*/ 673267 w 749646"/>
                <a:gd name="connsiteY593" fmla="*/ 121228 h 503238"/>
                <a:gd name="connsiteX594" fmla="*/ 676096 w 749646"/>
                <a:gd name="connsiteY594" fmla="*/ 126867 h 503238"/>
                <a:gd name="connsiteX595" fmla="*/ 671853 w 749646"/>
                <a:gd name="connsiteY595" fmla="*/ 126867 h 503238"/>
                <a:gd name="connsiteX596" fmla="*/ 677510 w 749646"/>
                <a:gd name="connsiteY596" fmla="*/ 132505 h 503238"/>
                <a:gd name="connsiteX597" fmla="*/ 684583 w 749646"/>
                <a:gd name="connsiteY597" fmla="*/ 132505 h 503238"/>
                <a:gd name="connsiteX598" fmla="*/ 685997 w 749646"/>
                <a:gd name="connsiteY598" fmla="*/ 135324 h 503238"/>
                <a:gd name="connsiteX599" fmla="*/ 683168 w 749646"/>
                <a:gd name="connsiteY599" fmla="*/ 145192 h 503238"/>
                <a:gd name="connsiteX600" fmla="*/ 680339 w 749646"/>
                <a:gd name="connsiteY600" fmla="*/ 142373 h 503238"/>
                <a:gd name="connsiteX601" fmla="*/ 683168 w 749646"/>
                <a:gd name="connsiteY601" fmla="*/ 155059 h 503238"/>
                <a:gd name="connsiteX602" fmla="*/ 683168 w 749646"/>
                <a:gd name="connsiteY602" fmla="*/ 156469 h 503238"/>
                <a:gd name="connsiteX603" fmla="*/ 693069 w 749646"/>
                <a:gd name="connsiteY603" fmla="*/ 149421 h 503238"/>
                <a:gd name="connsiteX604" fmla="*/ 695898 w 749646"/>
                <a:gd name="connsiteY604" fmla="*/ 152240 h 503238"/>
                <a:gd name="connsiteX605" fmla="*/ 697312 w 749646"/>
                <a:gd name="connsiteY605" fmla="*/ 149421 h 503238"/>
                <a:gd name="connsiteX606" fmla="*/ 700141 w 749646"/>
                <a:gd name="connsiteY606" fmla="*/ 150830 h 503238"/>
                <a:gd name="connsiteX607" fmla="*/ 702970 w 749646"/>
                <a:gd name="connsiteY607" fmla="*/ 146601 h 503238"/>
                <a:gd name="connsiteX608" fmla="*/ 708628 w 749646"/>
                <a:gd name="connsiteY608" fmla="*/ 153650 h 503238"/>
                <a:gd name="connsiteX609" fmla="*/ 710042 w 749646"/>
                <a:gd name="connsiteY609" fmla="*/ 156469 h 503238"/>
                <a:gd name="connsiteX610" fmla="*/ 705799 w 749646"/>
                <a:gd name="connsiteY610" fmla="*/ 155059 h 503238"/>
                <a:gd name="connsiteX611" fmla="*/ 705799 w 749646"/>
                <a:gd name="connsiteY611" fmla="*/ 152240 h 503238"/>
                <a:gd name="connsiteX612" fmla="*/ 702970 w 749646"/>
                <a:gd name="connsiteY612" fmla="*/ 152240 h 503238"/>
                <a:gd name="connsiteX613" fmla="*/ 701556 w 749646"/>
                <a:gd name="connsiteY613" fmla="*/ 160698 h 503238"/>
                <a:gd name="connsiteX614" fmla="*/ 704385 w 749646"/>
                <a:gd name="connsiteY614" fmla="*/ 160698 h 503238"/>
                <a:gd name="connsiteX615" fmla="*/ 705799 w 749646"/>
                <a:gd name="connsiteY615" fmla="*/ 167746 h 503238"/>
                <a:gd name="connsiteX616" fmla="*/ 695898 w 749646"/>
                <a:gd name="connsiteY616" fmla="*/ 153650 h 503238"/>
                <a:gd name="connsiteX617" fmla="*/ 694484 w 749646"/>
                <a:gd name="connsiteY617" fmla="*/ 160698 h 503238"/>
                <a:gd name="connsiteX618" fmla="*/ 697312 w 749646"/>
                <a:gd name="connsiteY618" fmla="*/ 162107 h 503238"/>
                <a:gd name="connsiteX619" fmla="*/ 695898 w 749646"/>
                <a:gd name="connsiteY619" fmla="*/ 163517 h 503238"/>
                <a:gd name="connsiteX620" fmla="*/ 694484 w 749646"/>
                <a:gd name="connsiteY620" fmla="*/ 162107 h 503238"/>
                <a:gd name="connsiteX621" fmla="*/ 690240 w 749646"/>
                <a:gd name="connsiteY621" fmla="*/ 173384 h 503238"/>
                <a:gd name="connsiteX622" fmla="*/ 685997 w 749646"/>
                <a:gd name="connsiteY622" fmla="*/ 179023 h 503238"/>
                <a:gd name="connsiteX623" fmla="*/ 677510 w 749646"/>
                <a:gd name="connsiteY623" fmla="*/ 174794 h 503238"/>
                <a:gd name="connsiteX624" fmla="*/ 678925 w 749646"/>
                <a:gd name="connsiteY624" fmla="*/ 179023 h 503238"/>
                <a:gd name="connsiteX625" fmla="*/ 681754 w 749646"/>
                <a:gd name="connsiteY625" fmla="*/ 177613 h 503238"/>
                <a:gd name="connsiteX626" fmla="*/ 680339 w 749646"/>
                <a:gd name="connsiteY626" fmla="*/ 180433 h 503238"/>
                <a:gd name="connsiteX627" fmla="*/ 683168 w 749646"/>
                <a:gd name="connsiteY627" fmla="*/ 180433 h 503238"/>
                <a:gd name="connsiteX628" fmla="*/ 691655 w 749646"/>
                <a:gd name="connsiteY628" fmla="*/ 197348 h 503238"/>
                <a:gd name="connsiteX629" fmla="*/ 690240 w 749646"/>
                <a:gd name="connsiteY629" fmla="*/ 207216 h 503238"/>
                <a:gd name="connsiteX630" fmla="*/ 697312 w 749646"/>
                <a:gd name="connsiteY630" fmla="*/ 204396 h 503238"/>
                <a:gd name="connsiteX631" fmla="*/ 700141 w 749646"/>
                <a:gd name="connsiteY631" fmla="*/ 208625 h 503238"/>
                <a:gd name="connsiteX632" fmla="*/ 702970 w 749646"/>
                <a:gd name="connsiteY632" fmla="*/ 207216 h 503238"/>
                <a:gd name="connsiteX633" fmla="*/ 704385 w 749646"/>
                <a:gd name="connsiteY633" fmla="*/ 210035 h 503238"/>
                <a:gd name="connsiteX634" fmla="*/ 701556 w 749646"/>
                <a:gd name="connsiteY634" fmla="*/ 210035 h 503238"/>
                <a:gd name="connsiteX635" fmla="*/ 702970 w 749646"/>
                <a:gd name="connsiteY635" fmla="*/ 218493 h 503238"/>
                <a:gd name="connsiteX636" fmla="*/ 708628 w 749646"/>
                <a:gd name="connsiteY636" fmla="*/ 212854 h 503238"/>
                <a:gd name="connsiteX637" fmla="*/ 708628 w 749646"/>
                <a:gd name="connsiteY637" fmla="*/ 207216 h 503238"/>
                <a:gd name="connsiteX638" fmla="*/ 711457 w 749646"/>
                <a:gd name="connsiteY638" fmla="*/ 207216 h 503238"/>
                <a:gd name="connsiteX639" fmla="*/ 710042 w 749646"/>
                <a:gd name="connsiteY639" fmla="*/ 204396 h 503238"/>
                <a:gd name="connsiteX640" fmla="*/ 705799 w 749646"/>
                <a:gd name="connsiteY640" fmla="*/ 205806 h 503238"/>
                <a:gd name="connsiteX641" fmla="*/ 702970 w 749646"/>
                <a:gd name="connsiteY641" fmla="*/ 197348 h 503238"/>
                <a:gd name="connsiteX642" fmla="*/ 710042 w 749646"/>
                <a:gd name="connsiteY642" fmla="*/ 197348 h 503238"/>
                <a:gd name="connsiteX643" fmla="*/ 705799 w 749646"/>
                <a:gd name="connsiteY643" fmla="*/ 195939 h 503238"/>
                <a:gd name="connsiteX644" fmla="*/ 708628 w 749646"/>
                <a:gd name="connsiteY644" fmla="*/ 190300 h 503238"/>
                <a:gd name="connsiteX645" fmla="*/ 711457 w 749646"/>
                <a:gd name="connsiteY645" fmla="*/ 188890 h 503238"/>
                <a:gd name="connsiteX646" fmla="*/ 711457 w 749646"/>
                <a:gd name="connsiteY646" fmla="*/ 187481 h 503238"/>
                <a:gd name="connsiteX647" fmla="*/ 718529 w 749646"/>
                <a:gd name="connsiteY647" fmla="*/ 197348 h 503238"/>
                <a:gd name="connsiteX648" fmla="*/ 721358 w 749646"/>
                <a:gd name="connsiteY648" fmla="*/ 202987 h 503238"/>
                <a:gd name="connsiteX649" fmla="*/ 719943 w 749646"/>
                <a:gd name="connsiteY649" fmla="*/ 207216 h 503238"/>
                <a:gd name="connsiteX650" fmla="*/ 714286 w 749646"/>
                <a:gd name="connsiteY650" fmla="*/ 197348 h 503238"/>
                <a:gd name="connsiteX651" fmla="*/ 714286 w 749646"/>
                <a:gd name="connsiteY651" fmla="*/ 205806 h 503238"/>
                <a:gd name="connsiteX652" fmla="*/ 715700 w 749646"/>
                <a:gd name="connsiteY652" fmla="*/ 207216 h 503238"/>
                <a:gd name="connsiteX653" fmla="*/ 714286 w 749646"/>
                <a:gd name="connsiteY653" fmla="*/ 207216 h 503238"/>
                <a:gd name="connsiteX654" fmla="*/ 714286 w 749646"/>
                <a:gd name="connsiteY654" fmla="*/ 208625 h 503238"/>
                <a:gd name="connsiteX655" fmla="*/ 722772 w 749646"/>
                <a:gd name="connsiteY655" fmla="*/ 214264 h 503238"/>
                <a:gd name="connsiteX656" fmla="*/ 724187 w 749646"/>
                <a:gd name="connsiteY656" fmla="*/ 224131 h 503238"/>
                <a:gd name="connsiteX657" fmla="*/ 732673 w 749646"/>
                <a:gd name="connsiteY657" fmla="*/ 221312 h 503238"/>
                <a:gd name="connsiteX658" fmla="*/ 729844 w 749646"/>
                <a:gd name="connsiteY658" fmla="*/ 219902 h 503238"/>
                <a:gd name="connsiteX659" fmla="*/ 729844 w 749646"/>
                <a:gd name="connsiteY659" fmla="*/ 214264 h 503238"/>
                <a:gd name="connsiteX660" fmla="*/ 738331 w 749646"/>
                <a:gd name="connsiteY660" fmla="*/ 218493 h 503238"/>
                <a:gd name="connsiteX661" fmla="*/ 743989 w 749646"/>
                <a:gd name="connsiteY661" fmla="*/ 229770 h 503238"/>
                <a:gd name="connsiteX662" fmla="*/ 749646 w 749646"/>
                <a:gd name="connsiteY662" fmla="*/ 232589 h 503238"/>
                <a:gd name="connsiteX663" fmla="*/ 749646 w 749646"/>
                <a:gd name="connsiteY663" fmla="*/ 233999 h 503238"/>
                <a:gd name="connsiteX664" fmla="*/ 742574 w 749646"/>
                <a:gd name="connsiteY664" fmla="*/ 233999 h 503238"/>
                <a:gd name="connsiteX665" fmla="*/ 742574 w 749646"/>
                <a:gd name="connsiteY665" fmla="*/ 239637 h 503238"/>
                <a:gd name="connsiteX666" fmla="*/ 736916 w 749646"/>
                <a:gd name="connsiteY666" fmla="*/ 236818 h 503238"/>
                <a:gd name="connsiteX667" fmla="*/ 732673 w 749646"/>
                <a:gd name="connsiteY667" fmla="*/ 229770 h 503238"/>
                <a:gd name="connsiteX668" fmla="*/ 721358 w 749646"/>
                <a:gd name="connsiteY668" fmla="*/ 228360 h 503238"/>
                <a:gd name="connsiteX669" fmla="*/ 719943 w 749646"/>
                <a:gd name="connsiteY669" fmla="*/ 236818 h 503238"/>
                <a:gd name="connsiteX670" fmla="*/ 715700 w 749646"/>
                <a:gd name="connsiteY670" fmla="*/ 235408 h 503238"/>
                <a:gd name="connsiteX671" fmla="*/ 714286 w 749646"/>
                <a:gd name="connsiteY671" fmla="*/ 232589 h 503238"/>
                <a:gd name="connsiteX672" fmla="*/ 712871 w 749646"/>
                <a:gd name="connsiteY672" fmla="*/ 236818 h 503238"/>
                <a:gd name="connsiteX673" fmla="*/ 715700 w 749646"/>
                <a:gd name="connsiteY673" fmla="*/ 239637 h 503238"/>
                <a:gd name="connsiteX674" fmla="*/ 708628 w 749646"/>
                <a:gd name="connsiteY674" fmla="*/ 242456 h 503238"/>
                <a:gd name="connsiteX675" fmla="*/ 701556 w 749646"/>
                <a:gd name="connsiteY675" fmla="*/ 238227 h 503238"/>
                <a:gd name="connsiteX676" fmla="*/ 698727 w 749646"/>
                <a:gd name="connsiteY676" fmla="*/ 242456 h 503238"/>
                <a:gd name="connsiteX677" fmla="*/ 694484 w 749646"/>
                <a:gd name="connsiteY677" fmla="*/ 239637 h 503238"/>
                <a:gd name="connsiteX678" fmla="*/ 697312 w 749646"/>
                <a:gd name="connsiteY678" fmla="*/ 242456 h 503238"/>
                <a:gd name="connsiteX679" fmla="*/ 701556 w 749646"/>
                <a:gd name="connsiteY679" fmla="*/ 257962 h 503238"/>
                <a:gd name="connsiteX680" fmla="*/ 700141 w 749646"/>
                <a:gd name="connsiteY680" fmla="*/ 263601 h 503238"/>
                <a:gd name="connsiteX681" fmla="*/ 705799 w 749646"/>
                <a:gd name="connsiteY681" fmla="*/ 269239 h 503238"/>
                <a:gd name="connsiteX682" fmla="*/ 705799 w 749646"/>
                <a:gd name="connsiteY682" fmla="*/ 263601 h 503238"/>
                <a:gd name="connsiteX683" fmla="*/ 710042 w 749646"/>
                <a:gd name="connsiteY683" fmla="*/ 265010 h 503238"/>
                <a:gd name="connsiteX684" fmla="*/ 707213 w 749646"/>
                <a:gd name="connsiteY684" fmla="*/ 270649 h 503238"/>
                <a:gd name="connsiteX685" fmla="*/ 711457 w 749646"/>
                <a:gd name="connsiteY685" fmla="*/ 270649 h 503238"/>
                <a:gd name="connsiteX686" fmla="*/ 711457 w 749646"/>
                <a:gd name="connsiteY686" fmla="*/ 263601 h 503238"/>
                <a:gd name="connsiteX687" fmla="*/ 714286 w 749646"/>
                <a:gd name="connsiteY687" fmla="*/ 260782 h 503238"/>
                <a:gd name="connsiteX688" fmla="*/ 718529 w 749646"/>
                <a:gd name="connsiteY688" fmla="*/ 269239 h 503238"/>
                <a:gd name="connsiteX689" fmla="*/ 727015 w 749646"/>
                <a:gd name="connsiteY689" fmla="*/ 272059 h 503238"/>
                <a:gd name="connsiteX690" fmla="*/ 729844 w 749646"/>
                <a:gd name="connsiteY690" fmla="*/ 276287 h 503238"/>
                <a:gd name="connsiteX691" fmla="*/ 727015 w 749646"/>
                <a:gd name="connsiteY691" fmla="*/ 274878 h 503238"/>
                <a:gd name="connsiteX692" fmla="*/ 725601 w 749646"/>
                <a:gd name="connsiteY692" fmla="*/ 277697 h 503238"/>
                <a:gd name="connsiteX693" fmla="*/ 727015 w 749646"/>
                <a:gd name="connsiteY693" fmla="*/ 280516 h 503238"/>
                <a:gd name="connsiteX694" fmla="*/ 721358 w 749646"/>
                <a:gd name="connsiteY694" fmla="*/ 284745 h 503238"/>
                <a:gd name="connsiteX695" fmla="*/ 722772 w 749646"/>
                <a:gd name="connsiteY695" fmla="*/ 287564 h 503238"/>
                <a:gd name="connsiteX696" fmla="*/ 725601 w 749646"/>
                <a:gd name="connsiteY696" fmla="*/ 286155 h 503238"/>
                <a:gd name="connsiteX697" fmla="*/ 725601 w 749646"/>
                <a:gd name="connsiteY697" fmla="*/ 296022 h 503238"/>
                <a:gd name="connsiteX698" fmla="*/ 715700 w 749646"/>
                <a:gd name="connsiteY698" fmla="*/ 305890 h 503238"/>
                <a:gd name="connsiteX699" fmla="*/ 722772 w 749646"/>
                <a:gd name="connsiteY699" fmla="*/ 308709 h 503238"/>
                <a:gd name="connsiteX700" fmla="*/ 718529 w 749646"/>
                <a:gd name="connsiteY700" fmla="*/ 307299 h 503238"/>
                <a:gd name="connsiteX701" fmla="*/ 712871 w 749646"/>
                <a:gd name="connsiteY701" fmla="*/ 314347 h 503238"/>
                <a:gd name="connsiteX702" fmla="*/ 714286 w 749646"/>
                <a:gd name="connsiteY702" fmla="*/ 321396 h 503238"/>
                <a:gd name="connsiteX703" fmla="*/ 708628 w 749646"/>
                <a:gd name="connsiteY703" fmla="*/ 317167 h 503238"/>
                <a:gd name="connsiteX704" fmla="*/ 698727 w 749646"/>
                <a:gd name="connsiteY704" fmla="*/ 314347 h 503238"/>
                <a:gd name="connsiteX705" fmla="*/ 700141 w 749646"/>
                <a:gd name="connsiteY705" fmla="*/ 311528 h 503238"/>
                <a:gd name="connsiteX706" fmla="*/ 698727 w 749646"/>
                <a:gd name="connsiteY706" fmla="*/ 311528 h 503238"/>
                <a:gd name="connsiteX707" fmla="*/ 698727 w 749646"/>
                <a:gd name="connsiteY707" fmla="*/ 308709 h 503238"/>
                <a:gd name="connsiteX708" fmla="*/ 691655 w 749646"/>
                <a:gd name="connsiteY708" fmla="*/ 307299 h 503238"/>
                <a:gd name="connsiteX709" fmla="*/ 688826 w 749646"/>
                <a:gd name="connsiteY709" fmla="*/ 311528 h 503238"/>
                <a:gd name="connsiteX710" fmla="*/ 698727 w 749646"/>
                <a:gd name="connsiteY710" fmla="*/ 315757 h 503238"/>
                <a:gd name="connsiteX711" fmla="*/ 695898 w 749646"/>
                <a:gd name="connsiteY711" fmla="*/ 317167 h 503238"/>
                <a:gd name="connsiteX712" fmla="*/ 697312 w 749646"/>
                <a:gd name="connsiteY712" fmla="*/ 319986 h 503238"/>
                <a:gd name="connsiteX713" fmla="*/ 698727 w 749646"/>
                <a:gd name="connsiteY713" fmla="*/ 317167 h 503238"/>
                <a:gd name="connsiteX714" fmla="*/ 700141 w 749646"/>
                <a:gd name="connsiteY714" fmla="*/ 324215 h 503238"/>
                <a:gd name="connsiteX715" fmla="*/ 690240 w 749646"/>
                <a:gd name="connsiteY715" fmla="*/ 328444 h 503238"/>
                <a:gd name="connsiteX716" fmla="*/ 691655 w 749646"/>
                <a:gd name="connsiteY716" fmla="*/ 329853 h 503238"/>
                <a:gd name="connsiteX717" fmla="*/ 694484 w 749646"/>
                <a:gd name="connsiteY717" fmla="*/ 328444 h 503238"/>
                <a:gd name="connsiteX718" fmla="*/ 695898 w 749646"/>
                <a:gd name="connsiteY718" fmla="*/ 336902 h 503238"/>
                <a:gd name="connsiteX719" fmla="*/ 693069 w 749646"/>
                <a:gd name="connsiteY719" fmla="*/ 334082 h 503238"/>
                <a:gd name="connsiteX720" fmla="*/ 688826 w 749646"/>
                <a:gd name="connsiteY720" fmla="*/ 342540 h 503238"/>
                <a:gd name="connsiteX721" fmla="*/ 691655 w 749646"/>
                <a:gd name="connsiteY721" fmla="*/ 352407 h 503238"/>
                <a:gd name="connsiteX722" fmla="*/ 702970 w 749646"/>
                <a:gd name="connsiteY722" fmla="*/ 352407 h 503238"/>
                <a:gd name="connsiteX723" fmla="*/ 705799 w 749646"/>
                <a:gd name="connsiteY723" fmla="*/ 355227 h 503238"/>
                <a:gd name="connsiteX724" fmla="*/ 705799 w 749646"/>
                <a:gd name="connsiteY724" fmla="*/ 360865 h 503238"/>
                <a:gd name="connsiteX725" fmla="*/ 710042 w 749646"/>
                <a:gd name="connsiteY725" fmla="*/ 362275 h 503238"/>
                <a:gd name="connsiteX726" fmla="*/ 705799 w 749646"/>
                <a:gd name="connsiteY726" fmla="*/ 376371 h 503238"/>
                <a:gd name="connsiteX727" fmla="*/ 705799 w 749646"/>
                <a:gd name="connsiteY727" fmla="*/ 383419 h 503238"/>
                <a:gd name="connsiteX728" fmla="*/ 707213 w 749646"/>
                <a:gd name="connsiteY728" fmla="*/ 382010 h 503238"/>
                <a:gd name="connsiteX729" fmla="*/ 710042 w 749646"/>
                <a:gd name="connsiteY729" fmla="*/ 384829 h 503238"/>
                <a:gd name="connsiteX730" fmla="*/ 707213 w 749646"/>
                <a:gd name="connsiteY730" fmla="*/ 386239 h 503238"/>
                <a:gd name="connsiteX731" fmla="*/ 711457 w 749646"/>
                <a:gd name="connsiteY731" fmla="*/ 386239 h 503238"/>
                <a:gd name="connsiteX732" fmla="*/ 705799 w 749646"/>
                <a:gd name="connsiteY732" fmla="*/ 387648 h 503238"/>
                <a:gd name="connsiteX733" fmla="*/ 704385 w 749646"/>
                <a:gd name="connsiteY733" fmla="*/ 384829 h 503238"/>
                <a:gd name="connsiteX734" fmla="*/ 700141 w 749646"/>
                <a:gd name="connsiteY734" fmla="*/ 391877 h 503238"/>
                <a:gd name="connsiteX735" fmla="*/ 698727 w 749646"/>
                <a:gd name="connsiteY735" fmla="*/ 396106 h 503238"/>
                <a:gd name="connsiteX736" fmla="*/ 697312 w 749646"/>
                <a:gd name="connsiteY736" fmla="*/ 394696 h 503238"/>
                <a:gd name="connsiteX737" fmla="*/ 693069 w 749646"/>
                <a:gd name="connsiteY737" fmla="*/ 400335 h 503238"/>
                <a:gd name="connsiteX738" fmla="*/ 697312 w 749646"/>
                <a:gd name="connsiteY738" fmla="*/ 401745 h 503238"/>
                <a:gd name="connsiteX739" fmla="*/ 693069 w 749646"/>
                <a:gd name="connsiteY739" fmla="*/ 413022 h 503238"/>
                <a:gd name="connsiteX740" fmla="*/ 694484 w 749646"/>
                <a:gd name="connsiteY740" fmla="*/ 420070 h 503238"/>
                <a:gd name="connsiteX741" fmla="*/ 701556 w 749646"/>
                <a:gd name="connsiteY741" fmla="*/ 408793 h 503238"/>
                <a:gd name="connsiteX742" fmla="*/ 705799 w 749646"/>
                <a:gd name="connsiteY742" fmla="*/ 404564 h 503238"/>
                <a:gd name="connsiteX743" fmla="*/ 708628 w 749646"/>
                <a:gd name="connsiteY743" fmla="*/ 414431 h 503238"/>
                <a:gd name="connsiteX744" fmla="*/ 712871 w 749646"/>
                <a:gd name="connsiteY744" fmla="*/ 415841 h 503238"/>
                <a:gd name="connsiteX745" fmla="*/ 710042 w 749646"/>
                <a:gd name="connsiteY745" fmla="*/ 421479 h 503238"/>
                <a:gd name="connsiteX746" fmla="*/ 702970 w 749646"/>
                <a:gd name="connsiteY746" fmla="*/ 424299 h 503238"/>
                <a:gd name="connsiteX747" fmla="*/ 693069 w 749646"/>
                <a:gd name="connsiteY747" fmla="*/ 425708 h 503238"/>
                <a:gd name="connsiteX748" fmla="*/ 678925 w 749646"/>
                <a:gd name="connsiteY748" fmla="*/ 427118 h 503238"/>
                <a:gd name="connsiteX749" fmla="*/ 670438 w 749646"/>
                <a:gd name="connsiteY749" fmla="*/ 421479 h 503238"/>
                <a:gd name="connsiteX750" fmla="*/ 659123 w 749646"/>
                <a:gd name="connsiteY750" fmla="*/ 431347 h 503238"/>
                <a:gd name="connsiteX751" fmla="*/ 656294 w 749646"/>
                <a:gd name="connsiteY751" fmla="*/ 417250 h 503238"/>
                <a:gd name="connsiteX752" fmla="*/ 653465 w 749646"/>
                <a:gd name="connsiteY752" fmla="*/ 422889 h 503238"/>
                <a:gd name="connsiteX753" fmla="*/ 649222 w 749646"/>
                <a:gd name="connsiteY753" fmla="*/ 417250 h 503238"/>
                <a:gd name="connsiteX754" fmla="*/ 649222 w 749646"/>
                <a:gd name="connsiteY754" fmla="*/ 422889 h 503238"/>
                <a:gd name="connsiteX755" fmla="*/ 643564 w 749646"/>
                <a:gd name="connsiteY755" fmla="*/ 420070 h 503238"/>
                <a:gd name="connsiteX756" fmla="*/ 652051 w 749646"/>
                <a:gd name="connsiteY756" fmla="*/ 413022 h 503238"/>
                <a:gd name="connsiteX757" fmla="*/ 652051 w 749646"/>
                <a:gd name="connsiteY757" fmla="*/ 410202 h 503238"/>
                <a:gd name="connsiteX758" fmla="*/ 659123 w 749646"/>
                <a:gd name="connsiteY758" fmla="*/ 410202 h 503238"/>
                <a:gd name="connsiteX759" fmla="*/ 663366 w 749646"/>
                <a:gd name="connsiteY759" fmla="*/ 405973 h 503238"/>
                <a:gd name="connsiteX760" fmla="*/ 669024 w 749646"/>
                <a:gd name="connsiteY760" fmla="*/ 404564 h 503238"/>
                <a:gd name="connsiteX761" fmla="*/ 664781 w 749646"/>
                <a:gd name="connsiteY761" fmla="*/ 413022 h 503238"/>
                <a:gd name="connsiteX762" fmla="*/ 670438 w 749646"/>
                <a:gd name="connsiteY762" fmla="*/ 415841 h 503238"/>
                <a:gd name="connsiteX763" fmla="*/ 671853 w 749646"/>
                <a:gd name="connsiteY763" fmla="*/ 410202 h 503238"/>
                <a:gd name="connsiteX764" fmla="*/ 678925 w 749646"/>
                <a:gd name="connsiteY764" fmla="*/ 405973 h 503238"/>
                <a:gd name="connsiteX765" fmla="*/ 687411 w 749646"/>
                <a:gd name="connsiteY765" fmla="*/ 405973 h 503238"/>
                <a:gd name="connsiteX766" fmla="*/ 688826 w 749646"/>
                <a:gd name="connsiteY766" fmla="*/ 391877 h 503238"/>
                <a:gd name="connsiteX767" fmla="*/ 693069 w 749646"/>
                <a:gd name="connsiteY767" fmla="*/ 394696 h 503238"/>
                <a:gd name="connsiteX768" fmla="*/ 693069 w 749646"/>
                <a:gd name="connsiteY768" fmla="*/ 396106 h 503238"/>
                <a:gd name="connsiteX769" fmla="*/ 694484 w 749646"/>
                <a:gd name="connsiteY769" fmla="*/ 391877 h 503238"/>
                <a:gd name="connsiteX770" fmla="*/ 691655 w 749646"/>
                <a:gd name="connsiteY770" fmla="*/ 384829 h 503238"/>
                <a:gd name="connsiteX771" fmla="*/ 685997 w 749646"/>
                <a:gd name="connsiteY771" fmla="*/ 387648 h 503238"/>
                <a:gd name="connsiteX772" fmla="*/ 685997 w 749646"/>
                <a:gd name="connsiteY772" fmla="*/ 384829 h 503238"/>
                <a:gd name="connsiteX773" fmla="*/ 688826 w 749646"/>
                <a:gd name="connsiteY773" fmla="*/ 383419 h 503238"/>
                <a:gd name="connsiteX774" fmla="*/ 687411 w 749646"/>
                <a:gd name="connsiteY774" fmla="*/ 383419 h 503238"/>
                <a:gd name="connsiteX775" fmla="*/ 688826 w 749646"/>
                <a:gd name="connsiteY775" fmla="*/ 380600 h 503238"/>
                <a:gd name="connsiteX776" fmla="*/ 678925 w 749646"/>
                <a:gd name="connsiteY776" fmla="*/ 370733 h 503238"/>
                <a:gd name="connsiteX777" fmla="*/ 667609 w 749646"/>
                <a:gd name="connsiteY777" fmla="*/ 369323 h 503238"/>
                <a:gd name="connsiteX778" fmla="*/ 664781 w 749646"/>
                <a:gd name="connsiteY778" fmla="*/ 379190 h 503238"/>
                <a:gd name="connsiteX779" fmla="*/ 667609 w 749646"/>
                <a:gd name="connsiteY779" fmla="*/ 377781 h 503238"/>
                <a:gd name="connsiteX780" fmla="*/ 671853 w 749646"/>
                <a:gd name="connsiteY780" fmla="*/ 386239 h 503238"/>
                <a:gd name="connsiteX781" fmla="*/ 670438 w 749646"/>
                <a:gd name="connsiteY781" fmla="*/ 387648 h 503238"/>
                <a:gd name="connsiteX782" fmla="*/ 659123 w 749646"/>
                <a:gd name="connsiteY782" fmla="*/ 384829 h 503238"/>
                <a:gd name="connsiteX783" fmla="*/ 652051 w 749646"/>
                <a:gd name="connsiteY783" fmla="*/ 387648 h 503238"/>
                <a:gd name="connsiteX784" fmla="*/ 654880 w 749646"/>
                <a:gd name="connsiteY784" fmla="*/ 390468 h 503238"/>
                <a:gd name="connsiteX785" fmla="*/ 650636 w 749646"/>
                <a:gd name="connsiteY785" fmla="*/ 396106 h 503238"/>
                <a:gd name="connsiteX786" fmla="*/ 649222 w 749646"/>
                <a:gd name="connsiteY786" fmla="*/ 408793 h 503238"/>
                <a:gd name="connsiteX787" fmla="*/ 643564 w 749646"/>
                <a:gd name="connsiteY787" fmla="*/ 408793 h 503238"/>
                <a:gd name="connsiteX788" fmla="*/ 642150 w 749646"/>
                <a:gd name="connsiteY788" fmla="*/ 404564 h 503238"/>
                <a:gd name="connsiteX789" fmla="*/ 643564 w 749646"/>
                <a:gd name="connsiteY789" fmla="*/ 391877 h 503238"/>
                <a:gd name="connsiteX790" fmla="*/ 640735 w 749646"/>
                <a:gd name="connsiteY790" fmla="*/ 386239 h 503238"/>
                <a:gd name="connsiteX791" fmla="*/ 633663 w 749646"/>
                <a:gd name="connsiteY791" fmla="*/ 390468 h 503238"/>
                <a:gd name="connsiteX792" fmla="*/ 625177 w 749646"/>
                <a:gd name="connsiteY792" fmla="*/ 387648 h 503238"/>
                <a:gd name="connsiteX793" fmla="*/ 618105 w 749646"/>
                <a:gd name="connsiteY793" fmla="*/ 384829 h 503238"/>
                <a:gd name="connsiteX794" fmla="*/ 619519 w 749646"/>
                <a:gd name="connsiteY794" fmla="*/ 379190 h 503238"/>
                <a:gd name="connsiteX795" fmla="*/ 613861 w 749646"/>
                <a:gd name="connsiteY795" fmla="*/ 374962 h 503238"/>
                <a:gd name="connsiteX796" fmla="*/ 609618 w 749646"/>
                <a:gd name="connsiteY796" fmla="*/ 377781 h 503238"/>
                <a:gd name="connsiteX797" fmla="*/ 608204 w 749646"/>
                <a:gd name="connsiteY797" fmla="*/ 374962 h 503238"/>
                <a:gd name="connsiteX798" fmla="*/ 605375 w 749646"/>
                <a:gd name="connsiteY798" fmla="*/ 383419 h 503238"/>
                <a:gd name="connsiteX799" fmla="*/ 606789 w 749646"/>
                <a:gd name="connsiteY799" fmla="*/ 386239 h 503238"/>
                <a:gd name="connsiteX800" fmla="*/ 608204 w 749646"/>
                <a:gd name="connsiteY800" fmla="*/ 387648 h 503238"/>
                <a:gd name="connsiteX801" fmla="*/ 608204 w 749646"/>
                <a:gd name="connsiteY801" fmla="*/ 389058 h 503238"/>
                <a:gd name="connsiteX802" fmla="*/ 603960 w 749646"/>
                <a:gd name="connsiteY802" fmla="*/ 390468 h 503238"/>
                <a:gd name="connsiteX803" fmla="*/ 605375 w 749646"/>
                <a:gd name="connsiteY803" fmla="*/ 391877 h 503238"/>
                <a:gd name="connsiteX804" fmla="*/ 599717 w 749646"/>
                <a:gd name="connsiteY804" fmla="*/ 386239 h 503238"/>
                <a:gd name="connsiteX805" fmla="*/ 599717 w 749646"/>
                <a:gd name="connsiteY805" fmla="*/ 376371 h 503238"/>
                <a:gd name="connsiteX806" fmla="*/ 591230 w 749646"/>
                <a:gd name="connsiteY806" fmla="*/ 376371 h 503238"/>
                <a:gd name="connsiteX807" fmla="*/ 589816 w 749646"/>
                <a:gd name="connsiteY807" fmla="*/ 387648 h 503238"/>
                <a:gd name="connsiteX808" fmla="*/ 598303 w 749646"/>
                <a:gd name="connsiteY808" fmla="*/ 387648 h 503238"/>
                <a:gd name="connsiteX809" fmla="*/ 599717 w 749646"/>
                <a:gd name="connsiteY809" fmla="*/ 391877 h 503238"/>
                <a:gd name="connsiteX810" fmla="*/ 594059 w 749646"/>
                <a:gd name="connsiteY810" fmla="*/ 397516 h 503238"/>
                <a:gd name="connsiteX811" fmla="*/ 594059 w 749646"/>
                <a:gd name="connsiteY811" fmla="*/ 405973 h 503238"/>
                <a:gd name="connsiteX812" fmla="*/ 585573 w 749646"/>
                <a:gd name="connsiteY812" fmla="*/ 403154 h 503238"/>
                <a:gd name="connsiteX813" fmla="*/ 586987 w 749646"/>
                <a:gd name="connsiteY813" fmla="*/ 398925 h 503238"/>
                <a:gd name="connsiteX814" fmla="*/ 575672 w 749646"/>
                <a:gd name="connsiteY814" fmla="*/ 394696 h 503238"/>
                <a:gd name="connsiteX815" fmla="*/ 581329 w 749646"/>
                <a:gd name="connsiteY815" fmla="*/ 390468 h 503238"/>
                <a:gd name="connsiteX816" fmla="*/ 577086 w 749646"/>
                <a:gd name="connsiteY816" fmla="*/ 380600 h 503238"/>
                <a:gd name="connsiteX817" fmla="*/ 572843 w 749646"/>
                <a:gd name="connsiteY817" fmla="*/ 384829 h 503238"/>
                <a:gd name="connsiteX818" fmla="*/ 570014 w 749646"/>
                <a:gd name="connsiteY818" fmla="*/ 380600 h 503238"/>
                <a:gd name="connsiteX819" fmla="*/ 564356 w 749646"/>
                <a:gd name="connsiteY819" fmla="*/ 382010 h 503238"/>
                <a:gd name="connsiteX820" fmla="*/ 561527 w 749646"/>
                <a:gd name="connsiteY820" fmla="*/ 376371 h 503238"/>
                <a:gd name="connsiteX821" fmla="*/ 554455 w 749646"/>
                <a:gd name="connsiteY821" fmla="*/ 379190 h 503238"/>
                <a:gd name="connsiteX822" fmla="*/ 558699 w 749646"/>
                <a:gd name="connsiteY822" fmla="*/ 384829 h 503238"/>
                <a:gd name="connsiteX823" fmla="*/ 560113 w 749646"/>
                <a:gd name="connsiteY823" fmla="*/ 383419 h 503238"/>
                <a:gd name="connsiteX824" fmla="*/ 572843 w 749646"/>
                <a:gd name="connsiteY824" fmla="*/ 387648 h 503238"/>
                <a:gd name="connsiteX825" fmla="*/ 575672 w 749646"/>
                <a:gd name="connsiteY825" fmla="*/ 389058 h 503238"/>
                <a:gd name="connsiteX826" fmla="*/ 575672 w 749646"/>
                <a:gd name="connsiteY826" fmla="*/ 394696 h 503238"/>
                <a:gd name="connsiteX827" fmla="*/ 575672 w 749646"/>
                <a:gd name="connsiteY827" fmla="*/ 398925 h 503238"/>
                <a:gd name="connsiteX828" fmla="*/ 581329 w 749646"/>
                <a:gd name="connsiteY828" fmla="*/ 407383 h 503238"/>
                <a:gd name="connsiteX829" fmla="*/ 571428 w 749646"/>
                <a:gd name="connsiteY829" fmla="*/ 404564 h 503238"/>
                <a:gd name="connsiteX830" fmla="*/ 570014 w 749646"/>
                <a:gd name="connsiteY830" fmla="*/ 408793 h 503238"/>
                <a:gd name="connsiteX831" fmla="*/ 567185 w 749646"/>
                <a:gd name="connsiteY831" fmla="*/ 407383 h 503238"/>
                <a:gd name="connsiteX832" fmla="*/ 567185 w 749646"/>
                <a:gd name="connsiteY832" fmla="*/ 405973 h 503238"/>
                <a:gd name="connsiteX833" fmla="*/ 568600 w 749646"/>
                <a:gd name="connsiteY833" fmla="*/ 405973 h 503238"/>
                <a:gd name="connsiteX834" fmla="*/ 565771 w 749646"/>
                <a:gd name="connsiteY834" fmla="*/ 400335 h 503238"/>
                <a:gd name="connsiteX835" fmla="*/ 565771 w 749646"/>
                <a:gd name="connsiteY835" fmla="*/ 404564 h 503238"/>
                <a:gd name="connsiteX836" fmla="*/ 558699 w 749646"/>
                <a:gd name="connsiteY836" fmla="*/ 401745 h 503238"/>
                <a:gd name="connsiteX837" fmla="*/ 560113 w 749646"/>
                <a:gd name="connsiteY837" fmla="*/ 400335 h 503238"/>
                <a:gd name="connsiteX838" fmla="*/ 551626 w 749646"/>
                <a:gd name="connsiteY838" fmla="*/ 396106 h 503238"/>
                <a:gd name="connsiteX839" fmla="*/ 551626 w 749646"/>
                <a:gd name="connsiteY839" fmla="*/ 405973 h 503238"/>
                <a:gd name="connsiteX840" fmla="*/ 541725 w 749646"/>
                <a:gd name="connsiteY840" fmla="*/ 408793 h 503238"/>
                <a:gd name="connsiteX841" fmla="*/ 534653 w 749646"/>
                <a:gd name="connsiteY841" fmla="*/ 407383 h 503238"/>
                <a:gd name="connsiteX842" fmla="*/ 534653 w 749646"/>
                <a:gd name="connsiteY842" fmla="*/ 404564 h 503238"/>
                <a:gd name="connsiteX843" fmla="*/ 531825 w 749646"/>
                <a:gd name="connsiteY843" fmla="*/ 405973 h 503238"/>
                <a:gd name="connsiteX844" fmla="*/ 533239 w 749646"/>
                <a:gd name="connsiteY844" fmla="*/ 410202 h 503238"/>
                <a:gd name="connsiteX845" fmla="*/ 519095 w 749646"/>
                <a:gd name="connsiteY845" fmla="*/ 407383 h 503238"/>
                <a:gd name="connsiteX846" fmla="*/ 516266 w 749646"/>
                <a:gd name="connsiteY846" fmla="*/ 410202 h 503238"/>
                <a:gd name="connsiteX847" fmla="*/ 509194 w 749646"/>
                <a:gd name="connsiteY847" fmla="*/ 405973 h 503238"/>
                <a:gd name="connsiteX848" fmla="*/ 509194 w 749646"/>
                <a:gd name="connsiteY848" fmla="*/ 410202 h 503238"/>
                <a:gd name="connsiteX849" fmla="*/ 523338 w 749646"/>
                <a:gd name="connsiteY849" fmla="*/ 415841 h 503238"/>
                <a:gd name="connsiteX850" fmla="*/ 533239 w 749646"/>
                <a:gd name="connsiteY850" fmla="*/ 417250 h 503238"/>
                <a:gd name="connsiteX851" fmla="*/ 528996 w 749646"/>
                <a:gd name="connsiteY851" fmla="*/ 424299 h 503238"/>
                <a:gd name="connsiteX852" fmla="*/ 524752 w 749646"/>
                <a:gd name="connsiteY852" fmla="*/ 422889 h 503238"/>
                <a:gd name="connsiteX853" fmla="*/ 524752 w 749646"/>
                <a:gd name="connsiteY853" fmla="*/ 421479 h 503238"/>
                <a:gd name="connsiteX854" fmla="*/ 527581 w 749646"/>
                <a:gd name="connsiteY854" fmla="*/ 421479 h 503238"/>
                <a:gd name="connsiteX855" fmla="*/ 527581 w 749646"/>
                <a:gd name="connsiteY855" fmla="*/ 420070 h 503238"/>
                <a:gd name="connsiteX856" fmla="*/ 520509 w 749646"/>
                <a:gd name="connsiteY856" fmla="*/ 422889 h 503238"/>
                <a:gd name="connsiteX857" fmla="*/ 514851 w 749646"/>
                <a:gd name="connsiteY857" fmla="*/ 424299 h 503238"/>
                <a:gd name="connsiteX858" fmla="*/ 506365 w 749646"/>
                <a:gd name="connsiteY858" fmla="*/ 418660 h 503238"/>
                <a:gd name="connsiteX859" fmla="*/ 503536 w 749646"/>
                <a:gd name="connsiteY859" fmla="*/ 417250 h 503238"/>
                <a:gd name="connsiteX860" fmla="*/ 503536 w 749646"/>
                <a:gd name="connsiteY860" fmla="*/ 414431 h 503238"/>
                <a:gd name="connsiteX861" fmla="*/ 499293 w 749646"/>
                <a:gd name="connsiteY861" fmla="*/ 413022 h 503238"/>
                <a:gd name="connsiteX862" fmla="*/ 496464 w 749646"/>
                <a:gd name="connsiteY862" fmla="*/ 422889 h 503238"/>
                <a:gd name="connsiteX863" fmla="*/ 493635 w 749646"/>
                <a:gd name="connsiteY863" fmla="*/ 418660 h 503238"/>
                <a:gd name="connsiteX864" fmla="*/ 486563 w 749646"/>
                <a:gd name="connsiteY864" fmla="*/ 422889 h 503238"/>
                <a:gd name="connsiteX865" fmla="*/ 482320 w 749646"/>
                <a:gd name="connsiteY865" fmla="*/ 420070 h 503238"/>
                <a:gd name="connsiteX866" fmla="*/ 480905 w 749646"/>
                <a:gd name="connsiteY866" fmla="*/ 425708 h 503238"/>
                <a:gd name="connsiteX867" fmla="*/ 473833 w 749646"/>
                <a:gd name="connsiteY867" fmla="*/ 421479 h 503238"/>
                <a:gd name="connsiteX868" fmla="*/ 473833 w 749646"/>
                <a:gd name="connsiteY868" fmla="*/ 420070 h 503238"/>
                <a:gd name="connsiteX869" fmla="*/ 476662 w 749646"/>
                <a:gd name="connsiteY869" fmla="*/ 421479 h 503238"/>
                <a:gd name="connsiteX870" fmla="*/ 475247 w 749646"/>
                <a:gd name="connsiteY870" fmla="*/ 418660 h 503238"/>
                <a:gd name="connsiteX871" fmla="*/ 471004 w 749646"/>
                <a:gd name="connsiteY871" fmla="*/ 417250 h 503238"/>
                <a:gd name="connsiteX872" fmla="*/ 461103 w 749646"/>
                <a:gd name="connsiteY872" fmla="*/ 418660 h 503238"/>
                <a:gd name="connsiteX873" fmla="*/ 456860 w 749646"/>
                <a:gd name="connsiteY873" fmla="*/ 414431 h 503238"/>
                <a:gd name="connsiteX874" fmla="*/ 452617 w 749646"/>
                <a:gd name="connsiteY874" fmla="*/ 421479 h 503238"/>
                <a:gd name="connsiteX875" fmla="*/ 455445 w 749646"/>
                <a:gd name="connsiteY875" fmla="*/ 421479 h 503238"/>
                <a:gd name="connsiteX876" fmla="*/ 461103 w 749646"/>
                <a:gd name="connsiteY876" fmla="*/ 432756 h 503238"/>
                <a:gd name="connsiteX877" fmla="*/ 459689 w 749646"/>
                <a:gd name="connsiteY877" fmla="*/ 442624 h 503238"/>
                <a:gd name="connsiteX878" fmla="*/ 459689 w 749646"/>
                <a:gd name="connsiteY878" fmla="*/ 439805 h 503238"/>
                <a:gd name="connsiteX879" fmla="*/ 456860 w 749646"/>
                <a:gd name="connsiteY879" fmla="*/ 442624 h 503238"/>
                <a:gd name="connsiteX880" fmla="*/ 455445 w 749646"/>
                <a:gd name="connsiteY880" fmla="*/ 442624 h 503238"/>
                <a:gd name="connsiteX881" fmla="*/ 455445 w 749646"/>
                <a:gd name="connsiteY881" fmla="*/ 436985 h 503238"/>
                <a:gd name="connsiteX882" fmla="*/ 445544 w 749646"/>
                <a:gd name="connsiteY882" fmla="*/ 425708 h 503238"/>
                <a:gd name="connsiteX883" fmla="*/ 438472 w 749646"/>
                <a:gd name="connsiteY883" fmla="*/ 431347 h 503238"/>
                <a:gd name="connsiteX884" fmla="*/ 437058 w 749646"/>
                <a:gd name="connsiteY884" fmla="*/ 422889 h 503238"/>
                <a:gd name="connsiteX885" fmla="*/ 435644 w 749646"/>
                <a:gd name="connsiteY885" fmla="*/ 431347 h 503238"/>
                <a:gd name="connsiteX886" fmla="*/ 424328 w 749646"/>
                <a:gd name="connsiteY886" fmla="*/ 436985 h 503238"/>
                <a:gd name="connsiteX887" fmla="*/ 422914 w 749646"/>
                <a:gd name="connsiteY887" fmla="*/ 432756 h 503238"/>
                <a:gd name="connsiteX888" fmla="*/ 428571 w 749646"/>
                <a:gd name="connsiteY888" fmla="*/ 434166 h 503238"/>
                <a:gd name="connsiteX889" fmla="*/ 429986 w 749646"/>
                <a:gd name="connsiteY889" fmla="*/ 431347 h 503238"/>
                <a:gd name="connsiteX890" fmla="*/ 432815 w 749646"/>
                <a:gd name="connsiteY890" fmla="*/ 425708 h 503238"/>
                <a:gd name="connsiteX891" fmla="*/ 432815 w 749646"/>
                <a:gd name="connsiteY891" fmla="*/ 424299 h 503238"/>
                <a:gd name="connsiteX892" fmla="*/ 429986 w 749646"/>
                <a:gd name="connsiteY892" fmla="*/ 427118 h 503238"/>
                <a:gd name="connsiteX893" fmla="*/ 428571 w 749646"/>
                <a:gd name="connsiteY893" fmla="*/ 429937 h 503238"/>
                <a:gd name="connsiteX894" fmla="*/ 418670 w 749646"/>
                <a:gd name="connsiteY894" fmla="*/ 424299 h 503238"/>
                <a:gd name="connsiteX895" fmla="*/ 418670 w 749646"/>
                <a:gd name="connsiteY895" fmla="*/ 431347 h 503238"/>
                <a:gd name="connsiteX896" fmla="*/ 413013 w 749646"/>
                <a:gd name="connsiteY896" fmla="*/ 431347 h 503238"/>
                <a:gd name="connsiteX897" fmla="*/ 407355 w 749646"/>
                <a:gd name="connsiteY897" fmla="*/ 427118 h 503238"/>
                <a:gd name="connsiteX898" fmla="*/ 408769 w 749646"/>
                <a:gd name="connsiteY898" fmla="*/ 438395 h 503238"/>
                <a:gd name="connsiteX899" fmla="*/ 410184 w 749646"/>
                <a:gd name="connsiteY899" fmla="*/ 438395 h 503238"/>
                <a:gd name="connsiteX900" fmla="*/ 405941 w 749646"/>
                <a:gd name="connsiteY900" fmla="*/ 446853 h 503238"/>
                <a:gd name="connsiteX901" fmla="*/ 407355 w 749646"/>
                <a:gd name="connsiteY901" fmla="*/ 458130 h 503238"/>
                <a:gd name="connsiteX902" fmla="*/ 404526 w 749646"/>
                <a:gd name="connsiteY902" fmla="*/ 458130 h 503238"/>
                <a:gd name="connsiteX903" fmla="*/ 396040 w 749646"/>
                <a:gd name="connsiteY903" fmla="*/ 452491 h 503238"/>
                <a:gd name="connsiteX904" fmla="*/ 391796 w 749646"/>
                <a:gd name="connsiteY904" fmla="*/ 453901 h 503238"/>
                <a:gd name="connsiteX905" fmla="*/ 379066 w 749646"/>
                <a:gd name="connsiteY905" fmla="*/ 449672 h 503238"/>
                <a:gd name="connsiteX906" fmla="*/ 379066 w 749646"/>
                <a:gd name="connsiteY906" fmla="*/ 444033 h 503238"/>
                <a:gd name="connsiteX907" fmla="*/ 374823 w 749646"/>
                <a:gd name="connsiteY907" fmla="*/ 445443 h 503238"/>
                <a:gd name="connsiteX908" fmla="*/ 369165 w 749646"/>
                <a:gd name="connsiteY908" fmla="*/ 445443 h 503238"/>
                <a:gd name="connsiteX909" fmla="*/ 371994 w 749646"/>
                <a:gd name="connsiteY909" fmla="*/ 452491 h 503238"/>
                <a:gd name="connsiteX910" fmla="*/ 362093 w 749646"/>
                <a:gd name="connsiteY910" fmla="*/ 456720 h 503238"/>
                <a:gd name="connsiteX911" fmla="*/ 359264 w 749646"/>
                <a:gd name="connsiteY911" fmla="*/ 451082 h 503238"/>
                <a:gd name="connsiteX912" fmla="*/ 349363 w 749646"/>
                <a:gd name="connsiteY912" fmla="*/ 455310 h 503238"/>
                <a:gd name="connsiteX913" fmla="*/ 347949 w 749646"/>
                <a:gd name="connsiteY913" fmla="*/ 458130 h 503238"/>
                <a:gd name="connsiteX914" fmla="*/ 338048 w 749646"/>
                <a:gd name="connsiteY914" fmla="*/ 455310 h 503238"/>
                <a:gd name="connsiteX915" fmla="*/ 338048 w 749646"/>
                <a:gd name="connsiteY915" fmla="*/ 458130 h 503238"/>
                <a:gd name="connsiteX916" fmla="*/ 336634 w 749646"/>
                <a:gd name="connsiteY916" fmla="*/ 458130 h 503238"/>
                <a:gd name="connsiteX917" fmla="*/ 330976 w 749646"/>
                <a:gd name="connsiteY917" fmla="*/ 453901 h 503238"/>
                <a:gd name="connsiteX918" fmla="*/ 316832 w 749646"/>
                <a:gd name="connsiteY918" fmla="*/ 455310 h 503238"/>
                <a:gd name="connsiteX919" fmla="*/ 316832 w 749646"/>
                <a:gd name="connsiteY919" fmla="*/ 462359 h 503238"/>
                <a:gd name="connsiteX920" fmla="*/ 314003 w 749646"/>
                <a:gd name="connsiteY920" fmla="*/ 462359 h 503238"/>
                <a:gd name="connsiteX921" fmla="*/ 309760 w 749646"/>
                <a:gd name="connsiteY921" fmla="*/ 458130 h 503238"/>
                <a:gd name="connsiteX922" fmla="*/ 288543 w 749646"/>
                <a:gd name="connsiteY922" fmla="*/ 458130 h 503238"/>
                <a:gd name="connsiteX923" fmla="*/ 289958 w 749646"/>
                <a:gd name="connsiteY923" fmla="*/ 466587 h 503238"/>
                <a:gd name="connsiteX924" fmla="*/ 282885 w 749646"/>
                <a:gd name="connsiteY924" fmla="*/ 462359 h 503238"/>
                <a:gd name="connsiteX925" fmla="*/ 277228 w 749646"/>
                <a:gd name="connsiteY925" fmla="*/ 467997 h 503238"/>
                <a:gd name="connsiteX926" fmla="*/ 265912 w 749646"/>
                <a:gd name="connsiteY926" fmla="*/ 465178 h 503238"/>
                <a:gd name="connsiteX927" fmla="*/ 257426 w 749646"/>
                <a:gd name="connsiteY927" fmla="*/ 472226 h 503238"/>
                <a:gd name="connsiteX928" fmla="*/ 240453 w 749646"/>
                <a:gd name="connsiteY928" fmla="*/ 469407 h 503238"/>
                <a:gd name="connsiteX929" fmla="*/ 237624 w 749646"/>
                <a:gd name="connsiteY929" fmla="*/ 480684 h 503238"/>
                <a:gd name="connsiteX930" fmla="*/ 241867 w 749646"/>
                <a:gd name="connsiteY930" fmla="*/ 483503 h 503238"/>
                <a:gd name="connsiteX931" fmla="*/ 239038 w 749646"/>
                <a:gd name="connsiteY931" fmla="*/ 487732 h 503238"/>
                <a:gd name="connsiteX932" fmla="*/ 237624 w 749646"/>
                <a:gd name="connsiteY932" fmla="*/ 487732 h 503238"/>
                <a:gd name="connsiteX933" fmla="*/ 239038 w 749646"/>
                <a:gd name="connsiteY933" fmla="*/ 482093 h 503238"/>
                <a:gd name="connsiteX934" fmla="*/ 230552 w 749646"/>
                <a:gd name="connsiteY934" fmla="*/ 483503 h 503238"/>
                <a:gd name="connsiteX935" fmla="*/ 229137 w 749646"/>
                <a:gd name="connsiteY935" fmla="*/ 490551 h 503238"/>
                <a:gd name="connsiteX936" fmla="*/ 229137 w 749646"/>
                <a:gd name="connsiteY936" fmla="*/ 499009 h 503238"/>
                <a:gd name="connsiteX937" fmla="*/ 227723 w 749646"/>
                <a:gd name="connsiteY937" fmla="*/ 499009 h 503238"/>
                <a:gd name="connsiteX938" fmla="*/ 222065 w 749646"/>
                <a:gd name="connsiteY938" fmla="*/ 490551 h 503238"/>
                <a:gd name="connsiteX939" fmla="*/ 220651 w 749646"/>
                <a:gd name="connsiteY939" fmla="*/ 489142 h 503238"/>
                <a:gd name="connsiteX940" fmla="*/ 222065 w 749646"/>
                <a:gd name="connsiteY940" fmla="*/ 483503 h 503238"/>
                <a:gd name="connsiteX941" fmla="*/ 226308 w 749646"/>
                <a:gd name="connsiteY941" fmla="*/ 483503 h 503238"/>
                <a:gd name="connsiteX942" fmla="*/ 222065 w 749646"/>
                <a:gd name="connsiteY942" fmla="*/ 479274 h 503238"/>
                <a:gd name="connsiteX943" fmla="*/ 209335 w 749646"/>
                <a:gd name="connsiteY943" fmla="*/ 479274 h 503238"/>
                <a:gd name="connsiteX944" fmla="*/ 198019 w 749646"/>
                <a:gd name="connsiteY944" fmla="*/ 483503 h 503238"/>
                <a:gd name="connsiteX945" fmla="*/ 200848 w 749646"/>
                <a:gd name="connsiteY945" fmla="*/ 483503 h 503238"/>
                <a:gd name="connsiteX946" fmla="*/ 205091 w 749646"/>
                <a:gd name="connsiteY946" fmla="*/ 499009 h 503238"/>
                <a:gd name="connsiteX947" fmla="*/ 205091 w 749646"/>
                <a:gd name="connsiteY947" fmla="*/ 500419 h 503238"/>
                <a:gd name="connsiteX948" fmla="*/ 198019 w 749646"/>
                <a:gd name="connsiteY948" fmla="*/ 496190 h 503238"/>
                <a:gd name="connsiteX949" fmla="*/ 198019 w 749646"/>
                <a:gd name="connsiteY949" fmla="*/ 503238 h 503238"/>
                <a:gd name="connsiteX950" fmla="*/ 192362 w 749646"/>
                <a:gd name="connsiteY950" fmla="*/ 497599 h 503238"/>
                <a:gd name="connsiteX951" fmla="*/ 190947 w 749646"/>
                <a:gd name="connsiteY951" fmla="*/ 494780 h 503238"/>
                <a:gd name="connsiteX952" fmla="*/ 198019 w 749646"/>
                <a:gd name="connsiteY952" fmla="*/ 490551 h 503238"/>
                <a:gd name="connsiteX953" fmla="*/ 196605 w 749646"/>
                <a:gd name="connsiteY953" fmla="*/ 486322 h 503238"/>
                <a:gd name="connsiteX954" fmla="*/ 192362 w 749646"/>
                <a:gd name="connsiteY954" fmla="*/ 486322 h 503238"/>
                <a:gd name="connsiteX955" fmla="*/ 195190 w 749646"/>
                <a:gd name="connsiteY955" fmla="*/ 482093 h 503238"/>
                <a:gd name="connsiteX956" fmla="*/ 195190 w 749646"/>
                <a:gd name="connsiteY956" fmla="*/ 479274 h 503238"/>
                <a:gd name="connsiteX957" fmla="*/ 186704 w 749646"/>
                <a:gd name="connsiteY957" fmla="*/ 477865 h 503238"/>
                <a:gd name="connsiteX958" fmla="*/ 178217 w 749646"/>
                <a:gd name="connsiteY958" fmla="*/ 484913 h 503238"/>
                <a:gd name="connsiteX959" fmla="*/ 178217 w 749646"/>
                <a:gd name="connsiteY959" fmla="*/ 482093 h 503238"/>
                <a:gd name="connsiteX960" fmla="*/ 171145 w 749646"/>
                <a:gd name="connsiteY960" fmla="*/ 487732 h 503238"/>
                <a:gd name="connsiteX961" fmla="*/ 172560 w 749646"/>
                <a:gd name="connsiteY961" fmla="*/ 489142 h 503238"/>
                <a:gd name="connsiteX962" fmla="*/ 164073 w 749646"/>
                <a:gd name="connsiteY962" fmla="*/ 489142 h 503238"/>
                <a:gd name="connsiteX963" fmla="*/ 151343 w 749646"/>
                <a:gd name="connsiteY963" fmla="*/ 484913 h 503238"/>
                <a:gd name="connsiteX964" fmla="*/ 149929 w 749646"/>
                <a:gd name="connsiteY964" fmla="*/ 487732 h 503238"/>
                <a:gd name="connsiteX965" fmla="*/ 145686 w 749646"/>
                <a:gd name="connsiteY965" fmla="*/ 484913 h 503238"/>
                <a:gd name="connsiteX966" fmla="*/ 148514 w 749646"/>
                <a:gd name="connsiteY966" fmla="*/ 484913 h 503238"/>
                <a:gd name="connsiteX967" fmla="*/ 155587 w 749646"/>
                <a:gd name="connsiteY967" fmla="*/ 480684 h 503238"/>
                <a:gd name="connsiteX968" fmla="*/ 152758 w 749646"/>
                <a:gd name="connsiteY968" fmla="*/ 472226 h 503238"/>
                <a:gd name="connsiteX969" fmla="*/ 144271 w 749646"/>
                <a:gd name="connsiteY969" fmla="*/ 467997 h 503238"/>
                <a:gd name="connsiteX970" fmla="*/ 147100 w 749646"/>
                <a:gd name="connsiteY970" fmla="*/ 480684 h 503238"/>
                <a:gd name="connsiteX971" fmla="*/ 141442 w 749646"/>
                <a:gd name="connsiteY971" fmla="*/ 472226 h 503238"/>
                <a:gd name="connsiteX972" fmla="*/ 138613 w 749646"/>
                <a:gd name="connsiteY972" fmla="*/ 473636 h 503238"/>
                <a:gd name="connsiteX973" fmla="*/ 138613 w 749646"/>
                <a:gd name="connsiteY973" fmla="*/ 469407 h 503238"/>
                <a:gd name="connsiteX974" fmla="*/ 135785 w 749646"/>
                <a:gd name="connsiteY974" fmla="*/ 476455 h 503238"/>
                <a:gd name="connsiteX975" fmla="*/ 131541 w 749646"/>
                <a:gd name="connsiteY975" fmla="*/ 456720 h 503238"/>
                <a:gd name="connsiteX976" fmla="*/ 124469 w 749646"/>
                <a:gd name="connsiteY976" fmla="*/ 462359 h 503238"/>
                <a:gd name="connsiteX977" fmla="*/ 128712 w 749646"/>
                <a:gd name="connsiteY977" fmla="*/ 472226 h 503238"/>
                <a:gd name="connsiteX978" fmla="*/ 127298 w 749646"/>
                <a:gd name="connsiteY978" fmla="*/ 473636 h 503238"/>
                <a:gd name="connsiteX979" fmla="*/ 121640 w 749646"/>
                <a:gd name="connsiteY979" fmla="*/ 465178 h 503238"/>
                <a:gd name="connsiteX980" fmla="*/ 120226 w 749646"/>
                <a:gd name="connsiteY980" fmla="*/ 459539 h 503238"/>
                <a:gd name="connsiteX981" fmla="*/ 118811 w 749646"/>
                <a:gd name="connsiteY981" fmla="*/ 462359 h 503238"/>
                <a:gd name="connsiteX982" fmla="*/ 118811 w 749646"/>
                <a:gd name="connsiteY982" fmla="*/ 465178 h 503238"/>
                <a:gd name="connsiteX983" fmla="*/ 114568 w 749646"/>
                <a:gd name="connsiteY983" fmla="*/ 458130 h 503238"/>
                <a:gd name="connsiteX984" fmla="*/ 110325 w 749646"/>
                <a:gd name="connsiteY984" fmla="*/ 455310 h 503238"/>
                <a:gd name="connsiteX985" fmla="*/ 117397 w 749646"/>
                <a:gd name="connsiteY985" fmla="*/ 451082 h 503238"/>
                <a:gd name="connsiteX986" fmla="*/ 120226 w 749646"/>
                <a:gd name="connsiteY986" fmla="*/ 452491 h 503238"/>
                <a:gd name="connsiteX987" fmla="*/ 113154 w 749646"/>
                <a:gd name="connsiteY987" fmla="*/ 441214 h 503238"/>
                <a:gd name="connsiteX988" fmla="*/ 110325 w 749646"/>
                <a:gd name="connsiteY988" fmla="*/ 438395 h 503238"/>
                <a:gd name="connsiteX989" fmla="*/ 108910 w 749646"/>
                <a:gd name="connsiteY989" fmla="*/ 445443 h 503238"/>
                <a:gd name="connsiteX990" fmla="*/ 104667 w 749646"/>
                <a:gd name="connsiteY990" fmla="*/ 452491 h 503238"/>
                <a:gd name="connsiteX991" fmla="*/ 103253 w 749646"/>
                <a:gd name="connsiteY991" fmla="*/ 453901 h 503238"/>
                <a:gd name="connsiteX992" fmla="*/ 101838 w 749646"/>
                <a:gd name="connsiteY992" fmla="*/ 453901 h 503238"/>
                <a:gd name="connsiteX993" fmla="*/ 101838 w 749646"/>
                <a:gd name="connsiteY993" fmla="*/ 448262 h 503238"/>
                <a:gd name="connsiteX994" fmla="*/ 96181 w 749646"/>
                <a:gd name="connsiteY994" fmla="*/ 451082 h 503238"/>
                <a:gd name="connsiteX995" fmla="*/ 89108 w 749646"/>
                <a:gd name="connsiteY995" fmla="*/ 446853 h 503238"/>
                <a:gd name="connsiteX996" fmla="*/ 87694 w 749646"/>
                <a:gd name="connsiteY996" fmla="*/ 439805 h 503238"/>
                <a:gd name="connsiteX997" fmla="*/ 82036 w 749646"/>
                <a:gd name="connsiteY997" fmla="*/ 429937 h 503238"/>
                <a:gd name="connsiteX998" fmla="*/ 82036 w 749646"/>
                <a:gd name="connsiteY998" fmla="*/ 427118 h 503238"/>
                <a:gd name="connsiteX999" fmla="*/ 101838 w 749646"/>
                <a:gd name="connsiteY999" fmla="*/ 428528 h 503238"/>
                <a:gd name="connsiteX1000" fmla="*/ 107496 w 749646"/>
                <a:gd name="connsiteY1000" fmla="*/ 429937 h 503238"/>
                <a:gd name="connsiteX1001" fmla="*/ 99009 w 749646"/>
                <a:gd name="connsiteY1001" fmla="*/ 405973 h 503238"/>
                <a:gd name="connsiteX1002" fmla="*/ 92308 w 749646"/>
                <a:gd name="connsiteY1002" fmla="*/ 395288 h 503238"/>
                <a:gd name="connsiteX1003" fmla="*/ 91789 w 749646"/>
                <a:gd name="connsiteY1003" fmla="*/ 395288 h 503238"/>
                <a:gd name="connsiteX1004" fmla="*/ 90700 w 749646"/>
                <a:gd name="connsiteY1004" fmla="*/ 399630 h 503238"/>
                <a:gd name="connsiteX1005" fmla="*/ 90523 w 749646"/>
                <a:gd name="connsiteY1005" fmla="*/ 400335 h 503238"/>
                <a:gd name="connsiteX1006" fmla="*/ 87694 w 749646"/>
                <a:gd name="connsiteY1006" fmla="*/ 400335 h 503238"/>
                <a:gd name="connsiteX1007" fmla="*/ 86280 w 749646"/>
                <a:gd name="connsiteY1007" fmla="*/ 400335 h 503238"/>
                <a:gd name="connsiteX1008" fmla="*/ 82036 w 749646"/>
                <a:gd name="connsiteY1008" fmla="*/ 393287 h 503238"/>
                <a:gd name="connsiteX1009" fmla="*/ 80622 w 749646"/>
                <a:gd name="connsiteY1009" fmla="*/ 384829 h 503238"/>
                <a:gd name="connsiteX1010" fmla="*/ 74964 w 749646"/>
                <a:gd name="connsiteY1010" fmla="*/ 370733 h 503238"/>
                <a:gd name="connsiteX1011" fmla="*/ 76379 w 749646"/>
                <a:gd name="connsiteY1011" fmla="*/ 386239 h 503238"/>
                <a:gd name="connsiteX1012" fmla="*/ 77793 w 749646"/>
                <a:gd name="connsiteY1012" fmla="*/ 403154 h 503238"/>
                <a:gd name="connsiteX1013" fmla="*/ 76379 w 749646"/>
                <a:gd name="connsiteY1013" fmla="*/ 405973 h 503238"/>
                <a:gd name="connsiteX1014" fmla="*/ 70721 w 749646"/>
                <a:gd name="connsiteY1014" fmla="*/ 403154 h 503238"/>
                <a:gd name="connsiteX1015" fmla="*/ 72135 w 749646"/>
                <a:gd name="connsiteY1015" fmla="*/ 389058 h 503238"/>
                <a:gd name="connsiteX1016" fmla="*/ 69307 w 749646"/>
                <a:gd name="connsiteY1016" fmla="*/ 394696 h 503238"/>
                <a:gd name="connsiteX1017" fmla="*/ 62234 w 749646"/>
                <a:gd name="connsiteY1017" fmla="*/ 383419 h 503238"/>
                <a:gd name="connsiteX1018" fmla="*/ 63649 w 749646"/>
                <a:gd name="connsiteY1018" fmla="*/ 380600 h 503238"/>
                <a:gd name="connsiteX1019" fmla="*/ 59406 w 749646"/>
                <a:gd name="connsiteY1019" fmla="*/ 380600 h 503238"/>
                <a:gd name="connsiteX1020" fmla="*/ 67892 w 749646"/>
                <a:gd name="connsiteY1020" fmla="*/ 374962 h 503238"/>
                <a:gd name="connsiteX1021" fmla="*/ 65063 w 749646"/>
                <a:gd name="connsiteY1021" fmla="*/ 366504 h 503238"/>
                <a:gd name="connsiteX1022" fmla="*/ 56577 w 749646"/>
                <a:gd name="connsiteY1022" fmla="*/ 369323 h 503238"/>
                <a:gd name="connsiteX1023" fmla="*/ 55162 w 749646"/>
                <a:gd name="connsiteY1023" fmla="*/ 377781 h 503238"/>
                <a:gd name="connsiteX1024" fmla="*/ 53748 w 749646"/>
                <a:gd name="connsiteY1024" fmla="*/ 376371 h 503238"/>
                <a:gd name="connsiteX1025" fmla="*/ 43847 w 749646"/>
                <a:gd name="connsiteY1025" fmla="*/ 387648 h 503238"/>
                <a:gd name="connsiteX1026" fmla="*/ 38189 w 749646"/>
                <a:gd name="connsiteY1026" fmla="*/ 384829 h 503238"/>
                <a:gd name="connsiteX1027" fmla="*/ 36775 w 749646"/>
                <a:gd name="connsiteY1027" fmla="*/ 380600 h 503238"/>
                <a:gd name="connsiteX1028" fmla="*/ 39604 w 749646"/>
                <a:gd name="connsiteY1028" fmla="*/ 377781 h 503238"/>
                <a:gd name="connsiteX1029" fmla="*/ 41018 w 749646"/>
                <a:gd name="connsiteY1029" fmla="*/ 379190 h 503238"/>
                <a:gd name="connsiteX1030" fmla="*/ 43847 w 749646"/>
                <a:gd name="connsiteY1030" fmla="*/ 367913 h 503238"/>
                <a:gd name="connsiteX1031" fmla="*/ 36775 w 749646"/>
                <a:gd name="connsiteY1031" fmla="*/ 365094 h 503238"/>
                <a:gd name="connsiteX1032" fmla="*/ 26874 w 749646"/>
                <a:gd name="connsiteY1032" fmla="*/ 360865 h 503238"/>
                <a:gd name="connsiteX1033" fmla="*/ 25459 w 749646"/>
                <a:gd name="connsiteY1033" fmla="*/ 360865 h 503238"/>
                <a:gd name="connsiteX1034" fmla="*/ 19802 w 749646"/>
                <a:gd name="connsiteY1034" fmla="*/ 346769 h 503238"/>
                <a:gd name="connsiteX1035" fmla="*/ 15558 w 749646"/>
                <a:gd name="connsiteY1035" fmla="*/ 329853 h 503238"/>
                <a:gd name="connsiteX1036" fmla="*/ 16973 w 749646"/>
                <a:gd name="connsiteY1036" fmla="*/ 325625 h 503238"/>
                <a:gd name="connsiteX1037" fmla="*/ 33946 w 749646"/>
                <a:gd name="connsiteY1037" fmla="*/ 319986 h 503238"/>
                <a:gd name="connsiteX1038" fmla="*/ 36775 w 749646"/>
                <a:gd name="connsiteY1038" fmla="*/ 317167 h 503238"/>
                <a:gd name="connsiteX1039" fmla="*/ 33946 w 749646"/>
                <a:gd name="connsiteY1039" fmla="*/ 317167 h 503238"/>
                <a:gd name="connsiteX1040" fmla="*/ 29703 w 749646"/>
                <a:gd name="connsiteY1040" fmla="*/ 305890 h 503238"/>
                <a:gd name="connsiteX1041" fmla="*/ 24045 w 749646"/>
                <a:gd name="connsiteY1041" fmla="*/ 303070 h 503238"/>
                <a:gd name="connsiteX1042" fmla="*/ 22630 w 749646"/>
                <a:gd name="connsiteY1042" fmla="*/ 283336 h 503238"/>
                <a:gd name="connsiteX1043" fmla="*/ 14144 w 749646"/>
                <a:gd name="connsiteY1043" fmla="*/ 270649 h 503238"/>
                <a:gd name="connsiteX1044" fmla="*/ 2828 w 749646"/>
                <a:gd name="connsiteY1044" fmla="*/ 252324 h 503238"/>
                <a:gd name="connsiteX1045" fmla="*/ 2828 w 749646"/>
                <a:gd name="connsiteY1045" fmla="*/ 224131 h 503238"/>
                <a:gd name="connsiteX1046" fmla="*/ 2828 w 749646"/>
                <a:gd name="connsiteY1046" fmla="*/ 186071 h 503238"/>
                <a:gd name="connsiteX1047" fmla="*/ 0 w 749646"/>
                <a:gd name="connsiteY1047" fmla="*/ 150830 h 503238"/>
                <a:gd name="connsiteX1048" fmla="*/ 2828 w 749646"/>
                <a:gd name="connsiteY1048" fmla="*/ 140963 h 503238"/>
                <a:gd name="connsiteX1049" fmla="*/ 8486 w 749646"/>
                <a:gd name="connsiteY1049" fmla="*/ 102903 h 503238"/>
                <a:gd name="connsiteX1050" fmla="*/ 19802 w 749646"/>
                <a:gd name="connsiteY1050" fmla="*/ 76120 h 503238"/>
                <a:gd name="connsiteX1051" fmla="*/ 41018 w 749646"/>
                <a:gd name="connsiteY1051" fmla="*/ 46518 h 503238"/>
                <a:gd name="connsiteX1052" fmla="*/ 52333 w 749646"/>
                <a:gd name="connsiteY1052" fmla="*/ 42289 h 503238"/>
                <a:gd name="connsiteX1053" fmla="*/ 65063 w 749646"/>
                <a:gd name="connsiteY1053" fmla="*/ 36650 h 503238"/>
                <a:gd name="connsiteX1054" fmla="*/ 90523 w 749646"/>
                <a:gd name="connsiteY1054" fmla="*/ 31012 h 503238"/>
                <a:gd name="connsiteX1055" fmla="*/ 125884 w 749646"/>
                <a:gd name="connsiteY1055" fmla="*/ 38060 h 503238"/>
                <a:gd name="connsiteX1056" fmla="*/ 132956 w 749646"/>
                <a:gd name="connsiteY1056" fmla="*/ 31012 h 503238"/>
                <a:gd name="connsiteX1057" fmla="*/ 140028 w 749646"/>
                <a:gd name="connsiteY1057" fmla="*/ 38060 h 503238"/>
                <a:gd name="connsiteX1058" fmla="*/ 142857 w 749646"/>
                <a:gd name="connsiteY1058" fmla="*/ 39470 h 503238"/>
                <a:gd name="connsiteX1059" fmla="*/ 144271 w 749646"/>
                <a:gd name="connsiteY1059" fmla="*/ 35241 h 503238"/>
                <a:gd name="connsiteX1060" fmla="*/ 151343 w 749646"/>
                <a:gd name="connsiteY1060" fmla="*/ 33831 h 503238"/>
                <a:gd name="connsiteX1061" fmla="*/ 151343 w 749646"/>
                <a:gd name="connsiteY1061" fmla="*/ 29602 h 503238"/>
                <a:gd name="connsiteX1062" fmla="*/ 152758 w 749646"/>
                <a:gd name="connsiteY1062" fmla="*/ 25373 h 503238"/>
                <a:gd name="connsiteX1063" fmla="*/ 164073 w 749646"/>
                <a:gd name="connsiteY1063" fmla="*/ 29602 h 503238"/>
                <a:gd name="connsiteX1064" fmla="*/ 168316 w 749646"/>
                <a:gd name="connsiteY1064" fmla="*/ 26783 h 503238"/>
                <a:gd name="connsiteX1065" fmla="*/ 164073 w 749646"/>
                <a:gd name="connsiteY1065" fmla="*/ 21144 h 503238"/>
                <a:gd name="connsiteX1066" fmla="*/ 172560 w 749646"/>
                <a:gd name="connsiteY1066" fmla="*/ 15506 h 503238"/>
                <a:gd name="connsiteX1067" fmla="*/ 183875 w 749646"/>
                <a:gd name="connsiteY1067" fmla="*/ 18325 h 503238"/>
                <a:gd name="connsiteX1068" fmla="*/ 195190 w 749646"/>
                <a:gd name="connsiteY1068" fmla="*/ 15506 h 503238"/>
                <a:gd name="connsiteX1069" fmla="*/ 210749 w 749646"/>
                <a:gd name="connsiteY1069" fmla="*/ 18325 h 503238"/>
                <a:gd name="connsiteX1070" fmla="*/ 226308 w 749646"/>
                <a:gd name="connsiteY1070" fmla="*/ 12687 h 503238"/>
                <a:gd name="connsiteX1071" fmla="*/ 236209 w 749646"/>
                <a:gd name="connsiteY1071" fmla="*/ 19735 h 503238"/>
                <a:gd name="connsiteX1072" fmla="*/ 237624 w 749646"/>
                <a:gd name="connsiteY1072" fmla="*/ 16915 h 503238"/>
                <a:gd name="connsiteX1073" fmla="*/ 243281 w 749646"/>
                <a:gd name="connsiteY1073" fmla="*/ 15506 h 503238"/>
                <a:gd name="connsiteX1074" fmla="*/ 248939 w 749646"/>
                <a:gd name="connsiteY1074" fmla="*/ 22554 h 503238"/>
                <a:gd name="connsiteX1075" fmla="*/ 251768 w 749646"/>
                <a:gd name="connsiteY1075" fmla="*/ 11277 h 503238"/>
                <a:gd name="connsiteX1076" fmla="*/ 257426 w 749646"/>
                <a:gd name="connsiteY1076" fmla="*/ 16915 h 503238"/>
                <a:gd name="connsiteX1077" fmla="*/ 260255 w 749646"/>
                <a:gd name="connsiteY1077" fmla="*/ 14096 h 503238"/>
                <a:gd name="connsiteX1078" fmla="*/ 260255 w 749646"/>
                <a:gd name="connsiteY1078" fmla="*/ 15506 h 503238"/>
                <a:gd name="connsiteX1079" fmla="*/ 272984 w 749646"/>
                <a:gd name="connsiteY1079" fmla="*/ 11277 h 503238"/>
                <a:gd name="connsiteX1080" fmla="*/ 272984 w 749646"/>
                <a:gd name="connsiteY1080" fmla="*/ 9867 h 503238"/>
                <a:gd name="connsiteX1081" fmla="*/ 280057 w 749646"/>
                <a:gd name="connsiteY1081" fmla="*/ 14096 h 503238"/>
                <a:gd name="connsiteX1082" fmla="*/ 282885 w 749646"/>
                <a:gd name="connsiteY1082" fmla="*/ 19735 h 503238"/>
                <a:gd name="connsiteX1083" fmla="*/ 295615 w 749646"/>
                <a:gd name="connsiteY1083" fmla="*/ 15506 h 503238"/>
                <a:gd name="connsiteX1084" fmla="*/ 301273 w 749646"/>
                <a:gd name="connsiteY1084" fmla="*/ 19735 h 503238"/>
                <a:gd name="connsiteX1085" fmla="*/ 309760 w 749646"/>
                <a:gd name="connsiteY1085" fmla="*/ 9867 h 503238"/>
                <a:gd name="connsiteX1086" fmla="*/ 318246 w 749646"/>
                <a:gd name="connsiteY1086" fmla="*/ 15506 h 503238"/>
                <a:gd name="connsiteX1087" fmla="*/ 330976 w 749646"/>
                <a:gd name="connsiteY1087" fmla="*/ 16915 h 503238"/>
                <a:gd name="connsiteX1088" fmla="*/ 333805 w 749646"/>
                <a:gd name="connsiteY1088" fmla="*/ 19735 h 503238"/>
                <a:gd name="connsiteX1089" fmla="*/ 336634 w 749646"/>
                <a:gd name="connsiteY1089" fmla="*/ 11277 h 503238"/>
                <a:gd name="connsiteX1090" fmla="*/ 346535 w 749646"/>
                <a:gd name="connsiteY1090" fmla="*/ 12687 h 503238"/>
                <a:gd name="connsiteX1091" fmla="*/ 349363 w 749646"/>
                <a:gd name="connsiteY1091" fmla="*/ 11277 h 503238"/>
                <a:gd name="connsiteX1092" fmla="*/ 349363 w 749646"/>
                <a:gd name="connsiteY1092" fmla="*/ 9867 h 503238"/>
                <a:gd name="connsiteX1093" fmla="*/ 356436 w 749646"/>
                <a:gd name="connsiteY1093" fmla="*/ 11277 h 503238"/>
                <a:gd name="connsiteX1094" fmla="*/ 367751 w 749646"/>
                <a:gd name="connsiteY1094" fmla="*/ 15506 h 503238"/>
                <a:gd name="connsiteX1095" fmla="*/ 370580 w 749646"/>
                <a:gd name="connsiteY1095" fmla="*/ 21144 h 503238"/>
                <a:gd name="connsiteX1096" fmla="*/ 373409 w 749646"/>
                <a:gd name="connsiteY1096" fmla="*/ 15506 h 503238"/>
                <a:gd name="connsiteX1097" fmla="*/ 374823 w 749646"/>
                <a:gd name="connsiteY1097" fmla="*/ 9867 h 503238"/>
                <a:gd name="connsiteX1098" fmla="*/ 377652 w 749646"/>
                <a:gd name="connsiteY1098" fmla="*/ 12687 h 503238"/>
                <a:gd name="connsiteX1099" fmla="*/ 384724 w 749646"/>
                <a:gd name="connsiteY1099" fmla="*/ 11277 h 503238"/>
                <a:gd name="connsiteX1100" fmla="*/ 400283 w 749646"/>
                <a:gd name="connsiteY1100" fmla="*/ 15506 h 503238"/>
                <a:gd name="connsiteX1101" fmla="*/ 405941 w 749646"/>
                <a:gd name="connsiteY1101" fmla="*/ 16915 h 503238"/>
                <a:gd name="connsiteX1102" fmla="*/ 418670 w 749646"/>
                <a:gd name="connsiteY1102" fmla="*/ 11277 h 503238"/>
                <a:gd name="connsiteX1103" fmla="*/ 427157 w 749646"/>
                <a:gd name="connsiteY1103" fmla="*/ 15506 h 503238"/>
                <a:gd name="connsiteX1104" fmla="*/ 442716 w 749646"/>
                <a:gd name="connsiteY1104" fmla="*/ 15506 h 503238"/>
                <a:gd name="connsiteX1105" fmla="*/ 441301 w 749646"/>
                <a:gd name="connsiteY1105" fmla="*/ 23964 h 503238"/>
                <a:gd name="connsiteX1106" fmla="*/ 445544 w 749646"/>
                <a:gd name="connsiteY1106" fmla="*/ 25373 h 503238"/>
                <a:gd name="connsiteX1107" fmla="*/ 448373 w 749646"/>
                <a:gd name="connsiteY1107" fmla="*/ 12687 h 503238"/>
                <a:gd name="connsiteX1108" fmla="*/ 454031 w 749646"/>
                <a:gd name="connsiteY1108" fmla="*/ 9867 h 503238"/>
                <a:gd name="connsiteX1109" fmla="*/ 456860 w 749646"/>
                <a:gd name="connsiteY1109" fmla="*/ 19735 h 503238"/>
                <a:gd name="connsiteX1110" fmla="*/ 465346 w 749646"/>
                <a:gd name="connsiteY1110" fmla="*/ 15506 h 503238"/>
                <a:gd name="connsiteX1111" fmla="*/ 468175 w 749646"/>
                <a:gd name="connsiteY1111" fmla="*/ 9867 h 503238"/>
                <a:gd name="connsiteX1112" fmla="*/ 473833 w 749646"/>
                <a:gd name="connsiteY1112" fmla="*/ 11277 h 503238"/>
                <a:gd name="connsiteX1113" fmla="*/ 471004 w 749646"/>
                <a:gd name="connsiteY1113" fmla="*/ 18325 h 503238"/>
                <a:gd name="connsiteX1114" fmla="*/ 482320 w 749646"/>
                <a:gd name="connsiteY1114" fmla="*/ 22554 h 503238"/>
                <a:gd name="connsiteX1115" fmla="*/ 486563 w 749646"/>
                <a:gd name="connsiteY1115" fmla="*/ 23964 h 503238"/>
                <a:gd name="connsiteX1116" fmla="*/ 489392 w 749646"/>
                <a:gd name="connsiteY1116" fmla="*/ 14096 h 503238"/>
                <a:gd name="connsiteX1117" fmla="*/ 489392 w 749646"/>
                <a:gd name="connsiteY1117" fmla="*/ 12687 h 503238"/>
                <a:gd name="connsiteX1118" fmla="*/ 493635 w 749646"/>
                <a:gd name="connsiteY1118" fmla="*/ 12687 h 503238"/>
                <a:gd name="connsiteX1119" fmla="*/ 500707 w 749646"/>
                <a:gd name="connsiteY1119" fmla="*/ 19735 h 503238"/>
                <a:gd name="connsiteX1120" fmla="*/ 507779 w 749646"/>
                <a:gd name="connsiteY1120" fmla="*/ 14096 h 503238"/>
                <a:gd name="connsiteX1121" fmla="*/ 513437 w 749646"/>
                <a:gd name="connsiteY1121" fmla="*/ 8458 h 503238"/>
                <a:gd name="connsiteX1122" fmla="*/ 513437 w 749646"/>
                <a:gd name="connsiteY1122" fmla="*/ 18325 h 503238"/>
                <a:gd name="connsiteX1123" fmla="*/ 514851 w 749646"/>
                <a:gd name="connsiteY1123" fmla="*/ 18325 h 503238"/>
                <a:gd name="connsiteX1124" fmla="*/ 516266 w 749646"/>
                <a:gd name="connsiteY1124" fmla="*/ 15506 h 503238"/>
                <a:gd name="connsiteX1125" fmla="*/ 514851 w 749646"/>
                <a:gd name="connsiteY1125" fmla="*/ 25373 h 503238"/>
                <a:gd name="connsiteX1126" fmla="*/ 519095 w 749646"/>
                <a:gd name="connsiteY1126" fmla="*/ 19735 h 503238"/>
                <a:gd name="connsiteX1127" fmla="*/ 520509 w 749646"/>
                <a:gd name="connsiteY1127" fmla="*/ 15506 h 503238"/>
                <a:gd name="connsiteX1128" fmla="*/ 517680 w 749646"/>
                <a:gd name="connsiteY1128" fmla="*/ 7048 h 503238"/>
                <a:gd name="connsiteX1129" fmla="*/ 519095 w 749646"/>
                <a:gd name="connsiteY1129" fmla="*/ 5638 h 503238"/>
                <a:gd name="connsiteX1130" fmla="*/ 519095 w 749646"/>
                <a:gd name="connsiteY1130" fmla="*/ 4229 h 503238"/>
                <a:gd name="connsiteX1131" fmla="*/ 524752 w 749646"/>
                <a:gd name="connsiteY1131" fmla="*/ 12687 h 503238"/>
                <a:gd name="connsiteX1132" fmla="*/ 527581 w 749646"/>
                <a:gd name="connsiteY1132" fmla="*/ 5638 h 503238"/>
                <a:gd name="connsiteX1133" fmla="*/ 531825 w 749646"/>
                <a:gd name="connsiteY1133" fmla="*/ 11277 h 503238"/>
                <a:gd name="connsiteX1134" fmla="*/ 533239 w 749646"/>
                <a:gd name="connsiteY1134" fmla="*/ 15506 h 503238"/>
                <a:gd name="connsiteX1135" fmla="*/ 537482 w 749646"/>
                <a:gd name="connsiteY1135" fmla="*/ 12687 h 503238"/>
                <a:gd name="connsiteX1136" fmla="*/ 541725 w 749646"/>
                <a:gd name="connsiteY1136" fmla="*/ 14096 h 503238"/>
                <a:gd name="connsiteX1137" fmla="*/ 540311 w 749646"/>
                <a:gd name="connsiteY1137" fmla="*/ 19735 h 503238"/>
                <a:gd name="connsiteX1138" fmla="*/ 543140 w 749646"/>
                <a:gd name="connsiteY1138" fmla="*/ 21144 h 503238"/>
                <a:gd name="connsiteX1139" fmla="*/ 543140 w 749646"/>
                <a:gd name="connsiteY1139" fmla="*/ 28193 h 503238"/>
                <a:gd name="connsiteX1140" fmla="*/ 545969 w 749646"/>
                <a:gd name="connsiteY1140" fmla="*/ 36650 h 503238"/>
                <a:gd name="connsiteX1141" fmla="*/ 551626 w 749646"/>
                <a:gd name="connsiteY1141" fmla="*/ 28193 h 503238"/>
                <a:gd name="connsiteX1142" fmla="*/ 553041 w 749646"/>
                <a:gd name="connsiteY1142" fmla="*/ 26783 h 503238"/>
                <a:gd name="connsiteX1143" fmla="*/ 557284 w 749646"/>
                <a:gd name="connsiteY1143" fmla="*/ 29602 h 503238"/>
                <a:gd name="connsiteX1144" fmla="*/ 558699 w 749646"/>
                <a:gd name="connsiteY1144" fmla="*/ 26783 h 503238"/>
                <a:gd name="connsiteX1145" fmla="*/ 560113 w 749646"/>
                <a:gd name="connsiteY1145" fmla="*/ 32421 h 503238"/>
                <a:gd name="connsiteX1146" fmla="*/ 562942 w 749646"/>
                <a:gd name="connsiteY1146" fmla="*/ 26783 h 503238"/>
                <a:gd name="connsiteX1147" fmla="*/ 561527 w 749646"/>
                <a:gd name="connsiteY1147" fmla="*/ 25373 h 503238"/>
                <a:gd name="connsiteX1148" fmla="*/ 565771 w 749646"/>
                <a:gd name="connsiteY1148" fmla="*/ 23964 h 503238"/>
                <a:gd name="connsiteX1149" fmla="*/ 565771 w 749646"/>
                <a:gd name="connsiteY1149" fmla="*/ 21144 h 503238"/>
                <a:gd name="connsiteX1150" fmla="*/ 574257 w 749646"/>
                <a:gd name="connsiteY1150" fmla="*/ 26783 h 503238"/>
                <a:gd name="connsiteX1151" fmla="*/ 575672 w 749646"/>
                <a:gd name="connsiteY1151" fmla="*/ 15506 h 503238"/>
                <a:gd name="connsiteX1152" fmla="*/ 578501 w 749646"/>
                <a:gd name="connsiteY1152" fmla="*/ 12687 h 503238"/>
                <a:gd name="connsiteX1153" fmla="*/ 588402 w 749646"/>
                <a:gd name="connsiteY1153" fmla="*/ 23964 h 503238"/>
                <a:gd name="connsiteX1154" fmla="*/ 591230 w 749646"/>
                <a:gd name="connsiteY1154" fmla="*/ 15506 h 503238"/>
                <a:gd name="connsiteX1155" fmla="*/ 598303 w 749646"/>
                <a:gd name="connsiteY1155" fmla="*/ 8458 h 503238"/>
                <a:gd name="connsiteX1156" fmla="*/ 595474 w 749646"/>
                <a:gd name="connsiteY1156" fmla="*/ 0 h 5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Lst>
              <a:rect l="l" t="t" r="r" b="b"/>
              <a:pathLst>
                <a:path w="749646" h="503238">
                  <a:moveTo>
                    <a:pt x="247202" y="500062"/>
                  </a:moveTo>
                  <a:cubicBezTo>
                    <a:pt x="247202" y="500062"/>
                    <a:pt x="247996" y="500062"/>
                    <a:pt x="247996" y="500062"/>
                  </a:cubicBezTo>
                  <a:cubicBezTo>
                    <a:pt x="247996" y="501650"/>
                    <a:pt x="247202" y="501650"/>
                    <a:pt x="247202" y="501650"/>
                  </a:cubicBezTo>
                  <a:cubicBezTo>
                    <a:pt x="246408" y="501650"/>
                    <a:pt x="246408" y="501650"/>
                    <a:pt x="247202" y="500062"/>
                  </a:cubicBezTo>
                  <a:close/>
                  <a:moveTo>
                    <a:pt x="187671" y="496887"/>
                  </a:moveTo>
                  <a:cubicBezTo>
                    <a:pt x="189258" y="495300"/>
                    <a:pt x="189258" y="498475"/>
                    <a:pt x="190846" y="500063"/>
                  </a:cubicBezTo>
                  <a:cubicBezTo>
                    <a:pt x="189258" y="501650"/>
                    <a:pt x="187671" y="498475"/>
                    <a:pt x="186083" y="500063"/>
                  </a:cubicBezTo>
                  <a:cubicBezTo>
                    <a:pt x="184496" y="500063"/>
                    <a:pt x="186083" y="496887"/>
                    <a:pt x="187671" y="496887"/>
                  </a:cubicBezTo>
                  <a:close/>
                  <a:moveTo>
                    <a:pt x="174971" y="496887"/>
                  </a:moveTo>
                  <a:lnTo>
                    <a:pt x="176559" y="498475"/>
                  </a:lnTo>
                  <a:cubicBezTo>
                    <a:pt x="176559" y="498475"/>
                    <a:pt x="178146" y="496887"/>
                    <a:pt x="178146" y="496887"/>
                  </a:cubicBezTo>
                  <a:cubicBezTo>
                    <a:pt x="179734" y="498475"/>
                    <a:pt x="178146" y="498475"/>
                    <a:pt x="178146" y="500062"/>
                  </a:cubicBezTo>
                  <a:cubicBezTo>
                    <a:pt x="178146" y="500062"/>
                    <a:pt x="174971" y="498475"/>
                    <a:pt x="176559" y="501650"/>
                  </a:cubicBezTo>
                  <a:cubicBezTo>
                    <a:pt x="174971" y="501650"/>
                    <a:pt x="171796" y="501650"/>
                    <a:pt x="173383" y="500062"/>
                  </a:cubicBezTo>
                  <a:cubicBezTo>
                    <a:pt x="174971" y="496887"/>
                    <a:pt x="174971" y="496887"/>
                    <a:pt x="174971" y="496887"/>
                  </a:cubicBezTo>
                  <a:close/>
                  <a:moveTo>
                    <a:pt x="232121" y="495300"/>
                  </a:moveTo>
                  <a:lnTo>
                    <a:pt x="233709" y="495300"/>
                  </a:lnTo>
                  <a:lnTo>
                    <a:pt x="233709" y="496888"/>
                  </a:lnTo>
                  <a:close/>
                  <a:moveTo>
                    <a:pt x="268634" y="493712"/>
                  </a:moveTo>
                  <a:cubicBezTo>
                    <a:pt x="270222" y="495299"/>
                    <a:pt x="271809" y="498475"/>
                    <a:pt x="270222" y="500063"/>
                  </a:cubicBezTo>
                  <a:cubicBezTo>
                    <a:pt x="268634" y="498475"/>
                    <a:pt x="263871" y="501650"/>
                    <a:pt x="263871" y="496887"/>
                  </a:cubicBezTo>
                  <a:cubicBezTo>
                    <a:pt x="267046" y="496887"/>
                    <a:pt x="270222" y="496887"/>
                    <a:pt x="268634" y="493712"/>
                  </a:cubicBezTo>
                  <a:close/>
                  <a:moveTo>
                    <a:pt x="189258" y="492125"/>
                  </a:moveTo>
                  <a:lnTo>
                    <a:pt x="190846" y="493712"/>
                  </a:lnTo>
                  <a:cubicBezTo>
                    <a:pt x="189258" y="493712"/>
                    <a:pt x="189258" y="495300"/>
                    <a:pt x="187670" y="495300"/>
                  </a:cubicBezTo>
                  <a:cubicBezTo>
                    <a:pt x="187670" y="493712"/>
                    <a:pt x="186083" y="492125"/>
                    <a:pt x="189258" y="492125"/>
                  </a:cubicBezTo>
                  <a:close/>
                  <a:moveTo>
                    <a:pt x="249055" y="490537"/>
                  </a:moveTo>
                  <a:cubicBezTo>
                    <a:pt x="251171" y="490537"/>
                    <a:pt x="251171" y="491860"/>
                    <a:pt x="251171" y="493183"/>
                  </a:cubicBezTo>
                  <a:cubicBezTo>
                    <a:pt x="251171" y="494506"/>
                    <a:pt x="251171" y="497152"/>
                    <a:pt x="249055" y="498475"/>
                  </a:cubicBezTo>
                  <a:cubicBezTo>
                    <a:pt x="247996" y="495829"/>
                    <a:pt x="249055" y="493183"/>
                    <a:pt x="249055" y="490537"/>
                  </a:cubicBezTo>
                  <a:close/>
                  <a:moveTo>
                    <a:pt x="306733" y="488950"/>
                  </a:moveTo>
                  <a:cubicBezTo>
                    <a:pt x="308321" y="490220"/>
                    <a:pt x="308321" y="490220"/>
                    <a:pt x="309908" y="490220"/>
                  </a:cubicBezTo>
                  <a:cubicBezTo>
                    <a:pt x="309908" y="490220"/>
                    <a:pt x="309908" y="488950"/>
                    <a:pt x="309908" y="488950"/>
                  </a:cubicBezTo>
                  <a:cubicBezTo>
                    <a:pt x="311496" y="488950"/>
                    <a:pt x="311496" y="488950"/>
                    <a:pt x="313083" y="488950"/>
                  </a:cubicBezTo>
                  <a:cubicBezTo>
                    <a:pt x="313083" y="491490"/>
                    <a:pt x="308321" y="490220"/>
                    <a:pt x="309908" y="492760"/>
                  </a:cubicBezTo>
                  <a:cubicBezTo>
                    <a:pt x="306733" y="494030"/>
                    <a:pt x="306733" y="494030"/>
                    <a:pt x="306733" y="494030"/>
                  </a:cubicBezTo>
                  <a:cubicBezTo>
                    <a:pt x="308321" y="495300"/>
                    <a:pt x="308321" y="495300"/>
                    <a:pt x="308321" y="495300"/>
                  </a:cubicBezTo>
                  <a:cubicBezTo>
                    <a:pt x="305146" y="495300"/>
                    <a:pt x="305146" y="495300"/>
                    <a:pt x="305146" y="495300"/>
                  </a:cubicBezTo>
                  <a:cubicBezTo>
                    <a:pt x="303558" y="492760"/>
                    <a:pt x="305146" y="490220"/>
                    <a:pt x="306733" y="488950"/>
                  </a:cubicBezTo>
                  <a:close/>
                  <a:moveTo>
                    <a:pt x="275890" y="488950"/>
                  </a:moveTo>
                  <a:cubicBezTo>
                    <a:pt x="281333" y="490273"/>
                    <a:pt x="271808" y="494242"/>
                    <a:pt x="275890" y="496888"/>
                  </a:cubicBezTo>
                  <a:cubicBezTo>
                    <a:pt x="275890" y="496888"/>
                    <a:pt x="273169" y="496888"/>
                    <a:pt x="273169" y="494242"/>
                  </a:cubicBezTo>
                  <a:cubicBezTo>
                    <a:pt x="275890" y="488950"/>
                    <a:pt x="275890" y="488950"/>
                    <a:pt x="275890" y="488950"/>
                  </a:cubicBezTo>
                  <a:close/>
                  <a:moveTo>
                    <a:pt x="178217" y="484913"/>
                  </a:moveTo>
                  <a:cubicBezTo>
                    <a:pt x="181046" y="486322"/>
                    <a:pt x="178217" y="490551"/>
                    <a:pt x="178217" y="493370"/>
                  </a:cubicBezTo>
                  <a:cubicBezTo>
                    <a:pt x="178217" y="494780"/>
                    <a:pt x="178217" y="494780"/>
                    <a:pt x="176803" y="494780"/>
                  </a:cubicBezTo>
                  <a:cubicBezTo>
                    <a:pt x="175389" y="493370"/>
                    <a:pt x="175389" y="493370"/>
                    <a:pt x="175389" y="493370"/>
                  </a:cubicBezTo>
                  <a:cubicBezTo>
                    <a:pt x="175389" y="494780"/>
                    <a:pt x="173974" y="494780"/>
                    <a:pt x="172560" y="494780"/>
                  </a:cubicBezTo>
                  <a:cubicBezTo>
                    <a:pt x="178217" y="493370"/>
                    <a:pt x="172560" y="487732"/>
                    <a:pt x="178217" y="484913"/>
                  </a:cubicBezTo>
                  <a:close/>
                  <a:moveTo>
                    <a:pt x="299855" y="484187"/>
                  </a:moveTo>
                  <a:cubicBezTo>
                    <a:pt x="300913" y="484187"/>
                    <a:pt x="301971" y="484187"/>
                    <a:pt x="301971" y="485775"/>
                  </a:cubicBezTo>
                  <a:cubicBezTo>
                    <a:pt x="301971" y="488950"/>
                    <a:pt x="301971" y="488950"/>
                    <a:pt x="301971" y="488950"/>
                  </a:cubicBezTo>
                  <a:cubicBezTo>
                    <a:pt x="301971" y="488950"/>
                    <a:pt x="298796" y="485775"/>
                    <a:pt x="299855" y="484187"/>
                  </a:cubicBezTo>
                  <a:close/>
                  <a:moveTo>
                    <a:pt x="282694" y="482600"/>
                  </a:moveTo>
                  <a:cubicBezTo>
                    <a:pt x="284055" y="482600"/>
                    <a:pt x="285415" y="485422"/>
                    <a:pt x="286776" y="484011"/>
                  </a:cubicBezTo>
                  <a:cubicBezTo>
                    <a:pt x="285415" y="485422"/>
                    <a:pt x="288137" y="486833"/>
                    <a:pt x="289498" y="486833"/>
                  </a:cubicBezTo>
                  <a:cubicBezTo>
                    <a:pt x="290858" y="489655"/>
                    <a:pt x="288137" y="492478"/>
                    <a:pt x="289498" y="495300"/>
                  </a:cubicBezTo>
                  <a:cubicBezTo>
                    <a:pt x="288137" y="495300"/>
                    <a:pt x="286776" y="495300"/>
                    <a:pt x="285415" y="493889"/>
                  </a:cubicBezTo>
                  <a:cubicBezTo>
                    <a:pt x="286776" y="489655"/>
                    <a:pt x="281333" y="486833"/>
                    <a:pt x="282694" y="482600"/>
                  </a:cubicBezTo>
                  <a:close/>
                  <a:moveTo>
                    <a:pt x="270221" y="482600"/>
                  </a:moveTo>
                  <a:lnTo>
                    <a:pt x="273396" y="485775"/>
                  </a:lnTo>
                  <a:cubicBezTo>
                    <a:pt x="273396" y="485775"/>
                    <a:pt x="273396" y="485775"/>
                    <a:pt x="271809" y="487363"/>
                  </a:cubicBezTo>
                  <a:cubicBezTo>
                    <a:pt x="270221" y="487363"/>
                    <a:pt x="270221" y="487363"/>
                    <a:pt x="270221" y="487363"/>
                  </a:cubicBezTo>
                  <a:cubicBezTo>
                    <a:pt x="270221" y="482600"/>
                    <a:pt x="270221" y="482600"/>
                    <a:pt x="270221" y="482600"/>
                  </a:cubicBezTo>
                  <a:close/>
                  <a:moveTo>
                    <a:pt x="301971" y="479425"/>
                  </a:moveTo>
                  <a:lnTo>
                    <a:pt x="305146" y="481012"/>
                  </a:lnTo>
                  <a:lnTo>
                    <a:pt x="303559" y="482600"/>
                  </a:lnTo>
                  <a:close/>
                  <a:moveTo>
                    <a:pt x="249583" y="479425"/>
                  </a:moveTo>
                  <a:cubicBezTo>
                    <a:pt x="251171" y="479425"/>
                    <a:pt x="251171" y="481012"/>
                    <a:pt x="251171" y="481012"/>
                  </a:cubicBezTo>
                  <a:cubicBezTo>
                    <a:pt x="251171" y="482600"/>
                    <a:pt x="251171" y="482600"/>
                    <a:pt x="251171" y="482600"/>
                  </a:cubicBezTo>
                  <a:cubicBezTo>
                    <a:pt x="249583" y="479425"/>
                    <a:pt x="249583" y="479425"/>
                    <a:pt x="249583" y="479425"/>
                  </a:cubicBezTo>
                  <a:close/>
                  <a:moveTo>
                    <a:pt x="309909" y="477837"/>
                  </a:moveTo>
                  <a:cubicBezTo>
                    <a:pt x="311496" y="479424"/>
                    <a:pt x="311496" y="481012"/>
                    <a:pt x="311496" y="482600"/>
                  </a:cubicBezTo>
                  <a:cubicBezTo>
                    <a:pt x="309909" y="484187"/>
                    <a:pt x="306733" y="482600"/>
                    <a:pt x="308321" y="485775"/>
                  </a:cubicBezTo>
                  <a:cubicBezTo>
                    <a:pt x="308321" y="484187"/>
                    <a:pt x="306733" y="479424"/>
                    <a:pt x="309909" y="477837"/>
                  </a:cubicBezTo>
                  <a:close/>
                  <a:moveTo>
                    <a:pt x="270221" y="477837"/>
                  </a:moveTo>
                  <a:lnTo>
                    <a:pt x="271809" y="477837"/>
                  </a:lnTo>
                  <a:cubicBezTo>
                    <a:pt x="271809" y="479424"/>
                    <a:pt x="271809" y="479424"/>
                    <a:pt x="270221" y="481012"/>
                  </a:cubicBezTo>
                  <a:cubicBezTo>
                    <a:pt x="270221" y="477837"/>
                    <a:pt x="270221" y="477837"/>
                    <a:pt x="270221" y="477837"/>
                  </a:cubicBezTo>
                  <a:close/>
                  <a:moveTo>
                    <a:pt x="301971" y="474662"/>
                  </a:moveTo>
                  <a:cubicBezTo>
                    <a:pt x="301971" y="476779"/>
                    <a:pt x="298161" y="476779"/>
                    <a:pt x="298161" y="477837"/>
                  </a:cubicBezTo>
                  <a:cubicBezTo>
                    <a:pt x="296891" y="477837"/>
                    <a:pt x="296891" y="476779"/>
                    <a:pt x="295621" y="476779"/>
                  </a:cubicBezTo>
                  <a:cubicBezTo>
                    <a:pt x="296891" y="475720"/>
                    <a:pt x="299431" y="475720"/>
                    <a:pt x="301971" y="474662"/>
                  </a:cubicBezTo>
                  <a:close/>
                  <a:moveTo>
                    <a:pt x="339806" y="473471"/>
                  </a:moveTo>
                  <a:cubicBezTo>
                    <a:pt x="340335" y="473075"/>
                    <a:pt x="341129" y="473075"/>
                    <a:pt x="341658" y="474662"/>
                  </a:cubicBezTo>
                  <a:cubicBezTo>
                    <a:pt x="340600" y="474662"/>
                    <a:pt x="340600" y="476250"/>
                    <a:pt x="339542" y="474662"/>
                  </a:cubicBezTo>
                  <a:cubicBezTo>
                    <a:pt x="339013" y="474662"/>
                    <a:pt x="339277" y="473868"/>
                    <a:pt x="339806" y="473471"/>
                  </a:cubicBezTo>
                  <a:close/>
                  <a:moveTo>
                    <a:pt x="323799" y="473075"/>
                  </a:moveTo>
                  <a:cubicBezTo>
                    <a:pt x="324990" y="474662"/>
                    <a:pt x="327371" y="474662"/>
                    <a:pt x="327371" y="476250"/>
                  </a:cubicBezTo>
                  <a:cubicBezTo>
                    <a:pt x="323799" y="474662"/>
                    <a:pt x="323799" y="474662"/>
                    <a:pt x="323799" y="474662"/>
                  </a:cubicBezTo>
                  <a:cubicBezTo>
                    <a:pt x="322608" y="474662"/>
                    <a:pt x="322608" y="474662"/>
                    <a:pt x="322608" y="474662"/>
                  </a:cubicBezTo>
                  <a:cubicBezTo>
                    <a:pt x="323799" y="473075"/>
                    <a:pt x="323799" y="473075"/>
                    <a:pt x="323799" y="473075"/>
                  </a:cubicBezTo>
                  <a:close/>
                  <a:moveTo>
                    <a:pt x="292446" y="473075"/>
                  </a:moveTo>
                  <a:cubicBezTo>
                    <a:pt x="294033" y="473075"/>
                    <a:pt x="294033" y="476250"/>
                    <a:pt x="292446" y="476250"/>
                  </a:cubicBezTo>
                  <a:cubicBezTo>
                    <a:pt x="292446" y="477838"/>
                    <a:pt x="292446" y="477838"/>
                    <a:pt x="290858" y="477838"/>
                  </a:cubicBezTo>
                  <a:cubicBezTo>
                    <a:pt x="292446" y="473075"/>
                    <a:pt x="292446" y="473075"/>
                    <a:pt x="292446" y="473075"/>
                  </a:cubicBezTo>
                  <a:close/>
                  <a:moveTo>
                    <a:pt x="335308" y="469900"/>
                  </a:moveTo>
                  <a:cubicBezTo>
                    <a:pt x="336896" y="469900"/>
                    <a:pt x="336896" y="469900"/>
                    <a:pt x="336896" y="471487"/>
                  </a:cubicBezTo>
                  <a:cubicBezTo>
                    <a:pt x="338483" y="473075"/>
                    <a:pt x="336896" y="473075"/>
                    <a:pt x="336896" y="473075"/>
                  </a:cubicBezTo>
                  <a:cubicBezTo>
                    <a:pt x="335308" y="469900"/>
                    <a:pt x="335308" y="469900"/>
                    <a:pt x="335308" y="469900"/>
                  </a:cubicBezTo>
                  <a:close/>
                  <a:moveTo>
                    <a:pt x="274983" y="469899"/>
                  </a:moveTo>
                  <a:cubicBezTo>
                    <a:pt x="276571" y="473074"/>
                    <a:pt x="278158" y="468312"/>
                    <a:pt x="279746" y="469899"/>
                  </a:cubicBezTo>
                  <a:cubicBezTo>
                    <a:pt x="274983" y="473074"/>
                    <a:pt x="284508" y="474662"/>
                    <a:pt x="278158" y="477837"/>
                  </a:cubicBezTo>
                  <a:cubicBezTo>
                    <a:pt x="278158" y="476249"/>
                    <a:pt x="278158" y="469899"/>
                    <a:pt x="274983" y="471487"/>
                  </a:cubicBezTo>
                  <a:cubicBezTo>
                    <a:pt x="274983" y="469899"/>
                    <a:pt x="274983" y="469899"/>
                    <a:pt x="274983" y="469899"/>
                  </a:cubicBezTo>
                  <a:close/>
                  <a:moveTo>
                    <a:pt x="316258" y="466725"/>
                  </a:moveTo>
                  <a:cubicBezTo>
                    <a:pt x="317846" y="466725"/>
                    <a:pt x="317846" y="466725"/>
                    <a:pt x="317846" y="466725"/>
                  </a:cubicBezTo>
                  <a:cubicBezTo>
                    <a:pt x="317846" y="468313"/>
                    <a:pt x="317846" y="468313"/>
                    <a:pt x="316258" y="468313"/>
                  </a:cubicBezTo>
                  <a:cubicBezTo>
                    <a:pt x="316258" y="466725"/>
                    <a:pt x="316258" y="466725"/>
                    <a:pt x="316258" y="466725"/>
                  </a:cubicBezTo>
                  <a:close/>
                  <a:moveTo>
                    <a:pt x="116234" y="465137"/>
                  </a:moveTo>
                  <a:cubicBezTo>
                    <a:pt x="116234" y="468312"/>
                    <a:pt x="111471" y="466195"/>
                    <a:pt x="109883" y="467254"/>
                  </a:cubicBezTo>
                  <a:cubicBezTo>
                    <a:pt x="108296" y="466195"/>
                    <a:pt x="108296" y="466195"/>
                    <a:pt x="108296" y="466195"/>
                  </a:cubicBezTo>
                  <a:cubicBezTo>
                    <a:pt x="109883" y="465137"/>
                    <a:pt x="113059" y="465137"/>
                    <a:pt x="116234" y="465137"/>
                  </a:cubicBezTo>
                  <a:close/>
                  <a:moveTo>
                    <a:pt x="362093" y="456720"/>
                  </a:moveTo>
                  <a:cubicBezTo>
                    <a:pt x="366337" y="460949"/>
                    <a:pt x="362093" y="463768"/>
                    <a:pt x="363508" y="467997"/>
                  </a:cubicBezTo>
                  <a:cubicBezTo>
                    <a:pt x="362093" y="467997"/>
                    <a:pt x="362093" y="467997"/>
                    <a:pt x="362093" y="466587"/>
                  </a:cubicBezTo>
                  <a:cubicBezTo>
                    <a:pt x="364922" y="463768"/>
                    <a:pt x="359264" y="460949"/>
                    <a:pt x="362093" y="456720"/>
                  </a:cubicBezTo>
                  <a:close/>
                  <a:moveTo>
                    <a:pt x="374996" y="452437"/>
                  </a:moveTo>
                  <a:lnTo>
                    <a:pt x="376584" y="452437"/>
                  </a:lnTo>
                  <a:lnTo>
                    <a:pt x="376584" y="454025"/>
                  </a:lnTo>
                  <a:close/>
                  <a:moveTo>
                    <a:pt x="96181" y="451082"/>
                  </a:moveTo>
                  <a:cubicBezTo>
                    <a:pt x="100424" y="453901"/>
                    <a:pt x="100424" y="453901"/>
                    <a:pt x="100424" y="453901"/>
                  </a:cubicBezTo>
                  <a:cubicBezTo>
                    <a:pt x="100424" y="456720"/>
                    <a:pt x="97595" y="455310"/>
                    <a:pt x="96181" y="455310"/>
                  </a:cubicBezTo>
                  <a:cubicBezTo>
                    <a:pt x="96181" y="453901"/>
                    <a:pt x="94766" y="452491"/>
                    <a:pt x="96181" y="451082"/>
                  </a:cubicBezTo>
                  <a:close/>
                  <a:moveTo>
                    <a:pt x="411508" y="450850"/>
                  </a:moveTo>
                  <a:lnTo>
                    <a:pt x="413096" y="450850"/>
                  </a:lnTo>
                  <a:cubicBezTo>
                    <a:pt x="413096" y="452438"/>
                    <a:pt x="413096" y="452438"/>
                    <a:pt x="411508" y="452438"/>
                  </a:cubicBezTo>
                  <a:cubicBezTo>
                    <a:pt x="411508" y="450850"/>
                    <a:pt x="411508" y="450850"/>
                    <a:pt x="411508" y="450850"/>
                  </a:cubicBezTo>
                  <a:close/>
                  <a:moveTo>
                    <a:pt x="482946" y="446087"/>
                  </a:moveTo>
                  <a:cubicBezTo>
                    <a:pt x="482946" y="446087"/>
                    <a:pt x="482946" y="449262"/>
                    <a:pt x="486121" y="447674"/>
                  </a:cubicBezTo>
                  <a:cubicBezTo>
                    <a:pt x="486121" y="449262"/>
                    <a:pt x="486121" y="450849"/>
                    <a:pt x="484534" y="452437"/>
                  </a:cubicBezTo>
                  <a:cubicBezTo>
                    <a:pt x="482946" y="452437"/>
                    <a:pt x="482946" y="449262"/>
                    <a:pt x="481358" y="449262"/>
                  </a:cubicBezTo>
                  <a:cubicBezTo>
                    <a:pt x="482946" y="446087"/>
                    <a:pt x="482946" y="446087"/>
                    <a:pt x="482946" y="446087"/>
                  </a:cubicBezTo>
                  <a:close/>
                  <a:moveTo>
                    <a:pt x="450490" y="441433"/>
                  </a:moveTo>
                  <a:cubicBezTo>
                    <a:pt x="451372" y="440170"/>
                    <a:pt x="452783" y="440170"/>
                    <a:pt x="454194" y="443778"/>
                  </a:cubicBezTo>
                  <a:cubicBezTo>
                    <a:pt x="452783" y="443778"/>
                    <a:pt x="451372" y="446664"/>
                    <a:pt x="451372" y="448107"/>
                  </a:cubicBezTo>
                  <a:cubicBezTo>
                    <a:pt x="455605" y="449551"/>
                    <a:pt x="457017" y="440891"/>
                    <a:pt x="461250" y="446664"/>
                  </a:cubicBezTo>
                  <a:cubicBezTo>
                    <a:pt x="464072" y="446664"/>
                    <a:pt x="464072" y="449551"/>
                    <a:pt x="465483" y="452437"/>
                  </a:cubicBezTo>
                  <a:cubicBezTo>
                    <a:pt x="465483" y="452437"/>
                    <a:pt x="464072" y="452437"/>
                    <a:pt x="464072" y="452437"/>
                  </a:cubicBezTo>
                  <a:cubicBezTo>
                    <a:pt x="462661" y="449551"/>
                    <a:pt x="462661" y="449551"/>
                    <a:pt x="462661" y="449551"/>
                  </a:cubicBezTo>
                  <a:cubicBezTo>
                    <a:pt x="457017" y="449551"/>
                    <a:pt x="451372" y="452437"/>
                    <a:pt x="445728" y="452437"/>
                  </a:cubicBezTo>
                  <a:cubicBezTo>
                    <a:pt x="444317" y="452437"/>
                    <a:pt x="442905" y="449551"/>
                    <a:pt x="441494" y="450994"/>
                  </a:cubicBezTo>
                  <a:cubicBezTo>
                    <a:pt x="442905" y="448107"/>
                    <a:pt x="440083" y="446664"/>
                    <a:pt x="441494" y="443778"/>
                  </a:cubicBezTo>
                  <a:cubicBezTo>
                    <a:pt x="442905" y="448107"/>
                    <a:pt x="447139" y="443778"/>
                    <a:pt x="449961" y="446664"/>
                  </a:cubicBezTo>
                  <a:cubicBezTo>
                    <a:pt x="449256" y="445221"/>
                    <a:pt x="449608" y="442695"/>
                    <a:pt x="450490" y="441433"/>
                  </a:cubicBezTo>
                  <a:close/>
                  <a:moveTo>
                    <a:pt x="414507" y="439737"/>
                  </a:moveTo>
                  <a:cubicBezTo>
                    <a:pt x="417330" y="445029"/>
                    <a:pt x="424385" y="442383"/>
                    <a:pt x="428618" y="442383"/>
                  </a:cubicBezTo>
                  <a:cubicBezTo>
                    <a:pt x="430030" y="441060"/>
                    <a:pt x="430030" y="441060"/>
                    <a:pt x="430030" y="441060"/>
                  </a:cubicBezTo>
                  <a:cubicBezTo>
                    <a:pt x="431441" y="439737"/>
                    <a:pt x="431441" y="442383"/>
                    <a:pt x="432852" y="443706"/>
                  </a:cubicBezTo>
                  <a:cubicBezTo>
                    <a:pt x="430030" y="446352"/>
                    <a:pt x="438496" y="448997"/>
                    <a:pt x="432852" y="451643"/>
                  </a:cubicBezTo>
                  <a:cubicBezTo>
                    <a:pt x="430030" y="451643"/>
                    <a:pt x="427207" y="455612"/>
                    <a:pt x="424385" y="451643"/>
                  </a:cubicBezTo>
                  <a:cubicBezTo>
                    <a:pt x="418741" y="452966"/>
                    <a:pt x="418741" y="448997"/>
                    <a:pt x="414507" y="447674"/>
                  </a:cubicBezTo>
                  <a:cubicBezTo>
                    <a:pt x="413096" y="446352"/>
                    <a:pt x="413096" y="442383"/>
                    <a:pt x="414507" y="439737"/>
                  </a:cubicBezTo>
                  <a:close/>
                  <a:moveTo>
                    <a:pt x="470087" y="436318"/>
                  </a:moveTo>
                  <a:lnTo>
                    <a:pt x="472945" y="440348"/>
                  </a:lnTo>
                  <a:cubicBezTo>
                    <a:pt x="477231" y="441691"/>
                    <a:pt x="477231" y="434975"/>
                    <a:pt x="480089" y="439005"/>
                  </a:cubicBezTo>
                  <a:cubicBezTo>
                    <a:pt x="475802" y="441691"/>
                    <a:pt x="482946" y="445721"/>
                    <a:pt x="480089" y="448408"/>
                  </a:cubicBezTo>
                  <a:cubicBezTo>
                    <a:pt x="474373" y="447065"/>
                    <a:pt x="474373" y="452438"/>
                    <a:pt x="470087" y="451095"/>
                  </a:cubicBezTo>
                  <a:cubicBezTo>
                    <a:pt x="470087" y="448408"/>
                    <a:pt x="468658" y="445721"/>
                    <a:pt x="471516" y="443035"/>
                  </a:cubicBezTo>
                  <a:cubicBezTo>
                    <a:pt x="470087" y="436318"/>
                    <a:pt x="470087" y="436318"/>
                    <a:pt x="470087" y="436318"/>
                  </a:cubicBezTo>
                  <a:close/>
                  <a:moveTo>
                    <a:pt x="504113" y="433387"/>
                  </a:moveTo>
                  <a:cubicBezTo>
                    <a:pt x="508346" y="434842"/>
                    <a:pt x="511168" y="440663"/>
                    <a:pt x="516813" y="437753"/>
                  </a:cubicBezTo>
                  <a:cubicBezTo>
                    <a:pt x="516813" y="436297"/>
                    <a:pt x="515402" y="434842"/>
                    <a:pt x="516813" y="433387"/>
                  </a:cubicBezTo>
                  <a:cubicBezTo>
                    <a:pt x="521046" y="436297"/>
                    <a:pt x="519635" y="443574"/>
                    <a:pt x="518224" y="447939"/>
                  </a:cubicBezTo>
                  <a:cubicBezTo>
                    <a:pt x="516813" y="447939"/>
                    <a:pt x="515402" y="446484"/>
                    <a:pt x="515402" y="447939"/>
                  </a:cubicBezTo>
                  <a:cubicBezTo>
                    <a:pt x="515402" y="449395"/>
                    <a:pt x="515402" y="449395"/>
                    <a:pt x="515402" y="449395"/>
                  </a:cubicBezTo>
                  <a:cubicBezTo>
                    <a:pt x="509757" y="446484"/>
                    <a:pt x="504113" y="449395"/>
                    <a:pt x="499880" y="450850"/>
                  </a:cubicBezTo>
                  <a:cubicBezTo>
                    <a:pt x="502702" y="447939"/>
                    <a:pt x="495646" y="443574"/>
                    <a:pt x="499880" y="442118"/>
                  </a:cubicBezTo>
                  <a:cubicBezTo>
                    <a:pt x="502702" y="439208"/>
                    <a:pt x="499880" y="433387"/>
                    <a:pt x="504113" y="433387"/>
                  </a:cubicBezTo>
                  <a:close/>
                  <a:moveTo>
                    <a:pt x="419446" y="433387"/>
                  </a:moveTo>
                  <a:cubicBezTo>
                    <a:pt x="421034" y="433387"/>
                    <a:pt x="421034" y="434974"/>
                    <a:pt x="421034" y="436562"/>
                  </a:cubicBezTo>
                  <a:cubicBezTo>
                    <a:pt x="419446" y="436562"/>
                    <a:pt x="419446" y="436562"/>
                    <a:pt x="419446" y="436562"/>
                  </a:cubicBezTo>
                  <a:cubicBezTo>
                    <a:pt x="419446" y="433387"/>
                    <a:pt x="419446" y="433387"/>
                    <a:pt x="419446" y="433387"/>
                  </a:cubicBezTo>
                  <a:close/>
                  <a:moveTo>
                    <a:pt x="486121" y="431655"/>
                  </a:moveTo>
                  <a:cubicBezTo>
                    <a:pt x="486121" y="431655"/>
                    <a:pt x="489296" y="430212"/>
                    <a:pt x="489296" y="433098"/>
                  </a:cubicBezTo>
                  <a:cubicBezTo>
                    <a:pt x="489296" y="434541"/>
                    <a:pt x="486121" y="434541"/>
                    <a:pt x="489296" y="435985"/>
                  </a:cubicBezTo>
                  <a:cubicBezTo>
                    <a:pt x="489296" y="437428"/>
                    <a:pt x="492471" y="435985"/>
                    <a:pt x="492471" y="435985"/>
                  </a:cubicBezTo>
                  <a:cubicBezTo>
                    <a:pt x="489296" y="437428"/>
                    <a:pt x="490884" y="446087"/>
                    <a:pt x="487709" y="441757"/>
                  </a:cubicBezTo>
                  <a:cubicBezTo>
                    <a:pt x="486121" y="438871"/>
                    <a:pt x="490884" y="438871"/>
                    <a:pt x="487709" y="437428"/>
                  </a:cubicBezTo>
                  <a:cubicBezTo>
                    <a:pt x="484534" y="440314"/>
                    <a:pt x="484534" y="440314"/>
                    <a:pt x="484534" y="440314"/>
                  </a:cubicBezTo>
                  <a:cubicBezTo>
                    <a:pt x="479771" y="437428"/>
                    <a:pt x="489296" y="434541"/>
                    <a:pt x="486121" y="431655"/>
                  </a:cubicBezTo>
                  <a:close/>
                  <a:moveTo>
                    <a:pt x="538244" y="428625"/>
                  </a:moveTo>
                  <a:cubicBezTo>
                    <a:pt x="540889" y="431556"/>
                    <a:pt x="542212" y="437417"/>
                    <a:pt x="544858" y="440348"/>
                  </a:cubicBezTo>
                  <a:cubicBezTo>
                    <a:pt x="544858" y="443279"/>
                    <a:pt x="544858" y="444744"/>
                    <a:pt x="543535" y="447675"/>
                  </a:cubicBezTo>
                  <a:cubicBezTo>
                    <a:pt x="542212" y="446210"/>
                    <a:pt x="542212" y="443279"/>
                    <a:pt x="540889" y="443279"/>
                  </a:cubicBezTo>
                  <a:cubicBezTo>
                    <a:pt x="539567" y="446210"/>
                    <a:pt x="535598" y="443279"/>
                    <a:pt x="534275" y="443279"/>
                  </a:cubicBezTo>
                  <a:cubicBezTo>
                    <a:pt x="528983" y="431556"/>
                    <a:pt x="528983" y="431556"/>
                    <a:pt x="528983" y="431556"/>
                  </a:cubicBezTo>
                  <a:cubicBezTo>
                    <a:pt x="531629" y="430090"/>
                    <a:pt x="535598" y="428625"/>
                    <a:pt x="538244" y="428625"/>
                  </a:cubicBezTo>
                  <a:close/>
                  <a:moveTo>
                    <a:pt x="486121" y="428625"/>
                  </a:moveTo>
                  <a:cubicBezTo>
                    <a:pt x="486121" y="428625"/>
                    <a:pt x="487709" y="428625"/>
                    <a:pt x="487709" y="430213"/>
                  </a:cubicBezTo>
                  <a:cubicBezTo>
                    <a:pt x="486121" y="430213"/>
                    <a:pt x="486121" y="430213"/>
                    <a:pt x="486121" y="430213"/>
                  </a:cubicBezTo>
                  <a:cubicBezTo>
                    <a:pt x="486121" y="428625"/>
                    <a:pt x="486121" y="428625"/>
                    <a:pt x="486121" y="428625"/>
                  </a:cubicBezTo>
                  <a:close/>
                  <a:moveTo>
                    <a:pt x="566343" y="427037"/>
                  </a:moveTo>
                  <a:cubicBezTo>
                    <a:pt x="571846" y="428360"/>
                    <a:pt x="566343" y="432329"/>
                    <a:pt x="566343" y="434974"/>
                  </a:cubicBezTo>
                  <a:cubicBezTo>
                    <a:pt x="567719" y="438943"/>
                    <a:pt x="564967" y="440266"/>
                    <a:pt x="563591" y="442912"/>
                  </a:cubicBezTo>
                  <a:cubicBezTo>
                    <a:pt x="562215" y="441589"/>
                    <a:pt x="562215" y="441589"/>
                    <a:pt x="562215" y="441589"/>
                  </a:cubicBezTo>
                  <a:cubicBezTo>
                    <a:pt x="559463" y="442912"/>
                    <a:pt x="559463" y="442912"/>
                    <a:pt x="559463" y="442912"/>
                  </a:cubicBezTo>
                  <a:cubicBezTo>
                    <a:pt x="559463" y="440266"/>
                    <a:pt x="555336" y="440266"/>
                    <a:pt x="558088" y="437620"/>
                  </a:cubicBezTo>
                  <a:cubicBezTo>
                    <a:pt x="556712" y="436297"/>
                    <a:pt x="556712" y="436297"/>
                    <a:pt x="556712" y="436297"/>
                  </a:cubicBezTo>
                  <a:cubicBezTo>
                    <a:pt x="555336" y="437620"/>
                    <a:pt x="555336" y="437620"/>
                    <a:pt x="555336" y="437620"/>
                  </a:cubicBezTo>
                  <a:cubicBezTo>
                    <a:pt x="551208" y="436297"/>
                    <a:pt x="553960" y="432329"/>
                    <a:pt x="553960" y="429683"/>
                  </a:cubicBezTo>
                  <a:cubicBezTo>
                    <a:pt x="556712" y="428360"/>
                    <a:pt x="560839" y="431006"/>
                    <a:pt x="563591" y="429683"/>
                  </a:cubicBezTo>
                  <a:cubicBezTo>
                    <a:pt x="566343" y="427037"/>
                    <a:pt x="566343" y="427037"/>
                    <a:pt x="566343" y="427037"/>
                  </a:cubicBezTo>
                  <a:close/>
                  <a:moveTo>
                    <a:pt x="619901" y="424295"/>
                  </a:moveTo>
                  <a:cubicBezTo>
                    <a:pt x="622811" y="425017"/>
                    <a:pt x="626086" y="426460"/>
                    <a:pt x="628996" y="426460"/>
                  </a:cubicBezTo>
                  <a:cubicBezTo>
                    <a:pt x="627541" y="429346"/>
                    <a:pt x="623175" y="430789"/>
                    <a:pt x="623175" y="433676"/>
                  </a:cubicBezTo>
                  <a:cubicBezTo>
                    <a:pt x="620265" y="436562"/>
                    <a:pt x="617354" y="433676"/>
                    <a:pt x="614444" y="436562"/>
                  </a:cubicBezTo>
                  <a:cubicBezTo>
                    <a:pt x="612988" y="435119"/>
                    <a:pt x="611533" y="429346"/>
                    <a:pt x="612988" y="426460"/>
                  </a:cubicBezTo>
                  <a:cubicBezTo>
                    <a:pt x="614444" y="423573"/>
                    <a:pt x="616990" y="423573"/>
                    <a:pt x="619901" y="424295"/>
                  </a:cubicBezTo>
                  <a:close/>
                  <a:moveTo>
                    <a:pt x="714721" y="423862"/>
                  </a:moveTo>
                  <a:lnTo>
                    <a:pt x="716309" y="423862"/>
                  </a:lnTo>
                  <a:lnTo>
                    <a:pt x="716309" y="425450"/>
                  </a:lnTo>
                  <a:lnTo>
                    <a:pt x="714721" y="425450"/>
                  </a:lnTo>
                  <a:close/>
                  <a:moveTo>
                    <a:pt x="641696" y="422275"/>
                  </a:moveTo>
                  <a:cubicBezTo>
                    <a:pt x="644871" y="423636"/>
                    <a:pt x="644871" y="427718"/>
                    <a:pt x="643284" y="430439"/>
                  </a:cubicBezTo>
                  <a:cubicBezTo>
                    <a:pt x="643284" y="431800"/>
                    <a:pt x="641696" y="431800"/>
                    <a:pt x="640109" y="431800"/>
                  </a:cubicBezTo>
                  <a:cubicBezTo>
                    <a:pt x="635346" y="427718"/>
                    <a:pt x="640109" y="426357"/>
                    <a:pt x="641696" y="422275"/>
                  </a:cubicBezTo>
                  <a:close/>
                  <a:moveTo>
                    <a:pt x="574810" y="422275"/>
                  </a:moveTo>
                  <a:cubicBezTo>
                    <a:pt x="579255" y="425185"/>
                    <a:pt x="582218" y="426641"/>
                    <a:pt x="586663" y="428096"/>
                  </a:cubicBezTo>
                  <a:cubicBezTo>
                    <a:pt x="586663" y="431006"/>
                    <a:pt x="589626" y="433917"/>
                    <a:pt x="591108" y="435372"/>
                  </a:cubicBezTo>
                  <a:cubicBezTo>
                    <a:pt x="591108" y="435372"/>
                    <a:pt x="592590" y="435372"/>
                    <a:pt x="592590" y="436827"/>
                  </a:cubicBezTo>
                  <a:cubicBezTo>
                    <a:pt x="594071" y="438283"/>
                    <a:pt x="589626" y="436827"/>
                    <a:pt x="589626" y="438283"/>
                  </a:cubicBezTo>
                  <a:cubicBezTo>
                    <a:pt x="585181" y="433917"/>
                    <a:pt x="585181" y="433917"/>
                    <a:pt x="585181" y="433917"/>
                  </a:cubicBezTo>
                  <a:cubicBezTo>
                    <a:pt x="583700" y="439738"/>
                    <a:pt x="583700" y="439738"/>
                    <a:pt x="583700" y="439738"/>
                  </a:cubicBezTo>
                  <a:cubicBezTo>
                    <a:pt x="582218" y="438283"/>
                    <a:pt x="583700" y="435372"/>
                    <a:pt x="580736" y="435372"/>
                  </a:cubicBezTo>
                  <a:cubicBezTo>
                    <a:pt x="577773" y="433917"/>
                    <a:pt x="576291" y="436827"/>
                    <a:pt x="574810" y="438283"/>
                  </a:cubicBezTo>
                  <a:cubicBezTo>
                    <a:pt x="574810" y="439738"/>
                    <a:pt x="574810" y="439738"/>
                    <a:pt x="574810" y="439738"/>
                  </a:cubicBezTo>
                  <a:cubicBezTo>
                    <a:pt x="571846" y="438283"/>
                    <a:pt x="574810" y="432462"/>
                    <a:pt x="571846" y="428096"/>
                  </a:cubicBezTo>
                  <a:cubicBezTo>
                    <a:pt x="571846" y="426641"/>
                    <a:pt x="571846" y="426641"/>
                    <a:pt x="571846" y="426641"/>
                  </a:cubicBezTo>
                  <a:cubicBezTo>
                    <a:pt x="574810" y="428096"/>
                    <a:pt x="574810" y="423730"/>
                    <a:pt x="574810" y="422275"/>
                  </a:cubicBezTo>
                  <a:close/>
                  <a:moveTo>
                    <a:pt x="633758" y="422274"/>
                  </a:moveTo>
                  <a:cubicBezTo>
                    <a:pt x="635346" y="422274"/>
                    <a:pt x="635346" y="420687"/>
                    <a:pt x="636933" y="422274"/>
                  </a:cubicBezTo>
                  <a:cubicBezTo>
                    <a:pt x="636933" y="422274"/>
                    <a:pt x="636933" y="423862"/>
                    <a:pt x="635346" y="423862"/>
                  </a:cubicBezTo>
                  <a:cubicBezTo>
                    <a:pt x="633758" y="422274"/>
                    <a:pt x="633758" y="422274"/>
                    <a:pt x="633758" y="422274"/>
                  </a:cubicBezTo>
                  <a:close/>
                  <a:moveTo>
                    <a:pt x="593705" y="419100"/>
                  </a:moveTo>
                  <a:cubicBezTo>
                    <a:pt x="598102" y="420461"/>
                    <a:pt x="601032" y="424543"/>
                    <a:pt x="603963" y="423182"/>
                  </a:cubicBezTo>
                  <a:cubicBezTo>
                    <a:pt x="605428" y="421821"/>
                    <a:pt x="606894" y="423182"/>
                    <a:pt x="608359" y="424543"/>
                  </a:cubicBezTo>
                  <a:cubicBezTo>
                    <a:pt x="606894" y="425904"/>
                    <a:pt x="602498" y="428625"/>
                    <a:pt x="602498" y="424543"/>
                  </a:cubicBezTo>
                  <a:cubicBezTo>
                    <a:pt x="599567" y="427264"/>
                    <a:pt x="596636" y="428625"/>
                    <a:pt x="593705" y="425904"/>
                  </a:cubicBezTo>
                  <a:cubicBezTo>
                    <a:pt x="593705" y="423182"/>
                    <a:pt x="589309" y="421821"/>
                    <a:pt x="593705" y="419100"/>
                  </a:cubicBezTo>
                  <a:close/>
                  <a:moveTo>
                    <a:pt x="68609" y="415925"/>
                  </a:moveTo>
                  <a:lnTo>
                    <a:pt x="70197" y="417513"/>
                  </a:lnTo>
                  <a:cubicBezTo>
                    <a:pt x="70197" y="417513"/>
                    <a:pt x="70197" y="417513"/>
                    <a:pt x="68609" y="417513"/>
                  </a:cubicBezTo>
                  <a:cubicBezTo>
                    <a:pt x="68609" y="415925"/>
                    <a:pt x="68609" y="415925"/>
                    <a:pt x="68609" y="415925"/>
                  </a:cubicBezTo>
                  <a:close/>
                  <a:moveTo>
                    <a:pt x="86071" y="411162"/>
                  </a:moveTo>
                  <a:cubicBezTo>
                    <a:pt x="86071" y="411162"/>
                    <a:pt x="87659" y="411162"/>
                    <a:pt x="87659" y="412750"/>
                  </a:cubicBezTo>
                  <a:cubicBezTo>
                    <a:pt x="87659" y="412750"/>
                    <a:pt x="86071" y="412750"/>
                    <a:pt x="86071" y="412750"/>
                  </a:cubicBezTo>
                  <a:cubicBezTo>
                    <a:pt x="86071" y="411162"/>
                    <a:pt x="86071" y="411162"/>
                    <a:pt x="86071" y="411162"/>
                  </a:cubicBezTo>
                  <a:close/>
                  <a:moveTo>
                    <a:pt x="81309" y="411162"/>
                  </a:moveTo>
                  <a:cubicBezTo>
                    <a:pt x="81309" y="411162"/>
                    <a:pt x="82897" y="411162"/>
                    <a:pt x="82897" y="411162"/>
                  </a:cubicBezTo>
                  <a:cubicBezTo>
                    <a:pt x="82897" y="411162"/>
                    <a:pt x="82897" y="412750"/>
                    <a:pt x="82897" y="412750"/>
                  </a:cubicBezTo>
                  <a:cubicBezTo>
                    <a:pt x="81309" y="411162"/>
                    <a:pt x="81309" y="411162"/>
                    <a:pt x="81309" y="411162"/>
                  </a:cubicBezTo>
                  <a:close/>
                  <a:moveTo>
                    <a:pt x="74959" y="409575"/>
                  </a:moveTo>
                  <a:cubicBezTo>
                    <a:pt x="76546" y="409575"/>
                    <a:pt x="76546" y="409575"/>
                    <a:pt x="76546" y="409575"/>
                  </a:cubicBezTo>
                  <a:cubicBezTo>
                    <a:pt x="76546" y="409575"/>
                    <a:pt x="78134" y="409575"/>
                    <a:pt x="78134" y="411162"/>
                  </a:cubicBezTo>
                  <a:cubicBezTo>
                    <a:pt x="76546" y="412750"/>
                    <a:pt x="76546" y="411162"/>
                    <a:pt x="74959" y="409575"/>
                  </a:cubicBezTo>
                  <a:close/>
                  <a:moveTo>
                    <a:pt x="713134" y="407988"/>
                  </a:moveTo>
                  <a:cubicBezTo>
                    <a:pt x="716309" y="406400"/>
                    <a:pt x="714721" y="411163"/>
                    <a:pt x="716309" y="411163"/>
                  </a:cubicBezTo>
                  <a:cubicBezTo>
                    <a:pt x="717896" y="412750"/>
                    <a:pt x="714721" y="412750"/>
                    <a:pt x="711546" y="414338"/>
                  </a:cubicBezTo>
                  <a:cubicBezTo>
                    <a:pt x="714721" y="412750"/>
                    <a:pt x="713134" y="409575"/>
                    <a:pt x="713134" y="407988"/>
                  </a:cubicBezTo>
                  <a:close/>
                  <a:moveTo>
                    <a:pt x="700434" y="404812"/>
                  </a:moveTo>
                  <a:lnTo>
                    <a:pt x="702022" y="404812"/>
                  </a:lnTo>
                  <a:lnTo>
                    <a:pt x="702022" y="406400"/>
                  </a:lnTo>
                  <a:lnTo>
                    <a:pt x="700434" y="406400"/>
                  </a:lnTo>
                  <a:close/>
                  <a:moveTo>
                    <a:pt x="611534" y="398462"/>
                  </a:moveTo>
                  <a:cubicBezTo>
                    <a:pt x="613122" y="398462"/>
                    <a:pt x="613122" y="400050"/>
                    <a:pt x="613122" y="400050"/>
                  </a:cubicBezTo>
                  <a:cubicBezTo>
                    <a:pt x="611534" y="400050"/>
                    <a:pt x="611534" y="400050"/>
                    <a:pt x="611534" y="400050"/>
                  </a:cubicBezTo>
                  <a:cubicBezTo>
                    <a:pt x="611534" y="398462"/>
                    <a:pt x="611534" y="398462"/>
                    <a:pt x="611534" y="398462"/>
                  </a:cubicBezTo>
                  <a:close/>
                  <a:moveTo>
                    <a:pt x="595659" y="396875"/>
                  </a:moveTo>
                  <a:cubicBezTo>
                    <a:pt x="597247" y="396875"/>
                    <a:pt x="598835" y="399256"/>
                    <a:pt x="600422" y="401638"/>
                  </a:cubicBezTo>
                  <a:cubicBezTo>
                    <a:pt x="598835" y="401638"/>
                    <a:pt x="598835" y="401638"/>
                    <a:pt x="598835" y="401638"/>
                  </a:cubicBezTo>
                  <a:cubicBezTo>
                    <a:pt x="595659" y="400447"/>
                    <a:pt x="595659" y="399256"/>
                    <a:pt x="595659" y="396875"/>
                  </a:cubicBezTo>
                  <a:close/>
                  <a:moveTo>
                    <a:pt x="706784" y="395287"/>
                  </a:moveTo>
                  <a:lnTo>
                    <a:pt x="713134" y="401902"/>
                  </a:lnTo>
                  <a:cubicBezTo>
                    <a:pt x="713134" y="403225"/>
                    <a:pt x="710594" y="401902"/>
                    <a:pt x="709324" y="401902"/>
                  </a:cubicBezTo>
                  <a:cubicBezTo>
                    <a:pt x="706784" y="400579"/>
                    <a:pt x="708054" y="397933"/>
                    <a:pt x="706784" y="395287"/>
                  </a:cubicBezTo>
                  <a:close/>
                  <a:moveTo>
                    <a:pt x="670271" y="390525"/>
                  </a:moveTo>
                  <a:lnTo>
                    <a:pt x="671859" y="392112"/>
                  </a:lnTo>
                  <a:cubicBezTo>
                    <a:pt x="671859" y="392112"/>
                    <a:pt x="671859" y="392112"/>
                    <a:pt x="671859" y="393700"/>
                  </a:cubicBezTo>
                  <a:cubicBezTo>
                    <a:pt x="670271" y="393700"/>
                    <a:pt x="670271" y="393700"/>
                    <a:pt x="670271" y="393700"/>
                  </a:cubicBezTo>
                  <a:cubicBezTo>
                    <a:pt x="670271" y="390525"/>
                    <a:pt x="670271" y="390525"/>
                    <a:pt x="670271" y="390525"/>
                  </a:cubicBezTo>
                  <a:close/>
                  <a:moveTo>
                    <a:pt x="711546" y="388937"/>
                  </a:moveTo>
                  <a:cubicBezTo>
                    <a:pt x="713134" y="388937"/>
                    <a:pt x="713134" y="390525"/>
                    <a:pt x="713134" y="390525"/>
                  </a:cubicBezTo>
                  <a:cubicBezTo>
                    <a:pt x="711546" y="390525"/>
                    <a:pt x="711546" y="390525"/>
                    <a:pt x="711546" y="390525"/>
                  </a:cubicBezTo>
                  <a:cubicBezTo>
                    <a:pt x="711546" y="388937"/>
                    <a:pt x="711546" y="388937"/>
                    <a:pt x="711546" y="388937"/>
                  </a:cubicBezTo>
                  <a:close/>
                  <a:moveTo>
                    <a:pt x="568671" y="385762"/>
                  </a:moveTo>
                  <a:lnTo>
                    <a:pt x="570259" y="385762"/>
                  </a:lnTo>
                  <a:cubicBezTo>
                    <a:pt x="570259" y="387350"/>
                    <a:pt x="569465" y="387350"/>
                    <a:pt x="569465" y="387350"/>
                  </a:cubicBezTo>
                  <a:cubicBezTo>
                    <a:pt x="568671" y="387350"/>
                    <a:pt x="568671" y="387350"/>
                    <a:pt x="568671" y="387350"/>
                  </a:cubicBezTo>
                  <a:cubicBezTo>
                    <a:pt x="568671" y="385762"/>
                    <a:pt x="568671" y="385762"/>
                    <a:pt x="568671" y="385762"/>
                  </a:cubicBezTo>
                  <a:close/>
                  <a:moveTo>
                    <a:pt x="676146" y="379280"/>
                  </a:moveTo>
                  <a:cubicBezTo>
                    <a:pt x="679003" y="382191"/>
                    <a:pt x="684718" y="377825"/>
                    <a:pt x="686147" y="383646"/>
                  </a:cubicBezTo>
                  <a:cubicBezTo>
                    <a:pt x="683290" y="385101"/>
                    <a:pt x="681861" y="389467"/>
                    <a:pt x="680432" y="392377"/>
                  </a:cubicBezTo>
                  <a:cubicBezTo>
                    <a:pt x="674717" y="395288"/>
                    <a:pt x="674717" y="395288"/>
                    <a:pt x="674717" y="395288"/>
                  </a:cubicBezTo>
                  <a:cubicBezTo>
                    <a:pt x="671859" y="392377"/>
                    <a:pt x="674717" y="388012"/>
                    <a:pt x="676146" y="386556"/>
                  </a:cubicBezTo>
                  <a:cubicBezTo>
                    <a:pt x="674717" y="386556"/>
                    <a:pt x="673288" y="385101"/>
                    <a:pt x="673288" y="383646"/>
                  </a:cubicBezTo>
                  <a:cubicBezTo>
                    <a:pt x="673288" y="380735"/>
                    <a:pt x="674717" y="380735"/>
                    <a:pt x="676146" y="379280"/>
                  </a:cubicBezTo>
                  <a:close/>
                  <a:moveTo>
                    <a:pt x="711546" y="331787"/>
                  </a:moveTo>
                  <a:lnTo>
                    <a:pt x="713134" y="331787"/>
                  </a:lnTo>
                  <a:lnTo>
                    <a:pt x="713134" y="333375"/>
                  </a:lnTo>
                  <a:lnTo>
                    <a:pt x="711546" y="333375"/>
                  </a:lnTo>
                  <a:close/>
                  <a:moveTo>
                    <a:pt x="702374" y="330200"/>
                  </a:moveTo>
                  <a:lnTo>
                    <a:pt x="705196" y="331682"/>
                  </a:lnTo>
                  <a:cubicBezTo>
                    <a:pt x="702374" y="334645"/>
                    <a:pt x="699552" y="339090"/>
                    <a:pt x="700963" y="343535"/>
                  </a:cubicBezTo>
                  <a:cubicBezTo>
                    <a:pt x="700963" y="345017"/>
                    <a:pt x="700963" y="347980"/>
                    <a:pt x="702374" y="347980"/>
                  </a:cubicBezTo>
                  <a:cubicBezTo>
                    <a:pt x="702374" y="350943"/>
                    <a:pt x="699552" y="350943"/>
                    <a:pt x="696730" y="352425"/>
                  </a:cubicBezTo>
                  <a:cubicBezTo>
                    <a:pt x="695318" y="349462"/>
                    <a:pt x="693907" y="347980"/>
                    <a:pt x="695318" y="345017"/>
                  </a:cubicBezTo>
                  <a:cubicBezTo>
                    <a:pt x="703785" y="342053"/>
                    <a:pt x="692496" y="334645"/>
                    <a:pt x="702374" y="334645"/>
                  </a:cubicBezTo>
                  <a:cubicBezTo>
                    <a:pt x="702374" y="330200"/>
                    <a:pt x="702374" y="330200"/>
                    <a:pt x="702374" y="330200"/>
                  </a:cubicBezTo>
                  <a:close/>
                  <a:moveTo>
                    <a:pt x="711795" y="323585"/>
                  </a:moveTo>
                  <a:cubicBezTo>
                    <a:pt x="713531" y="323585"/>
                    <a:pt x="714920" y="324246"/>
                    <a:pt x="713531" y="326231"/>
                  </a:cubicBezTo>
                  <a:cubicBezTo>
                    <a:pt x="712142" y="326231"/>
                    <a:pt x="709364" y="326231"/>
                    <a:pt x="707974" y="328877"/>
                  </a:cubicBezTo>
                  <a:cubicBezTo>
                    <a:pt x="709364" y="330200"/>
                    <a:pt x="709364" y="330200"/>
                    <a:pt x="709364" y="330200"/>
                  </a:cubicBezTo>
                  <a:cubicBezTo>
                    <a:pt x="706585" y="330200"/>
                    <a:pt x="705196" y="328877"/>
                    <a:pt x="705196" y="327554"/>
                  </a:cubicBezTo>
                  <a:cubicBezTo>
                    <a:pt x="705196" y="326231"/>
                    <a:pt x="705196" y="326231"/>
                    <a:pt x="705196" y="326231"/>
                  </a:cubicBezTo>
                  <a:cubicBezTo>
                    <a:pt x="707974" y="326231"/>
                    <a:pt x="707974" y="326231"/>
                    <a:pt x="707974" y="326231"/>
                  </a:cubicBezTo>
                  <a:cubicBezTo>
                    <a:pt x="707974" y="324908"/>
                    <a:pt x="707974" y="324908"/>
                    <a:pt x="707974" y="324908"/>
                  </a:cubicBezTo>
                  <a:cubicBezTo>
                    <a:pt x="707974" y="324246"/>
                    <a:pt x="710058" y="323585"/>
                    <a:pt x="711795" y="323585"/>
                  </a:cubicBezTo>
                  <a:close/>
                  <a:moveTo>
                    <a:pt x="740122" y="288925"/>
                  </a:moveTo>
                  <a:cubicBezTo>
                    <a:pt x="740122" y="288925"/>
                    <a:pt x="740122" y="288925"/>
                    <a:pt x="741709" y="288925"/>
                  </a:cubicBezTo>
                  <a:cubicBezTo>
                    <a:pt x="741709" y="289719"/>
                    <a:pt x="741709" y="289719"/>
                    <a:pt x="740122" y="290513"/>
                  </a:cubicBezTo>
                  <a:cubicBezTo>
                    <a:pt x="740122" y="289719"/>
                    <a:pt x="738534" y="289719"/>
                    <a:pt x="740122" y="288925"/>
                  </a:cubicBezTo>
                  <a:close/>
                  <a:moveTo>
                    <a:pt x="738534" y="276225"/>
                  </a:moveTo>
                  <a:cubicBezTo>
                    <a:pt x="740121" y="276225"/>
                    <a:pt x="743296" y="277813"/>
                    <a:pt x="741709" y="279400"/>
                  </a:cubicBezTo>
                  <a:cubicBezTo>
                    <a:pt x="740121" y="280988"/>
                    <a:pt x="738534" y="280988"/>
                    <a:pt x="736946" y="279400"/>
                  </a:cubicBezTo>
                  <a:cubicBezTo>
                    <a:pt x="738534" y="276225"/>
                    <a:pt x="738534" y="276225"/>
                    <a:pt x="738534" y="276225"/>
                  </a:cubicBezTo>
                  <a:close/>
                  <a:moveTo>
                    <a:pt x="730809" y="260424"/>
                  </a:moveTo>
                  <a:lnTo>
                    <a:pt x="732184" y="261937"/>
                  </a:lnTo>
                  <a:cubicBezTo>
                    <a:pt x="732184" y="261937"/>
                    <a:pt x="730795" y="260494"/>
                    <a:pt x="730795" y="260494"/>
                  </a:cubicBezTo>
                  <a:close/>
                  <a:moveTo>
                    <a:pt x="711546" y="258762"/>
                  </a:moveTo>
                  <a:cubicBezTo>
                    <a:pt x="712605" y="258762"/>
                    <a:pt x="713663" y="258762"/>
                    <a:pt x="714721" y="260350"/>
                  </a:cubicBezTo>
                  <a:cubicBezTo>
                    <a:pt x="713663" y="260350"/>
                    <a:pt x="712605" y="260350"/>
                    <a:pt x="711546" y="260350"/>
                  </a:cubicBezTo>
                  <a:cubicBezTo>
                    <a:pt x="711546" y="258762"/>
                    <a:pt x="711546" y="258762"/>
                    <a:pt x="711546" y="258762"/>
                  </a:cubicBezTo>
                  <a:close/>
                  <a:moveTo>
                    <a:pt x="705196" y="252412"/>
                  </a:moveTo>
                  <a:cubicBezTo>
                    <a:pt x="706784" y="253999"/>
                    <a:pt x="706784" y="252412"/>
                    <a:pt x="708372" y="252412"/>
                  </a:cubicBezTo>
                  <a:cubicBezTo>
                    <a:pt x="708372" y="255587"/>
                    <a:pt x="709959" y="260349"/>
                    <a:pt x="705196" y="261937"/>
                  </a:cubicBezTo>
                  <a:cubicBezTo>
                    <a:pt x="705196" y="252412"/>
                    <a:pt x="705196" y="252412"/>
                    <a:pt x="705196" y="252412"/>
                  </a:cubicBezTo>
                  <a:close/>
                  <a:moveTo>
                    <a:pt x="710276" y="246062"/>
                  </a:moveTo>
                  <a:cubicBezTo>
                    <a:pt x="711546" y="249237"/>
                    <a:pt x="707736" y="247650"/>
                    <a:pt x="707736" y="250825"/>
                  </a:cubicBezTo>
                  <a:cubicBezTo>
                    <a:pt x="706466" y="250825"/>
                    <a:pt x="705196" y="250825"/>
                    <a:pt x="705196" y="249237"/>
                  </a:cubicBezTo>
                  <a:cubicBezTo>
                    <a:pt x="706466" y="247650"/>
                    <a:pt x="707736" y="244475"/>
                    <a:pt x="710276" y="246062"/>
                  </a:cubicBezTo>
                  <a:close/>
                  <a:moveTo>
                    <a:pt x="729406" y="246062"/>
                  </a:moveTo>
                  <a:cubicBezTo>
                    <a:pt x="732184" y="248948"/>
                    <a:pt x="729406" y="250391"/>
                    <a:pt x="732184" y="253278"/>
                  </a:cubicBezTo>
                  <a:lnTo>
                    <a:pt x="730809" y="260424"/>
                  </a:lnTo>
                  <a:lnTo>
                    <a:pt x="729233" y="258690"/>
                  </a:lnTo>
                  <a:cubicBezTo>
                    <a:pt x="728364" y="257247"/>
                    <a:pt x="727323" y="256164"/>
                    <a:pt x="725239" y="257607"/>
                  </a:cubicBezTo>
                  <a:cubicBezTo>
                    <a:pt x="721071" y="254721"/>
                    <a:pt x="726628" y="254721"/>
                    <a:pt x="728017" y="251835"/>
                  </a:cubicBezTo>
                  <a:cubicBezTo>
                    <a:pt x="729406" y="250391"/>
                    <a:pt x="729406" y="250391"/>
                    <a:pt x="729406" y="250391"/>
                  </a:cubicBezTo>
                  <a:cubicBezTo>
                    <a:pt x="728017" y="248948"/>
                    <a:pt x="726628" y="248948"/>
                    <a:pt x="725239" y="250391"/>
                  </a:cubicBezTo>
                  <a:cubicBezTo>
                    <a:pt x="725239" y="247505"/>
                    <a:pt x="729406" y="248948"/>
                    <a:pt x="729406" y="246062"/>
                  </a:cubicBezTo>
                  <a:close/>
                  <a:moveTo>
                    <a:pt x="723717" y="234950"/>
                  </a:moveTo>
                  <a:cubicBezTo>
                    <a:pt x="725040" y="237331"/>
                    <a:pt x="726363" y="234950"/>
                    <a:pt x="729009" y="234950"/>
                  </a:cubicBezTo>
                  <a:cubicBezTo>
                    <a:pt x="729009" y="239713"/>
                    <a:pt x="725040" y="236141"/>
                    <a:pt x="723717" y="239713"/>
                  </a:cubicBezTo>
                  <a:cubicBezTo>
                    <a:pt x="721071" y="238522"/>
                    <a:pt x="721071" y="236141"/>
                    <a:pt x="723717" y="234950"/>
                  </a:cubicBezTo>
                  <a:close/>
                  <a:moveTo>
                    <a:pt x="732185" y="204787"/>
                  </a:moveTo>
                  <a:cubicBezTo>
                    <a:pt x="732185" y="206375"/>
                    <a:pt x="733772" y="209550"/>
                    <a:pt x="732185" y="212725"/>
                  </a:cubicBezTo>
                  <a:cubicBezTo>
                    <a:pt x="729009" y="211137"/>
                    <a:pt x="729009" y="207962"/>
                    <a:pt x="729009" y="206375"/>
                  </a:cubicBezTo>
                  <a:cubicBezTo>
                    <a:pt x="732185" y="204787"/>
                    <a:pt x="732185" y="204787"/>
                    <a:pt x="732185" y="204787"/>
                  </a:cubicBezTo>
                  <a:close/>
                  <a:moveTo>
                    <a:pt x="729009" y="201612"/>
                  </a:moveTo>
                  <a:lnTo>
                    <a:pt x="730597" y="201612"/>
                  </a:lnTo>
                  <a:lnTo>
                    <a:pt x="730597" y="204787"/>
                  </a:lnTo>
                  <a:lnTo>
                    <a:pt x="729009" y="204787"/>
                  </a:lnTo>
                  <a:close/>
                  <a:moveTo>
                    <a:pt x="694084" y="198438"/>
                  </a:moveTo>
                  <a:cubicBezTo>
                    <a:pt x="694084" y="196850"/>
                    <a:pt x="695672" y="198438"/>
                    <a:pt x="695672" y="198438"/>
                  </a:cubicBezTo>
                  <a:cubicBezTo>
                    <a:pt x="694084" y="200025"/>
                    <a:pt x="695672" y="201613"/>
                    <a:pt x="694084" y="201613"/>
                  </a:cubicBezTo>
                  <a:cubicBezTo>
                    <a:pt x="694084" y="198438"/>
                    <a:pt x="694084" y="198438"/>
                    <a:pt x="694084" y="198438"/>
                  </a:cubicBezTo>
                  <a:close/>
                  <a:moveTo>
                    <a:pt x="725437" y="187325"/>
                  </a:moveTo>
                  <a:cubicBezTo>
                    <a:pt x="729009" y="190046"/>
                    <a:pt x="724246" y="194129"/>
                    <a:pt x="727818" y="196850"/>
                  </a:cubicBezTo>
                  <a:cubicBezTo>
                    <a:pt x="724246" y="196850"/>
                    <a:pt x="726628" y="191407"/>
                    <a:pt x="724246" y="188686"/>
                  </a:cubicBezTo>
                  <a:cubicBezTo>
                    <a:pt x="725437" y="187325"/>
                    <a:pt x="725437" y="187325"/>
                    <a:pt x="725437" y="187325"/>
                  </a:cubicBezTo>
                  <a:close/>
                  <a:moveTo>
                    <a:pt x="702022" y="185737"/>
                  </a:moveTo>
                  <a:cubicBezTo>
                    <a:pt x="702022" y="185737"/>
                    <a:pt x="703610" y="185737"/>
                    <a:pt x="705197" y="186795"/>
                  </a:cubicBezTo>
                  <a:cubicBezTo>
                    <a:pt x="703610" y="186795"/>
                    <a:pt x="705197" y="187854"/>
                    <a:pt x="703610" y="188912"/>
                  </a:cubicBezTo>
                  <a:cubicBezTo>
                    <a:pt x="702022" y="187854"/>
                    <a:pt x="700434" y="186795"/>
                    <a:pt x="702022" y="185737"/>
                  </a:cubicBezTo>
                  <a:close/>
                  <a:moveTo>
                    <a:pt x="709959" y="182562"/>
                  </a:moveTo>
                  <a:cubicBezTo>
                    <a:pt x="711547" y="182562"/>
                    <a:pt x="711547" y="184149"/>
                    <a:pt x="711547" y="185737"/>
                  </a:cubicBezTo>
                  <a:cubicBezTo>
                    <a:pt x="709959" y="185737"/>
                    <a:pt x="709959" y="185737"/>
                    <a:pt x="709959" y="185737"/>
                  </a:cubicBezTo>
                  <a:cubicBezTo>
                    <a:pt x="709959" y="182562"/>
                    <a:pt x="709959" y="182562"/>
                    <a:pt x="709959" y="182562"/>
                  </a:cubicBezTo>
                  <a:close/>
                  <a:moveTo>
                    <a:pt x="695036" y="176212"/>
                  </a:moveTo>
                  <a:cubicBezTo>
                    <a:pt x="698846" y="176212"/>
                    <a:pt x="695036" y="180340"/>
                    <a:pt x="696306" y="181715"/>
                  </a:cubicBezTo>
                  <a:cubicBezTo>
                    <a:pt x="698846" y="185843"/>
                    <a:pt x="698846" y="189971"/>
                    <a:pt x="695036" y="194098"/>
                  </a:cubicBezTo>
                  <a:cubicBezTo>
                    <a:pt x="696306" y="195474"/>
                    <a:pt x="696306" y="195474"/>
                    <a:pt x="696306" y="195474"/>
                  </a:cubicBezTo>
                  <a:cubicBezTo>
                    <a:pt x="693766" y="196850"/>
                    <a:pt x="693766" y="196850"/>
                    <a:pt x="693766" y="196850"/>
                  </a:cubicBezTo>
                  <a:cubicBezTo>
                    <a:pt x="692496" y="189971"/>
                    <a:pt x="692496" y="181715"/>
                    <a:pt x="695036" y="176212"/>
                  </a:cubicBezTo>
                  <a:close/>
                  <a:moveTo>
                    <a:pt x="705196" y="171450"/>
                  </a:moveTo>
                  <a:cubicBezTo>
                    <a:pt x="708371" y="171450"/>
                    <a:pt x="711546" y="175532"/>
                    <a:pt x="711546" y="176893"/>
                  </a:cubicBezTo>
                  <a:cubicBezTo>
                    <a:pt x="709959" y="180975"/>
                    <a:pt x="709959" y="180975"/>
                    <a:pt x="709959" y="180975"/>
                  </a:cubicBezTo>
                  <a:cubicBezTo>
                    <a:pt x="708371" y="176893"/>
                    <a:pt x="706784" y="174171"/>
                    <a:pt x="705196" y="171450"/>
                  </a:cubicBezTo>
                  <a:close/>
                  <a:moveTo>
                    <a:pt x="711546" y="163512"/>
                  </a:moveTo>
                  <a:lnTo>
                    <a:pt x="713134" y="163512"/>
                  </a:lnTo>
                  <a:cubicBezTo>
                    <a:pt x="714721" y="165100"/>
                    <a:pt x="711546" y="163512"/>
                    <a:pt x="711546" y="165100"/>
                  </a:cubicBezTo>
                  <a:cubicBezTo>
                    <a:pt x="711546" y="163512"/>
                    <a:pt x="711546" y="163512"/>
                    <a:pt x="711546" y="163512"/>
                  </a:cubicBezTo>
                  <a:close/>
                  <a:moveTo>
                    <a:pt x="706784" y="146050"/>
                  </a:moveTo>
                  <a:cubicBezTo>
                    <a:pt x="708372" y="146050"/>
                    <a:pt x="708372" y="146050"/>
                    <a:pt x="708372" y="147637"/>
                  </a:cubicBezTo>
                  <a:cubicBezTo>
                    <a:pt x="708372" y="147637"/>
                    <a:pt x="708372" y="147637"/>
                    <a:pt x="708372" y="149225"/>
                  </a:cubicBezTo>
                  <a:cubicBezTo>
                    <a:pt x="706784" y="146050"/>
                    <a:pt x="706784" y="146050"/>
                    <a:pt x="706784" y="146050"/>
                  </a:cubicBezTo>
                  <a:close/>
                  <a:moveTo>
                    <a:pt x="689321" y="139700"/>
                  </a:moveTo>
                  <a:cubicBezTo>
                    <a:pt x="690909" y="139700"/>
                    <a:pt x="690909" y="139700"/>
                    <a:pt x="690909" y="141288"/>
                  </a:cubicBezTo>
                  <a:cubicBezTo>
                    <a:pt x="689321" y="141288"/>
                    <a:pt x="689321" y="141288"/>
                    <a:pt x="689321" y="141288"/>
                  </a:cubicBezTo>
                  <a:cubicBezTo>
                    <a:pt x="689321" y="139700"/>
                    <a:pt x="689321" y="139700"/>
                    <a:pt x="689321" y="139700"/>
                  </a:cubicBezTo>
                  <a:close/>
                  <a:moveTo>
                    <a:pt x="688924" y="134711"/>
                  </a:moveTo>
                  <a:cubicBezTo>
                    <a:pt x="694481" y="133350"/>
                    <a:pt x="691703" y="138793"/>
                    <a:pt x="695870" y="138793"/>
                  </a:cubicBezTo>
                  <a:cubicBezTo>
                    <a:pt x="697259" y="140154"/>
                    <a:pt x="697259" y="141514"/>
                    <a:pt x="697259" y="142875"/>
                  </a:cubicBezTo>
                  <a:cubicBezTo>
                    <a:pt x="694481" y="142875"/>
                    <a:pt x="695870" y="137432"/>
                    <a:pt x="691703" y="138793"/>
                  </a:cubicBezTo>
                  <a:cubicBezTo>
                    <a:pt x="691703" y="136071"/>
                    <a:pt x="691703" y="136071"/>
                    <a:pt x="691703" y="136071"/>
                  </a:cubicBezTo>
                  <a:cubicBezTo>
                    <a:pt x="687535" y="138793"/>
                    <a:pt x="687535" y="138793"/>
                    <a:pt x="687535" y="138793"/>
                  </a:cubicBezTo>
                  <a:cubicBezTo>
                    <a:pt x="686146" y="136071"/>
                    <a:pt x="688924" y="134711"/>
                    <a:pt x="688924" y="134711"/>
                  </a:cubicBezTo>
                  <a:close/>
                  <a:moveTo>
                    <a:pt x="682971" y="125412"/>
                  </a:moveTo>
                  <a:cubicBezTo>
                    <a:pt x="684030" y="125412"/>
                    <a:pt x="686146" y="126470"/>
                    <a:pt x="684030" y="127529"/>
                  </a:cubicBezTo>
                  <a:cubicBezTo>
                    <a:pt x="684030" y="127529"/>
                    <a:pt x="682971" y="128587"/>
                    <a:pt x="682971" y="127529"/>
                  </a:cubicBezTo>
                  <a:cubicBezTo>
                    <a:pt x="682971" y="125412"/>
                    <a:pt x="682971" y="125412"/>
                    <a:pt x="682971" y="125412"/>
                  </a:cubicBezTo>
                  <a:close/>
                  <a:moveTo>
                    <a:pt x="702021" y="84137"/>
                  </a:moveTo>
                  <a:lnTo>
                    <a:pt x="702021" y="85725"/>
                  </a:lnTo>
                  <a:cubicBezTo>
                    <a:pt x="698846" y="85725"/>
                    <a:pt x="698846" y="85725"/>
                    <a:pt x="698846" y="85725"/>
                  </a:cubicBezTo>
                  <a:cubicBezTo>
                    <a:pt x="698846" y="84137"/>
                    <a:pt x="700434" y="84137"/>
                    <a:pt x="702021" y="84137"/>
                  </a:cubicBezTo>
                  <a:close/>
                  <a:moveTo>
                    <a:pt x="692497" y="82550"/>
                  </a:moveTo>
                  <a:cubicBezTo>
                    <a:pt x="695672" y="82550"/>
                    <a:pt x="697259" y="84931"/>
                    <a:pt x="695672" y="86122"/>
                  </a:cubicBezTo>
                  <a:cubicBezTo>
                    <a:pt x="694084" y="84931"/>
                    <a:pt x="690909" y="87313"/>
                    <a:pt x="690909" y="84931"/>
                  </a:cubicBezTo>
                  <a:cubicBezTo>
                    <a:pt x="692497" y="82550"/>
                    <a:pt x="692497" y="82550"/>
                    <a:pt x="692497" y="82550"/>
                  </a:cubicBezTo>
                  <a:close/>
                  <a:moveTo>
                    <a:pt x="675034" y="77787"/>
                  </a:moveTo>
                  <a:cubicBezTo>
                    <a:pt x="676622" y="76200"/>
                    <a:pt x="681384" y="76200"/>
                    <a:pt x="681384" y="79375"/>
                  </a:cubicBezTo>
                  <a:cubicBezTo>
                    <a:pt x="681384" y="80962"/>
                    <a:pt x="681384" y="82550"/>
                    <a:pt x="679797" y="82550"/>
                  </a:cubicBezTo>
                  <a:cubicBezTo>
                    <a:pt x="676622" y="80962"/>
                    <a:pt x="675034" y="80962"/>
                    <a:pt x="675034" y="77787"/>
                  </a:cubicBezTo>
                  <a:close/>
                  <a:moveTo>
                    <a:pt x="692497" y="76200"/>
                  </a:moveTo>
                  <a:cubicBezTo>
                    <a:pt x="695672" y="76200"/>
                    <a:pt x="695672" y="76200"/>
                    <a:pt x="695672" y="76200"/>
                  </a:cubicBezTo>
                  <a:lnTo>
                    <a:pt x="695672" y="77788"/>
                  </a:lnTo>
                  <a:cubicBezTo>
                    <a:pt x="694085" y="77788"/>
                    <a:pt x="690909" y="77788"/>
                    <a:pt x="692497" y="76200"/>
                  </a:cubicBezTo>
                  <a:close/>
                  <a:moveTo>
                    <a:pt x="732184" y="36512"/>
                  </a:moveTo>
                  <a:cubicBezTo>
                    <a:pt x="732184" y="36512"/>
                    <a:pt x="732184" y="36512"/>
                    <a:pt x="733772" y="36512"/>
                  </a:cubicBezTo>
                  <a:cubicBezTo>
                    <a:pt x="733772" y="38100"/>
                    <a:pt x="733772" y="38100"/>
                    <a:pt x="733772" y="38100"/>
                  </a:cubicBezTo>
                  <a:cubicBezTo>
                    <a:pt x="732184" y="38100"/>
                    <a:pt x="732184" y="38100"/>
                    <a:pt x="732184" y="38100"/>
                  </a:cubicBezTo>
                  <a:cubicBezTo>
                    <a:pt x="732184" y="36512"/>
                    <a:pt x="732184" y="36512"/>
                    <a:pt x="732184" y="36512"/>
                  </a:cubicBezTo>
                  <a:close/>
                  <a:moveTo>
                    <a:pt x="636934" y="23812"/>
                  </a:moveTo>
                  <a:cubicBezTo>
                    <a:pt x="636934" y="25400"/>
                    <a:pt x="636934" y="25400"/>
                    <a:pt x="636934" y="25400"/>
                  </a:cubicBezTo>
                  <a:cubicBezTo>
                    <a:pt x="635346" y="25400"/>
                    <a:pt x="635346" y="25400"/>
                    <a:pt x="635346" y="25400"/>
                  </a:cubicBezTo>
                  <a:cubicBezTo>
                    <a:pt x="635346" y="25400"/>
                    <a:pt x="635346" y="23812"/>
                    <a:pt x="636934" y="23812"/>
                  </a:cubicBezTo>
                  <a:close/>
                  <a:moveTo>
                    <a:pt x="728934" y="15716"/>
                  </a:moveTo>
                  <a:cubicBezTo>
                    <a:pt x="730497" y="15240"/>
                    <a:pt x="731887" y="15240"/>
                    <a:pt x="732581" y="17780"/>
                  </a:cubicBezTo>
                  <a:cubicBezTo>
                    <a:pt x="729803" y="19050"/>
                    <a:pt x="735359" y="22860"/>
                    <a:pt x="731192" y="24130"/>
                  </a:cubicBezTo>
                  <a:cubicBezTo>
                    <a:pt x="731192" y="25400"/>
                    <a:pt x="731192" y="25400"/>
                    <a:pt x="731192" y="25400"/>
                  </a:cubicBezTo>
                  <a:cubicBezTo>
                    <a:pt x="731192" y="25400"/>
                    <a:pt x="729803" y="25400"/>
                    <a:pt x="728414" y="25400"/>
                  </a:cubicBezTo>
                  <a:cubicBezTo>
                    <a:pt x="729803" y="24130"/>
                    <a:pt x="731192" y="22860"/>
                    <a:pt x="729803" y="21590"/>
                  </a:cubicBezTo>
                  <a:cubicBezTo>
                    <a:pt x="727024" y="19050"/>
                    <a:pt x="724246" y="20320"/>
                    <a:pt x="724246" y="16510"/>
                  </a:cubicBezTo>
                  <a:cubicBezTo>
                    <a:pt x="725635" y="17145"/>
                    <a:pt x="727372" y="16192"/>
                    <a:pt x="728934" y="15716"/>
                  </a:cubicBezTo>
                  <a:close/>
                  <a:moveTo>
                    <a:pt x="568672" y="12700"/>
                  </a:moveTo>
                  <a:cubicBezTo>
                    <a:pt x="568672" y="13970"/>
                    <a:pt x="570259" y="15240"/>
                    <a:pt x="568672" y="17780"/>
                  </a:cubicBezTo>
                  <a:cubicBezTo>
                    <a:pt x="567084" y="19050"/>
                    <a:pt x="565496" y="17780"/>
                    <a:pt x="565496" y="16510"/>
                  </a:cubicBezTo>
                  <a:cubicBezTo>
                    <a:pt x="565496" y="15240"/>
                    <a:pt x="565496" y="12700"/>
                    <a:pt x="568672" y="12700"/>
                  </a:cubicBezTo>
                  <a:close/>
                  <a:moveTo>
                    <a:pt x="481359" y="12700"/>
                  </a:moveTo>
                  <a:cubicBezTo>
                    <a:pt x="482947" y="12700"/>
                    <a:pt x="482947" y="13758"/>
                    <a:pt x="484534" y="14817"/>
                  </a:cubicBezTo>
                  <a:cubicBezTo>
                    <a:pt x="484534" y="15875"/>
                    <a:pt x="482947" y="15875"/>
                    <a:pt x="482947" y="15875"/>
                  </a:cubicBezTo>
                  <a:cubicBezTo>
                    <a:pt x="481359" y="15875"/>
                    <a:pt x="479771" y="13758"/>
                    <a:pt x="481359" y="12700"/>
                  </a:cubicBezTo>
                  <a:close/>
                  <a:moveTo>
                    <a:pt x="247997" y="9524"/>
                  </a:moveTo>
                  <a:cubicBezTo>
                    <a:pt x="247997" y="9524"/>
                    <a:pt x="247997" y="11112"/>
                    <a:pt x="247997" y="11112"/>
                  </a:cubicBezTo>
                  <a:cubicBezTo>
                    <a:pt x="247203" y="11112"/>
                    <a:pt x="247203" y="11112"/>
                    <a:pt x="247203" y="11112"/>
                  </a:cubicBezTo>
                  <a:cubicBezTo>
                    <a:pt x="246409" y="9524"/>
                    <a:pt x="247203" y="7937"/>
                    <a:pt x="247997" y="9524"/>
                  </a:cubicBezTo>
                  <a:close/>
                  <a:moveTo>
                    <a:pt x="628997" y="6350"/>
                  </a:moveTo>
                  <a:cubicBezTo>
                    <a:pt x="630585" y="6350"/>
                    <a:pt x="632172" y="7937"/>
                    <a:pt x="632172" y="9525"/>
                  </a:cubicBezTo>
                  <a:cubicBezTo>
                    <a:pt x="630585" y="9525"/>
                    <a:pt x="628997" y="9525"/>
                    <a:pt x="627409" y="7937"/>
                  </a:cubicBezTo>
                  <a:cubicBezTo>
                    <a:pt x="628997" y="6350"/>
                    <a:pt x="628997" y="6350"/>
                    <a:pt x="628997" y="6350"/>
                  </a:cubicBezTo>
                  <a:close/>
                  <a:moveTo>
                    <a:pt x="589309" y="6350"/>
                  </a:moveTo>
                  <a:cubicBezTo>
                    <a:pt x="589309" y="6350"/>
                    <a:pt x="590897" y="7938"/>
                    <a:pt x="590897" y="7938"/>
                  </a:cubicBezTo>
                  <a:cubicBezTo>
                    <a:pt x="594072" y="9525"/>
                    <a:pt x="590897" y="11113"/>
                    <a:pt x="589309" y="11113"/>
                  </a:cubicBezTo>
                  <a:cubicBezTo>
                    <a:pt x="586134" y="11113"/>
                    <a:pt x="589309" y="7938"/>
                    <a:pt x="589309" y="6350"/>
                  </a:cubicBezTo>
                  <a:close/>
                  <a:moveTo>
                    <a:pt x="582165" y="6350"/>
                  </a:moveTo>
                  <a:cubicBezTo>
                    <a:pt x="582165" y="6350"/>
                    <a:pt x="582959" y="6350"/>
                    <a:pt x="582959" y="7937"/>
                  </a:cubicBezTo>
                  <a:cubicBezTo>
                    <a:pt x="582959" y="7937"/>
                    <a:pt x="582959" y="9525"/>
                    <a:pt x="582959" y="9525"/>
                  </a:cubicBezTo>
                  <a:cubicBezTo>
                    <a:pt x="582165" y="9525"/>
                    <a:pt x="581371" y="7937"/>
                    <a:pt x="582165" y="6350"/>
                  </a:cubicBezTo>
                  <a:close/>
                  <a:moveTo>
                    <a:pt x="646459" y="4762"/>
                  </a:moveTo>
                  <a:cubicBezTo>
                    <a:pt x="648999" y="4762"/>
                    <a:pt x="650269" y="7937"/>
                    <a:pt x="651539" y="4762"/>
                  </a:cubicBezTo>
                  <a:cubicBezTo>
                    <a:pt x="652809" y="6349"/>
                    <a:pt x="652809" y="6349"/>
                    <a:pt x="652809" y="7937"/>
                  </a:cubicBezTo>
                  <a:cubicBezTo>
                    <a:pt x="650269" y="7937"/>
                    <a:pt x="646459" y="7937"/>
                    <a:pt x="646459" y="4762"/>
                  </a:cubicBezTo>
                  <a:close/>
                  <a:moveTo>
                    <a:pt x="573434" y="4762"/>
                  </a:moveTo>
                  <a:cubicBezTo>
                    <a:pt x="573434" y="4762"/>
                    <a:pt x="573434" y="6350"/>
                    <a:pt x="573434" y="6350"/>
                  </a:cubicBezTo>
                  <a:cubicBezTo>
                    <a:pt x="570259" y="6350"/>
                    <a:pt x="570259" y="6350"/>
                    <a:pt x="570259" y="6350"/>
                  </a:cubicBezTo>
                  <a:cubicBezTo>
                    <a:pt x="570259" y="4762"/>
                    <a:pt x="571847" y="4762"/>
                    <a:pt x="573434" y="4762"/>
                  </a:cubicBezTo>
                  <a:close/>
                  <a:moveTo>
                    <a:pt x="557106" y="4762"/>
                  </a:moveTo>
                  <a:cubicBezTo>
                    <a:pt x="559827" y="4762"/>
                    <a:pt x="559827" y="6227"/>
                    <a:pt x="561188" y="7693"/>
                  </a:cubicBezTo>
                  <a:cubicBezTo>
                    <a:pt x="559827" y="9158"/>
                    <a:pt x="559827" y="13554"/>
                    <a:pt x="561188" y="15020"/>
                  </a:cubicBezTo>
                  <a:cubicBezTo>
                    <a:pt x="559827" y="16485"/>
                    <a:pt x="559827" y="16485"/>
                    <a:pt x="559827" y="16485"/>
                  </a:cubicBezTo>
                  <a:cubicBezTo>
                    <a:pt x="559827" y="16485"/>
                    <a:pt x="562549" y="16485"/>
                    <a:pt x="563909" y="19416"/>
                  </a:cubicBezTo>
                  <a:cubicBezTo>
                    <a:pt x="554384" y="23812"/>
                    <a:pt x="558466" y="10623"/>
                    <a:pt x="554384" y="7693"/>
                  </a:cubicBezTo>
                  <a:cubicBezTo>
                    <a:pt x="557106" y="4762"/>
                    <a:pt x="557106" y="4762"/>
                    <a:pt x="557106" y="4762"/>
                  </a:cubicBezTo>
                  <a:close/>
                  <a:moveTo>
                    <a:pt x="496529" y="4365"/>
                  </a:moveTo>
                  <a:lnTo>
                    <a:pt x="500762" y="8533"/>
                  </a:lnTo>
                  <a:cubicBezTo>
                    <a:pt x="503584" y="12700"/>
                    <a:pt x="503584" y="12700"/>
                    <a:pt x="503584" y="12700"/>
                  </a:cubicBezTo>
                  <a:cubicBezTo>
                    <a:pt x="500762" y="11311"/>
                    <a:pt x="497940" y="8533"/>
                    <a:pt x="493706" y="7143"/>
                  </a:cubicBezTo>
                  <a:cubicBezTo>
                    <a:pt x="492295" y="5754"/>
                    <a:pt x="490884" y="9922"/>
                    <a:pt x="490884" y="7143"/>
                  </a:cubicBezTo>
                  <a:cubicBezTo>
                    <a:pt x="490884" y="1587"/>
                    <a:pt x="493706" y="7143"/>
                    <a:pt x="496529" y="4365"/>
                  </a:cubicBezTo>
                  <a:close/>
                  <a:moveTo>
                    <a:pt x="619471" y="1587"/>
                  </a:moveTo>
                  <a:cubicBezTo>
                    <a:pt x="620265" y="1587"/>
                    <a:pt x="620265" y="3174"/>
                    <a:pt x="621059" y="3174"/>
                  </a:cubicBezTo>
                  <a:cubicBezTo>
                    <a:pt x="621059" y="3174"/>
                    <a:pt x="621059" y="4762"/>
                    <a:pt x="620265" y="4762"/>
                  </a:cubicBezTo>
                  <a:cubicBezTo>
                    <a:pt x="619471" y="1587"/>
                    <a:pt x="619471" y="1587"/>
                    <a:pt x="619471" y="1587"/>
                  </a:cubicBezTo>
                  <a:close/>
                  <a:moveTo>
                    <a:pt x="595474" y="0"/>
                  </a:moveTo>
                  <a:cubicBezTo>
                    <a:pt x="598303" y="5638"/>
                    <a:pt x="602546" y="7048"/>
                    <a:pt x="603960" y="12687"/>
                  </a:cubicBezTo>
                  <a:cubicBezTo>
                    <a:pt x="608204" y="11277"/>
                    <a:pt x="606789" y="7048"/>
                    <a:pt x="611032" y="7048"/>
                  </a:cubicBezTo>
                  <a:cubicBezTo>
                    <a:pt x="612447" y="1410"/>
                    <a:pt x="612447" y="1410"/>
                    <a:pt x="612447" y="1410"/>
                  </a:cubicBezTo>
                  <a:cubicBezTo>
                    <a:pt x="615276" y="1410"/>
                    <a:pt x="619519" y="0"/>
                    <a:pt x="619519" y="5638"/>
                  </a:cubicBezTo>
                  <a:cubicBezTo>
                    <a:pt x="620933" y="7048"/>
                    <a:pt x="618105" y="8458"/>
                    <a:pt x="616690" y="9867"/>
                  </a:cubicBezTo>
                  <a:cubicBezTo>
                    <a:pt x="616690" y="9867"/>
                    <a:pt x="613861" y="9867"/>
                    <a:pt x="613861" y="11277"/>
                  </a:cubicBezTo>
                  <a:cubicBezTo>
                    <a:pt x="613861" y="12687"/>
                    <a:pt x="616690" y="14096"/>
                    <a:pt x="615276" y="15506"/>
                  </a:cubicBezTo>
                  <a:cubicBezTo>
                    <a:pt x="618105" y="18325"/>
                    <a:pt x="623762" y="15506"/>
                    <a:pt x="628006" y="15506"/>
                  </a:cubicBezTo>
                  <a:cubicBezTo>
                    <a:pt x="625177" y="18325"/>
                    <a:pt x="628006" y="22554"/>
                    <a:pt x="629420" y="25373"/>
                  </a:cubicBezTo>
                  <a:cubicBezTo>
                    <a:pt x="636492" y="26783"/>
                    <a:pt x="628006" y="35241"/>
                    <a:pt x="635078" y="36650"/>
                  </a:cubicBezTo>
                  <a:cubicBezTo>
                    <a:pt x="636492" y="40879"/>
                    <a:pt x="629420" y="40879"/>
                    <a:pt x="630834" y="45108"/>
                  </a:cubicBezTo>
                  <a:cubicBezTo>
                    <a:pt x="626591" y="42289"/>
                    <a:pt x="626591" y="42289"/>
                    <a:pt x="626591" y="42289"/>
                  </a:cubicBezTo>
                  <a:cubicBezTo>
                    <a:pt x="623762" y="43698"/>
                    <a:pt x="623762" y="47927"/>
                    <a:pt x="625177" y="49337"/>
                  </a:cubicBezTo>
                  <a:cubicBezTo>
                    <a:pt x="626591" y="54976"/>
                    <a:pt x="630834" y="54976"/>
                    <a:pt x="635078" y="53566"/>
                  </a:cubicBezTo>
                  <a:cubicBezTo>
                    <a:pt x="639321" y="50747"/>
                    <a:pt x="636492" y="46518"/>
                    <a:pt x="636492" y="42289"/>
                  </a:cubicBezTo>
                  <a:cubicBezTo>
                    <a:pt x="639321" y="42289"/>
                    <a:pt x="642150" y="43698"/>
                    <a:pt x="644979" y="42289"/>
                  </a:cubicBezTo>
                  <a:cubicBezTo>
                    <a:pt x="644979" y="38060"/>
                    <a:pt x="644979" y="38060"/>
                    <a:pt x="644979" y="38060"/>
                  </a:cubicBezTo>
                  <a:cubicBezTo>
                    <a:pt x="650636" y="38060"/>
                    <a:pt x="650636" y="38060"/>
                    <a:pt x="650636" y="38060"/>
                  </a:cubicBezTo>
                  <a:cubicBezTo>
                    <a:pt x="650636" y="35241"/>
                    <a:pt x="647807" y="36650"/>
                    <a:pt x="646393" y="33831"/>
                  </a:cubicBezTo>
                  <a:cubicBezTo>
                    <a:pt x="642150" y="38060"/>
                    <a:pt x="643564" y="29602"/>
                    <a:pt x="639321" y="33831"/>
                  </a:cubicBezTo>
                  <a:cubicBezTo>
                    <a:pt x="637907" y="33831"/>
                    <a:pt x="636492" y="32421"/>
                    <a:pt x="635078" y="32421"/>
                  </a:cubicBezTo>
                  <a:cubicBezTo>
                    <a:pt x="635078" y="29602"/>
                    <a:pt x="639321" y="29602"/>
                    <a:pt x="637907" y="25373"/>
                  </a:cubicBezTo>
                  <a:cubicBezTo>
                    <a:pt x="639321" y="25373"/>
                    <a:pt x="639321" y="25373"/>
                    <a:pt x="639321" y="25373"/>
                  </a:cubicBezTo>
                  <a:cubicBezTo>
                    <a:pt x="640735" y="23964"/>
                    <a:pt x="639321" y="22554"/>
                    <a:pt x="639321" y="21144"/>
                  </a:cubicBezTo>
                  <a:cubicBezTo>
                    <a:pt x="637907" y="22554"/>
                    <a:pt x="637907" y="22554"/>
                    <a:pt x="637907" y="22554"/>
                  </a:cubicBezTo>
                  <a:cubicBezTo>
                    <a:pt x="642150" y="14096"/>
                    <a:pt x="632249" y="9867"/>
                    <a:pt x="636492" y="2819"/>
                  </a:cubicBezTo>
                  <a:cubicBezTo>
                    <a:pt x="636492" y="2819"/>
                    <a:pt x="637907" y="1410"/>
                    <a:pt x="637907" y="1410"/>
                  </a:cubicBezTo>
                  <a:cubicBezTo>
                    <a:pt x="637907" y="5638"/>
                    <a:pt x="640735" y="8458"/>
                    <a:pt x="643564" y="11277"/>
                  </a:cubicBezTo>
                  <a:cubicBezTo>
                    <a:pt x="644979" y="9867"/>
                    <a:pt x="644979" y="9867"/>
                    <a:pt x="644979" y="9867"/>
                  </a:cubicBezTo>
                  <a:cubicBezTo>
                    <a:pt x="644979" y="11277"/>
                    <a:pt x="644979" y="12687"/>
                    <a:pt x="644979" y="15506"/>
                  </a:cubicBezTo>
                  <a:cubicBezTo>
                    <a:pt x="646393" y="15506"/>
                    <a:pt x="647807" y="15506"/>
                    <a:pt x="649222" y="16915"/>
                  </a:cubicBezTo>
                  <a:cubicBezTo>
                    <a:pt x="646393" y="19735"/>
                    <a:pt x="643564" y="21144"/>
                    <a:pt x="646393" y="25373"/>
                  </a:cubicBezTo>
                  <a:cubicBezTo>
                    <a:pt x="647807" y="25373"/>
                    <a:pt x="647807" y="25373"/>
                    <a:pt x="647807" y="25373"/>
                  </a:cubicBezTo>
                  <a:cubicBezTo>
                    <a:pt x="654880" y="18325"/>
                    <a:pt x="654880" y="18325"/>
                    <a:pt x="654880" y="18325"/>
                  </a:cubicBezTo>
                  <a:cubicBezTo>
                    <a:pt x="656294" y="19735"/>
                    <a:pt x="657708" y="21144"/>
                    <a:pt x="659123" y="19735"/>
                  </a:cubicBezTo>
                  <a:cubicBezTo>
                    <a:pt x="660537" y="16915"/>
                    <a:pt x="663366" y="14096"/>
                    <a:pt x="660537" y="9867"/>
                  </a:cubicBezTo>
                  <a:cubicBezTo>
                    <a:pt x="661952" y="11277"/>
                    <a:pt x="664781" y="9867"/>
                    <a:pt x="664781" y="8458"/>
                  </a:cubicBezTo>
                  <a:cubicBezTo>
                    <a:pt x="664781" y="7048"/>
                    <a:pt x="663366" y="5638"/>
                    <a:pt x="663366" y="4229"/>
                  </a:cubicBezTo>
                  <a:cubicBezTo>
                    <a:pt x="664781" y="4229"/>
                    <a:pt x="666195" y="2819"/>
                    <a:pt x="667609" y="2819"/>
                  </a:cubicBezTo>
                  <a:cubicBezTo>
                    <a:pt x="670438" y="7048"/>
                    <a:pt x="670438" y="7048"/>
                    <a:pt x="670438" y="7048"/>
                  </a:cubicBezTo>
                  <a:cubicBezTo>
                    <a:pt x="663366" y="7048"/>
                    <a:pt x="670438" y="14096"/>
                    <a:pt x="667609" y="16915"/>
                  </a:cubicBezTo>
                  <a:cubicBezTo>
                    <a:pt x="669024" y="18325"/>
                    <a:pt x="666195" y="18325"/>
                    <a:pt x="666195" y="19735"/>
                  </a:cubicBezTo>
                  <a:cubicBezTo>
                    <a:pt x="664781" y="19735"/>
                    <a:pt x="663366" y="18325"/>
                    <a:pt x="661952" y="18325"/>
                  </a:cubicBezTo>
                  <a:cubicBezTo>
                    <a:pt x="659123" y="19735"/>
                    <a:pt x="663366" y="21144"/>
                    <a:pt x="661952" y="22554"/>
                  </a:cubicBezTo>
                  <a:cubicBezTo>
                    <a:pt x="664781" y="25373"/>
                    <a:pt x="669024" y="23964"/>
                    <a:pt x="669024" y="26783"/>
                  </a:cubicBezTo>
                  <a:cubicBezTo>
                    <a:pt x="671853" y="26783"/>
                    <a:pt x="671853" y="23964"/>
                    <a:pt x="674682" y="23964"/>
                  </a:cubicBezTo>
                  <a:cubicBezTo>
                    <a:pt x="677510" y="19735"/>
                    <a:pt x="674682" y="16915"/>
                    <a:pt x="676096" y="11277"/>
                  </a:cubicBezTo>
                  <a:cubicBezTo>
                    <a:pt x="673267" y="9867"/>
                    <a:pt x="671853" y="11277"/>
                    <a:pt x="670438" y="8458"/>
                  </a:cubicBezTo>
                  <a:cubicBezTo>
                    <a:pt x="671853" y="7048"/>
                    <a:pt x="673267" y="7048"/>
                    <a:pt x="673267" y="7048"/>
                  </a:cubicBezTo>
                  <a:cubicBezTo>
                    <a:pt x="676096" y="7048"/>
                    <a:pt x="673267" y="8458"/>
                    <a:pt x="674682" y="9867"/>
                  </a:cubicBezTo>
                  <a:cubicBezTo>
                    <a:pt x="676096" y="8458"/>
                    <a:pt x="676096" y="5638"/>
                    <a:pt x="678925" y="5638"/>
                  </a:cubicBezTo>
                  <a:cubicBezTo>
                    <a:pt x="683168" y="7048"/>
                    <a:pt x="681754" y="8458"/>
                    <a:pt x="683168" y="11277"/>
                  </a:cubicBezTo>
                  <a:cubicBezTo>
                    <a:pt x="680339" y="11277"/>
                    <a:pt x="680339" y="11277"/>
                    <a:pt x="680339" y="11277"/>
                  </a:cubicBezTo>
                  <a:cubicBezTo>
                    <a:pt x="681754" y="12687"/>
                    <a:pt x="681754" y="12687"/>
                    <a:pt x="681754" y="14096"/>
                  </a:cubicBezTo>
                  <a:cubicBezTo>
                    <a:pt x="678925" y="14096"/>
                    <a:pt x="680339" y="15506"/>
                    <a:pt x="680339" y="16915"/>
                  </a:cubicBezTo>
                  <a:cubicBezTo>
                    <a:pt x="684583" y="21144"/>
                    <a:pt x="688826" y="16915"/>
                    <a:pt x="691655" y="22554"/>
                  </a:cubicBezTo>
                  <a:cubicBezTo>
                    <a:pt x="693069" y="21144"/>
                    <a:pt x="691655" y="19735"/>
                    <a:pt x="691655" y="18325"/>
                  </a:cubicBezTo>
                  <a:cubicBezTo>
                    <a:pt x="691655" y="18325"/>
                    <a:pt x="693069" y="19735"/>
                    <a:pt x="694484" y="18325"/>
                  </a:cubicBezTo>
                  <a:cubicBezTo>
                    <a:pt x="694484" y="18325"/>
                    <a:pt x="694484" y="16915"/>
                    <a:pt x="694484" y="15506"/>
                  </a:cubicBezTo>
                  <a:cubicBezTo>
                    <a:pt x="697312" y="15506"/>
                    <a:pt x="698727" y="14096"/>
                    <a:pt x="700141" y="12687"/>
                  </a:cubicBezTo>
                  <a:cubicBezTo>
                    <a:pt x="698727" y="11277"/>
                    <a:pt x="698727" y="11277"/>
                    <a:pt x="698727" y="11277"/>
                  </a:cubicBezTo>
                  <a:cubicBezTo>
                    <a:pt x="702970" y="14096"/>
                    <a:pt x="704385" y="7048"/>
                    <a:pt x="708628" y="8458"/>
                  </a:cubicBezTo>
                  <a:cubicBezTo>
                    <a:pt x="712871" y="12687"/>
                    <a:pt x="712871" y="19735"/>
                    <a:pt x="718529" y="21144"/>
                  </a:cubicBezTo>
                  <a:cubicBezTo>
                    <a:pt x="718529" y="22554"/>
                    <a:pt x="719943" y="25373"/>
                    <a:pt x="717114" y="25373"/>
                  </a:cubicBezTo>
                  <a:cubicBezTo>
                    <a:pt x="715700" y="25373"/>
                    <a:pt x="712871" y="23964"/>
                    <a:pt x="711457" y="22554"/>
                  </a:cubicBezTo>
                  <a:cubicBezTo>
                    <a:pt x="711457" y="18325"/>
                    <a:pt x="707213" y="16915"/>
                    <a:pt x="704385" y="14096"/>
                  </a:cubicBezTo>
                  <a:cubicBezTo>
                    <a:pt x="702970" y="15506"/>
                    <a:pt x="702970" y="16915"/>
                    <a:pt x="702970" y="18325"/>
                  </a:cubicBezTo>
                  <a:cubicBezTo>
                    <a:pt x="705799" y="19735"/>
                    <a:pt x="704385" y="21144"/>
                    <a:pt x="705799" y="22554"/>
                  </a:cubicBezTo>
                  <a:cubicBezTo>
                    <a:pt x="702970" y="21144"/>
                    <a:pt x="700141" y="18325"/>
                    <a:pt x="697312" y="18325"/>
                  </a:cubicBezTo>
                  <a:cubicBezTo>
                    <a:pt x="697312" y="23964"/>
                    <a:pt x="688826" y="18325"/>
                    <a:pt x="691655" y="25373"/>
                  </a:cubicBezTo>
                  <a:cubicBezTo>
                    <a:pt x="688826" y="26783"/>
                    <a:pt x="688826" y="26783"/>
                    <a:pt x="688826" y="26783"/>
                  </a:cubicBezTo>
                  <a:cubicBezTo>
                    <a:pt x="693069" y="28193"/>
                    <a:pt x="685997" y="32421"/>
                    <a:pt x="693069" y="33831"/>
                  </a:cubicBezTo>
                  <a:cubicBezTo>
                    <a:pt x="694484" y="38060"/>
                    <a:pt x="688826" y="40879"/>
                    <a:pt x="693069" y="43698"/>
                  </a:cubicBezTo>
                  <a:cubicBezTo>
                    <a:pt x="695898" y="40879"/>
                    <a:pt x="698727" y="42289"/>
                    <a:pt x="701556" y="40879"/>
                  </a:cubicBezTo>
                  <a:cubicBezTo>
                    <a:pt x="701556" y="43698"/>
                    <a:pt x="702970" y="46518"/>
                    <a:pt x="701556" y="49337"/>
                  </a:cubicBezTo>
                  <a:cubicBezTo>
                    <a:pt x="697312" y="49337"/>
                    <a:pt x="697312" y="49337"/>
                    <a:pt x="697312" y="49337"/>
                  </a:cubicBezTo>
                  <a:cubicBezTo>
                    <a:pt x="697312" y="50747"/>
                    <a:pt x="697312" y="50747"/>
                    <a:pt x="697312" y="50747"/>
                  </a:cubicBezTo>
                  <a:cubicBezTo>
                    <a:pt x="694484" y="46518"/>
                    <a:pt x="681754" y="53566"/>
                    <a:pt x="687411" y="43698"/>
                  </a:cubicBezTo>
                  <a:cubicBezTo>
                    <a:pt x="687411" y="42289"/>
                    <a:pt x="687411" y="40879"/>
                    <a:pt x="685997" y="40879"/>
                  </a:cubicBezTo>
                  <a:cubicBezTo>
                    <a:pt x="681754" y="40879"/>
                    <a:pt x="683168" y="45108"/>
                    <a:pt x="681754" y="46518"/>
                  </a:cubicBezTo>
                  <a:cubicBezTo>
                    <a:pt x="680339" y="50747"/>
                    <a:pt x="687411" y="50747"/>
                    <a:pt x="683168" y="54976"/>
                  </a:cubicBezTo>
                  <a:cubicBezTo>
                    <a:pt x="680339" y="52156"/>
                    <a:pt x="680339" y="52156"/>
                    <a:pt x="680339" y="52156"/>
                  </a:cubicBezTo>
                  <a:cubicBezTo>
                    <a:pt x="678925" y="57795"/>
                    <a:pt x="687411" y="64843"/>
                    <a:pt x="677510" y="66253"/>
                  </a:cubicBezTo>
                  <a:cubicBezTo>
                    <a:pt x="677510" y="67662"/>
                    <a:pt x="680339" y="67662"/>
                    <a:pt x="678925" y="69072"/>
                  </a:cubicBezTo>
                  <a:cubicBezTo>
                    <a:pt x="676096" y="67662"/>
                    <a:pt x="671853" y="67662"/>
                    <a:pt x="670438" y="64843"/>
                  </a:cubicBezTo>
                  <a:cubicBezTo>
                    <a:pt x="667609" y="67662"/>
                    <a:pt x="659123" y="62024"/>
                    <a:pt x="659123" y="67662"/>
                  </a:cubicBezTo>
                  <a:lnTo>
                    <a:pt x="659123" y="70481"/>
                  </a:lnTo>
                  <a:cubicBezTo>
                    <a:pt x="663366" y="70481"/>
                    <a:pt x="661952" y="77530"/>
                    <a:pt x="666195" y="74710"/>
                  </a:cubicBezTo>
                  <a:cubicBezTo>
                    <a:pt x="667609" y="77530"/>
                    <a:pt x="671853" y="73301"/>
                    <a:pt x="671853" y="77530"/>
                  </a:cubicBezTo>
                  <a:cubicBezTo>
                    <a:pt x="669024" y="80349"/>
                    <a:pt x="666195" y="84578"/>
                    <a:pt x="670438" y="85987"/>
                  </a:cubicBezTo>
                  <a:cubicBezTo>
                    <a:pt x="673267" y="85987"/>
                    <a:pt x="678925" y="84578"/>
                    <a:pt x="681754" y="83168"/>
                  </a:cubicBezTo>
                  <a:cubicBezTo>
                    <a:pt x="683168" y="81758"/>
                    <a:pt x="683168" y="81758"/>
                    <a:pt x="683168" y="81758"/>
                  </a:cubicBezTo>
                  <a:cubicBezTo>
                    <a:pt x="684583" y="80349"/>
                    <a:pt x="685997" y="83168"/>
                    <a:pt x="687411" y="83168"/>
                  </a:cubicBezTo>
                  <a:cubicBezTo>
                    <a:pt x="685997" y="87397"/>
                    <a:pt x="690240" y="93036"/>
                    <a:pt x="684583" y="93036"/>
                  </a:cubicBezTo>
                  <a:cubicBezTo>
                    <a:pt x="683168" y="94445"/>
                    <a:pt x="681754" y="97264"/>
                    <a:pt x="683168" y="98674"/>
                  </a:cubicBezTo>
                  <a:cubicBezTo>
                    <a:pt x="685997" y="100084"/>
                    <a:pt x="685997" y="100084"/>
                    <a:pt x="685997" y="100084"/>
                  </a:cubicBezTo>
                  <a:cubicBezTo>
                    <a:pt x="683168" y="104313"/>
                    <a:pt x="680339" y="112770"/>
                    <a:pt x="685997" y="116999"/>
                  </a:cubicBezTo>
                  <a:cubicBezTo>
                    <a:pt x="684583" y="119819"/>
                    <a:pt x="680339" y="118409"/>
                    <a:pt x="677510" y="118409"/>
                  </a:cubicBezTo>
                  <a:cubicBezTo>
                    <a:pt x="676096" y="116999"/>
                    <a:pt x="676096" y="116999"/>
                    <a:pt x="676096" y="116999"/>
                  </a:cubicBezTo>
                  <a:cubicBezTo>
                    <a:pt x="674682" y="116999"/>
                    <a:pt x="673267" y="119819"/>
                    <a:pt x="673267" y="121228"/>
                  </a:cubicBezTo>
                  <a:cubicBezTo>
                    <a:pt x="673267" y="122638"/>
                    <a:pt x="676096" y="124047"/>
                    <a:pt x="676096" y="126867"/>
                  </a:cubicBezTo>
                  <a:cubicBezTo>
                    <a:pt x="671853" y="126867"/>
                    <a:pt x="671853" y="126867"/>
                    <a:pt x="671853" y="126867"/>
                  </a:cubicBezTo>
                  <a:cubicBezTo>
                    <a:pt x="673267" y="129686"/>
                    <a:pt x="676096" y="131096"/>
                    <a:pt x="677510" y="132505"/>
                  </a:cubicBezTo>
                  <a:cubicBezTo>
                    <a:pt x="678925" y="128276"/>
                    <a:pt x="681754" y="135324"/>
                    <a:pt x="684583" y="132505"/>
                  </a:cubicBezTo>
                  <a:cubicBezTo>
                    <a:pt x="685997" y="132505"/>
                    <a:pt x="685997" y="133915"/>
                    <a:pt x="685997" y="135324"/>
                  </a:cubicBezTo>
                  <a:cubicBezTo>
                    <a:pt x="681754" y="138144"/>
                    <a:pt x="688826" y="142373"/>
                    <a:pt x="683168" y="145192"/>
                  </a:cubicBezTo>
                  <a:cubicBezTo>
                    <a:pt x="680339" y="142373"/>
                    <a:pt x="680339" y="142373"/>
                    <a:pt x="680339" y="142373"/>
                  </a:cubicBezTo>
                  <a:cubicBezTo>
                    <a:pt x="678925" y="146601"/>
                    <a:pt x="681754" y="150830"/>
                    <a:pt x="683168" y="155059"/>
                  </a:cubicBezTo>
                  <a:cubicBezTo>
                    <a:pt x="683168" y="156469"/>
                    <a:pt x="683168" y="156469"/>
                    <a:pt x="683168" y="156469"/>
                  </a:cubicBezTo>
                  <a:cubicBezTo>
                    <a:pt x="688826" y="155059"/>
                    <a:pt x="687411" y="149421"/>
                    <a:pt x="693069" y="149421"/>
                  </a:cubicBezTo>
                  <a:cubicBezTo>
                    <a:pt x="695898" y="152240"/>
                    <a:pt x="695898" y="152240"/>
                    <a:pt x="695898" y="152240"/>
                  </a:cubicBezTo>
                  <a:cubicBezTo>
                    <a:pt x="697312" y="150830"/>
                    <a:pt x="697312" y="150830"/>
                    <a:pt x="697312" y="149421"/>
                  </a:cubicBezTo>
                  <a:cubicBezTo>
                    <a:pt x="700141" y="150830"/>
                    <a:pt x="700141" y="150830"/>
                    <a:pt x="700141" y="150830"/>
                  </a:cubicBezTo>
                  <a:cubicBezTo>
                    <a:pt x="701556" y="149421"/>
                    <a:pt x="700141" y="146601"/>
                    <a:pt x="702970" y="146601"/>
                  </a:cubicBezTo>
                  <a:cubicBezTo>
                    <a:pt x="705799" y="149421"/>
                    <a:pt x="711457" y="149421"/>
                    <a:pt x="708628" y="153650"/>
                  </a:cubicBezTo>
                  <a:cubicBezTo>
                    <a:pt x="710042" y="156469"/>
                    <a:pt x="710042" y="156469"/>
                    <a:pt x="710042" y="156469"/>
                  </a:cubicBezTo>
                  <a:cubicBezTo>
                    <a:pt x="705799" y="155059"/>
                    <a:pt x="705799" y="155059"/>
                    <a:pt x="705799" y="155059"/>
                  </a:cubicBezTo>
                  <a:cubicBezTo>
                    <a:pt x="705799" y="152240"/>
                    <a:pt x="705799" y="152240"/>
                    <a:pt x="705799" y="152240"/>
                  </a:cubicBezTo>
                  <a:cubicBezTo>
                    <a:pt x="705799" y="150830"/>
                    <a:pt x="704385" y="152240"/>
                    <a:pt x="702970" y="152240"/>
                  </a:cubicBezTo>
                  <a:cubicBezTo>
                    <a:pt x="700141" y="153650"/>
                    <a:pt x="701556" y="157879"/>
                    <a:pt x="701556" y="160698"/>
                  </a:cubicBezTo>
                  <a:cubicBezTo>
                    <a:pt x="702970" y="163517"/>
                    <a:pt x="702970" y="159288"/>
                    <a:pt x="704385" y="160698"/>
                  </a:cubicBezTo>
                  <a:cubicBezTo>
                    <a:pt x="705799" y="162107"/>
                    <a:pt x="705799" y="164927"/>
                    <a:pt x="705799" y="167746"/>
                  </a:cubicBezTo>
                  <a:cubicBezTo>
                    <a:pt x="700141" y="164927"/>
                    <a:pt x="701556" y="156469"/>
                    <a:pt x="695898" y="153650"/>
                  </a:cubicBezTo>
                  <a:cubicBezTo>
                    <a:pt x="694484" y="155059"/>
                    <a:pt x="691655" y="157879"/>
                    <a:pt x="694484" y="160698"/>
                  </a:cubicBezTo>
                  <a:cubicBezTo>
                    <a:pt x="697312" y="162107"/>
                    <a:pt x="697312" y="162107"/>
                    <a:pt x="697312" y="162107"/>
                  </a:cubicBezTo>
                  <a:cubicBezTo>
                    <a:pt x="697312" y="163517"/>
                    <a:pt x="695898" y="163517"/>
                    <a:pt x="695898" y="163517"/>
                  </a:cubicBezTo>
                  <a:cubicBezTo>
                    <a:pt x="694484" y="164927"/>
                    <a:pt x="694484" y="162107"/>
                    <a:pt x="694484" y="162107"/>
                  </a:cubicBezTo>
                  <a:cubicBezTo>
                    <a:pt x="688826" y="166336"/>
                    <a:pt x="698727" y="170565"/>
                    <a:pt x="690240" y="173384"/>
                  </a:cubicBezTo>
                  <a:cubicBezTo>
                    <a:pt x="693069" y="176204"/>
                    <a:pt x="687411" y="177613"/>
                    <a:pt x="685997" y="179023"/>
                  </a:cubicBezTo>
                  <a:cubicBezTo>
                    <a:pt x="681754" y="180433"/>
                    <a:pt x="683168" y="173384"/>
                    <a:pt x="677510" y="174794"/>
                  </a:cubicBezTo>
                  <a:cubicBezTo>
                    <a:pt x="676096" y="176204"/>
                    <a:pt x="677510" y="177613"/>
                    <a:pt x="678925" y="179023"/>
                  </a:cubicBezTo>
                  <a:cubicBezTo>
                    <a:pt x="681754" y="177613"/>
                    <a:pt x="681754" y="177613"/>
                    <a:pt x="681754" y="177613"/>
                  </a:cubicBezTo>
                  <a:cubicBezTo>
                    <a:pt x="680339" y="180433"/>
                    <a:pt x="680339" y="180433"/>
                    <a:pt x="680339" y="180433"/>
                  </a:cubicBezTo>
                  <a:cubicBezTo>
                    <a:pt x="681754" y="180433"/>
                    <a:pt x="681754" y="180433"/>
                    <a:pt x="683168" y="180433"/>
                  </a:cubicBezTo>
                  <a:cubicBezTo>
                    <a:pt x="683168" y="187481"/>
                    <a:pt x="685997" y="191710"/>
                    <a:pt x="691655" y="197348"/>
                  </a:cubicBezTo>
                  <a:cubicBezTo>
                    <a:pt x="694484" y="200167"/>
                    <a:pt x="691655" y="204396"/>
                    <a:pt x="690240" y="207216"/>
                  </a:cubicBezTo>
                  <a:cubicBezTo>
                    <a:pt x="691655" y="205806"/>
                    <a:pt x="695898" y="208625"/>
                    <a:pt x="697312" y="204396"/>
                  </a:cubicBezTo>
                  <a:cubicBezTo>
                    <a:pt x="700141" y="202987"/>
                    <a:pt x="698727" y="207216"/>
                    <a:pt x="700141" y="208625"/>
                  </a:cubicBezTo>
                  <a:cubicBezTo>
                    <a:pt x="701556" y="208625"/>
                    <a:pt x="701556" y="205806"/>
                    <a:pt x="702970" y="207216"/>
                  </a:cubicBezTo>
                  <a:cubicBezTo>
                    <a:pt x="704385" y="207216"/>
                    <a:pt x="704385" y="208625"/>
                    <a:pt x="704385" y="210035"/>
                  </a:cubicBezTo>
                  <a:cubicBezTo>
                    <a:pt x="701556" y="210035"/>
                    <a:pt x="701556" y="210035"/>
                    <a:pt x="701556" y="210035"/>
                  </a:cubicBezTo>
                  <a:cubicBezTo>
                    <a:pt x="704385" y="212854"/>
                    <a:pt x="704385" y="215673"/>
                    <a:pt x="702970" y="218493"/>
                  </a:cubicBezTo>
                  <a:cubicBezTo>
                    <a:pt x="705799" y="218493"/>
                    <a:pt x="705799" y="214264"/>
                    <a:pt x="708628" y="212854"/>
                  </a:cubicBezTo>
                  <a:cubicBezTo>
                    <a:pt x="707213" y="211444"/>
                    <a:pt x="705799" y="208625"/>
                    <a:pt x="708628" y="207216"/>
                  </a:cubicBezTo>
                  <a:cubicBezTo>
                    <a:pt x="711457" y="207216"/>
                    <a:pt x="711457" y="207216"/>
                    <a:pt x="711457" y="207216"/>
                  </a:cubicBezTo>
                  <a:cubicBezTo>
                    <a:pt x="710042" y="205806"/>
                    <a:pt x="710042" y="205806"/>
                    <a:pt x="710042" y="204396"/>
                  </a:cubicBezTo>
                  <a:cubicBezTo>
                    <a:pt x="708628" y="205806"/>
                    <a:pt x="708628" y="207216"/>
                    <a:pt x="705799" y="205806"/>
                  </a:cubicBezTo>
                  <a:cubicBezTo>
                    <a:pt x="704385" y="202987"/>
                    <a:pt x="704385" y="200167"/>
                    <a:pt x="702970" y="197348"/>
                  </a:cubicBezTo>
                  <a:cubicBezTo>
                    <a:pt x="704385" y="195939"/>
                    <a:pt x="710042" y="202987"/>
                    <a:pt x="710042" y="197348"/>
                  </a:cubicBezTo>
                  <a:cubicBezTo>
                    <a:pt x="705799" y="195939"/>
                    <a:pt x="705799" y="195939"/>
                    <a:pt x="705799" y="195939"/>
                  </a:cubicBezTo>
                  <a:cubicBezTo>
                    <a:pt x="707213" y="193119"/>
                    <a:pt x="708628" y="191710"/>
                    <a:pt x="708628" y="190300"/>
                  </a:cubicBezTo>
                  <a:cubicBezTo>
                    <a:pt x="708628" y="188890"/>
                    <a:pt x="711457" y="191710"/>
                    <a:pt x="711457" y="188890"/>
                  </a:cubicBezTo>
                  <a:cubicBezTo>
                    <a:pt x="711457" y="187481"/>
                    <a:pt x="711457" y="187481"/>
                    <a:pt x="711457" y="187481"/>
                  </a:cubicBezTo>
                  <a:cubicBezTo>
                    <a:pt x="714286" y="190300"/>
                    <a:pt x="719943" y="193119"/>
                    <a:pt x="718529" y="197348"/>
                  </a:cubicBezTo>
                  <a:cubicBezTo>
                    <a:pt x="721358" y="198758"/>
                    <a:pt x="717114" y="202987"/>
                    <a:pt x="721358" y="202987"/>
                  </a:cubicBezTo>
                  <a:cubicBezTo>
                    <a:pt x="719943" y="202987"/>
                    <a:pt x="721358" y="205806"/>
                    <a:pt x="719943" y="207216"/>
                  </a:cubicBezTo>
                  <a:cubicBezTo>
                    <a:pt x="717114" y="204396"/>
                    <a:pt x="718529" y="197348"/>
                    <a:pt x="714286" y="197348"/>
                  </a:cubicBezTo>
                  <a:cubicBezTo>
                    <a:pt x="708628" y="201577"/>
                    <a:pt x="718529" y="201577"/>
                    <a:pt x="714286" y="205806"/>
                  </a:cubicBezTo>
                  <a:cubicBezTo>
                    <a:pt x="715700" y="207216"/>
                    <a:pt x="715700" y="207216"/>
                    <a:pt x="715700" y="207216"/>
                  </a:cubicBezTo>
                  <a:cubicBezTo>
                    <a:pt x="715700" y="207216"/>
                    <a:pt x="715700" y="207216"/>
                    <a:pt x="714286" y="207216"/>
                  </a:cubicBezTo>
                  <a:cubicBezTo>
                    <a:pt x="712871" y="207216"/>
                    <a:pt x="712871" y="208625"/>
                    <a:pt x="714286" y="208625"/>
                  </a:cubicBezTo>
                  <a:cubicBezTo>
                    <a:pt x="717114" y="208625"/>
                    <a:pt x="721358" y="210035"/>
                    <a:pt x="722772" y="214264"/>
                  </a:cubicBezTo>
                  <a:cubicBezTo>
                    <a:pt x="721358" y="218493"/>
                    <a:pt x="728430" y="221312"/>
                    <a:pt x="724187" y="224131"/>
                  </a:cubicBezTo>
                  <a:cubicBezTo>
                    <a:pt x="728430" y="226950"/>
                    <a:pt x="731259" y="222722"/>
                    <a:pt x="732673" y="221312"/>
                  </a:cubicBezTo>
                  <a:cubicBezTo>
                    <a:pt x="732673" y="218493"/>
                    <a:pt x="729844" y="221312"/>
                    <a:pt x="729844" y="219902"/>
                  </a:cubicBezTo>
                  <a:cubicBezTo>
                    <a:pt x="729844" y="214264"/>
                    <a:pt x="729844" y="214264"/>
                    <a:pt x="729844" y="214264"/>
                  </a:cubicBezTo>
                  <a:cubicBezTo>
                    <a:pt x="732673" y="217083"/>
                    <a:pt x="732673" y="221312"/>
                    <a:pt x="738331" y="218493"/>
                  </a:cubicBezTo>
                  <a:cubicBezTo>
                    <a:pt x="736916" y="222722"/>
                    <a:pt x="742574" y="226950"/>
                    <a:pt x="743989" y="229770"/>
                  </a:cubicBezTo>
                  <a:cubicBezTo>
                    <a:pt x="746817" y="229770"/>
                    <a:pt x="748232" y="231179"/>
                    <a:pt x="749646" y="232589"/>
                  </a:cubicBezTo>
                  <a:cubicBezTo>
                    <a:pt x="749646" y="233999"/>
                    <a:pt x="749646" y="233999"/>
                    <a:pt x="749646" y="233999"/>
                  </a:cubicBezTo>
                  <a:cubicBezTo>
                    <a:pt x="742574" y="233999"/>
                    <a:pt x="742574" y="233999"/>
                    <a:pt x="742574" y="233999"/>
                  </a:cubicBezTo>
                  <a:cubicBezTo>
                    <a:pt x="741160" y="235408"/>
                    <a:pt x="746817" y="238227"/>
                    <a:pt x="742574" y="239637"/>
                  </a:cubicBezTo>
                  <a:cubicBezTo>
                    <a:pt x="739745" y="238227"/>
                    <a:pt x="736916" y="238227"/>
                    <a:pt x="736916" y="236818"/>
                  </a:cubicBezTo>
                  <a:cubicBezTo>
                    <a:pt x="736916" y="233999"/>
                    <a:pt x="734088" y="232589"/>
                    <a:pt x="732673" y="229770"/>
                  </a:cubicBezTo>
                  <a:cubicBezTo>
                    <a:pt x="728430" y="228360"/>
                    <a:pt x="725601" y="226950"/>
                    <a:pt x="721358" y="228360"/>
                  </a:cubicBezTo>
                  <a:cubicBezTo>
                    <a:pt x="724187" y="232589"/>
                    <a:pt x="721358" y="233999"/>
                    <a:pt x="719943" y="236818"/>
                  </a:cubicBezTo>
                  <a:cubicBezTo>
                    <a:pt x="718529" y="236818"/>
                    <a:pt x="717114" y="233999"/>
                    <a:pt x="715700" y="235408"/>
                  </a:cubicBezTo>
                  <a:cubicBezTo>
                    <a:pt x="714286" y="233999"/>
                    <a:pt x="715700" y="232589"/>
                    <a:pt x="714286" y="232589"/>
                  </a:cubicBezTo>
                  <a:cubicBezTo>
                    <a:pt x="711457" y="232589"/>
                    <a:pt x="712871" y="235408"/>
                    <a:pt x="712871" y="236818"/>
                  </a:cubicBezTo>
                  <a:cubicBezTo>
                    <a:pt x="714286" y="238227"/>
                    <a:pt x="715700" y="238227"/>
                    <a:pt x="715700" y="239637"/>
                  </a:cubicBezTo>
                  <a:cubicBezTo>
                    <a:pt x="711457" y="241047"/>
                    <a:pt x="711457" y="243866"/>
                    <a:pt x="708628" y="242456"/>
                  </a:cubicBezTo>
                  <a:cubicBezTo>
                    <a:pt x="707213" y="241047"/>
                    <a:pt x="704385" y="239637"/>
                    <a:pt x="701556" y="238227"/>
                  </a:cubicBezTo>
                  <a:cubicBezTo>
                    <a:pt x="698727" y="242456"/>
                    <a:pt x="698727" y="242456"/>
                    <a:pt x="698727" y="242456"/>
                  </a:cubicBezTo>
                  <a:cubicBezTo>
                    <a:pt x="697312" y="241047"/>
                    <a:pt x="695898" y="238227"/>
                    <a:pt x="694484" y="239637"/>
                  </a:cubicBezTo>
                  <a:cubicBezTo>
                    <a:pt x="693069" y="242456"/>
                    <a:pt x="695898" y="241047"/>
                    <a:pt x="697312" y="242456"/>
                  </a:cubicBezTo>
                  <a:cubicBezTo>
                    <a:pt x="700141" y="248095"/>
                    <a:pt x="700141" y="252324"/>
                    <a:pt x="701556" y="257962"/>
                  </a:cubicBezTo>
                  <a:cubicBezTo>
                    <a:pt x="701556" y="259372"/>
                    <a:pt x="700141" y="262191"/>
                    <a:pt x="700141" y="263601"/>
                  </a:cubicBezTo>
                  <a:cubicBezTo>
                    <a:pt x="702970" y="263601"/>
                    <a:pt x="701556" y="269239"/>
                    <a:pt x="705799" y="269239"/>
                  </a:cubicBezTo>
                  <a:cubicBezTo>
                    <a:pt x="705799" y="263601"/>
                    <a:pt x="705799" y="263601"/>
                    <a:pt x="705799" y="263601"/>
                  </a:cubicBezTo>
                  <a:cubicBezTo>
                    <a:pt x="708628" y="262191"/>
                    <a:pt x="710042" y="263601"/>
                    <a:pt x="710042" y="265010"/>
                  </a:cubicBezTo>
                  <a:cubicBezTo>
                    <a:pt x="708628" y="266420"/>
                    <a:pt x="707213" y="267830"/>
                    <a:pt x="707213" y="270649"/>
                  </a:cubicBezTo>
                  <a:cubicBezTo>
                    <a:pt x="708628" y="272059"/>
                    <a:pt x="710042" y="272059"/>
                    <a:pt x="711457" y="270649"/>
                  </a:cubicBezTo>
                  <a:cubicBezTo>
                    <a:pt x="714286" y="269239"/>
                    <a:pt x="711457" y="265010"/>
                    <a:pt x="711457" y="263601"/>
                  </a:cubicBezTo>
                  <a:cubicBezTo>
                    <a:pt x="711457" y="262191"/>
                    <a:pt x="712871" y="259372"/>
                    <a:pt x="714286" y="260782"/>
                  </a:cubicBezTo>
                  <a:cubicBezTo>
                    <a:pt x="715700" y="265010"/>
                    <a:pt x="714286" y="267830"/>
                    <a:pt x="718529" y="269239"/>
                  </a:cubicBezTo>
                  <a:cubicBezTo>
                    <a:pt x="721358" y="270649"/>
                    <a:pt x="722772" y="274878"/>
                    <a:pt x="727015" y="272059"/>
                  </a:cubicBezTo>
                  <a:cubicBezTo>
                    <a:pt x="729844" y="272059"/>
                    <a:pt x="731259" y="273468"/>
                    <a:pt x="729844" y="276287"/>
                  </a:cubicBezTo>
                  <a:cubicBezTo>
                    <a:pt x="728430" y="276287"/>
                    <a:pt x="728430" y="274878"/>
                    <a:pt x="727015" y="274878"/>
                  </a:cubicBezTo>
                  <a:cubicBezTo>
                    <a:pt x="725601" y="277697"/>
                    <a:pt x="725601" y="277697"/>
                    <a:pt x="725601" y="277697"/>
                  </a:cubicBezTo>
                  <a:cubicBezTo>
                    <a:pt x="727015" y="277697"/>
                    <a:pt x="728430" y="279107"/>
                    <a:pt x="727015" y="280516"/>
                  </a:cubicBezTo>
                  <a:cubicBezTo>
                    <a:pt x="724187" y="280516"/>
                    <a:pt x="722772" y="281926"/>
                    <a:pt x="721358" y="284745"/>
                  </a:cubicBezTo>
                  <a:cubicBezTo>
                    <a:pt x="721358" y="286155"/>
                    <a:pt x="721358" y="287564"/>
                    <a:pt x="722772" y="287564"/>
                  </a:cubicBezTo>
                  <a:cubicBezTo>
                    <a:pt x="725601" y="286155"/>
                    <a:pt x="725601" y="286155"/>
                    <a:pt x="725601" y="286155"/>
                  </a:cubicBezTo>
                  <a:cubicBezTo>
                    <a:pt x="729844" y="288974"/>
                    <a:pt x="722772" y="293203"/>
                    <a:pt x="725601" y="296022"/>
                  </a:cubicBezTo>
                  <a:cubicBezTo>
                    <a:pt x="715700" y="305890"/>
                    <a:pt x="715700" y="305890"/>
                    <a:pt x="715700" y="305890"/>
                  </a:cubicBezTo>
                  <a:cubicBezTo>
                    <a:pt x="717114" y="308709"/>
                    <a:pt x="722772" y="304480"/>
                    <a:pt x="722772" y="308709"/>
                  </a:cubicBezTo>
                  <a:cubicBezTo>
                    <a:pt x="721358" y="310119"/>
                    <a:pt x="718529" y="310119"/>
                    <a:pt x="718529" y="307299"/>
                  </a:cubicBezTo>
                  <a:cubicBezTo>
                    <a:pt x="714286" y="308709"/>
                    <a:pt x="717114" y="312938"/>
                    <a:pt x="712871" y="314347"/>
                  </a:cubicBezTo>
                  <a:cubicBezTo>
                    <a:pt x="714286" y="315757"/>
                    <a:pt x="715700" y="318576"/>
                    <a:pt x="714286" y="321396"/>
                  </a:cubicBezTo>
                  <a:cubicBezTo>
                    <a:pt x="711457" y="322805"/>
                    <a:pt x="711457" y="318576"/>
                    <a:pt x="708628" y="317167"/>
                  </a:cubicBezTo>
                  <a:cubicBezTo>
                    <a:pt x="705799" y="317167"/>
                    <a:pt x="701556" y="314347"/>
                    <a:pt x="698727" y="314347"/>
                  </a:cubicBezTo>
                  <a:cubicBezTo>
                    <a:pt x="700141" y="314347"/>
                    <a:pt x="700141" y="312938"/>
                    <a:pt x="700141" y="311528"/>
                  </a:cubicBezTo>
                  <a:cubicBezTo>
                    <a:pt x="698727" y="311528"/>
                    <a:pt x="698727" y="311528"/>
                    <a:pt x="698727" y="311528"/>
                  </a:cubicBezTo>
                  <a:cubicBezTo>
                    <a:pt x="695898" y="311528"/>
                    <a:pt x="701556" y="310119"/>
                    <a:pt x="698727" y="308709"/>
                  </a:cubicBezTo>
                  <a:cubicBezTo>
                    <a:pt x="697312" y="307299"/>
                    <a:pt x="691655" y="311528"/>
                    <a:pt x="691655" y="307299"/>
                  </a:cubicBezTo>
                  <a:cubicBezTo>
                    <a:pt x="688826" y="308709"/>
                    <a:pt x="688826" y="310119"/>
                    <a:pt x="688826" y="311528"/>
                  </a:cubicBezTo>
                  <a:cubicBezTo>
                    <a:pt x="693069" y="311528"/>
                    <a:pt x="695898" y="312938"/>
                    <a:pt x="698727" y="315757"/>
                  </a:cubicBezTo>
                  <a:cubicBezTo>
                    <a:pt x="697312" y="315757"/>
                    <a:pt x="697312" y="315757"/>
                    <a:pt x="695898" y="317167"/>
                  </a:cubicBezTo>
                  <a:cubicBezTo>
                    <a:pt x="695898" y="318576"/>
                    <a:pt x="695898" y="318576"/>
                    <a:pt x="697312" y="319986"/>
                  </a:cubicBezTo>
                  <a:cubicBezTo>
                    <a:pt x="698727" y="317167"/>
                    <a:pt x="698727" y="317167"/>
                    <a:pt x="698727" y="317167"/>
                  </a:cubicBezTo>
                  <a:cubicBezTo>
                    <a:pt x="698727" y="321396"/>
                    <a:pt x="704385" y="321396"/>
                    <a:pt x="700141" y="324215"/>
                  </a:cubicBezTo>
                  <a:cubicBezTo>
                    <a:pt x="694484" y="321396"/>
                    <a:pt x="695898" y="328444"/>
                    <a:pt x="690240" y="328444"/>
                  </a:cubicBezTo>
                  <a:cubicBezTo>
                    <a:pt x="690240" y="328444"/>
                    <a:pt x="690240" y="329853"/>
                    <a:pt x="691655" y="329853"/>
                  </a:cubicBezTo>
                  <a:cubicBezTo>
                    <a:pt x="694484" y="328444"/>
                    <a:pt x="694484" y="328444"/>
                    <a:pt x="694484" y="328444"/>
                  </a:cubicBezTo>
                  <a:cubicBezTo>
                    <a:pt x="694484" y="331263"/>
                    <a:pt x="698727" y="332673"/>
                    <a:pt x="695898" y="336902"/>
                  </a:cubicBezTo>
                  <a:cubicBezTo>
                    <a:pt x="693069" y="334082"/>
                    <a:pt x="693069" y="334082"/>
                    <a:pt x="693069" y="334082"/>
                  </a:cubicBezTo>
                  <a:cubicBezTo>
                    <a:pt x="688826" y="334082"/>
                    <a:pt x="691655" y="339721"/>
                    <a:pt x="688826" y="342540"/>
                  </a:cubicBezTo>
                  <a:cubicBezTo>
                    <a:pt x="694484" y="345359"/>
                    <a:pt x="685997" y="349588"/>
                    <a:pt x="691655" y="352407"/>
                  </a:cubicBezTo>
                  <a:cubicBezTo>
                    <a:pt x="695898" y="350998"/>
                    <a:pt x="701556" y="360865"/>
                    <a:pt x="702970" y="352407"/>
                  </a:cubicBezTo>
                  <a:cubicBezTo>
                    <a:pt x="705799" y="350998"/>
                    <a:pt x="704385" y="353817"/>
                    <a:pt x="705799" y="355227"/>
                  </a:cubicBezTo>
                  <a:cubicBezTo>
                    <a:pt x="705799" y="360865"/>
                    <a:pt x="705799" y="360865"/>
                    <a:pt x="705799" y="360865"/>
                  </a:cubicBezTo>
                  <a:cubicBezTo>
                    <a:pt x="707213" y="362275"/>
                    <a:pt x="710042" y="359456"/>
                    <a:pt x="710042" y="362275"/>
                  </a:cubicBezTo>
                  <a:cubicBezTo>
                    <a:pt x="705799" y="366504"/>
                    <a:pt x="708628" y="370733"/>
                    <a:pt x="705799" y="376371"/>
                  </a:cubicBezTo>
                  <a:cubicBezTo>
                    <a:pt x="707213" y="379190"/>
                    <a:pt x="702970" y="382010"/>
                    <a:pt x="705799" y="383419"/>
                  </a:cubicBezTo>
                  <a:cubicBezTo>
                    <a:pt x="707213" y="382010"/>
                    <a:pt x="707213" y="382010"/>
                    <a:pt x="707213" y="382010"/>
                  </a:cubicBezTo>
                  <a:cubicBezTo>
                    <a:pt x="708628" y="383419"/>
                    <a:pt x="711457" y="383419"/>
                    <a:pt x="710042" y="384829"/>
                  </a:cubicBezTo>
                  <a:cubicBezTo>
                    <a:pt x="708628" y="384829"/>
                    <a:pt x="708628" y="384829"/>
                    <a:pt x="707213" y="386239"/>
                  </a:cubicBezTo>
                  <a:cubicBezTo>
                    <a:pt x="708628" y="387648"/>
                    <a:pt x="710042" y="387648"/>
                    <a:pt x="711457" y="386239"/>
                  </a:cubicBezTo>
                  <a:cubicBezTo>
                    <a:pt x="710042" y="386239"/>
                    <a:pt x="710042" y="390468"/>
                    <a:pt x="705799" y="387648"/>
                  </a:cubicBezTo>
                  <a:cubicBezTo>
                    <a:pt x="705799" y="386239"/>
                    <a:pt x="705799" y="384829"/>
                    <a:pt x="704385" y="384829"/>
                  </a:cubicBezTo>
                  <a:cubicBezTo>
                    <a:pt x="700141" y="386239"/>
                    <a:pt x="702970" y="390468"/>
                    <a:pt x="700141" y="391877"/>
                  </a:cubicBezTo>
                  <a:cubicBezTo>
                    <a:pt x="698727" y="396106"/>
                    <a:pt x="698727" y="396106"/>
                    <a:pt x="698727" y="396106"/>
                  </a:cubicBezTo>
                  <a:cubicBezTo>
                    <a:pt x="697312" y="394696"/>
                    <a:pt x="697312" y="394696"/>
                    <a:pt x="697312" y="394696"/>
                  </a:cubicBezTo>
                  <a:cubicBezTo>
                    <a:pt x="694484" y="394696"/>
                    <a:pt x="697312" y="400335"/>
                    <a:pt x="693069" y="400335"/>
                  </a:cubicBezTo>
                  <a:cubicBezTo>
                    <a:pt x="697312" y="401745"/>
                    <a:pt x="697312" y="401745"/>
                    <a:pt x="697312" y="401745"/>
                  </a:cubicBezTo>
                  <a:cubicBezTo>
                    <a:pt x="691655" y="403154"/>
                    <a:pt x="697312" y="410202"/>
                    <a:pt x="693069" y="413022"/>
                  </a:cubicBezTo>
                  <a:cubicBezTo>
                    <a:pt x="693069" y="415841"/>
                    <a:pt x="693069" y="418660"/>
                    <a:pt x="694484" y="420070"/>
                  </a:cubicBezTo>
                  <a:cubicBezTo>
                    <a:pt x="697312" y="417250"/>
                    <a:pt x="701556" y="413022"/>
                    <a:pt x="701556" y="408793"/>
                  </a:cubicBezTo>
                  <a:cubicBezTo>
                    <a:pt x="704385" y="408793"/>
                    <a:pt x="704385" y="405973"/>
                    <a:pt x="705799" y="404564"/>
                  </a:cubicBezTo>
                  <a:cubicBezTo>
                    <a:pt x="707213" y="408793"/>
                    <a:pt x="708628" y="410202"/>
                    <a:pt x="708628" y="414431"/>
                  </a:cubicBezTo>
                  <a:cubicBezTo>
                    <a:pt x="712871" y="415841"/>
                    <a:pt x="712871" y="415841"/>
                    <a:pt x="712871" y="415841"/>
                  </a:cubicBezTo>
                  <a:cubicBezTo>
                    <a:pt x="711457" y="417250"/>
                    <a:pt x="712871" y="420070"/>
                    <a:pt x="710042" y="421479"/>
                  </a:cubicBezTo>
                  <a:cubicBezTo>
                    <a:pt x="704385" y="420070"/>
                    <a:pt x="708628" y="431347"/>
                    <a:pt x="702970" y="424299"/>
                  </a:cubicBezTo>
                  <a:cubicBezTo>
                    <a:pt x="700141" y="428528"/>
                    <a:pt x="697312" y="421479"/>
                    <a:pt x="693069" y="425708"/>
                  </a:cubicBezTo>
                  <a:cubicBezTo>
                    <a:pt x="690240" y="424299"/>
                    <a:pt x="684583" y="429937"/>
                    <a:pt x="678925" y="427118"/>
                  </a:cubicBezTo>
                  <a:cubicBezTo>
                    <a:pt x="677510" y="422889"/>
                    <a:pt x="673267" y="422889"/>
                    <a:pt x="670438" y="421479"/>
                  </a:cubicBezTo>
                  <a:cubicBezTo>
                    <a:pt x="663366" y="422889"/>
                    <a:pt x="667609" y="434166"/>
                    <a:pt x="659123" y="431347"/>
                  </a:cubicBezTo>
                  <a:cubicBezTo>
                    <a:pt x="659123" y="427118"/>
                    <a:pt x="654880" y="421479"/>
                    <a:pt x="656294" y="417250"/>
                  </a:cubicBezTo>
                  <a:cubicBezTo>
                    <a:pt x="653465" y="417250"/>
                    <a:pt x="653465" y="420070"/>
                    <a:pt x="653465" y="422889"/>
                  </a:cubicBezTo>
                  <a:cubicBezTo>
                    <a:pt x="650636" y="421479"/>
                    <a:pt x="653465" y="417250"/>
                    <a:pt x="649222" y="417250"/>
                  </a:cubicBezTo>
                  <a:cubicBezTo>
                    <a:pt x="649222" y="422889"/>
                    <a:pt x="649222" y="422889"/>
                    <a:pt x="649222" y="422889"/>
                  </a:cubicBezTo>
                  <a:cubicBezTo>
                    <a:pt x="647807" y="421479"/>
                    <a:pt x="646393" y="420070"/>
                    <a:pt x="643564" y="420070"/>
                  </a:cubicBezTo>
                  <a:cubicBezTo>
                    <a:pt x="649222" y="420070"/>
                    <a:pt x="646393" y="414431"/>
                    <a:pt x="652051" y="413022"/>
                  </a:cubicBezTo>
                  <a:cubicBezTo>
                    <a:pt x="652051" y="410202"/>
                    <a:pt x="652051" y="410202"/>
                    <a:pt x="652051" y="410202"/>
                  </a:cubicBezTo>
                  <a:cubicBezTo>
                    <a:pt x="654880" y="411612"/>
                    <a:pt x="657708" y="411612"/>
                    <a:pt x="659123" y="410202"/>
                  </a:cubicBezTo>
                  <a:cubicBezTo>
                    <a:pt x="660537" y="408793"/>
                    <a:pt x="661952" y="407383"/>
                    <a:pt x="663366" y="405973"/>
                  </a:cubicBezTo>
                  <a:cubicBezTo>
                    <a:pt x="666195" y="408793"/>
                    <a:pt x="667609" y="405973"/>
                    <a:pt x="669024" y="404564"/>
                  </a:cubicBezTo>
                  <a:cubicBezTo>
                    <a:pt x="673267" y="410202"/>
                    <a:pt x="664781" y="407383"/>
                    <a:pt x="664781" y="413022"/>
                  </a:cubicBezTo>
                  <a:cubicBezTo>
                    <a:pt x="667609" y="411612"/>
                    <a:pt x="667609" y="418660"/>
                    <a:pt x="670438" y="415841"/>
                  </a:cubicBezTo>
                  <a:cubicBezTo>
                    <a:pt x="669024" y="414431"/>
                    <a:pt x="669024" y="410202"/>
                    <a:pt x="671853" y="410202"/>
                  </a:cubicBezTo>
                  <a:cubicBezTo>
                    <a:pt x="673267" y="405973"/>
                    <a:pt x="678925" y="411612"/>
                    <a:pt x="678925" y="405973"/>
                  </a:cubicBezTo>
                  <a:cubicBezTo>
                    <a:pt x="687411" y="405973"/>
                    <a:pt x="687411" y="405973"/>
                    <a:pt x="687411" y="405973"/>
                  </a:cubicBezTo>
                  <a:cubicBezTo>
                    <a:pt x="687411" y="401745"/>
                    <a:pt x="685997" y="394696"/>
                    <a:pt x="688826" y="391877"/>
                  </a:cubicBezTo>
                  <a:cubicBezTo>
                    <a:pt x="690240" y="391877"/>
                    <a:pt x="693069" y="393287"/>
                    <a:pt x="693069" y="394696"/>
                  </a:cubicBezTo>
                  <a:cubicBezTo>
                    <a:pt x="691655" y="396106"/>
                    <a:pt x="693069" y="396106"/>
                    <a:pt x="693069" y="396106"/>
                  </a:cubicBezTo>
                  <a:cubicBezTo>
                    <a:pt x="695898" y="396106"/>
                    <a:pt x="694484" y="393287"/>
                    <a:pt x="694484" y="391877"/>
                  </a:cubicBezTo>
                  <a:cubicBezTo>
                    <a:pt x="694484" y="389058"/>
                    <a:pt x="694484" y="386239"/>
                    <a:pt x="691655" y="384829"/>
                  </a:cubicBezTo>
                  <a:cubicBezTo>
                    <a:pt x="690240" y="384829"/>
                    <a:pt x="687411" y="386239"/>
                    <a:pt x="685997" y="387648"/>
                  </a:cubicBezTo>
                  <a:cubicBezTo>
                    <a:pt x="685997" y="387648"/>
                    <a:pt x="685997" y="386239"/>
                    <a:pt x="685997" y="384829"/>
                  </a:cubicBezTo>
                  <a:cubicBezTo>
                    <a:pt x="687411" y="384829"/>
                    <a:pt x="687411" y="383419"/>
                    <a:pt x="688826" y="383419"/>
                  </a:cubicBezTo>
                  <a:cubicBezTo>
                    <a:pt x="687411" y="383419"/>
                    <a:pt x="687411" y="383419"/>
                    <a:pt x="687411" y="383419"/>
                  </a:cubicBezTo>
                  <a:cubicBezTo>
                    <a:pt x="687411" y="382010"/>
                    <a:pt x="688826" y="380600"/>
                    <a:pt x="688826" y="380600"/>
                  </a:cubicBezTo>
                  <a:cubicBezTo>
                    <a:pt x="684583" y="379190"/>
                    <a:pt x="681754" y="373552"/>
                    <a:pt x="678925" y="370733"/>
                  </a:cubicBezTo>
                  <a:cubicBezTo>
                    <a:pt x="674682" y="379190"/>
                    <a:pt x="673267" y="366504"/>
                    <a:pt x="667609" y="369323"/>
                  </a:cubicBezTo>
                  <a:cubicBezTo>
                    <a:pt x="667609" y="373552"/>
                    <a:pt x="661952" y="374962"/>
                    <a:pt x="664781" y="379190"/>
                  </a:cubicBezTo>
                  <a:cubicBezTo>
                    <a:pt x="666195" y="377781"/>
                    <a:pt x="666195" y="377781"/>
                    <a:pt x="667609" y="377781"/>
                  </a:cubicBezTo>
                  <a:cubicBezTo>
                    <a:pt x="670438" y="379190"/>
                    <a:pt x="671853" y="383419"/>
                    <a:pt x="671853" y="386239"/>
                  </a:cubicBezTo>
                  <a:cubicBezTo>
                    <a:pt x="671853" y="387648"/>
                    <a:pt x="670438" y="386239"/>
                    <a:pt x="670438" y="387648"/>
                  </a:cubicBezTo>
                  <a:cubicBezTo>
                    <a:pt x="667609" y="382010"/>
                    <a:pt x="663366" y="386239"/>
                    <a:pt x="659123" y="384829"/>
                  </a:cubicBezTo>
                  <a:cubicBezTo>
                    <a:pt x="656294" y="387648"/>
                    <a:pt x="653465" y="382010"/>
                    <a:pt x="652051" y="387648"/>
                  </a:cubicBezTo>
                  <a:cubicBezTo>
                    <a:pt x="652051" y="389058"/>
                    <a:pt x="653465" y="389058"/>
                    <a:pt x="654880" y="390468"/>
                  </a:cubicBezTo>
                  <a:cubicBezTo>
                    <a:pt x="656294" y="394696"/>
                    <a:pt x="650636" y="393287"/>
                    <a:pt x="650636" y="396106"/>
                  </a:cubicBezTo>
                  <a:cubicBezTo>
                    <a:pt x="649222" y="400335"/>
                    <a:pt x="650636" y="404564"/>
                    <a:pt x="649222" y="408793"/>
                  </a:cubicBezTo>
                  <a:cubicBezTo>
                    <a:pt x="647807" y="410202"/>
                    <a:pt x="644979" y="410202"/>
                    <a:pt x="643564" y="408793"/>
                  </a:cubicBezTo>
                  <a:cubicBezTo>
                    <a:pt x="643564" y="407383"/>
                    <a:pt x="643564" y="404564"/>
                    <a:pt x="642150" y="404564"/>
                  </a:cubicBezTo>
                  <a:cubicBezTo>
                    <a:pt x="646393" y="401745"/>
                    <a:pt x="644979" y="396106"/>
                    <a:pt x="643564" y="391877"/>
                  </a:cubicBezTo>
                  <a:cubicBezTo>
                    <a:pt x="639321" y="389058"/>
                    <a:pt x="647807" y="386239"/>
                    <a:pt x="640735" y="386239"/>
                  </a:cubicBezTo>
                  <a:cubicBezTo>
                    <a:pt x="639321" y="390468"/>
                    <a:pt x="635078" y="386239"/>
                    <a:pt x="633663" y="390468"/>
                  </a:cubicBezTo>
                  <a:cubicBezTo>
                    <a:pt x="630834" y="390468"/>
                    <a:pt x="628006" y="383419"/>
                    <a:pt x="625177" y="387648"/>
                  </a:cubicBezTo>
                  <a:cubicBezTo>
                    <a:pt x="620933" y="390468"/>
                    <a:pt x="620933" y="386239"/>
                    <a:pt x="618105" y="384829"/>
                  </a:cubicBezTo>
                  <a:cubicBezTo>
                    <a:pt x="619519" y="383419"/>
                    <a:pt x="619519" y="380600"/>
                    <a:pt x="619519" y="379190"/>
                  </a:cubicBezTo>
                  <a:cubicBezTo>
                    <a:pt x="613861" y="374962"/>
                    <a:pt x="613861" y="374962"/>
                    <a:pt x="613861" y="374962"/>
                  </a:cubicBezTo>
                  <a:cubicBezTo>
                    <a:pt x="612447" y="374962"/>
                    <a:pt x="612447" y="379190"/>
                    <a:pt x="609618" y="377781"/>
                  </a:cubicBezTo>
                  <a:cubicBezTo>
                    <a:pt x="608204" y="374962"/>
                    <a:pt x="608204" y="374962"/>
                    <a:pt x="608204" y="374962"/>
                  </a:cubicBezTo>
                  <a:cubicBezTo>
                    <a:pt x="608204" y="377781"/>
                    <a:pt x="599717" y="380600"/>
                    <a:pt x="605375" y="383419"/>
                  </a:cubicBezTo>
                  <a:cubicBezTo>
                    <a:pt x="605375" y="384829"/>
                    <a:pt x="605375" y="386239"/>
                    <a:pt x="606789" y="386239"/>
                  </a:cubicBezTo>
                  <a:cubicBezTo>
                    <a:pt x="608204" y="384829"/>
                    <a:pt x="608204" y="386239"/>
                    <a:pt x="608204" y="387648"/>
                  </a:cubicBezTo>
                  <a:cubicBezTo>
                    <a:pt x="608204" y="389058"/>
                    <a:pt x="608204" y="389058"/>
                    <a:pt x="608204" y="389058"/>
                  </a:cubicBezTo>
                  <a:cubicBezTo>
                    <a:pt x="606789" y="390468"/>
                    <a:pt x="605375" y="387648"/>
                    <a:pt x="603960" y="390468"/>
                  </a:cubicBezTo>
                  <a:cubicBezTo>
                    <a:pt x="605375" y="391877"/>
                    <a:pt x="605375" y="391877"/>
                    <a:pt x="605375" y="391877"/>
                  </a:cubicBezTo>
                  <a:cubicBezTo>
                    <a:pt x="599717" y="394696"/>
                    <a:pt x="602546" y="389058"/>
                    <a:pt x="599717" y="386239"/>
                  </a:cubicBezTo>
                  <a:cubicBezTo>
                    <a:pt x="602546" y="383419"/>
                    <a:pt x="599717" y="379190"/>
                    <a:pt x="599717" y="376371"/>
                  </a:cubicBezTo>
                  <a:cubicBezTo>
                    <a:pt x="596888" y="373552"/>
                    <a:pt x="594059" y="374962"/>
                    <a:pt x="591230" y="376371"/>
                  </a:cubicBezTo>
                  <a:cubicBezTo>
                    <a:pt x="589816" y="379190"/>
                    <a:pt x="589816" y="383419"/>
                    <a:pt x="589816" y="387648"/>
                  </a:cubicBezTo>
                  <a:cubicBezTo>
                    <a:pt x="592645" y="387648"/>
                    <a:pt x="596888" y="389058"/>
                    <a:pt x="598303" y="387648"/>
                  </a:cubicBezTo>
                  <a:cubicBezTo>
                    <a:pt x="599717" y="389058"/>
                    <a:pt x="598303" y="390468"/>
                    <a:pt x="599717" y="391877"/>
                  </a:cubicBezTo>
                  <a:cubicBezTo>
                    <a:pt x="596888" y="391877"/>
                    <a:pt x="594059" y="394696"/>
                    <a:pt x="594059" y="397516"/>
                  </a:cubicBezTo>
                  <a:cubicBezTo>
                    <a:pt x="595474" y="400335"/>
                    <a:pt x="596888" y="404564"/>
                    <a:pt x="594059" y="405973"/>
                  </a:cubicBezTo>
                  <a:cubicBezTo>
                    <a:pt x="589816" y="408793"/>
                    <a:pt x="588402" y="404564"/>
                    <a:pt x="585573" y="403154"/>
                  </a:cubicBezTo>
                  <a:cubicBezTo>
                    <a:pt x="585573" y="401745"/>
                    <a:pt x="586987" y="400335"/>
                    <a:pt x="586987" y="398925"/>
                  </a:cubicBezTo>
                  <a:cubicBezTo>
                    <a:pt x="584158" y="396106"/>
                    <a:pt x="579915" y="397516"/>
                    <a:pt x="575672" y="394696"/>
                  </a:cubicBezTo>
                  <a:cubicBezTo>
                    <a:pt x="578501" y="393287"/>
                    <a:pt x="581329" y="393287"/>
                    <a:pt x="581329" y="390468"/>
                  </a:cubicBezTo>
                  <a:cubicBezTo>
                    <a:pt x="578501" y="387648"/>
                    <a:pt x="578501" y="383419"/>
                    <a:pt x="577086" y="380600"/>
                  </a:cubicBezTo>
                  <a:cubicBezTo>
                    <a:pt x="575672" y="380600"/>
                    <a:pt x="578501" y="387648"/>
                    <a:pt x="572843" y="384829"/>
                  </a:cubicBezTo>
                  <a:cubicBezTo>
                    <a:pt x="571428" y="383419"/>
                    <a:pt x="572843" y="380600"/>
                    <a:pt x="570014" y="380600"/>
                  </a:cubicBezTo>
                  <a:cubicBezTo>
                    <a:pt x="568600" y="382010"/>
                    <a:pt x="567185" y="380600"/>
                    <a:pt x="564356" y="382010"/>
                  </a:cubicBezTo>
                  <a:cubicBezTo>
                    <a:pt x="565771" y="379190"/>
                    <a:pt x="564356" y="377781"/>
                    <a:pt x="561527" y="376371"/>
                  </a:cubicBezTo>
                  <a:cubicBezTo>
                    <a:pt x="558699" y="379190"/>
                    <a:pt x="555870" y="377781"/>
                    <a:pt x="554455" y="379190"/>
                  </a:cubicBezTo>
                  <a:cubicBezTo>
                    <a:pt x="558699" y="384829"/>
                    <a:pt x="558699" y="384829"/>
                    <a:pt x="558699" y="384829"/>
                  </a:cubicBezTo>
                  <a:cubicBezTo>
                    <a:pt x="560113" y="384829"/>
                    <a:pt x="560113" y="383419"/>
                    <a:pt x="560113" y="383419"/>
                  </a:cubicBezTo>
                  <a:cubicBezTo>
                    <a:pt x="564356" y="384829"/>
                    <a:pt x="567185" y="391877"/>
                    <a:pt x="572843" y="387648"/>
                  </a:cubicBezTo>
                  <a:cubicBezTo>
                    <a:pt x="574257" y="389058"/>
                    <a:pt x="575672" y="386239"/>
                    <a:pt x="575672" y="389058"/>
                  </a:cubicBezTo>
                  <a:lnTo>
                    <a:pt x="575672" y="394696"/>
                  </a:lnTo>
                  <a:lnTo>
                    <a:pt x="575672" y="398925"/>
                  </a:lnTo>
                  <a:cubicBezTo>
                    <a:pt x="578501" y="401745"/>
                    <a:pt x="582744" y="403154"/>
                    <a:pt x="581329" y="407383"/>
                  </a:cubicBezTo>
                  <a:cubicBezTo>
                    <a:pt x="571428" y="404564"/>
                    <a:pt x="571428" y="404564"/>
                    <a:pt x="571428" y="404564"/>
                  </a:cubicBezTo>
                  <a:cubicBezTo>
                    <a:pt x="571428" y="405973"/>
                    <a:pt x="571428" y="408793"/>
                    <a:pt x="570014" y="408793"/>
                  </a:cubicBezTo>
                  <a:cubicBezTo>
                    <a:pt x="568600" y="408793"/>
                    <a:pt x="568600" y="408793"/>
                    <a:pt x="567185" y="407383"/>
                  </a:cubicBezTo>
                  <a:cubicBezTo>
                    <a:pt x="567185" y="405973"/>
                    <a:pt x="567185" y="405973"/>
                    <a:pt x="567185" y="405973"/>
                  </a:cubicBezTo>
                  <a:cubicBezTo>
                    <a:pt x="568600" y="405973"/>
                    <a:pt x="568600" y="405973"/>
                    <a:pt x="568600" y="405973"/>
                  </a:cubicBezTo>
                  <a:cubicBezTo>
                    <a:pt x="567185" y="404564"/>
                    <a:pt x="567185" y="401745"/>
                    <a:pt x="565771" y="400335"/>
                  </a:cubicBezTo>
                  <a:cubicBezTo>
                    <a:pt x="565771" y="404564"/>
                    <a:pt x="565771" y="404564"/>
                    <a:pt x="565771" y="404564"/>
                  </a:cubicBezTo>
                  <a:cubicBezTo>
                    <a:pt x="561527" y="405973"/>
                    <a:pt x="561527" y="398925"/>
                    <a:pt x="558699" y="401745"/>
                  </a:cubicBezTo>
                  <a:cubicBezTo>
                    <a:pt x="558699" y="400335"/>
                    <a:pt x="558699" y="400335"/>
                    <a:pt x="560113" y="400335"/>
                  </a:cubicBezTo>
                  <a:cubicBezTo>
                    <a:pt x="557284" y="398925"/>
                    <a:pt x="554455" y="394696"/>
                    <a:pt x="551626" y="396106"/>
                  </a:cubicBezTo>
                  <a:cubicBezTo>
                    <a:pt x="545969" y="398925"/>
                    <a:pt x="551626" y="401745"/>
                    <a:pt x="551626" y="405973"/>
                  </a:cubicBezTo>
                  <a:cubicBezTo>
                    <a:pt x="547383" y="404564"/>
                    <a:pt x="545969" y="411612"/>
                    <a:pt x="541725" y="408793"/>
                  </a:cubicBezTo>
                  <a:cubicBezTo>
                    <a:pt x="540311" y="407383"/>
                    <a:pt x="536068" y="403154"/>
                    <a:pt x="534653" y="407383"/>
                  </a:cubicBezTo>
                  <a:cubicBezTo>
                    <a:pt x="534653" y="404564"/>
                    <a:pt x="534653" y="404564"/>
                    <a:pt x="534653" y="404564"/>
                  </a:cubicBezTo>
                  <a:cubicBezTo>
                    <a:pt x="534653" y="404564"/>
                    <a:pt x="531825" y="404564"/>
                    <a:pt x="531825" y="405973"/>
                  </a:cubicBezTo>
                  <a:cubicBezTo>
                    <a:pt x="533239" y="410202"/>
                    <a:pt x="533239" y="410202"/>
                    <a:pt x="533239" y="410202"/>
                  </a:cubicBezTo>
                  <a:cubicBezTo>
                    <a:pt x="527581" y="413022"/>
                    <a:pt x="524752" y="405973"/>
                    <a:pt x="519095" y="407383"/>
                  </a:cubicBezTo>
                  <a:cubicBezTo>
                    <a:pt x="519095" y="408793"/>
                    <a:pt x="517680" y="411612"/>
                    <a:pt x="516266" y="410202"/>
                  </a:cubicBezTo>
                  <a:cubicBezTo>
                    <a:pt x="509194" y="405973"/>
                    <a:pt x="509194" y="405973"/>
                    <a:pt x="509194" y="405973"/>
                  </a:cubicBezTo>
                  <a:cubicBezTo>
                    <a:pt x="506365" y="405973"/>
                    <a:pt x="509194" y="408793"/>
                    <a:pt x="509194" y="410202"/>
                  </a:cubicBezTo>
                  <a:cubicBezTo>
                    <a:pt x="514851" y="411612"/>
                    <a:pt x="517680" y="414431"/>
                    <a:pt x="523338" y="415841"/>
                  </a:cubicBezTo>
                  <a:cubicBezTo>
                    <a:pt x="526167" y="417250"/>
                    <a:pt x="531825" y="411612"/>
                    <a:pt x="533239" y="417250"/>
                  </a:cubicBezTo>
                  <a:cubicBezTo>
                    <a:pt x="534653" y="422889"/>
                    <a:pt x="524752" y="418660"/>
                    <a:pt x="528996" y="424299"/>
                  </a:cubicBezTo>
                  <a:cubicBezTo>
                    <a:pt x="527581" y="425708"/>
                    <a:pt x="526167" y="424299"/>
                    <a:pt x="524752" y="422889"/>
                  </a:cubicBezTo>
                  <a:cubicBezTo>
                    <a:pt x="524752" y="421479"/>
                    <a:pt x="524752" y="421479"/>
                    <a:pt x="524752" y="421479"/>
                  </a:cubicBezTo>
                  <a:cubicBezTo>
                    <a:pt x="526167" y="421479"/>
                    <a:pt x="527581" y="421479"/>
                    <a:pt x="527581" y="421479"/>
                  </a:cubicBezTo>
                  <a:cubicBezTo>
                    <a:pt x="527581" y="420070"/>
                    <a:pt x="527581" y="420070"/>
                    <a:pt x="527581" y="420070"/>
                  </a:cubicBezTo>
                  <a:cubicBezTo>
                    <a:pt x="526167" y="420070"/>
                    <a:pt x="521924" y="421479"/>
                    <a:pt x="520509" y="422889"/>
                  </a:cubicBezTo>
                  <a:cubicBezTo>
                    <a:pt x="519095" y="421479"/>
                    <a:pt x="516266" y="427118"/>
                    <a:pt x="514851" y="424299"/>
                  </a:cubicBezTo>
                  <a:cubicBezTo>
                    <a:pt x="513437" y="417250"/>
                    <a:pt x="504950" y="427118"/>
                    <a:pt x="506365" y="418660"/>
                  </a:cubicBezTo>
                  <a:cubicBezTo>
                    <a:pt x="503536" y="417250"/>
                    <a:pt x="503536" y="417250"/>
                    <a:pt x="503536" y="417250"/>
                  </a:cubicBezTo>
                  <a:cubicBezTo>
                    <a:pt x="503536" y="417250"/>
                    <a:pt x="506365" y="414431"/>
                    <a:pt x="503536" y="414431"/>
                  </a:cubicBezTo>
                  <a:cubicBezTo>
                    <a:pt x="503536" y="413022"/>
                    <a:pt x="500707" y="413022"/>
                    <a:pt x="499293" y="413022"/>
                  </a:cubicBezTo>
                  <a:cubicBezTo>
                    <a:pt x="496464" y="415841"/>
                    <a:pt x="500707" y="420070"/>
                    <a:pt x="496464" y="422889"/>
                  </a:cubicBezTo>
                  <a:cubicBezTo>
                    <a:pt x="493635" y="418660"/>
                    <a:pt x="493635" y="418660"/>
                    <a:pt x="493635" y="418660"/>
                  </a:cubicBezTo>
                  <a:cubicBezTo>
                    <a:pt x="489392" y="420070"/>
                    <a:pt x="490806" y="424299"/>
                    <a:pt x="486563" y="422889"/>
                  </a:cubicBezTo>
                  <a:cubicBezTo>
                    <a:pt x="485148" y="421479"/>
                    <a:pt x="483734" y="420070"/>
                    <a:pt x="482320" y="420070"/>
                  </a:cubicBezTo>
                  <a:cubicBezTo>
                    <a:pt x="482320" y="421479"/>
                    <a:pt x="482320" y="424299"/>
                    <a:pt x="480905" y="425708"/>
                  </a:cubicBezTo>
                  <a:cubicBezTo>
                    <a:pt x="478076" y="425708"/>
                    <a:pt x="476662" y="422889"/>
                    <a:pt x="473833" y="421479"/>
                  </a:cubicBezTo>
                  <a:cubicBezTo>
                    <a:pt x="473833" y="420070"/>
                    <a:pt x="473833" y="420070"/>
                    <a:pt x="473833" y="420070"/>
                  </a:cubicBezTo>
                  <a:cubicBezTo>
                    <a:pt x="475247" y="420070"/>
                    <a:pt x="475247" y="422889"/>
                    <a:pt x="476662" y="421479"/>
                  </a:cubicBezTo>
                  <a:cubicBezTo>
                    <a:pt x="478076" y="420070"/>
                    <a:pt x="476662" y="420070"/>
                    <a:pt x="475247" y="418660"/>
                  </a:cubicBezTo>
                  <a:cubicBezTo>
                    <a:pt x="473833" y="421479"/>
                    <a:pt x="473833" y="417250"/>
                    <a:pt x="471004" y="417250"/>
                  </a:cubicBezTo>
                  <a:cubicBezTo>
                    <a:pt x="466761" y="417250"/>
                    <a:pt x="462518" y="424299"/>
                    <a:pt x="461103" y="418660"/>
                  </a:cubicBezTo>
                  <a:cubicBezTo>
                    <a:pt x="459689" y="417250"/>
                    <a:pt x="462518" y="414431"/>
                    <a:pt x="456860" y="414431"/>
                  </a:cubicBezTo>
                  <a:cubicBezTo>
                    <a:pt x="454031" y="414431"/>
                    <a:pt x="454031" y="418660"/>
                    <a:pt x="452617" y="421479"/>
                  </a:cubicBezTo>
                  <a:cubicBezTo>
                    <a:pt x="455445" y="421479"/>
                    <a:pt x="455445" y="421479"/>
                    <a:pt x="455445" y="421479"/>
                  </a:cubicBezTo>
                  <a:cubicBezTo>
                    <a:pt x="456860" y="425708"/>
                    <a:pt x="455445" y="431347"/>
                    <a:pt x="461103" y="432756"/>
                  </a:cubicBezTo>
                  <a:cubicBezTo>
                    <a:pt x="461103" y="436985"/>
                    <a:pt x="463932" y="441214"/>
                    <a:pt x="459689" y="442624"/>
                  </a:cubicBezTo>
                  <a:cubicBezTo>
                    <a:pt x="459689" y="441214"/>
                    <a:pt x="461103" y="439805"/>
                    <a:pt x="459689" y="439805"/>
                  </a:cubicBezTo>
                  <a:cubicBezTo>
                    <a:pt x="456860" y="439805"/>
                    <a:pt x="459689" y="441214"/>
                    <a:pt x="456860" y="442624"/>
                  </a:cubicBezTo>
                  <a:cubicBezTo>
                    <a:pt x="455445" y="442624"/>
                    <a:pt x="455445" y="442624"/>
                    <a:pt x="455445" y="442624"/>
                  </a:cubicBezTo>
                  <a:cubicBezTo>
                    <a:pt x="458274" y="441214"/>
                    <a:pt x="456860" y="438395"/>
                    <a:pt x="455445" y="436985"/>
                  </a:cubicBezTo>
                  <a:cubicBezTo>
                    <a:pt x="446959" y="435576"/>
                    <a:pt x="456860" y="425708"/>
                    <a:pt x="445544" y="425708"/>
                  </a:cubicBezTo>
                  <a:cubicBezTo>
                    <a:pt x="442716" y="427118"/>
                    <a:pt x="442716" y="431347"/>
                    <a:pt x="438472" y="431347"/>
                  </a:cubicBezTo>
                  <a:cubicBezTo>
                    <a:pt x="437058" y="428528"/>
                    <a:pt x="441301" y="422889"/>
                    <a:pt x="437058" y="422889"/>
                  </a:cubicBezTo>
                  <a:cubicBezTo>
                    <a:pt x="432815" y="422889"/>
                    <a:pt x="434229" y="428528"/>
                    <a:pt x="435644" y="431347"/>
                  </a:cubicBezTo>
                  <a:cubicBezTo>
                    <a:pt x="432815" y="432756"/>
                    <a:pt x="429986" y="439805"/>
                    <a:pt x="424328" y="436985"/>
                  </a:cubicBezTo>
                  <a:cubicBezTo>
                    <a:pt x="424328" y="435576"/>
                    <a:pt x="422914" y="434166"/>
                    <a:pt x="422914" y="432756"/>
                  </a:cubicBezTo>
                  <a:cubicBezTo>
                    <a:pt x="424328" y="434166"/>
                    <a:pt x="427157" y="434166"/>
                    <a:pt x="428571" y="434166"/>
                  </a:cubicBezTo>
                  <a:cubicBezTo>
                    <a:pt x="429986" y="431347"/>
                    <a:pt x="429986" y="431347"/>
                    <a:pt x="429986" y="431347"/>
                  </a:cubicBezTo>
                  <a:cubicBezTo>
                    <a:pt x="432815" y="432756"/>
                    <a:pt x="431400" y="427118"/>
                    <a:pt x="432815" y="425708"/>
                  </a:cubicBezTo>
                  <a:cubicBezTo>
                    <a:pt x="432815" y="424299"/>
                    <a:pt x="432815" y="424299"/>
                    <a:pt x="432815" y="424299"/>
                  </a:cubicBezTo>
                  <a:cubicBezTo>
                    <a:pt x="429986" y="422889"/>
                    <a:pt x="431400" y="425708"/>
                    <a:pt x="429986" y="427118"/>
                  </a:cubicBezTo>
                  <a:cubicBezTo>
                    <a:pt x="429986" y="427118"/>
                    <a:pt x="429986" y="429937"/>
                    <a:pt x="428571" y="429937"/>
                  </a:cubicBezTo>
                  <a:cubicBezTo>
                    <a:pt x="424328" y="427118"/>
                    <a:pt x="424328" y="424299"/>
                    <a:pt x="418670" y="424299"/>
                  </a:cubicBezTo>
                  <a:cubicBezTo>
                    <a:pt x="415842" y="427118"/>
                    <a:pt x="418670" y="429937"/>
                    <a:pt x="418670" y="431347"/>
                  </a:cubicBezTo>
                  <a:cubicBezTo>
                    <a:pt x="413013" y="431347"/>
                    <a:pt x="413013" y="431347"/>
                    <a:pt x="413013" y="431347"/>
                  </a:cubicBezTo>
                  <a:cubicBezTo>
                    <a:pt x="407355" y="427118"/>
                    <a:pt x="407355" y="427118"/>
                    <a:pt x="407355" y="427118"/>
                  </a:cubicBezTo>
                  <a:cubicBezTo>
                    <a:pt x="403112" y="429937"/>
                    <a:pt x="407355" y="435576"/>
                    <a:pt x="408769" y="438395"/>
                  </a:cubicBezTo>
                  <a:cubicBezTo>
                    <a:pt x="410184" y="438395"/>
                    <a:pt x="410184" y="438395"/>
                    <a:pt x="410184" y="438395"/>
                  </a:cubicBezTo>
                  <a:cubicBezTo>
                    <a:pt x="411598" y="441214"/>
                    <a:pt x="410184" y="445443"/>
                    <a:pt x="405941" y="446853"/>
                  </a:cubicBezTo>
                  <a:cubicBezTo>
                    <a:pt x="408769" y="449672"/>
                    <a:pt x="410184" y="453901"/>
                    <a:pt x="407355" y="458130"/>
                  </a:cubicBezTo>
                  <a:cubicBezTo>
                    <a:pt x="405941" y="458130"/>
                    <a:pt x="405941" y="458130"/>
                    <a:pt x="404526" y="458130"/>
                  </a:cubicBezTo>
                  <a:cubicBezTo>
                    <a:pt x="404526" y="451082"/>
                    <a:pt x="398868" y="453901"/>
                    <a:pt x="396040" y="452491"/>
                  </a:cubicBezTo>
                  <a:cubicBezTo>
                    <a:pt x="391796" y="453901"/>
                    <a:pt x="391796" y="453901"/>
                    <a:pt x="391796" y="453901"/>
                  </a:cubicBezTo>
                  <a:cubicBezTo>
                    <a:pt x="390382" y="446853"/>
                    <a:pt x="380481" y="458130"/>
                    <a:pt x="379066" y="449672"/>
                  </a:cubicBezTo>
                  <a:cubicBezTo>
                    <a:pt x="379066" y="444033"/>
                    <a:pt x="379066" y="444033"/>
                    <a:pt x="379066" y="444033"/>
                  </a:cubicBezTo>
                  <a:cubicBezTo>
                    <a:pt x="374823" y="445443"/>
                    <a:pt x="374823" y="445443"/>
                    <a:pt x="374823" y="445443"/>
                  </a:cubicBezTo>
                  <a:cubicBezTo>
                    <a:pt x="373409" y="441214"/>
                    <a:pt x="371994" y="446853"/>
                    <a:pt x="369165" y="445443"/>
                  </a:cubicBezTo>
                  <a:cubicBezTo>
                    <a:pt x="367751" y="449672"/>
                    <a:pt x="376238" y="448262"/>
                    <a:pt x="371994" y="452491"/>
                  </a:cubicBezTo>
                  <a:cubicBezTo>
                    <a:pt x="369165" y="453901"/>
                    <a:pt x="362093" y="451082"/>
                    <a:pt x="362093" y="456720"/>
                  </a:cubicBezTo>
                  <a:cubicBezTo>
                    <a:pt x="357850" y="456720"/>
                    <a:pt x="362093" y="451082"/>
                    <a:pt x="359264" y="451082"/>
                  </a:cubicBezTo>
                  <a:cubicBezTo>
                    <a:pt x="355021" y="451082"/>
                    <a:pt x="355021" y="456720"/>
                    <a:pt x="349363" y="455310"/>
                  </a:cubicBezTo>
                  <a:cubicBezTo>
                    <a:pt x="347949" y="458130"/>
                    <a:pt x="347949" y="458130"/>
                    <a:pt x="347949" y="458130"/>
                  </a:cubicBezTo>
                  <a:cubicBezTo>
                    <a:pt x="345120" y="455310"/>
                    <a:pt x="342291" y="455310"/>
                    <a:pt x="338048" y="455310"/>
                  </a:cubicBezTo>
                  <a:cubicBezTo>
                    <a:pt x="336634" y="455310"/>
                    <a:pt x="335219" y="456720"/>
                    <a:pt x="338048" y="458130"/>
                  </a:cubicBezTo>
                  <a:cubicBezTo>
                    <a:pt x="336634" y="458130"/>
                    <a:pt x="336634" y="458130"/>
                    <a:pt x="336634" y="458130"/>
                  </a:cubicBezTo>
                  <a:cubicBezTo>
                    <a:pt x="338048" y="455310"/>
                    <a:pt x="332390" y="455310"/>
                    <a:pt x="330976" y="453901"/>
                  </a:cubicBezTo>
                  <a:cubicBezTo>
                    <a:pt x="325318" y="453901"/>
                    <a:pt x="321075" y="458130"/>
                    <a:pt x="316832" y="455310"/>
                  </a:cubicBezTo>
                  <a:cubicBezTo>
                    <a:pt x="315417" y="458130"/>
                    <a:pt x="314003" y="459539"/>
                    <a:pt x="316832" y="462359"/>
                  </a:cubicBezTo>
                  <a:cubicBezTo>
                    <a:pt x="315417" y="462359"/>
                    <a:pt x="314003" y="462359"/>
                    <a:pt x="314003" y="462359"/>
                  </a:cubicBezTo>
                  <a:cubicBezTo>
                    <a:pt x="311174" y="460949"/>
                    <a:pt x="312588" y="458130"/>
                    <a:pt x="309760" y="458130"/>
                  </a:cubicBezTo>
                  <a:cubicBezTo>
                    <a:pt x="302687" y="459539"/>
                    <a:pt x="295615" y="462359"/>
                    <a:pt x="288543" y="458130"/>
                  </a:cubicBezTo>
                  <a:cubicBezTo>
                    <a:pt x="288543" y="460949"/>
                    <a:pt x="288543" y="463768"/>
                    <a:pt x="289958" y="466587"/>
                  </a:cubicBezTo>
                  <a:cubicBezTo>
                    <a:pt x="285714" y="466587"/>
                    <a:pt x="287129" y="460949"/>
                    <a:pt x="282885" y="462359"/>
                  </a:cubicBezTo>
                  <a:cubicBezTo>
                    <a:pt x="280057" y="463768"/>
                    <a:pt x="281471" y="469407"/>
                    <a:pt x="277228" y="467997"/>
                  </a:cubicBezTo>
                  <a:cubicBezTo>
                    <a:pt x="272984" y="462359"/>
                    <a:pt x="268741" y="472226"/>
                    <a:pt x="265912" y="465178"/>
                  </a:cubicBezTo>
                  <a:cubicBezTo>
                    <a:pt x="261669" y="466587"/>
                    <a:pt x="260255" y="467997"/>
                    <a:pt x="257426" y="472226"/>
                  </a:cubicBezTo>
                  <a:cubicBezTo>
                    <a:pt x="253182" y="463768"/>
                    <a:pt x="246110" y="476455"/>
                    <a:pt x="240453" y="469407"/>
                  </a:cubicBezTo>
                  <a:cubicBezTo>
                    <a:pt x="237624" y="472226"/>
                    <a:pt x="236209" y="476455"/>
                    <a:pt x="237624" y="480684"/>
                  </a:cubicBezTo>
                  <a:cubicBezTo>
                    <a:pt x="240453" y="479274"/>
                    <a:pt x="237624" y="483503"/>
                    <a:pt x="241867" y="483503"/>
                  </a:cubicBezTo>
                  <a:cubicBezTo>
                    <a:pt x="243281" y="484913"/>
                    <a:pt x="239038" y="486322"/>
                    <a:pt x="239038" y="487732"/>
                  </a:cubicBezTo>
                  <a:cubicBezTo>
                    <a:pt x="237624" y="487732"/>
                    <a:pt x="237624" y="487732"/>
                    <a:pt x="237624" y="487732"/>
                  </a:cubicBezTo>
                  <a:cubicBezTo>
                    <a:pt x="236209" y="484913"/>
                    <a:pt x="239038" y="483503"/>
                    <a:pt x="239038" y="482093"/>
                  </a:cubicBezTo>
                  <a:cubicBezTo>
                    <a:pt x="234795" y="482093"/>
                    <a:pt x="234795" y="486322"/>
                    <a:pt x="230552" y="483503"/>
                  </a:cubicBezTo>
                  <a:cubicBezTo>
                    <a:pt x="226308" y="484913"/>
                    <a:pt x="236209" y="489142"/>
                    <a:pt x="229137" y="490551"/>
                  </a:cubicBezTo>
                  <a:cubicBezTo>
                    <a:pt x="227723" y="493370"/>
                    <a:pt x="226308" y="496190"/>
                    <a:pt x="229137" y="499009"/>
                  </a:cubicBezTo>
                  <a:cubicBezTo>
                    <a:pt x="227723" y="499009"/>
                    <a:pt x="227723" y="499009"/>
                    <a:pt x="227723" y="499009"/>
                  </a:cubicBezTo>
                  <a:cubicBezTo>
                    <a:pt x="222065" y="497599"/>
                    <a:pt x="227723" y="491961"/>
                    <a:pt x="222065" y="490551"/>
                  </a:cubicBezTo>
                  <a:cubicBezTo>
                    <a:pt x="222065" y="489142"/>
                    <a:pt x="220651" y="489142"/>
                    <a:pt x="220651" y="489142"/>
                  </a:cubicBezTo>
                  <a:cubicBezTo>
                    <a:pt x="222065" y="483503"/>
                    <a:pt x="222065" y="483503"/>
                    <a:pt x="222065" y="483503"/>
                  </a:cubicBezTo>
                  <a:cubicBezTo>
                    <a:pt x="223480" y="483503"/>
                    <a:pt x="224894" y="484913"/>
                    <a:pt x="226308" y="483503"/>
                  </a:cubicBezTo>
                  <a:cubicBezTo>
                    <a:pt x="227723" y="479274"/>
                    <a:pt x="223480" y="480684"/>
                    <a:pt x="222065" y="479274"/>
                  </a:cubicBezTo>
                  <a:cubicBezTo>
                    <a:pt x="216407" y="482093"/>
                    <a:pt x="213579" y="480684"/>
                    <a:pt x="209335" y="479274"/>
                  </a:cubicBezTo>
                  <a:cubicBezTo>
                    <a:pt x="205091" y="483503"/>
                    <a:pt x="195190" y="473636"/>
                    <a:pt x="198019" y="483503"/>
                  </a:cubicBezTo>
                  <a:cubicBezTo>
                    <a:pt x="200848" y="483503"/>
                    <a:pt x="200848" y="483503"/>
                    <a:pt x="200848" y="483503"/>
                  </a:cubicBezTo>
                  <a:cubicBezTo>
                    <a:pt x="203677" y="487732"/>
                    <a:pt x="200848" y="494780"/>
                    <a:pt x="205091" y="499009"/>
                  </a:cubicBezTo>
                  <a:cubicBezTo>
                    <a:pt x="205091" y="500419"/>
                    <a:pt x="205091" y="500419"/>
                    <a:pt x="205091" y="500419"/>
                  </a:cubicBezTo>
                  <a:cubicBezTo>
                    <a:pt x="202263" y="501829"/>
                    <a:pt x="202263" y="496190"/>
                    <a:pt x="198019" y="496190"/>
                  </a:cubicBezTo>
                  <a:cubicBezTo>
                    <a:pt x="198019" y="503238"/>
                    <a:pt x="198019" y="503238"/>
                    <a:pt x="198019" y="503238"/>
                  </a:cubicBezTo>
                  <a:cubicBezTo>
                    <a:pt x="195190" y="501829"/>
                    <a:pt x="189533" y="501829"/>
                    <a:pt x="192362" y="497599"/>
                  </a:cubicBezTo>
                  <a:cubicBezTo>
                    <a:pt x="189533" y="497599"/>
                    <a:pt x="190947" y="496190"/>
                    <a:pt x="190947" y="494780"/>
                  </a:cubicBezTo>
                  <a:cubicBezTo>
                    <a:pt x="195190" y="497599"/>
                    <a:pt x="195190" y="493370"/>
                    <a:pt x="198019" y="490551"/>
                  </a:cubicBezTo>
                  <a:cubicBezTo>
                    <a:pt x="196605" y="486322"/>
                    <a:pt x="196605" y="486322"/>
                    <a:pt x="196605" y="486322"/>
                  </a:cubicBezTo>
                  <a:cubicBezTo>
                    <a:pt x="195190" y="484913"/>
                    <a:pt x="193776" y="489142"/>
                    <a:pt x="192362" y="486322"/>
                  </a:cubicBezTo>
                  <a:cubicBezTo>
                    <a:pt x="192362" y="484913"/>
                    <a:pt x="193776" y="482093"/>
                    <a:pt x="195190" y="482093"/>
                  </a:cubicBezTo>
                  <a:cubicBezTo>
                    <a:pt x="196605" y="480684"/>
                    <a:pt x="195190" y="479274"/>
                    <a:pt x="195190" y="479274"/>
                  </a:cubicBezTo>
                  <a:cubicBezTo>
                    <a:pt x="190947" y="477865"/>
                    <a:pt x="189533" y="479274"/>
                    <a:pt x="186704" y="477865"/>
                  </a:cubicBezTo>
                  <a:cubicBezTo>
                    <a:pt x="182461" y="477865"/>
                    <a:pt x="183875" y="483503"/>
                    <a:pt x="178217" y="484913"/>
                  </a:cubicBezTo>
                  <a:cubicBezTo>
                    <a:pt x="178217" y="483503"/>
                    <a:pt x="176803" y="483503"/>
                    <a:pt x="178217" y="482093"/>
                  </a:cubicBezTo>
                  <a:cubicBezTo>
                    <a:pt x="173974" y="480684"/>
                    <a:pt x="172560" y="484913"/>
                    <a:pt x="171145" y="487732"/>
                  </a:cubicBezTo>
                  <a:cubicBezTo>
                    <a:pt x="171145" y="487732"/>
                    <a:pt x="172560" y="487732"/>
                    <a:pt x="172560" y="489142"/>
                  </a:cubicBezTo>
                  <a:cubicBezTo>
                    <a:pt x="169731" y="489142"/>
                    <a:pt x="166902" y="494780"/>
                    <a:pt x="164073" y="489142"/>
                  </a:cubicBezTo>
                  <a:cubicBezTo>
                    <a:pt x="159830" y="491961"/>
                    <a:pt x="155587" y="486322"/>
                    <a:pt x="151343" y="484913"/>
                  </a:cubicBezTo>
                  <a:cubicBezTo>
                    <a:pt x="151343" y="484913"/>
                    <a:pt x="149929" y="486322"/>
                    <a:pt x="149929" y="487732"/>
                  </a:cubicBezTo>
                  <a:cubicBezTo>
                    <a:pt x="148514" y="486322"/>
                    <a:pt x="145686" y="486322"/>
                    <a:pt x="145686" y="484913"/>
                  </a:cubicBezTo>
                  <a:cubicBezTo>
                    <a:pt x="148514" y="484913"/>
                    <a:pt x="148514" y="484913"/>
                    <a:pt x="148514" y="484913"/>
                  </a:cubicBezTo>
                  <a:cubicBezTo>
                    <a:pt x="148514" y="477865"/>
                    <a:pt x="157001" y="489142"/>
                    <a:pt x="155587" y="480684"/>
                  </a:cubicBezTo>
                  <a:cubicBezTo>
                    <a:pt x="159830" y="476455"/>
                    <a:pt x="151343" y="476455"/>
                    <a:pt x="152758" y="472226"/>
                  </a:cubicBezTo>
                  <a:cubicBezTo>
                    <a:pt x="149929" y="470816"/>
                    <a:pt x="147100" y="467997"/>
                    <a:pt x="144271" y="467997"/>
                  </a:cubicBezTo>
                  <a:cubicBezTo>
                    <a:pt x="148514" y="470816"/>
                    <a:pt x="148514" y="476455"/>
                    <a:pt x="147100" y="480684"/>
                  </a:cubicBezTo>
                  <a:cubicBezTo>
                    <a:pt x="144271" y="477865"/>
                    <a:pt x="141442" y="476455"/>
                    <a:pt x="141442" y="472226"/>
                  </a:cubicBezTo>
                  <a:cubicBezTo>
                    <a:pt x="138613" y="473636"/>
                    <a:pt x="138613" y="473636"/>
                    <a:pt x="138613" y="473636"/>
                  </a:cubicBezTo>
                  <a:cubicBezTo>
                    <a:pt x="138613" y="472226"/>
                    <a:pt x="140028" y="470816"/>
                    <a:pt x="138613" y="469407"/>
                  </a:cubicBezTo>
                  <a:cubicBezTo>
                    <a:pt x="134370" y="472226"/>
                    <a:pt x="138613" y="473636"/>
                    <a:pt x="135785" y="476455"/>
                  </a:cubicBezTo>
                  <a:cubicBezTo>
                    <a:pt x="127298" y="473636"/>
                    <a:pt x="132956" y="463768"/>
                    <a:pt x="131541" y="456720"/>
                  </a:cubicBezTo>
                  <a:cubicBezTo>
                    <a:pt x="128712" y="458130"/>
                    <a:pt x="125884" y="459539"/>
                    <a:pt x="124469" y="462359"/>
                  </a:cubicBezTo>
                  <a:cubicBezTo>
                    <a:pt x="128712" y="463768"/>
                    <a:pt x="127298" y="469407"/>
                    <a:pt x="128712" y="472226"/>
                  </a:cubicBezTo>
                  <a:cubicBezTo>
                    <a:pt x="127298" y="473636"/>
                    <a:pt x="127298" y="473636"/>
                    <a:pt x="127298" y="473636"/>
                  </a:cubicBezTo>
                  <a:cubicBezTo>
                    <a:pt x="125884" y="470816"/>
                    <a:pt x="127298" y="465178"/>
                    <a:pt x="121640" y="465178"/>
                  </a:cubicBezTo>
                  <a:cubicBezTo>
                    <a:pt x="123055" y="462359"/>
                    <a:pt x="118811" y="462359"/>
                    <a:pt x="120226" y="459539"/>
                  </a:cubicBezTo>
                  <a:cubicBezTo>
                    <a:pt x="118811" y="459539"/>
                    <a:pt x="118811" y="460949"/>
                    <a:pt x="118811" y="462359"/>
                  </a:cubicBezTo>
                  <a:cubicBezTo>
                    <a:pt x="120226" y="463768"/>
                    <a:pt x="118811" y="463768"/>
                    <a:pt x="118811" y="465178"/>
                  </a:cubicBezTo>
                  <a:cubicBezTo>
                    <a:pt x="114568" y="463768"/>
                    <a:pt x="117397" y="459539"/>
                    <a:pt x="114568" y="458130"/>
                  </a:cubicBezTo>
                  <a:cubicBezTo>
                    <a:pt x="113154" y="456720"/>
                    <a:pt x="110325" y="456720"/>
                    <a:pt x="110325" y="455310"/>
                  </a:cubicBezTo>
                  <a:cubicBezTo>
                    <a:pt x="113154" y="451082"/>
                    <a:pt x="115983" y="455310"/>
                    <a:pt x="117397" y="451082"/>
                  </a:cubicBezTo>
                  <a:cubicBezTo>
                    <a:pt x="117397" y="451082"/>
                    <a:pt x="118811" y="452491"/>
                    <a:pt x="120226" y="452491"/>
                  </a:cubicBezTo>
                  <a:cubicBezTo>
                    <a:pt x="123055" y="446853"/>
                    <a:pt x="113154" y="445443"/>
                    <a:pt x="113154" y="441214"/>
                  </a:cubicBezTo>
                  <a:cubicBezTo>
                    <a:pt x="111739" y="439805"/>
                    <a:pt x="111739" y="438395"/>
                    <a:pt x="110325" y="438395"/>
                  </a:cubicBezTo>
                  <a:cubicBezTo>
                    <a:pt x="108910" y="441214"/>
                    <a:pt x="107496" y="442624"/>
                    <a:pt x="108910" y="445443"/>
                  </a:cubicBezTo>
                  <a:cubicBezTo>
                    <a:pt x="104667" y="446853"/>
                    <a:pt x="108910" y="452491"/>
                    <a:pt x="104667" y="452491"/>
                  </a:cubicBezTo>
                  <a:cubicBezTo>
                    <a:pt x="104667" y="452491"/>
                    <a:pt x="104667" y="453901"/>
                    <a:pt x="103253" y="453901"/>
                  </a:cubicBezTo>
                  <a:cubicBezTo>
                    <a:pt x="101838" y="453901"/>
                    <a:pt x="101838" y="453901"/>
                    <a:pt x="101838" y="453901"/>
                  </a:cubicBezTo>
                  <a:cubicBezTo>
                    <a:pt x="101838" y="448262"/>
                    <a:pt x="101838" y="448262"/>
                    <a:pt x="101838" y="448262"/>
                  </a:cubicBezTo>
                  <a:cubicBezTo>
                    <a:pt x="99009" y="446853"/>
                    <a:pt x="99009" y="449672"/>
                    <a:pt x="96181" y="451082"/>
                  </a:cubicBezTo>
                  <a:cubicBezTo>
                    <a:pt x="93352" y="452491"/>
                    <a:pt x="90523" y="449672"/>
                    <a:pt x="89108" y="446853"/>
                  </a:cubicBezTo>
                  <a:cubicBezTo>
                    <a:pt x="91937" y="445443"/>
                    <a:pt x="89108" y="442624"/>
                    <a:pt x="87694" y="439805"/>
                  </a:cubicBezTo>
                  <a:cubicBezTo>
                    <a:pt x="84865" y="436985"/>
                    <a:pt x="80622" y="434166"/>
                    <a:pt x="82036" y="429937"/>
                  </a:cubicBezTo>
                  <a:cubicBezTo>
                    <a:pt x="82036" y="427118"/>
                    <a:pt x="82036" y="427118"/>
                    <a:pt x="82036" y="427118"/>
                  </a:cubicBezTo>
                  <a:cubicBezTo>
                    <a:pt x="89108" y="427118"/>
                    <a:pt x="96181" y="431347"/>
                    <a:pt x="101838" y="428528"/>
                  </a:cubicBezTo>
                  <a:cubicBezTo>
                    <a:pt x="104667" y="428528"/>
                    <a:pt x="104667" y="431347"/>
                    <a:pt x="107496" y="429937"/>
                  </a:cubicBezTo>
                  <a:cubicBezTo>
                    <a:pt x="108910" y="421479"/>
                    <a:pt x="100424" y="414431"/>
                    <a:pt x="99009" y="405973"/>
                  </a:cubicBezTo>
                  <a:lnTo>
                    <a:pt x="92308" y="395288"/>
                  </a:lnTo>
                  <a:lnTo>
                    <a:pt x="91789" y="395288"/>
                  </a:lnTo>
                  <a:lnTo>
                    <a:pt x="90700" y="399630"/>
                  </a:lnTo>
                  <a:cubicBezTo>
                    <a:pt x="90523" y="400335"/>
                    <a:pt x="90523" y="400335"/>
                    <a:pt x="90523" y="400335"/>
                  </a:cubicBezTo>
                  <a:cubicBezTo>
                    <a:pt x="89108" y="400335"/>
                    <a:pt x="87694" y="398925"/>
                    <a:pt x="87694" y="400335"/>
                  </a:cubicBezTo>
                  <a:cubicBezTo>
                    <a:pt x="86280" y="400335"/>
                    <a:pt x="86280" y="400335"/>
                    <a:pt x="86280" y="400335"/>
                  </a:cubicBezTo>
                  <a:cubicBezTo>
                    <a:pt x="89108" y="396106"/>
                    <a:pt x="82036" y="397516"/>
                    <a:pt x="82036" y="393287"/>
                  </a:cubicBezTo>
                  <a:cubicBezTo>
                    <a:pt x="80622" y="394696"/>
                    <a:pt x="80622" y="387648"/>
                    <a:pt x="80622" y="384829"/>
                  </a:cubicBezTo>
                  <a:cubicBezTo>
                    <a:pt x="76379" y="380600"/>
                    <a:pt x="80622" y="374962"/>
                    <a:pt x="74964" y="370733"/>
                  </a:cubicBezTo>
                  <a:cubicBezTo>
                    <a:pt x="73550" y="376371"/>
                    <a:pt x="76379" y="382010"/>
                    <a:pt x="76379" y="386239"/>
                  </a:cubicBezTo>
                  <a:cubicBezTo>
                    <a:pt x="82036" y="391877"/>
                    <a:pt x="72135" y="396106"/>
                    <a:pt x="77793" y="403154"/>
                  </a:cubicBezTo>
                  <a:cubicBezTo>
                    <a:pt x="76379" y="403154"/>
                    <a:pt x="77793" y="405973"/>
                    <a:pt x="76379" y="405973"/>
                  </a:cubicBezTo>
                  <a:cubicBezTo>
                    <a:pt x="76379" y="401745"/>
                    <a:pt x="70721" y="405973"/>
                    <a:pt x="70721" y="403154"/>
                  </a:cubicBezTo>
                  <a:cubicBezTo>
                    <a:pt x="72135" y="398925"/>
                    <a:pt x="74964" y="393287"/>
                    <a:pt x="72135" y="389058"/>
                  </a:cubicBezTo>
                  <a:cubicBezTo>
                    <a:pt x="69307" y="394696"/>
                    <a:pt x="69307" y="394696"/>
                    <a:pt x="69307" y="394696"/>
                  </a:cubicBezTo>
                  <a:cubicBezTo>
                    <a:pt x="65063" y="391877"/>
                    <a:pt x="62234" y="389058"/>
                    <a:pt x="62234" y="383419"/>
                  </a:cubicBezTo>
                  <a:cubicBezTo>
                    <a:pt x="62234" y="383419"/>
                    <a:pt x="63649" y="383419"/>
                    <a:pt x="63649" y="380600"/>
                  </a:cubicBezTo>
                  <a:cubicBezTo>
                    <a:pt x="59406" y="380600"/>
                    <a:pt x="59406" y="380600"/>
                    <a:pt x="59406" y="380600"/>
                  </a:cubicBezTo>
                  <a:cubicBezTo>
                    <a:pt x="62234" y="379190"/>
                    <a:pt x="63649" y="374962"/>
                    <a:pt x="67892" y="374962"/>
                  </a:cubicBezTo>
                  <a:cubicBezTo>
                    <a:pt x="69307" y="372142"/>
                    <a:pt x="65063" y="369323"/>
                    <a:pt x="65063" y="366504"/>
                  </a:cubicBezTo>
                  <a:cubicBezTo>
                    <a:pt x="62234" y="367913"/>
                    <a:pt x="57991" y="365094"/>
                    <a:pt x="56577" y="369323"/>
                  </a:cubicBezTo>
                  <a:cubicBezTo>
                    <a:pt x="57991" y="372142"/>
                    <a:pt x="56577" y="374962"/>
                    <a:pt x="55162" y="377781"/>
                  </a:cubicBezTo>
                  <a:cubicBezTo>
                    <a:pt x="53748" y="376371"/>
                    <a:pt x="53748" y="376371"/>
                    <a:pt x="53748" y="376371"/>
                  </a:cubicBezTo>
                  <a:cubicBezTo>
                    <a:pt x="46676" y="379190"/>
                    <a:pt x="52333" y="390468"/>
                    <a:pt x="43847" y="387648"/>
                  </a:cubicBezTo>
                  <a:cubicBezTo>
                    <a:pt x="42432" y="386239"/>
                    <a:pt x="41018" y="384829"/>
                    <a:pt x="38189" y="384829"/>
                  </a:cubicBezTo>
                  <a:cubicBezTo>
                    <a:pt x="38189" y="383419"/>
                    <a:pt x="39604" y="382010"/>
                    <a:pt x="36775" y="380600"/>
                  </a:cubicBezTo>
                  <a:cubicBezTo>
                    <a:pt x="39604" y="377781"/>
                    <a:pt x="39604" y="377781"/>
                    <a:pt x="39604" y="377781"/>
                  </a:cubicBezTo>
                  <a:cubicBezTo>
                    <a:pt x="41018" y="379190"/>
                    <a:pt x="41018" y="379190"/>
                    <a:pt x="41018" y="379190"/>
                  </a:cubicBezTo>
                  <a:cubicBezTo>
                    <a:pt x="48090" y="376371"/>
                    <a:pt x="39604" y="370733"/>
                    <a:pt x="43847" y="367913"/>
                  </a:cubicBezTo>
                  <a:cubicBezTo>
                    <a:pt x="39604" y="367913"/>
                    <a:pt x="38189" y="365094"/>
                    <a:pt x="36775" y="365094"/>
                  </a:cubicBezTo>
                  <a:cubicBezTo>
                    <a:pt x="35360" y="359456"/>
                    <a:pt x="28288" y="365094"/>
                    <a:pt x="26874" y="360865"/>
                  </a:cubicBezTo>
                  <a:cubicBezTo>
                    <a:pt x="25459" y="360865"/>
                    <a:pt x="25459" y="360865"/>
                    <a:pt x="25459" y="360865"/>
                  </a:cubicBezTo>
                  <a:cubicBezTo>
                    <a:pt x="24045" y="355227"/>
                    <a:pt x="19802" y="350998"/>
                    <a:pt x="19802" y="346769"/>
                  </a:cubicBezTo>
                  <a:cubicBezTo>
                    <a:pt x="15558" y="342540"/>
                    <a:pt x="19802" y="334082"/>
                    <a:pt x="15558" y="329853"/>
                  </a:cubicBezTo>
                  <a:cubicBezTo>
                    <a:pt x="14144" y="328444"/>
                    <a:pt x="15558" y="327034"/>
                    <a:pt x="16973" y="325625"/>
                  </a:cubicBezTo>
                  <a:cubicBezTo>
                    <a:pt x="24045" y="329853"/>
                    <a:pt x="28288" y="321396"/>
                    <a:pt x="33946" y="319986"/>
                  </a:cubicBezTo>
                  <a:cubicBezTo>
                    <a:pt x="35360" y="319986"/>
                    <a:pt x="36775" y="318576"/>
                    <a:pt x="36775" y="317167"/>
                  </a:cubicBezTo>
                  <a:cubicBezTo>
                    <a:pt x="36775" y="314347"/>
                    <a:pt x="35360" y="317167"/>
                    <a:pt x="33946" y="317167"/>
                  </a:cubicBezTo>
                  <a:cubicBezTo>
                    <a:pt x="35360" y="312938"/>
                    <a:pt x="32531" y="310119"/>
                    <a:pt x="29703" y="305890"/>
                  </a:cubicBezTo>
                  <a:cubicBezTo>
                    <a:pt x="26874" y="307299"/>
                    <a:pt x="25459" y="304480"/>
                    <a:pt x="24045" y="303070"/>
                  </a:cubicBezTo>
                  <a:cubicBezTo>
                    <a:pt x="21216" y="296022"/>
                    <a:pt x="26874" y="290384"/>
                    <a:pt x="22630" y="283336"/>
                  </a:cubicBezTo>
                  <a:cubicBezTo>
                    <a:pt x="21216" y="279107"/>
                    <a:pt x="12729" y="276287"/>
                    <a:pt x="14144" y="270649"/>
                  </a:cubicBezTo>
                  <a:cubicBezTo>
                    <a:pt x="8486" y="266420"/>
                    <a:pt x="2828" y="259372"/>
                    <a:pt x="2828" y="252324"/>
                  </a:cubicBezTo>
                  <a:cubicBezTo>
                    <a:pt x="4243" y="242456"/>
                    <a:pt x="-2829" y="233999"/>
                    <a:pt x="2828" y="224131"/>
                  </a:cubicBezTo>
                  <a:cubicBezTo>
                    <a:pt x="4243" y="210035"/>
                    <a:pt x="0" y="200167"/>
                    <a:pt x="2828" y="186071"/>
                  </a:cubicBezTo>
                  <a:cubicBezTo>
                    <a:pt x="0" y="173384"/>
                    <a:pt x="0" y="162107"/>
                    <a:pt x="0" y="150830"/>
                  </a:cubicBezTo>
                  <a:cubicBezTo>
                    <a:pt x="4243" y="148011"/>
                    <a:pt x="0" y="143782"/>
                    <a:pt x="2828" y="140963"/>
                  </a:cubicBezTo>
                  <a:cubicBezTo>
                    <a:pt x="4243" y="128276"/>
                    <a:pt x="9901" y="116999"/>
                    <a:pt x="8486" y="102903"/>
                  </a:cubicBezTo>
                  <a:cubicBezTo>
                    <a:pt x="9901" y="93036"/>
                    <a:pt x="19802" y="85987"/>
                    <a:pt x="19802" y="76120"/>
                  </a:cubicBezTo>
                  <a:cubicBezTo>
                    <a:pt x="24045" y="64843"/>
                    <a:pt x="33946" y="56385"/>
                    <a:pt x="41018" y="46518"/>
                  </a:cubicBezTo>
                  <a:cubicBezTo>
                    <a:pt x="43847" y="43698"/>
                    <a:pt x="50919" y="47927"/>
                    <a:pt x="52333" y="42289"/>
                  </a:cubicBezTo>
                  <a:cubicBezTo>
                    <a:pt x="56577" y="40879"/>
                    <a:pt x="60820" y="38060"/>
                    <a:pt x="65063" y="36650"/>
                  </a:cubicBezTo>
                  <a:cubicBezTo>
                    <a:pt x="73550" y="35241"/>
                    <a:pt x="82036" y="33831"/>
                    <a:pt x="90523" y="31012"/>
                  </a:cubicBezTo>
                  <a:cubicBezTo>
                    <a:pt x="101838" y="29602"/>
                    <a:pt x="115983" y="31012"/>
                    <a:pt x="125884" y="38060"/>
                  </a:cubicBezTo>
                  <a:cubicBezTo>
                    <a:pt x="128712" y="35241"/>
                    <a:pt x="134370" y="35241"/>
                    <a:pt x="132956" y="31012"/>
                  </a:cubicBezTo>
                  <a:cubicBezTo>
                    <a:pt x="132956" y="35241"/>
                    <a:pt x="140028" y="33831"/>
                    <a:pt x="140028" y="38060"/>
                  </a:cubicBezTo>
                  <a:cubicBezTo>
                    <a:pt x="141442" y="38060"/>
                    <a:pt x="141442" y="39470"/>
                    <a:pt x="142857" y="39470"/>
                  </a:cubicBezTo>
                  <a:cubicBezTo>
                    <a:pt x="142857" y="38060"/>
                    <a:pt x="140028" y="35241"/>
                    <a:pt x="144271" y="35241"/>
                  </a:cubicBezTo>
                  <a:cubicBezTo>
                    <a:pt x="147100" y="35241"/>
                    <a:pt x="148514" y="36650"/>
                    <a:pt x="151343" y="33831"/>
                  </a:cubicBezTo>
                  <a:cubicBezTo>
                    <a:pt x="151343" y="32421"/>
                    <a:pt x="149929" y="31012"/>
                    <a:pt x="151343" y="29602"/>
                  </a:cubicBezTo>
                  <a:cubicBezTo>
                    <a:pt x="154172" y="29602"/>
                    <a:pt x="151343" y="26783"/>
                    <a:pt x="152758" y="25373"/>
                  </a:cubicBezTo>
                  <a:cubicBezTo>
                    <a:pt x="155587" y="31012"/>
                    <a:pt x="162659" y="23964"/>
                    <a:pt x="164073" y="29602"/>
                  </a:cubicBezTo>
                  <a:cubicBezTo>
                    <a:pt x="165488" y="29602"/>
                    <a:pt x="165488" y="26783"/>
                    <a:pt x="168316" y="26783"/>
                  </a:cubicBezTo>
                  <a:cubicBezTo>
                    <a:pt x="164073" y="21144"/>
                    <a:pt x="164073" y="21144"/>
                    <a:pt x="164073" y="21144"/>
                  </a:cubicBezTo>
                  <a:cubicBezTo>
                    <a:pt x="166902" y="21144"/>
                    <a:pt x="169731" y="18325"/>
                    <a:pt x="172560" y="15506"/>
                  </a:cubicBezTo>
                  <a:cubicBezTo>
                    <a:pt x="176803" y="18325"/>
                    <a:pt x="182461" y="14096"/>
                    <a:pt x="183875" y="18325"/>
                  </a:cubicBezTo>
                  <a:cubicBezTo>
                    <a:pt x="186704" y="11277"/>
                    <a:pt x="192362" y="22554"/>
                    <a:pt x="195190" y="15506"/>
                  </a:cubicBezTo>
                  <a:cubicBezTo>
                    <a:pt x="199434" y="18325"/>
                    <a:pt x="206506" y="11277"/>
                    <a:pt x="210749" y="18325"/>
                  </a:cubicBezTo>
                  <a:cubicBezTo>
                    <a:pt x="216407" y="18325"/>
                    <a:pt x="222065" y="15506"/>
                    <a:pt x="226308" y="12687"/>
                  </a:cubicBezTo>
                  <a:cubicBezTo>
                    <a:pt x="229137" y="16915"/>
                    <a:pt x="233380" y="15506"/>
                    <a:pt x="236209" y="19735"/>
                  </a:cubicBezTo>
                  <a:cubicBezTo>
                    <a:pt x="237624" y="18325"/>
                    <a:pt x="237624" y="18325"/>
                    <a:pt x="237624" y="16915"/>
                  </a:cubicBezTo>
                  <a:cubicBezTo>
                    <a:pt x="240453" y="21144"/>
                    <a:pt x="239038" y="14096"/>
                    <a:pt x="243281" y="15506"/>
                  </a:cubicBezTo>
                  <a:cubicBezTo>
                    <a:pt x="247525" y="14096"/>
                    <a:pt x="246110" y="21144"/>
                    <a:pt x="248939" y="22554"/>
                  </a:cubicBezTo>
                  <a:cubicBezTo>
                    <a:pt x="253182" y="19735"/>
                    <a:pt x="240453" y="11277"/>
                    <a:pt x="251768" y="11277"/>
                  </a:cubicBezTo>
                  <a:cubicBezTo>
                    <a:pt x="253182" y="14096"/>
                    <a:pt x="254597" y="15506"/>
                    <a:pt x="257426" y="16915"/>
                  </a:cubicBezTo>
                  <a:cubicBezTo>
                    <a:pt x="260255" y="14096"/>
                    <a:pt x="260255" y="14096"/>
                    <a:pt x="260255" y="14096"/>
                  </a:cubicBezTo>
                  <a:cubicBezTo>
                    <a:pt x="260255" y="14096"/>
                    <a:pt x="260255" y="14096"/>
                    <a:pt x="260255" y="15506"/>
                  </a:cubicBezTo>
                  <a:cubicBezTo>
                    <a:pt x="265912" y="22554"/>
                    <a:pt x="268741" y="12687"/>
                    <a:pt x="272984" y="11277"/>
                  </a:cubicBezTo>
                  <a:cubicBezTo>
                    <a:pt x="272984" y="9867"/>
                    <a:pt x="272984" y="9867"/>
                    <a:pt x="272984" y="9867"/>
                  </a:cubicBezTo>
                  <a:cubicBezTo>
                    <a:pt x="277228" y="8458"/>
                    <a:pt x="275813" y="12687"/>
                    <a:pt x="280057" y="14096"/>
                  </a:cubicBezTo>
                  <a:cubicBezTo>
                    <a:pt x="282885" y="16915"/>
                    <a:pt x="272984" y="23964"/>
                    <a:pt x="282885" y="19735"/>
                  </a:cubicBezTo>
                  <a:cubicBezTo>
                    <a:pt x="281471" y="12687"/>
                    <a:pt x="291372" y="16915"/>
                    <a:pt x="295615" y="15506"/>
                  </a:cubicBezTo>
                  <a:cubicBezTo>
                    <a:pt x="299859" y="15506"/>
                    <a:pt x="298444" y="18325"/>
                    <a:pt x="301273" y="19735"/>
                  </a:cubicBezTo>
                  <a:cubicBezTo>
                    <a:pt x="305516" y="18325"/>
                    <a:pt x="304102" y="12687"/>
                    <a:pt x="309760" y="9867"/>
                  </a:cubicBezTo>
                  <a:cubicBezTo>
                    <a:pt x="312588" y="14096"/>
                    <a:pt x="315417" y="12687"/>
                    <a:pt x="318246" y="15506"/>
                  </a:cubicBezTo>
                  <a:cubicBezTo>
                    <a:pt x="322489" y="11277"/>
                    <a:pt x="326733" y="18325"/>
                    <a:pt x="330976" y="16915"/>
                  </a:cubicBezTo>
                  <a:cubicBezTo>
                    <a:pt x="332390" y="18325"/>
                    <a:pt x="332390" y="19735"/>
                    <a:pt x="333805" y="19735"/>
                  </a:cubicBezTo>
                  <a:cubicBezTo>
                    <a:pt x="338048" y="18325"/>
                    <a:pt x="335219" y="14096"/>
                    <a:pt x="336634" y="11277"/>
                  </a:cubicBezTo>
                  <a:cubicBezTo>
                    <a:pt x="339462" y="9867"/>
                    <a:pt x="343706" y="11277"/>
                    <a:pt x="346535" y="12687"/>
                  </a:cubicBezTo>
                  <a:cubicBezTo>
                    <a:pt x="346535" y="14096"/>
                    <a:pt x="349363" y="14096"/>
                    <a:pt x="349363" y="11277"/>
                  </a:cubicBezTo>
                  <a:cubicBezTo>
                    <a:pt x="349363" y="9867"/>
                    <a:pt x="349363" y="9867"/>
                    <a:pt x="349363" y="9867"/>
                  </a:cubicBezTo>
                  <a:cubicBezTo>
                    <a:pt x="352192" y="9867"/>
                    <a:pt x="353607" y="14096"/>
                    <a:pt x="356436" y="11277"/>
                  </a:cubicBezTo>
                  <a:cubicBezTo>
                    <a:pt x="359264" y="14096"/>
                    <a:pt x="363508" y="12687"/>
                    <a:pt x="367751" y="15506"/>
                  </a:cubicBezTo>
                  <a:cubicBezTo>
                    <a:pt x="369165" y="16915"/>
                    <a:pt x="367751" y="19735"/>
                    <a:pt x="370580" y="21144"/>
                  </a:cubicBezTo>
                  <a:cubicBezTo>
                    <a:pt x="374823" y="19735"/>
                    <a:pt x="369165" y="15506"/>
                    <a:pt x="373409" y="15506"/>
                  </a:cubicBezTo>
                  <a:cubicBezTo>
                    <a:pt x="374823" y="9867"/>
                    <a:pt x="374823" y="9867"/>
                    <a:pt x="374823" y="9867"/>
                  </a:cubicBezTo>
                  <a:cubicBezTo>
                    <a:pt x="377652" y="12687"/>
                    <a:pt x="377652" y="12687"/>
                    <a:pt x="377652" y="12687"/>
                  </a:cubicBezTo>
                  <a:cubicBezTo>
                    <a:pt x="379066" y="8458"/>
                    <a:pt x="381895" y="11277"/>
                    <a:pt x="384724" y="11277"/>
                  </a:cubicBezTo>
                  <a:cubicBezTo>
                    <a:pt x="387553" y="16915"/>
                    <a:pt x="394625" y="16915"/>
                    <a:pt x="400283" y="15506"/>
                  </a:cubicBezTo>
                  <a:cubicBezTo>
                    <a:pt x="401697" y="15506"/>
                    <a:pt x="403112" y="14096"/>
                    <a:pt x="405941" y="16915"/>
                  </a:cubicBezTo>
                  <a:cubicBezTo>
                    <a:pt x="408769" y="11277"/>
                    <a:pt x="413013" y="12687"/>
                    <a:pt x="418670" y="11277"/>
                  </a:cubicBezTo>
                  <a:cubicBezTo>
                    <a:pt x="421499" y="15506"/>
                    <a:pt x="427157" y="9867"/>
                    <a:pt x="427157" y="15506"/>
                  </a:cubicBezTo>
                  <a:cubicBezTo>
                    <a:pt x="432815" y="22554"/>
                    <a:pt x="439887" y="4229"/>
                    <a:pt x="442716" y="15506"/>
                  </a:cubicBezTo>
                  <a:cubicBezTo>
                    <a:pt x="441301" y="15506"/>
                    <a:pt x="441301" y="21144"/>
                    <a:pt x="441301" y="23964"/>
                  </a:cubicBezTo>
                  <a:cubicBezTo>
                    <a:pt x="442716" y="23964"/>
                    <a:pt x="444130" y="26783"/>
                    <a:pt x="445544" y="25373"/>
                  </a:cubicBezTo>
                  <a:cubicBezTo>
                    <a:pt x="441301" y="19735"/>
                    <a:pt x="448373" y="15506"/>
                    <a:pt x="448373" y="12687"/>
                  </a:cubicBezTo>
                  <a:cubicBezTo>
                    <a:pt x="454031" y="9867"/>
                    <a:pt x="454031" y="9867"/>
                    <a:pt x="454031" y="9867"/>
                  </a:cubicBezTo>
                  <a:cubicBezTo>
                    <a:pt x="455445" y="14096"/>
                    <a:pt x="452617" y="16915"/>
                    <a:pt x="456860" y="19735"/>
                  </a:cubicBezTo>
                  <a:cubicBezTo>
                    <a:pt x="459689" y="18325"/>
                    <a:pt x="463932" y="19735"/>
                    <a:pt x="465346" y="15506"/>
                  </a:cubicBezTo>
                  <a:cubicBezTo>
                    <a:pt x="463932" y="12687"/>
                    <a:pt x="468175" y="12687"/>
                    <a:pt x="468175" y="9867"/>
                  </a:cubicBezTo>
                  <a:cubicBezTo>
                    <a:pt x="471004" y="14096"/>
                    <a:pt x="471004" y="7048"/>
                    <a:pt x="473833" y="11277"/>
                  </a:cubicBezTo>
                  <a:cubicBezTo>
                    <a:pt x="469590" y="12687"/>
                    <a:pt x="471004" y="15506"/>
                    <a:pt x="471004" y="18325"/>
                  </a:cubicBezTo>
                  <a:cubicBezTo>
                    <a:pt x="475247" y="18325"/>
                    <a:pt x="478076" y="26783"/>
                    <a:pt x="482320" y="22554"/>
                  </a:cubicBezTo>
                  <a:cubicBezTo>
                    <a:pt x="483734" y="22554"/>
                    <a:pt x="485148" y="25373"/>
                    <a:pt x="486563" y="23964"/>
                  </a:cubicBezTo>
                  <a:cubicBezTo>
                    <a:pt x="490806" y="19735"/>
                    <a:pt x="480905" y="14096"/>
                    <a:pt x="489392" y="14096"/>
                  </a:cubicBezTo>
                  <a:cubicBezTo>
                    <a:pt x="489392" y="12687"/>
                    <a:pt x="489392" y="12687"/>
                    <a:pt x="489392" y="12687"/>
                  </a:cubicBezTo>
                  <a:cubicBezTo>
                    <a:pt x="493635" y="12687"/>
                    <a:pt x="493635" y="12687"/>
                    <a:pt x="493635" y="12687"/>
                  </a:cubicBezTo>
                  <a:cubicBezTo>
                    <a:pt x="492221" y="18325"/>
                    <a:pt x="499293" y="15506"/>
                    <a:pt x="500707" y="19735"/>
                  </a:cubicBezTo>
                  <a:cubicBezTo>
                    <a:pt x="503536" y="21144"/>
                    <a:pt x="504950" y="16915"/>
                    <a:pt x="507779" y="14096"/>
                  </a:cubicBezTo>
                  <a:cubicBezTo>
                    <a:pt x="512023" y="14096"/>
                    <a:pt x="509194" y="7048"/>
                    <a:pt x="513437" y="8458"/>
                  </a:cubicBezTo>
                  <a:cubicBezTo>
                    <a:pt x="516266" y="12687"/>
                    <a:pt x="510608" y="14096"/>
                    <a:pt x="513437" y="18325"/>
                  </a:cubicBezTo>
                  <a:cubicBezTo>
                    <a:pt x="514851" y="18325"/>
                    <a:pt x="514851" y="18325"/>
                    <a:pt x="514851" y="18325"/>
                  </a:cubicBezTo>
                  <a:cubicBezTo>
                    <a:pt x="516266" y="15506"/>
                    <a:pt x="516266" y="15506"/>
                    <a:pt x="516266" y="15506"/>
                  </a:cubicBezTo>
                  <a:cubicBezTo>
                    <a:pt x="520509" y="21144"/>
                    <a:pt x="509194" y="21144"/>
                    <a:pt x="514851" y="25373"/>
                  </a:cubicBezTo>
                  <a:cubicBezTo>
                    <a:pt x="514851" y="22554"/>
                    <a:pt x="521924" y="23964"/>
                    <a:pt x="519095" y="19735"/>
                  </a:cubicBezTo>
                  <a:cubicBezTo>
                    <a:pt x="517680" y="19735"/>
                    <a:pt x="521924" y="16915"/>
                    <a:pt x="520509" y="15506"/>
                  </a:cubicBezTo>
                  <a:cubicBezTo>
                    <a:pt x="517680" y="12687"/>
                    <a:pt x="514851" y="12687"/>
                    <a:pt x="517680" y="7048"/>
                  </a:cubicBezTo>
                  <a:cubicBezTo>
                    <a:pt x="519095" y="5638"/>
                    <a:pt x="519095" y="5638"/>
                    <a:pt x="519095" y="5638"/>
                  </a:cubicBezTo>
                  <a:cubicBezTo>
                    <a:pt x="519095" y="5638"/>
                    <a:pt x="519095" y="4229"/>
                    <a:pt x="519095" y="4229"/>
                  </a:cubicBezTo>
                  <a:cubicBezTo>
                    <a:pt x="523338" y="5638"/>
                    <a:pt x="521924" y="11277"/>
                    <a:pt x="524752" y="12687"/>
                  </a:cubicBezTo>
                  <a:cubicBezTo>
                    <a:pt x="524752" y="9867"/>
                    <a:pt x="527581" y="8458"/>
                    <a:pt x="527581" y="5638"/>
                  </a:cubicBezTo>
                  <a:cubicBezTo>
                    <a:pt x="530410" y="4229"/>
                    <a:pt x="530410" y="9867"/>
                    <a:pt x="531825" y="11277"/>
                  </a:cubicBezTo>
                  <a:cubicBezTo>
                    <a:pt x="530410" y="12687"/>
                    <a:pt x="531825" y="14096"/>
                    <a:pt x="533239" y="15506"/>
                  </a:cubicBezTo>
                  <a:cubicBezTo>
                    <a:pt x="537482" y="12687"/>
                    <a:pt x="537482" y="12687"/>
                    <a:pt x="537482" y="12687"/>
                  </a:cubicBezTo>
                  <a:cubicBezTo>
                    <a:pt x="537482" y="15506"/>
                    <a:pt x="540311" y="15506"/>
                    <a:pt x="541725" y="14096"/>
                  </a:cubicBezTo>
                  <a:cubicBezTo>
                    <a:pt x="540311" y="15506"/>
                    <a:pt x="540311" y="18325"/>
                    <a:pt x="540311" y="19735"/>
                  </a:cubicBezTo>
                  <a:cubicBezTo>
                    <a:pt x="543140" y="21144"/>
                    <a:pt x="543140" y="21144"/>
                    <a:pt x="543140" y="21144"/>
                  </a:cubicBezTo>
                  <a:cubicBezTo>
                    <a:pt x="540311" y="23964"/>
                    <a:pt x="545969" y="25373"/>
                    <a:pt x="543140" y="28193"/>
                  </a:cubicBezTo>
                  <a:cubicBezTo>
                    <a:pt x="545969" y="36650"/>
                    <a:pt x="545969" y="36650"/>
                    <a:pt x="545969" y="36650"/>
                  </a:cubicBezTo>
                  <a:cubicBezTo>
                    <a:pt x="550212" y="35241"/>
                    <a:pt x="544554" y="23964"/>
                    <a:pt x="551626" y="28193"/>
                  </a:cubicBezTo>
                  <a:cubicBezTo>
                    <a:pt x="553041" y="26783"/>
                    <a:pt x="553041" y="26783"/>
                    <a:pt x="553041" y="26783"/>
                  </a:cubicBezTo>
                  <a:cubicBezTo>
                    <a:pt x="551626" y="28193"/>
                    <a:pt x="554455" y="28193"/>
                    <a:pt x="557284" y="29602"/>
                  </a:cubicBezTo>
                  <a:cubicBezTo>
                    <a:pt x="558699" y="29602"/>
                    <a:pt x="558699" y="28193"/>
                    <a:pt x="558699" y="26783"/>
                  </a:cubicBezTo>
                  <a:cubicBezTo>
                    <a:pt x="560113" y="32421"/>
                    <a:pt x="560113" y="32421"/>
                    <a:pt x="560113" y="32421"/>
                  </a:cubicBezTo>
                  <a:cubicBezTo>
                    <a:pt x="561527" y="31012"/>
                    <a:pt x="567185" y="29602"/>
                    <a:pt x="562942" y="26783"/>
                  </a:cubicBezTo>
                  <a:cubicBezTo>
                    <a:pt x="561527" y="25373"/>
                    <a:pt x="561527" y="25373"/>
                    <a:pt x="561527" y="25373"/>
                  </a:cubicBezTo>
                  <a:cubicBezTo>
                    <a:pt x="565771" y="23964"/>
                    <a:pt x="565771" y="23964"/>
                    <a:pt x="565771" y="23964"/>
                  </a:cubicBezTo>
                  <a:cubicBezTo>
                    <a:pt x="565771" y="22554"/>
                    <a:pt x="564356" y="22554"/>
                    <a:pt x="565771" y="21144"/>
                  </a:cubicBezTo>
                  <a:cubicBezTo>
                    <a:pt x="568600" y="21144"/>
                    <a:pt x="570014" y="28193"/>
                    <a:pt x="574257" y="26783"/>
                  </a:cubicBezTo>
                  <a:cubicBezTo>
                    <a:pt x="574257" y="23964"/>
                    <a:pt x="577086" y="18325"/>
                    <a:pt x="575672" y="15506"/>
                  </a:cubicBezTo>
                  <a:cubicBezTo>
                    <a:pt x="575672" y="14096"/>
                    <a:pt x="577086" y="14096"/>
                    <a:pt x="578501" y="12687"/>
                  </a:cubicBezTo>
                  <a:cubicBezTo>
                    <a:pt x="577086" y="21144"/>
                    <a:pt x="582744" y="21144"/>
                    <a:pt x="588402" y="23964"/>
                  </a:cubicBezTo>
                  <a:cubicBezTo>
                    <a:pt x="589816" y="21144"/>
                    <a:pt x="594059" y="18325"/>
                    <a:pt x="591230" y="15506"/>
                  </a:cubicBezTo>
                  <a:cubicBezTo>
                    <a:pt x="592645" y="11277"/>
                    <a:pt x="599717" y="14096"/>
                    <a:pt x="598303" y="8458"/>
                  </a:cubicBezTo>
                  <a:cubicBezTo>
                    <a:pt x="596888" y="7048"/>
                    <a:pt x="591230" y="2819"/>
                    <a:pt x="595474" y="0"/>
                  </a:cubicBezTo>
                  <a:close/>
                </a:path>
              </a:pathLst>
            </a:custGeom>
            <a:solidFill>
              <a:schemeClr val="accent3"/>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文本框 38"/>
            <p:cNvSpPr txBox="1"/>
            <p:nvPr/>
          </p:nvSpPr>
          <p:spPr>
            <a:xfrm>
              <a:off x="4512327" y="1592920"/>
              <a:ext cx="371856" cy="477054"/>
            </a:xfrm>
            <a:prstGeom prst="rect">
              <a:avLst/>
            </a:prstGeom>
            <a:noFill/>
          </p:spPr>
          <p:txBody>
            <a:bodyPr wrap="square" rtlCol="0">
              <a:spAutoFit/>
            </a:bodyPr>
            <a:lstStyle/>
            <a:p>
              <a:pPr>
                <a:lnSpc>
                  <a:spcPts val="1500"/>
                </a:lnSpc>
              </a:pPr>
              <a:r>
                <a:rPr lang="zh-CN" altLang="en-US" sz="1400" dirty="0">
                  <a:solidFill>
                    <a:schemeClr val="bg1"/>
                  </a:solidFill>
                  <a:latin typeface="思源黑体 CN Regular" panose="020B0500000000000000" pitchFamily="34" charset="-122"/>
                  <a:ea typeface="思源黑体 CN Regular" panose="020B0500000000000000" pitchFamily="34" charset="-122"/>
                </a:rPr>
                <a:t>中国</a:t>
              </a:r>
            </a:p>
          </p:txBody>
        </p:sp>
      </p:grpSp>
    </p:spTree>
  </p:cSld>
  <p:clrMapOvr>
    <a:masterClrMapping/>
  </p:clrMapOvr>
  <mc:AlternateContent xmlns:mc="http://schemas.openxmlformats.org/markup-compatibility/2006" xmlns:p14="http://schemas.microsoft.com/office/powerpoint/2010/main">
    <mc:Choice Requires="p14">
      <p:transition spd="slow" p14:dur="1200" advClick="0" advTm="2000">
        <p:dissolve/>
      </p:transition>
    </mc:Choice>
    <mc:Fallback xmlns="">
      <p:transition spd="slow" advClick="0" advTm="2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par>
                          <p:cTn id="31" fill="hold">
                            <p:stCondLst>
                              <p:cond delay="4500"/>
                            </p:stCondLst>
                            <p:childTnLst>
                              <p:par>
                                <p:cTn id="32" presetID="14" presetClass="entr" presetSubtype="1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par>
                          <p:cTn id="35" fill="hold">
                            <p:stCondLst>
                              <p:cond delay="5000"/>
                            </p:stCondLst>
                            <p:childTnLst>
                              <p:par>
                                <p:cTn id="36" presetID="21" presetClass="entr" presetSubtype="1"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childTnLst>
                          </p:cTn>
                        </p:par>
                        <p:par>
                          <p:cTn id="39" fill="hold">
                            <p:stCondLst>
                              <p:cond delay="7000"/>
                            </p:stCondLst>
                            <p:childTnLst>
                              <p:par>
                                <p:cTn id="40" presetID="14" presetClass="entr" presetSubtype="1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7500"/>
                            </p:stCondLst>
                            <p:childTnLst>
                              <p:par>
                                <p:cTn id="44" presetID="21" presetClass="entr" presetSubtype="1"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heel(1)">
                                      <p:cBhvr>
                                        <p:cTn id="46" dur="2000"/>
                                        <p:tgtEl>
                                          <p:spTgt spid="26"/>
                                        </p:tgtEl>
                                      </p:cBhvr>
                                    </p:animEffect>
                                  </p:childTnLst>
                                </p:cTn>
                              </p:par>
                            </p:childTnLst>
                          </p:cTn>
                        </p:par>
                        <p:par>
                          <p:cTn id="47" fill="hold">
                            <p:stCondLst>
                              <p:cond delay="9500"/>
                            </p:stCondLst>
                            <p:childTnLst>
                              <p:par>
                                <p:cTn id="48" presetID="14" presetClass="entr" presetSubtype="1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randombar(horizontal)">
                                      <p:cBhvr>
                                        <p:cTn id="50" dur="500"/>
                                        <p:tgtEl>
                                          <p:spTgt spid="30"/>
                                        </p:tgtEl>
                                      </p:cBhvr>
                                    </p:animEffect>
                                  </p:childTnLst>
                                </p:cTn>
                              </p:par>
                            </p:childTnLst>
                          </p:cTn>
                        </p:par>
                        <p:par>
                          <p:cTn id="51" fill="hold">
                            <p:stCondLst>
                              <p:cond delay="10000"/>
                            </p:stCondLst>
                            <p:childTnLst>
                              <p:par>
                                <p:cTn id="52" presetID="22" presetClass="entr" presetSubtype="1" fill="hold" grpId="0" nodeType="afterEffect">
                                  <p:stCondLst>
                                    <p:cond delay="0"/>
                                  </p:stCondLst>
                                  <p:iterate type="lt">
                                    <p:tmPct val="10000"/>
                                  </p:iterate>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par>
                          <p:cTn id="55" fill="hold">
                            <p:stCondLst>
                              <p:cond delay="12750"/>
                            </p:stCondLst>
                            <p:childTnLst>
                              <p:par>
                                <p:cTn id="56" presetID="22" presetClass="entr" presetSubtype="4"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5"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14593" y="-2400302"/>
            <a:ext cx="6469381" cy="6469381"/>
          </a:xfrm>
          <a:prstGeom prst="rect">
            <a:avLst/>
          </a:prstGeom>
        </p:spPr>
      </p:pic>
      <p:pic>
        <p:nvPicPr>
          <p:cNvPr id="5" name="图片 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6457" y="5657849"/>
            <a:ext cx="6469381" cy="6469381"/>
          </a:xfrm>
          <a:prstGeom prst="rect">
            <a:avLst/>
          </a:prstGeom>
        </p:spPr>
      </p:pic>
      <p:sp>
        <p:nvSpPr>
          <p:cNvPr id="13" name="文本框 12"/>
          <p:cNvSpPr txBox="1"/>
          <p:nvPr/>
        </p:nvSpPr>
        <p:spPr>
          <a:xfrm>
            <a:off x="5073700" y="285749"/>
            <a:ext cx="2271061" cy="541174"/>
          </a:xfrm>
          <a:prstGeom prst="rect">
            <a:avLst/>
          </a:prstGeom>
          <a:noFill/>
        </p:spPr>
        <p:txBody>
          <a:bodyPr wrap="square" rtlCol="0">
            <a:spAutoFit/>
          </a:bodyPr>
          <a:lstStyle/>
          <a:p>
            <a:pPr>
              <a:lnSpc>
                <a:spcPts val="3500"/>
              </a:lnSpc>
            </a:pPr>
            <a:r>
              <a:rPr lang="zh-CN" altLang="en-US" sz="3600" dirty="0">
                <a:solidFill>
                  <a:schemeClr val="accent2"/>
                </a:solidFill>
                <a:latin typeface="字魂71号-御守锦书" panose="00000500000000000000" pitchFamily="2" charset="-122"/>
                <a:ea typeface="字魂71号-御守锦书" panose="00000500000000000000" pitchFamily="2" charset="-122"/>
              </a:rPr>
              <a:t>基本信息</a:t>
            </a:r>
          </a:p>
        </p:txBody>
      </p:sp>
      <p:cxnSp>
        <p:nvCxnSpPr>
          <p:cNvPr id="8" name="直接连接符 7"/>
          <p:cNvCxnSpPr/>
          <p:nvPr/>
        </p:nvCxnSpPr>
        <p:spPr>
          <a:xfrm>
            <a:off x="1206759"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7174113" y="537209"/>
            <a:ext cx="3840480" cy="0"/>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16" name="Group 9"/>
          <p:cNvGrpSpPr>
            <a:grpSpLocks noChangeAspect="1"/>
          </p:cNvGrpSpPr>
          <p:nvPr/>
        </p:nvGrpSpPr>
        <p:grpSpPr bwMode="auto">
          <a:xfrm>
            <a:off x="1780085" y="2060109"/>
            <a:ext cx="3433889" cy="1002319"/>
            <a:chOff x="2341" y="1016"/>
            <a:chExt cx="3003" cy="2286"/>
          </a:xfrm>
          <a:noFill/>
        </p:grpSpPr>
        <p:sp>
          <p:nvSpPr>
            <p:cNvPr id="17"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8"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9"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20"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21" name="文本框 20"/>
          <p:cNvSpPr txBox="1"/>
          <p:nvPr>
            <p:custDataLst>
              <p:tags r:id="rId1"/>
            </p:custDataLst>
          </p:nvPr>
        </p:nvSpPr>
        <p:spPr>
          <a:xfrm>
            <a:off x="1780085" y="2325681"/>
            <a:ext cx="850900" cy="830263"/>
          </a:xfrm>
          <a:prstGeom prst="rect">
            <a:avLst/>
          </a:prstGeom>
          <a:noFill/>
        </p:spPr>
        <p:txBody>
          <a:bodyPr wrap="none"/>
          <a:lstStyle/>
          <a:p>
            <a:pPr>
              <a:defRPr/>
            </a:pPr>
            <a:r>
              <a:rPr lang="zh-CN" altLang="en-US" sz="2200" spc="400" dirty="0">
                <a:solidFill>
                  <a:schemeClr val="bg1"/>
                </a:solidFill>
                <a:latin typeface="思源黑体 CN Regular" panose="020B0500000000000000" pitchFamily="34" charset="-122"/>
                <a:ea typeface="思源黑体 CN Regular" panose="020B0500000000000000" pitchFamily="34" charset="-122"/>
              </a:rPr>
              <a:t>输入你的文本内容</a:t>
            </a:r>
          </a:p>
        </p:txBody>
      </p:sp>
      <p:grpSp>
        <p:nvGrpSpPr>
          <p:cNvPr id="23" name="Group 9"/>
          <p:cNvGrpSpPr>
            <a:grpSpLocks noChangeAspect="1"/>
          </p:cNvGrpSpPr>
          <p:nvPr/>
        </p:nvGrpSpPr>
        <p:grpSpPr bwMode="auto">
          <a:xfrm>
            <a:off x="1780084" y="3461015"/>
            <a:ext cx="3433889" cy="1002319"/>
            <a:chOff x="2341" y="1016"/>
            <a:chExt cx="3003" cy="2286"/>
          </a:xfrm>
          <a:noFill/>
        </p:grpSpPr>
        <p:sp>
          <p:nvSpPr>
            <p:cNvPr id="24"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25"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26"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27"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28" name="文本框 27"/>
          <p:cNvSpPr txBox="1"/>
          <p:nvPr>
            <p:custDataLst>
              <p:tags r:id="rId2"/>
            </p:custDataLst>
          </p:nvPr>
        </p:nvSpPr>
        <p:spPr>
          <a:xfrm>
            <a:off x="1780084" y="3726587"/>
            <a:ext cx="850900" cy="830263"/>
          </a:xfrm>
          <a:prstGeom prst="rect">
            <a:avLst/>
          </a:prstGeom>
          <a:noFill/>
        </p:spPr>
        <p:txBody>
          <a:bodyPr wrap="none"/>
          <a:lstStyle/>
          <a:p>
            <a:pPr>
              <a:defRPr/>
            </a:pPr>
            <a:r>
              <a:rPr lang="zh-CN" altLang="en-US" sz="2200" spc="400" dirty="0">
                <a:solidFill>
                  <a:schemeClr val="bg1"/>
                </a:solidFill>
                <a:latin typeface="思源黑体 CN Regular" panose="020B0500000000000000" pitchFamily="34" charset="-122"/>
                <a:ea typeface="思源黑体 CN Regular" panose="020B0500000000000000" pitchFamily="34" charset="-122"/>
              </a:rPr>
              <a:t>输入你的文本内容</a:t>
            </a:r>
          </a:p>
        </p:txBody>
      </p:sp>
      <p:grpSp>
        <p:nvGrpSpPr>
          <p:cNvPr id="30" name="Group 9"/>
          <p:cNvGrpSpPr>
            <a:grpSpLocks noChangeAspect="1"/>
          </p:cNvGrpSpPr>
          <p:nvPr/>
        </p:nvGrpSpPr>
        <p:grpSpPr bwMode="auto">
          <a:xfrm>
            <a:off x="7094161" y="2052655"/>
            <a:ext cx="3433889" cy="1002319"/>
            <a:chOff x="2341" y="1016"/>
            <a:chExt cx="3003" cy="2286"/>
          </a:xfrm>
          <a:noFill/>
        </p:grpSpPr>
        <p:sp>
          <p:nvSpPr>
            <p:cNvPr id="31"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2"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3"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4"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35" name="文本框 34"/>
          <p:cNvSpPr txBox="1"/>
          <p:nvPr>
            <p:custDataLst>
              <p:tags r:id="rId3"/>
            </p:custDataLst>
          </p:nvPr>
        </p:nvSpPr>
        <p:spPr>
          <a:xfrm>
            <a:off x="7094161" y="2318227"/>
            <a:ext cx="850900" cy="830263"/>
          </a:xfrm>
          <a:prstGeom prst="rect">
            <a:avLst/>
          </a:prstGeom>
          <a:noFill/>
        </p:spPr>
        <p:txBody>
          <a:bodyPr wrap="none"/>
          <a:lstStyle/>
          <a:p>
            <a:pPr>
              <a:defRPr/>
            </a:pPr>
            <a:r>
              <a:rPr lang="zh-CN" altLang="en-US" sz="2200" spc="400" dirty="0">
                <a:solidFill>
                  <a:schemeClr val="bg1"/>
                </a:solidFill>
                <a:latin typeface="思源黑体 CN Regular" panose="020B0500000000000000" pitchFamily="34" charset="-122"/>
                <a:ea typeface="思源黑体 CN Regular" panose="020B0500000000000000" pitchFamily="34" charset="-122"/>
              </a:rPr>
              <a:t>输入你的文本内容</a:t>
            </a:r>
          </a:p>
        </p:txBody>
      </p:sp>
      <p:grpSp>
        <p:nvGrpSpPr>
          <p:cNvPr id="37" name="Group 9"/>
          <p:cNvGrpSpPr>
            <a:grpSpLocks noChangeAspect="1"/>
          </p:cNvGrpSpPr>
          <p:nvPr/>
        </p:nvGrpSpPr>
        <p:grpSpPr bwMode="auto">
          <a:xfrm>
            <a:off x="7094160" y="3501999"/>
            <a:ext cx="3433889" cy="1002319"/>
            <a:chOff x="2341" y="1016"/>
            <a:chExt cx="3003" cy="2286"/>
          </a:xfrm>
          <a:noFill/>
        </p:grpSpPr>
        <p:sp>
          <p:nvSpPr>
            <p:cNvPr id="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42" name="文本框 41"/>
          <p:cNvSpPr txBox="1"/>
          <p:nvPr>
            <p:custDataLst>
              <p:tags r:id="rId4"/>
            </p:custDataLst>
          </p:nvPr>
        </p:nvSpPr>
        <p:spPr>
          <a:xfrm>
            <a:off x="7094160" y="3767571"/>
            <a:ext cx="850900" cy="830263"/>
          </a:xfrm>
          <a:prstGeom prst="rect">
            <a:avLst/>
          </a:prstGeom>
          <a:noFill/>
        </p:spPr>
        <p:txBody>
          <a:bodyPr wrap="none"/>
          <a:lstStyle/>
          <a:p>
            <a:pPr>
              <a:defRPr/>
            </a:pPr>
            <a:r>
              <a:rPr lang="zh-CN" altLang="en-US" sz="2200" spc="400" dirty="0">
                <a:solidFill>
                  <a:schemeClr val="bg1"/>
                </a:solidFill>
                <a:latin typeface="思源黑体 CN Regular" panose="020B0500000000000000" pitchFamily="34" charset="-122"/>
                <a:ea typeface="思源黑体 CN Regular" panose="020B0500000000000000" pitchFamily="34" charset="-122"/>
              </a:rPr>
              <a:t>输入你的文本内容</a:t>
            </a:r>
          </a:p>
        </p:txBody>
      </p:sp>
      <p:grpSp>
        <p:nvGrpSpPr>
          <p:cNvPr id="44" name="组合 43"/>
          <p:cNvGrpSpPr/>
          <p:nvPr/>
        </p:nvGrpSpPr>
        <p:grpSpPr>
          <a:xfrm>
            <a:off x="5571563" y="2931356"/>
            <a:ext cx="1003622" cy="879463"/>
            <a:chOff x="5940425" y="3290888"/>
            <a:chExt cx="307975" cy="269875"/>
          </a:xfrm>
          <a:solidFill>
            <a:schemeClr val="accent2"/>
          </a:solidFill>
        </p:grpSpPr>
        <p:sp>
          <p:nvSpPr>
            <p:cNvPr id="45"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6"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7"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8"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9"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50" name="组合 49"/>
          <p:cNvGrpSpPr/>
          <p:nvPr/>
        </p:nvGrpSpPr>
        <p:grpSpPr>
          <a:xfrm>
            <a:off x="5617680" y="2490481"/>
            <a:ext cx="487176" cy="608889"/>
            <a:chOff x="6384925" y="4411663"/>
            <a:chExt cx="349250" cy="436563"/>
          </a:xfrm>
          <a:solidFill>
            <a:schemeClr val="accent2"/>
          </a:solidFill>
        </p:grpSpPr>
        <p:sp>
          <p:nvSpPr>
            <p:cNvPr id="51"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2500" advClick="0" advTm="2000">
        <p:checker/>
      </p:transition>
    </mc:Choice>
    <mc:Fallback xmlns="">
      <p:transition spd="slow" advClick="0"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par>
                          <p:cTn id="45" fill="hold">
                            <p:stCondLst>
                              <p:cond delay="4000"/>
                            </p:stCondLst>
                            <p:childTnLst>
                              <p:par>
                                <p:cTn id="46" presetID="2" presetClass="entr" presetSubtype="8"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0-#ppt_w/2"/>
                                          </p:val>
                                        </p:tav>
                                        <p:tav tm="100000">
                                          <p:val>
                                            <p:strVal val="#ppt_x"/>
                                          </p:val>
                                        </p:tav>
                                      </p:tavLst>
                                    </p:anim>
                                    <p:anim calcmode="lin" valueType="num">
                                      <p:cBhvr additive="base">
                                        <p:cTn id="49" dur="500" fill="hold"/>
                                        <p:tgtEl>
                                          <p:spTgt spid="30"/>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childTnLst>
                          </p:cTn>
                        </p:par>
                        <p:par>
                          <p:cTn id="56" fill="hold">
                            <p:stCondLst>
                              <p:cond delay="5000"/>
                            </p:stCondLst>
                            <p:childTnLst>
                              <p:par>
                                <p:cTn id="57" presetID="2" presetClass="entr" presetSubtype="8"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0-#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53" presetClass="entr" presetSubtype="16"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6000"/>
                            </p:stCondLst>
                            <p:childTnLst>
                              <p:par>
                                <p:cTn id="68" presetID="14" presetClass="entr" presetSubtype="1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randombar(horizontal)">
                                      <p:cBhvr>
                                        <p:cTn id="70" dur="500"/>
                                        <p:tgtEl>
                                          <p:spTgt spid="44"/>
                                        </p:tgtEl>
                                      </p:cBhvr>
                                    </p:animEffect>
                                  </p:childTnLst>
                                </p:cTn>
                              </p:par>
                              <p:par>
                                <p:cTn id="71" presetID="14" presetClass="entr" presetSubtype="1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randombar(horizontal)">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8" grpId="0"/>
      <p:bldP spid="35"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81114" y="194309"/>
            <a:ext cx="6469381" cy="6469381"/>
          </a:xfrm>
          <a:prstGeom prst="rect">
            <a:avLst/>
          </a:prstGeom>
        </p:spPr>
      </p:pic>
      <p:pic>
        <p:nvPicPr>
          <p:cNvPr id="5" name="图片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7166" y="194309"/>
            <a:ext cx="6469381" cy="6469381"/>
          </a:xfrm>
          <a:prstGeom prst="rect">
            <a:avLst/>
          </a:prstGeom>
        </p:spPr>
      </p:pic>
      <p:sp>
        <p:nvSpPr>
          <p:cNvPr id="2" name="矩形 1"/>
          <p:cNvSpPr/>
          <p:nvPr/>
        </p:nvSpPr>
        <p:spPr>
          <a:xfrm>
            <a:off x="3752850" y="0"/>
            <a:ext cx="46863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117037" y="4093598"/>
            <a:ext cx="3543278" cy="2271254"/>
          </a:xfrm>
          <a:prstGeom prst="rect">
            <a:avLst/>
          </a:prstGeom>
          <a:noFill/>
        </p:spPr>
        <p:txBody>
          <a:bodyPr vert="eaVert" wrap="square" rtlCol="0">
            <a:spAutoFit/>
          </a:bodyPr>
          <a:lstStyle/>
          <a:p>
            <a:pPr>
              <a:lnSpc>
                <a:spcPct val="250000"/>
              </a:lnSpc>
            </a:pPr>
            <a:r>
              <a:rPr lang="zh-CN" altLang="en-US" dirty="0">
                <a:solidFill>
                  <a:srgbClr val="2C405E"/>
                </a:solidFill>
                <a:latin typeface="思源黑体 CN Regular" panose="020B0500000000000000" pitchFamily="34" charset="-122"/>
                <a:ea typeface="思源黑体 CN Regular" panose="020B0500000000000000" pitchFamily="34" charset="-122"/>
              </a:rPr>
              <a:t>请在此处输入你的文本内容请在此处输入你的文本内容请在此处输入你的文本内容</a:t>
            </a:r>
          </a:p>
          <a:p>
            <a:pPr>
              <a:lnSpc>
                <a:spcPct val="250000"/>
              </a:lnSpc>
            </a:pPr>
            <a:endParaRPr lang="zh-CN" altLang="en-US" dirty="0">
              <a:solidFill>
                <a:srgbClr val="2C405E"/>
              </a:solidFill>
              <a:latin typeface="思源黑体 CN Regular" panose="020B0500000000000000" pitchFamily="34" charset="-122"/>
              <a:ea typeface="思源黑体 CN Regular" panose="020B0500000000000000" pitchFamily="34" charset="-122"/>
            </a:endParaRPr>
          </a:p>
        </p:txBody>
      </p:sp>
      <p:grpSp>
        <p:nvGrpSpPr>
          <p:cNvPr id="6" name="组合 5"/>
          <p:cNvGrpSpPr/>
          <p:nvPr/>
        </p:nvGrpSpPr>
        <p:grpSpPr>
          <a:xfrm>
            <a:off x="4438202" y="582034"/>
            <a:ext cx="3315596" cy="3315596"/>
            <a:chOff x="4438202" y="582034"/>
            <a:chExt cx="3315596" cy="3315596"/>
          </a:xfrm>
        </p:grpSpPr>
        <p:pic>
          <p:nvPicPr>
            <p:cNvPr id="10" name="图片 9"/>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438202" y="582034"/>
              <a:ext cx="3315596" cy="3315596"/>
            </a:xfrm>
            <a:prstGeom prst="rect">
              <a:avLst/>
            </a:prstGeom>
          </p:spPr>
        </p:pic>
        <p:sp>
          <p:nvSpPr>
            <p:cNvPr id="3" name="椭圆 2"/>
            <p:cNvSpPr/>
            <p:nvPr/>
          </p:nvSpPr>
          <p:spPr>
            <a:xfrm>
              <a:off x="4821555" y="965387"/>
              <a:ext cx="2548890" cy="2548890"/>
            </a:xfrm>
            <a:prstGeom prst="ellipse">
              <a:avLst/>
            </a:prstGeom>
            <a:solidFill>
              <a:srgbClr val="2C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89503" y="741668"/>
              <a:ext cx="2089785" cy="2646878"/>
            </a:xfrm>
            <a:prstGeom prst="rect">
              <a:avLst/>
            </a:prstGeom>
            <a:noFill/>
          </p:spPr>
          <p:txBody>
            <a:bodyPr wrap="square" rtlCol="0">
              <a:spAutoFit/>
            </a:bodyPr>
            <a:lstStyle/>
            <a:p>
              <a:r>
                <a:rPr lang="zh-CN" altLang="en-US" sz="16600" dirty="0">
                  <a:solidFill>
                    <a:schemeClr val="bg1"/>
                  </a:solidFill>
                  <a:latin typeface="字魂71号-御守锦书" panose="00000500000000000000" pitchFamily="2" charset="-122"/>
                  <a:ea typeface="字魂71号-御守锦书" panose="00000500000000000000" pitchFamily="2" charset="-122"/>
                </a:rPr>
                <a:t>贰</a:t>
              </a:r>
            </a:p>
          </p:txBody>
        </p:sp>
      </p:grpSp>
    </p:spTree>
  </p:cSld>
  <p:clrMapOvr>
    <a:masterClrMapping/>
  </p:clrMapOvr>
  <p:transition spd="slow" advClick="0" advTm="2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手绘国潮简历竞聘PPT通用模板flas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1.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组合 53"/>
</p:tagLst>
</file>

<file path=ppt/tags/tag12.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3.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4.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5.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6.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17.xml><?xml version="1.0" encoding="utf-8"?>
<p:tagLst xmlns:a="http://schemas.openxmlformats.org/drawingml/2006/main" xmlns:r="http://schemas.openxmlformats.org/officeDocument/2006/relationships" xmlns:p="http://schemas.openxmlformats.org/presentationml/2006/main">
  <p:tag name="ISLIDE.VECTOR" val="8796bdc2-9727-4351-a390-fa95edabb8c2"/>
</p:tagLst>
</file>

<file path=ppt/tags/tag2.xml><?xml version="1.0" encoding="utf-8"?>
<p:tagLst xmlns:a="http://schemas.openxmlformats.org/drawingml/2006/main" xmlns:r="http://schemas.openxmlformats.org/officeDocument/2006/relationships" xmlns:p="http://schemas.openxmlformats.org/presentationml/2006/main">
  <p:tag name="ISLIDE.VECTOR" val="699075b6-8094-49dd-a411-dbf107fc2741"/>
</p:tagLst>
</file>

<file path=ppt/tags/tag3.xml><?xml version="1.0" encoding="utf-8"?>
<p:tagLst xmlns:a="http://schemas.openxmlformats.org/drawingml/2006/main" xmlns:r="http://schemas.openxmlformats.org/officeDocument/2006/relationships" xmlns:p="http://schemas.openxmlformats.org/presentationml/2006/main">
  <p:tag name="ISLIDE.VECTOR" val="699075b6-8094-49dd-a411-dbf107fc2741"/>
</p:tagLst>
</file>

<file path=ppt/tags/tag4.xml><?xml version="1.0" encoding="utf-8"?>
<p:tagLst xmlns:a="http://schemas.openxmlformats.org/drawingml/2006/main" xmlns:r="http://schemas.openxmlformats.org/officeDocument/2006/relationships" xmlns:p="http://schemas.openxmlformats.org/presentationml/2006/main">
  <p:tag name="ISLIDE.VECTOR" val="699075b6-8094-49dd-a411-dbf107fc2741"/>
</p:tagLst>
</file>

<file path=ppt/tags/tag5.xml><?xml version="1.0" encoding="utf-8"?>
<p:tagLst xmlns:a="http://schemas.openxmlformats.org/drawingml/2006/main" xmlns:r="http://schemas.openxmlformats.org/officeDocument/2006/relationships" xmlns:p="http://schemas.openxmlformats.org/presentationml/2006/main">
  <p:tag name="ISLIDE.VECTOR" val="699075b6-8094-49dd-a411-dbf107fc2741"/>
</p:tagLst>
</file>

<file path=ppt/tags/tag6.xml><?xml version="1.0" encoding="utf-8"?>
<p:tagLst xmlns:a="http://schemas.openxmlformats.org/drawingml/2006/main" xmlns:r="http://schemas.openxmlformats.org/officeDocument/2006/relationships" xmlns:p="http://schemas.openxmlformats.org/presentationml/2006/main">
  <p:tag name="ISLIDE.VECTOR" val="5ba30253-55d7-4e40-ba77-963f76ffe063"/>
</p:tagLst>
</file>

<file path=ppt/tags/tag7.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组合 53"/>
</p:tagLst>
</file>

<file path=ppt/tags/tag8.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TextBox 72"/>
</p:tagLst>
</file>

<file path=ppt/tags/tag9.xml><?xml version="1.0" encoding="utf-8"?>
<p:tagLst xmlns:a="http://schemas.openxmlformats.org/drawingml/2006/main" xmlns:r="http://schemas.openxmlformats.org/officeDocument/2006/relationships" xmlns:p="http://schemas.openxmlformats.org/presentationml/2006/main">
  <p:tag name="MH" val="20190524105343"/>
  <p:tag name="MH_LIBRARY" val="GRAPHIC"/>
  <p:tag name="MH_ORDER" val="组合 53"/>
</p:tagLst>
</file>

<file path=ppt/theme/theme1.xml><?xml version="1.0" encoding="utf-8"?>
<a:theme xmlns:a="http://schemas.openxmlformats.org/drawingml/2006/main" name="www.2ppt.com">
  <a:themeElements>
    <a:clrScheme name="Office">
      <a:dk1>
        <a:srgbClr val="000000"/>
      </a:dk1>
      <a:lt1>
        <a:srgbClr val="FFFFFF"/>
      </a:lt1>
      <a:dk2>
        <a:srgbClr val="768394"/>
      </a:dk2>
      <a:lt2>
        <a:srgbClr val="F0F0F0"/>
      </a:lt2>
      <a:accent1>
        <a:srgbClr val="2C405E"/>
      </a:accent1>
      <a:accent2>
        <a:srgbClr val="C7983A"/>
      </a:accent2>
      <a:accent3>
        <a:srgbClr val="BF0000"/>
      </a:accent3>
      <a:accent4>
        <a:srgbClr val="285189"/>
      </a:accent4>
      <a:accent5>
        <a:srgbClr val="244167"/>
      </a:accent5>
      <a:accent6>
        <a:srgbClr val="373737"/>
      </a:accent6>
      <a:hlink>
        <a:srgbClr val="386CAA"/>
      </a:hlink>
      <a:folHlink>
        <a:srgbClr val="BFBFBF"/>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1190</Words>
  <Application>Microsoft Office PowerPoint</Application>
  <PresentationFormat>宽屏</PresentationFormat>
  <Paragraphs>209</Paragraphs>
  <Slides>25</Slides>
  <Notes>25</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等线</vt:lpstr>
      <vt:lpstr>方正静蕾简体</vt:lpstr>
      <vt:lpstr>思源黑体 CN Bold</vt:lpstr>
      <vt:lpstr>思源黑体 CN Normal</vt:lpstr>
      <vt:lpstr>思源黑体 CN Regular</vt:lpstr>
      <vt:lpstr>字魂71号-御守锦书</vt:lpstr>
      <vt:lpstr>Arial</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2021-12-09T01:36:50Z</dcterms:created>
  <dcterms:modified xsi:type="dcterms:W3CDTF">2023-01-10T06:01:44Z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642D9182913E4C6286A6A9BB7AC01C26</vt:lpwstr>
  </property>
  <property fmtid="{D5CDD505-2E9C-101B-9397-08002B2CF9AE}" pid="3" name="KSOProductBuildVer">
    <vt:lpwstr>2052-11.1.0.11045</vt:lpwstr>
  </property>
  <property fmtid="{A09F084E-AD41-489F-8076-AA5BE3082BCA}" pid="100">
    <vt:ui4>5</vt:ui4>
  </property>
  <property fmtid="{64440492-4C8B-11D1-8B70-080036B11A03}" pid="11">
    <vt:lpwstr>www.2ppt.com-爱PPT提供资源下载</vt:lpwstr>
  </property>
</Properties>
</file>