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72" r:id="rId9"/>
    <p:sldId id="263" r:id="rId10"/>
    <p:sldId id="264" r:id="rId11"/>
    <p:sldId id="265" r:id="rId12"/>
    <p:sldId id="275" r:id="rId13"/>
    <p:sldId id="273" r:id="rId14"/>
    <p:sldId id="266" r:id="rId15"/>
    <p:sldId id="267" r:id="rId16"/>
    <p:sldId id="268" r:id="rId17"/>
    <p:sldId id="274" r:id="rId18"/>
    <p:sldId id="269" r:id="rId19"/>
    <p:sldId id="270" r:id="rId20"/>
    <p:sldId id="271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B5F"/>
    <a:srgbClr val="B9A48C"/>
    <a:srgbClr val="A0B248"/>
    <a:srgbClr val="A7AC78"/>
    <a:srgbClr val="A5A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5" autoAdjust="0"/>
    <p:restoredTop sz="90689" autoAdjust="0"/>
  </p:normalViewPr>
  <p:slideViewPr>
    <p:cSldViewPr snapToGrid="0">
      <p:cViewPr varScale="1">
        <p:scale>
          <a:sx n="100" d="100"/>
          <a:sy n="100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12700" cap="rnd">
              <a:solidFill>
                <a:srgbClr val="959B5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A7AC78"/>
              </a:solidFill>
              <a:ln w="12700">
                <a:solidFill>
                  <a:srgbClr val="959B5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F-4965-B775-E8F058E3D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ln w="12700" cap="rnd">
              <a:solidFill>
                <a:srgbClr val="A7AC78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rgbClr val="A7AC78"/>
              </a:solidFill>
              <a:ln w="12700">
                <a:solidFill>
                  <a:srgbClr val="A7AC7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6F-4965-B775-E8F058E3D4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ln w="12700" cap="rnd">
              <a:solidFill>
                <a:schemeClr val="bg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6F-4965-B775-E8F058E3D4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2540800"/>
        <c:axId val="852538624"/>
      </c:lineChart>
      <c:catAx>
        <c:axId val="8525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852538624"/>
        <c:crosses val="autoZero"/>
        <c:auto val="1"/>
        <c:lblAlgn val="ctr"/>
        <c:lblOffset val="100"/>
        <c:noMultiLvlLbl val="0"/>
      </c:catAx>
      <c:valAx>
        <c:axId val="85253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2540800"/>
        <c:crosses val="autoZero"/>
        <c:crossBetween val="between"/>
      </c:valAx>
      <c:spPr>
        <a:solidFill>
          <a:schemeClr val="bg1">
            <a:alpha val="46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700">
          <a:solidFill>
            <a:schemeClr val="tx1">
              <a:lumMod val="85000"/>
              <a:lumOff val="15000"/>
            </a:schemeClr>
          </a:solidFill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959B5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鞋子</c:v>
                </c:pt>
                <c:pt idx="1">
                  <c:v>挎包</c:v>
                </c:pt>
                <c:pt idx="2">
                  <c:v>裙子</c:v>
                </c:pt>
                <c:pt idx="3">
                  <c:v>帽子</c:v>
                </c:pt>
                <c:pt idx="4">
                  <c:v>项链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0-4F8B-AE29-4D78B4EC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B9A48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鞋子</c:v>
                </c:pt>
                <c:pt idx="1">
                  <c:v>挎包</c:v>
                </c:pt>
                <c:pt idx="2">
                  <c:v>裙子</c:v>
                </c:pt>
                <c:pt idx="3">
                  <c:v>帽子</c:v>
                </c:pt>
                <c:pt idx="4">
                  <c:v>项链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0-4F8B-AE29-4D78B4EC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bg1">
                <a:lumMod val="85000"/>
                <a:alpha val="9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鞋子</c:v>
                </c:pt>
                <c:pt idx="1">
                  <c:v>挎包</c:v>
                </c:pt>
                <c:pt idx="2">
                  <c:v>裙子</c:v>
                </c:pt>
                <c:pt idx="3">
                  <c:v>帽子</c:v>
                </c:pt>
                <c:pt idx="4">
                  <c:v>项链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0-4F8B-AE29-4D78B4EC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390544"/>
        <c:axId val="907391088"/>
      </c:barChart>
      <c:catAx>
        <c:axId val="9073905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7391088"/>
        <c:crosses val="autoZero"/>
        <c:auto val="1"/>
        <c:lblAlgn val="ctr"/>
        <c:lblOffset val="100"/>
        <c:noMultiLvlLbl val="0"/>
      </c:catAx>
      <c:valAx>
        <c:axId val="907391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739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700">
          <a:solidFill>
            <a:schemeClr val="bg1">
              <a:lumMod val="95000"/>
            </a:schemeClr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8E70-9715-4A71-AA8D-78477A0239A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A496A-A3DC-4B90-AF32-688334E2FE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496A-A3DC-4B90-AF32-688334E2FE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670035" y="510395"/>
            <a:ext cx="10521966" cy="101616"/>
            <a:chOff x="1670034" y="2216142"/>
            <a:chExt cx="10521966" cy="101616"/>
          </a:xfrm>
          <a:solidFill>
            <a:srgbClr val="959B5F"/>
          </a:solidFill>
        </p:grpSpPr>
        <p:cxnSp>
          <p:nvCxnSpPr>
            <p:cNvPr id="8" name="直接连接符 7"/>
            <p:cNvCxnSpPr/>
            <p:nvPr/>
          </p:nvCxnSpPr>
          <p:spPr>
            <a:xfrm flipH="1">
              <a:off x="1771650" y="2266950"/>
              <a:ext cx="10420350" cy="0"/>
            </a:xfrm>
            <a:prstGeom prst="line">
              <a:avLst/>
            </a:prstGeom>
            <a:grpFill/>
            <a:ln w="19050">
              <a:solidFill>
                <a:srgbClr val="959B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670034" y="2216142"/>
              <a:ext cx="101616" cy="101616"/>
            </a:xfrm>
            <a:prstGeom prst="ellipse">
              <a:avLst/>
            </a:prstGeom>
            <a:grpFill/>
            <a:ln>
              <a:solidFill>
                <a:srgbClr val="959B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59B5F"/>
                </a:solidFill>
              </a:endParaRPr>
            </a:p>
          </p:txBody>
        </p:sp>
      </p:grpSp>
      <p:sp>
        <p:nvSpPr>
          <p:cNvPr id="10" name="文本框 9"/>
          <p:cNvSpPr txBox="1"/>
          <p:nvPr userDrawn="1"/>
        </p:nvSpPr>
        <p:spPr>
          <a:xfrm>
            <a:off x="217714" y="321733"/>
            <a:ext cx="1232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rgbClr val="959B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D367-17BE-4773-9937-4710D77B5B7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FACE-FEB5-4895-AE9E-9A17B11C5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5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174490" y="0"/>
            <a:ext cx="3381829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3190421" cy="6858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72250" y="0"/>
            <a:ext cx="2951842" cy="6858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24093" y="0"/>
            <a:ext cx="2667908" cy="6858000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7AC7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28750" y="2105561"/>
            <a:ext cx="962898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70034" y="2216142"/>
            <a:ext cx="10521966" cy="101616"/>
            <a:chOff x="1670034" y="2216142"/>
            <a:chExt cx="10521966" cy="101616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1771650" y="2266950"/>
              <a:ext cx="10420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1670034" y="2216142"/>
              <a:ext cx="101616" cy="101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-1" y="4321704"/>
            <a:ext cx="10704287" cy="101616"/>
            <a:chOff x="1670034" y="2216142"/>
            <a:chExt cx="10704287" cy="101616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1771650" y="2266950"/>
              <a:ext cx="106026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670034" y="2216142"/>
              <a:ext cx="101616" cy="101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1670034" y="4414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Loem ipsum dolor sameman tanam casectetur adipiscing elit tamam dalam qoue sampe.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34"/>
          <p:cNvSpPr/>
          <p:nvPr/>
        </p:nvSpPr>
        <p:spPr>
          <a:xfrm>
            <a:off x="7338300" y="-9119"/>
            <a:ext cx="2450490" cy="22860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 34"/>
          <p:cNvSpPr/>
          <p:nvPr/>
        </p:nvSpPr>
        <p:spPr>
          <a:xfrm>
            <a:off x="9783289" y="2295087"/>
            <a:ext cx="2450490" cy="22860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34"/>
          <p:cNvSpPr/>
          <p:nvPr/>
        </p:nvSpPr>
        <p:spPr>
          <a:xfrm>
            <a:off x="7382553" y="4579232"/>
            <a:ext cx="2450490" cy="22860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34"/>
          <p:cNvSpPr/>
          <p:nvPr/>
        </p:nvSpPr>
        <p:spPr>
          <a:xfrm>
            <a:off x="2439933" y="4572418"/>
            <a:ext cx="2437200" cy="22860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7"/>
          <p:cNvSpPr/>
          <p:nvPr/>
        </p:nvSpPr>
        <p:spPr>
          <a:xfrm>
            <a:off x="-2731" y="-7201"/>
            <a:ext cx="7313591" cy="2286000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" name="组合 4"/>
          <p:cNvGrpSpPr/>
          <p:nvPr/>
        </p:nvGrpSpPr>
        <p:grpSpPr>
          <a:xfrm>
            <a:off x="9698059" y="-13833"/>
            <a:ext cx="2509062" cy="2314376"/>
            <a:chOff x="9698059" y="-13833"/>
            <a:chExt cx="2509062" cy="2314376"/>
          </a:xfrm>
        </p:grpSpPr>
        <p:sp>
          <p:nvSpPr>
            <p:cNvPr id="8" name="Rectángulo 58"/>
            <p:cNvSpPr/>
            <p:nvPr/>
          </p:nvSpPr>
          <p:spPr>
            <a:xfrm>
              <a:off x="9698059" y="-13833"/>
              <a:ext cx="2509062" cy="2314376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27"/>
            <p:cNvSpPr/>
            <p:nvPr/>
          </p:nvSpPr>
          <p:spPr>
            <a:xfrm>
              <a:off x="9745577" y="1455892"/>
              <a:ext cx="2453340" cy="826227"/>
            </a:xfrm>
            <a:prstGeom prst="rect">
              <a:avLst/>
            </a:pr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CuadroTexto 28"/>
            <p:cNvSpPr txBox="1"/>
            <p:nvPr/>
          </p:nvSpPr>
          <p:spPr>
            <a:xfrm>
              <a:off x="9978099" y="1541655"/>
              <a:ext cx="1276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Pellentesque vulputate</a:t>
              </a:r>
            </a:p>
          </p:txBody>
        </p:sp>
        <p:sp>
          <p:nvSpPr>
            <p:cNvPr id="18" name="CuadroTexto 29"/>
            <p:cNvSpPr txBox="1"/>
            <p:nvPr/>
          </p:nvSpPr>
          <p:spPr>
            <a:xfrm>
              <a:off x="11363520" y="1560173"/>
              <a:ext cx="638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31</a:t>
              </a:r>
            </a:p>
          </p:txBody>
        </p:sp>
        <p:sp>
          <p:nvSpPr>
            <p:cNvPr id="19" name="CuadroTexto 30"/>
            <p:cNvSpPr txBox="1"/>
            <p:nvPr/>
          </p:nvSpPr>
          <p:spPr>
            <a:xfrm>
              <a:off x="9981957" y="230886"/>
              <a:ext cx="1941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Vulputate pulvinar tincidunt. </a:t>
              </a:r>
            </a:p>
          </p:txBody>
        </p:sp>
        <p:sp>
          <p:nvSpPr>
            <p:cNvPr id="20" name="CuadroTexto 31"/>
            <p:cNvSpPr txBox="1"/>
            <p:nvPr/>
          </p:nvSpPr>
          <p:spPr>
            <a:xfrm>
              <a:off x="9978099" y="1011180"/>
              <a:ext cx="1342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Photographic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48838" y="4568399"/>
            <a:ext cx="2450079" cy="2318115"/>
            <a:chOff x="9748838" y="4568399"/>
            <a:chExt cx="2450079" cy="2318115"/>
          </a:xfrm>
        </p:grpSpPr>
        <p:sp>
          <p:nvSpPr>
            <p:cNvPr id="23" name="Rectángulo 42"/>
            <p:cNvSpPr/>
            <p:nvPr/>
          </p:nvSpPr>
          <p:spPr>
            <a:xfrm>
              <a:off x="9748838" y="4568399"/>
              <a:ext cx="2450079" cy="2293200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35"/>
            <p:cNvSpPr/>
            <p:nvPr/>
          </p:nvSpPr>
          <p:spPr>
            <a:xfrm>
              <a:off x="9762860" y="6061137"/>
              <a:ext cx="2429141" cy="825377"/>
            </a:xfrm>
            <a:prstGeom prst="rect">
              <a:avLst/>
            </a:pr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CuadroTexto 36"/>
            <p:cNvSpPr txBox="1"/>
            <p:nvPr/>
          </p:nvSpPr>
          <p:spPr>
            <a:xfrm>
              <a:off x="9996049" y="6165416"/>
              <a:ext cx="1276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Pellentesque vulputate</a:t>
              </a:r>
            </a:p>
          </p:txBody>
        </p:sp>
        <p:sp>
          <p:nvSpPr>
            <p:cNvPr id="27" name="CuadroTexto 37"/>
            <p:cNvSpPr txBox="1"/>
            <p:nvPr/>
          </p:nvSpPr>
          <p:spPr>
            <a:xfrm>
              <a:off x="11356603" y="6165417"/>
              <a:ext cx="638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07</a:t>
              </a:r>
            </a:p>
          </p:txBody>
        </p:sp>
        <p:sp>
          <p:nvSpPr>
            <p:cNvPr id="28" name="CuadroTexto 38"/>
            <p:cNvSpPr txBox="1"/>
            <p:nvPr/>
          </p:nvSpPr>
          <p:spPr>
            <a:xfrm>
              <a:off x="9975040" y="4836130"/>
              <a:ext cx="1941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Vulputate pulvinar tincidunt. </a:t>
              </a:r>
            </a:p>
          </p:txBody>
        </p:sp>
        <p:sp>
          <p:nvSpPr>
            <p:cNvPr id="29" name="CuadroTexto 39"/>
            <p:cNvSpPr txBox="1"/>
            <p:nvPr/>
          </p:nvSpPr>
          <p:spPr>
            <a:xfrm>
              <a:off x="9996049" y="5605561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Editable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03932" y="2259494"/>
            <a:ext cx="2529111" cy="2314376"/>
            <a:chOff x="7303932" y="2259494"/>
            <a:chExt cx="2529111" cy="2314376"/>
          </a:xfrm>
        </p:grpSpPr>
        <p:sp>
          <p:nvSpPr>
            <p:cNvPr id="6" name="Rectángulo 61"/>
            <p:cNvSpPr/>
            <p:nvPr/>
          </p:nvSpPr>
          <p:spPr>
            <a:xfrm>
              <a:off x="7303932" y="2259494"/>
              <a:ext cx="2529111" cy="2314376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Rectángulo 69"/>
            <p:cNvSpPr/>
            <p:nvPr/>
          </p:nvSpPr>
          <p:spPr>
            <a:xfrm>
              <a:off x="7371785" y="3735050"/>
              <a:ext cx="2352994" cy="825377"/>
            </a:xfrm>
            <a:prstGeom prst="rect">
              <a:avLst/>
            </a:pr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70"/>
            <p:cNvSpPr txBox="1"/>
            <p:nvPr/>
          </p:nvSpPr>
          <p:spPr>
            <a:xfrm>
              <a:off x="7556262" y="3839329"/>
              <a:ext cx="1276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Pellentesque vulputate</a:t>
              </a:r>
            </a:p>
          </p:txBody>
        </p:sp>
        <p:sp>
          <p:nvSpPr>
            <p:cNvPr id="32" name="CuadroTexto 71"/>
            <p:cNvSpPr txBox="1"/>
            <p:nvPr/>
          </p:nvSpPr>
          <p:spPr>
            <a:xfrm>
              <a:off x="8916816" y="3839330"/>
              <a:ext cx="638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07</a:t>
              </a:r>
            </a:p>
          </p:txBody>
        </p:sp>
        <p:sp>
          <p:nvSpPr>
            <p:cNvPr id="33" name="CuadroTexto 72"/>
            <p:cNvSpPr txBox="1"/>
            <p:nvPr/>
          </p:nvSpPr>
          <p:spPr>
            <a:xfrm>
              <a:off x="7535253" y="2510043"/>
              <a:ext cx="1941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Vulputate pulvinar tincidunt. </a:t>
              </a:r>
            </a:p>
          </p:txBody>
        </p:sp>
        <p:sp>
          <p:nvSpPr>
            <p:cNvPr id="34" name="CuadroTexto 73"/>
            <p:cNvSpPr txBox="1"/>
            <p:nvPr/>
          </p:nvSpPr>
          <p:spPr>
            <a:xfrm>
              <a:off x="7556262" y="3279474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Editable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-18028" y="4544603"/>
            <a:ext cx="2453320" cy="2314376"/>
            <a:chOff x="-18028" y="4544603"/>
            <a:chExt cx="2453320" cy="2314376"/>
          </a:xfrm>
        </p:grpSpPr>
        <p:sp>
          <p:nvSpPr>
            <p:cNvPr id="10" name="Rectángulo 9"/>
            <p:cNvSpPr/>
            <p:nvPr/>
          </p:nvSpPr>
          <p:spPr>
            <a:xfrm>
              <a:off x="-18028" y="4544603"/>
              <a:ext cx="2452229" cy="2314376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5"/>
            <p:cNvSpPr txBox="1"/>
            <p:nvPr/>
          </p:nvSpPr>
          <p:spPr>
            <a:xfrm>
              <a:off x="444603" y="6386958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Rhapsody</a:t>
              </a:r>
            </a:p>
          </p:txBody>
        </p:sp>
        <p:sp>
          <p:nvSpPr>
            <p:cNvPr id="12" name="CuadroTexto 16"/>
            <p:cNvSpPr txBox="1"/>
            <p:nvPr/>
          </p:nvSpPr>
          <p:spPr>
            <a:xfrm>
              <a:off x="214894" y="4752123"/>
              <a:ext cx="16482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schemeClr val="bg1"/>
                  </a:solidFill>
                  <a:latin typeface="Berlin Sans FB" panose="020E0602020502020306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Portfolio</a:t>
              </a:r>
            </a:p>
          </p:txBody>
        </p:sp>
        <p:sp>
          <p:nvSpPr>
            <p:cNvPr id="13" name="CuadroTexto 17"/>
            <p:cNvSpPr txBox="1"/>
            <p:nvPr/>
          </p:nvSpPr>
          <p:spPr>
            <a:xfrm>
              <a:off x="245374" y="5281189"/>
              <a:ext cx="16512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Fusce lacinia porta felis quis consectetur. Pellentesque vulputate pulvinar tincidunt. Suspendisse non dui.</a:t>
              </a:r>
            </a:p>
          </p:txBody>
        </p:sp>
        <p:sp>
          <p:nvSpPr>
            <p:cNvPr id="14" name="CuadroTexto 18"/>
            <p:cNvSpPr txBox="1"/>
            <p:nvPr/>
          </p:nvSpPr>
          <p:spPr>
            <a:xfrm>
              <a:off x="245374" y="6386958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>
                  <a:solidFill>
                    <a:schemeClr val="bg1"/>
                  </a:solidFill>
                  <a:latin typeface="FontAwesome" pitchFamily="50" charset="0"/>
                </a:rPr>
                <a:t></a:t>
              </a:r>
              <a:endParaRPr lang="es-MX" sz="11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cxnSp>
          <p:nvCxnSpPr>
            <p:cNvPr id="37" name="Conector recto 43"/>
            <p:cNvCxnSpPr/>
            <p:nvPr/>
          </p:nvCxnSpPr>
          <p:spPr>
            <a:xfrm>
              <a:off x="2435292" y="4553998"/>
              <a:ext cx="0" cy="230400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ector recto 46"/>
          <p:cNvCxnSpPr/>
          <p:nvPr/>
        </p:nvCxnSpPr>
        <p:spPr>
          <a:xfrm>
            <a:off x="9745577" y="-29029"/>
            <a:ext cx="3911" cy="690333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47"/>
          <p:cNvCxnSpPr/>
          <p:nvPr/>
        </p:nvCxnSpPr>
        <p:spPr>
          <a:xfrm flipH="1">
            <a:off x="-23810" y="2278799"/>
            <a:ext cx="12222728" cy="2174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48"/>
          <p:cNvCxnSpPr/>
          <p:nvPr/>
        </p:nvCxnSpPr>
        <p:spPr>
          <a:xfrm flipH="1" flipV="1">
            <a:off x="-20204" y="4544603"/>
            <a:ext cx="12212205" cy="78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4886334" y="4567270"/>
            <a:ext cx="2490174" cy="2307034"/>
            <a:chOff x="4886334" y="4567270"/>
            <a:chExt cx="2490174" cy="2307034"/>
          </a:xfrm>
        </p:grpSpPr>
        <p:sp>
          <p:nvSpPr>
            <p:cNvPr id="24" name="Rectángulo 64"/>
            <p:cNvSpPr/>
            <p:nvPr/>
          </p:nvSpPr>
          <p:spPr>
            <a:xfrm>
              <a:off x="4910490" y="4580128"/>
              <a:ext cx="2437200" cy="2286000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81"/>
            <p:cNvSpPr/>
            <p:nvPr/>
          </p:nvSpPr>
          <p:spPr>
            <a:xfrm>
              <a:off x="4924651" y="6061137"/>
              <a:ext cx="2451857" cy="811249"/>
            </a:xfrm>
            <a:prstGeom prst="rect">
              <a:avLst/>
            </a:pr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CuadroTexto 82"/>
            <p:cNvSpPr txBox="1"/>
            <p:nvPr/>
          </p:nvSpPr>
          <p:spPr>
            <a:xfrm>
              <a:off x="5180556" y="6165416"/>
              <a:ext cx="1276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Pellentesque vulputate</a:t>
              </a:r>
            </a:p>
          </p:txBody>
        </p:sp>
        <p:sp>
          <p:nvSpPr>
            <p:cNvPr id="43" name="CuadroTexto 83"/>
            <p:cNvSpPr txBox="1"/>
            <p:nvPr/>
          </p:nvSpPr>
          <p:spPr>
            <a:xfrm>
              <a:off x="6541110" y="6165417"/>
              <a:ext cx="638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15</a:t>
              </a:r>
            </a:p>
          </p:txBody>
        </p:sp>
        <p:sp>
          <p:nvSpPr>
            <p:cNvPr id="44" name="CuadroTexto 84"/>
            <p:cNvSpPr txBox="1"/>
            <p:nvPr/>
          </p:nvSpPr>
          <p:spPr>
            <a:xfrm>
              <a:off x="5159547" y="4836130"/>
              <a:ext cx="1941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Vulputate pulvinar tincidunt. </a:t>
              </a:r>
            </a:p>
          </p:txBody>
        </p:sp>
        <p:sp>
          <p:nvSpPr>
            <p:cNvPr id="45" name="CuadroTexto 85"/>
            <p:cNvSpPr txBox="1"/>
            <p:nvPr/>
          </p:nvSpPr>
          <p:spPr>
            <a:xfrm>
              <a:off x="5180556" y="5605561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Editable</a:t>
              </a:r>
            </a:p>
          </p:txBody>
        </p:sp>
        <p:cxnSp>
          <p:nvCxnSpPr>
            <p:cNvPr id="46" name="Conector recto 44"/>
            <p:cNvCxnSpPr/>
            <p:nvPr/>
          </p:nvCxnSpPr>
          <p:spPr>
            <a:xfrm flipH="1">
              <a:off x="4886334" y="4567270"/>
              <a:ext cx="18177" cy="230703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ector recto 45"/>
          <p:cNvCxnSpPr/>
          <p:nvPr/>
        </p:nvCxnSpPr>
        <p:spPr>
          <a:xfrm>
            <a:off x="7344345" y="-43008"/>
            <a:ext cx="27440" cy="691731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-11109" y="2278799"/>
            <a:ext cx="7349409" cy="2293200"/>
            <a:chOff x="-11109" y="2278799"/>
            <a:chExt cx="7349409" cy="2293200"/>
          </a:xfrm>
        </p:grpSpPr>
        <p:sp>
          <p:nvSpPr>
            <p:cNvPr id="7" name="Rectángulo 6"/>
            <p:cNvSpPr/>
            <p:nvPr/>
          </p:nvSpPr>
          <p:spPr>
            <a:xfrm>
              <a:off x="0" y="2278799"/>
              <a:ext cx="7338300" cy="2293200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CuadroTexto 21"/>
            <p:cNvSpPr txBox="1"/>
            <p:nvPr/>
          </p:nvSpPr>
          <p:spPr>
            <a:xfrm>
              <a:off x="1777455" y="2699029"/>
              <a:ext cx="3836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Fusce lacinia porta felis quis consectetur. Pellentesque vulputate.</a:t>
              </a:r>
            </a:p>
          </p:txBody>
        </p:sp>
        <p:sp>
          <p:nvSpPr>
            <p:cNvPr id="35" name="Rectángulo 75"/>
            <p:cNvSpPr/>
            <p:nvPr/>
          </p:nvSpPr>
          <p:spPr>
            <a:xfrm>
              <a:off x="-11109" y="3735050"/>
              <a:ext cx="7340314" cy="825377"/>
            </a:xfrm>
            <a:prstGeom prst="rect">
              <a:avLst/>
            </a:pr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CuadroTexto 26"/>
            <p:cNvSpPr txBox="1"/>
            <p:nvPr/>
          </p:nvSpPr>
          <p:spPr>
            <a:xfrm>
              <a:off x="6411471" y="3962439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Rojo</a:t>
              </a:r>
            </a:p>
          </p:txBody>
        </p:sp>
        <p:sp>
          <p:nvSpPr>
            <p:cNvPr id="48" name="CuadroTexto 86"/>
            <p:cNvSpPr txBox="1"/>
            <p:nvPr/>
          </p:nvSpPr>
          <p:spPr>
            <a:xfrm>
              <a:off x="245374" y="3838023"/>
              <a:ext cx="5357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dirty="0">
                  <a:solidFill>
                    <a:schemeClr val="bg1"/>
                  </a:solidFill>
                  <a:latin typeface="FontAwesome" pitchFamily="50" charset="0"/>
                </a:rPr>
                <a:t></a:t>
              </a:r>
              <a:endParaRPr lang="es-MX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094623" y="5482480"/>
            <a:ext cx="2002751" cy="787068"/>
            <a:chOff x="5094623" y="5482480"/>
            <a:chExt cx="2002751" cy="787068"/>
          </a:xfrm>
        </p:grpSpPr>
        <p:sp>
          <p:nvSpPr>
            <p:cNvPr id="2" name="TextBox 7"/>
            <p:cNvSpPr txBox="1"/>
            <p:nvPr/>
          </p:nvSpPr>
          <p:spPr>
            <a:xfrm>
              <a:off x="5405683" y="5482480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</a:p>
          </p:txBody>
        </p:sp>
        <p:grpSp>
          <p:nvGrpSpPr>
            <p:cNvPr id="3" name="Group 8"/>
            <p:cNvGrpSpPr/>
            <p:nvPr/>
          </p:nvGrpSpPr>
          <p:grpSpPr>
            <a:xfrm>
              <a:off x="5094623" y="5879400"/>
              <a:ext cx="2002751" cy="390148"/>
              <a:chOff x="4622156" y="5886276"/>
              <a:chExt cx="2002751" cy="390148"/>
            </a:xfrm>
          </p:grpSpPr>
          <p:sp>
            <p:nvSpPr>
              <p:cNvPr id="4" name="TextBox 9"/>
              <p:cNvSpPr txBox="1"/>
              <p:nvPr/>
            </p:nvSpPr>
            <p:spPr>
              <a:xfrm>
                <a:off x="4622156" y="5886276"/>
                <a:ext cx="6912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Photoshop</a:t>
                </a:r>
              </a:p>
            </p:txBody>
          </p:sp>
          <p:sp>
            <p:nvSpPr>
              <p:cNvPr id="5" name="TextBox 10"/>
              <p:cNvSpPr txBox="1"/>
              <p:nvPr/>
            </p:nvSpPr>
            <p:spPr>
              <a:xfrm>
                <a:off x="4622156" y="6060980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Illustrator</a:t>
                </a:r>
              </a:p>
            </p:txBody>
          </p:sp>
          <p:sp>
            <p:nvSpPr>
              <p:cNvPr id="6" name="Rounded Rectangle 11"/>
              <p:cNvSpPr/>
              <p:nvPr/>
            </p:nvSpPr>
            <p:spPr>
              <a:xfrm>
                <a:off x="5585357" y="5970183"/>
                <a:ext cx="1039550" cy="476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12"/>
              <p:cNvSpPr/>
              <p:nvPr/>
            </p:nvSpPr>
            <p:spPr>
              <a:xfrm>
                <a:off x="5398131" y="5970183"/>
                <a:ext cx="837480" cy="47631"/>
              </a:xfrm>
              <a:prstGeom prst="roundRect">
                <a:avLst>
                  <a:gd name="adj" fmla="val 50000"/>
                </a:avLst>
              </a:prstGeom>
              <a:solidFill>
                <a:srgbClr val="959B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13"/>
              <p:cNvSpPr/>
              <p:nvPr/>
            </p:nvSpPr>
            <p:spPr>
              <a:xfrm>
                <a:off x="5585357" y="6144887"/>
                <a:ext cx="1039550" cy="476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14"/>
              <p:cNvSpPr/>
              <p:nvPr/>
            </p:nvSpPr>
            <p:spPr>
              <a:xfrm>
                <a:off x="5405683" y="6144887"/>
                <a:ext cx="710516" cy="47631"/>
              </a:xfrm>
              <a:prstGeom prst="roundRect">
                <a:avLst>
                  <a:gd name="adj" fmla="val 50000"/>
                </a:avLst>
              </a:prstGeom>
              <a:solidFill>
                <a:srgbClr val="014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680092" y="5034697"/>
            <a:ext cx="2002751" cy="787068"/>
            <a:chOff x="1680092" y="5034697"/>
            <a:chExt cx="2002751" cy="787068"/>
          </a:xfrm>
        </p:grpSpPr>
        <p:sp>
          <p:nvSpPr>
            <p:cNvPr id="10" name="TextBox 15"/>
            <p:cNvSpPr txBox="1"/>
            <p:nvPr/>
          </p:nvSpPr>
          <p:spPr>
            <a:xfrm>
              <a:off x="1991152" y="5034697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</a:p>
          </p:txBody>
        </p:sp>
        <p:grpSp>
          <p:nvGrpSpPr>
            <p:cNvPr id="11" name="Group 16"/>
            <p:cNvGrpSpPr/>
            <p:nvPr/>
          </p:nvGrpSpPr>
          <p:grpSpPr>
            <a:xfrm>
              <a:off x="1680092" y="5431617"/>
              <a:ext cx="2002751" cy="390148"/>
              <a:chOff x="4622156" y="5886276"/>
              <a:chExt cx="2002751" cy="390148"/>
            </a:xfrm>
          </p:grpSpPr>
          <p:sp>
            <p:nvSpPr>
              <p:cNvPr id="12" name="TextBox 17"/>
              <p:cNvSpPr txBox="1"/>
              <p:nvPr/>
            </p:nvSpPr>
            <p:spPr>
              <a:xfrm>
                <a:off x="4622156" y="5886276"/>
                <a:ext cx="6912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Photoshop</a:t>
                </a:r>
              </a:p>
            </p:txBody>
          </p:sp>
          <p:sp>
            <p:nvSpPr>
              <p:cNvPr id="13" name="TextBox 18"/>
              <p:cNvSpPr txBox="1"/>
              <p:nvPr/>
            </p:nvSpPr>
            <p:spPr>
              <a:xfrm>
                <a:off x="4622156" y="6060980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Illustrator</a:t>
                </a:r>
              </a:p>
            </p:txBody>
          </p:sp>
          <p:sp>
            <p:nvSpPr>
              <p:cNvPr id="14" name="Rounded Rectangle 19"/>
              <p:cNvSpPr/>
              <p:nvPr/>
            </p:nvSpPr>
            <p:spPr>
              <a:xfrm>
                <a:off x="5585357" y="5970183"/>
                <a:ext cx="1039550" cy="476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20"/>
              <p:cNvSpPr/>
              <p:nvPr/>
            </p:nvSpPr>
            <p:spPr>
              <a:xfrm>
                <a:off x="5398131" y="5970183"/>
                <a:ext cx="837480" cy="47631"/>
              </a:xfrm>
              <a:prstGeom prst="roundRect">
                <a:avLst>
                  <a:gd name="adj" fmla="val 50000"/>
                </a:avLst>
              </a:prstGeom>
              <a:solidFill>
                <a:srgbClr val="959B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21"/>
              <p:cNvSpPr/>
              <p:nvPr/>
            </p:nvSpPr>
            <p:spPr>
              <a:xfrm>
                <a:off x="5585357" y="6144887"/>
                <a:ext cx="1039550" cy="476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22"/>
              <p:cNvSpPr/>
              <p:nvPr/>
            </p:nvSpPr>
            <p:spPr>
              <a:xfrm>
                <a:off x="5405683" y="6144887"/>
                <a:ext cx="710516" cy="47631"/>
              </a:xfrm>
              <a:prstGeom prst="roundRect">
                <a:avLst>
                  <a:gd name="adj" fmla="val 50000"/>
                </a:avLst>
              </a:prstGeom>
              <a:solidFill>
                <a:srgbClr val="014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8509157" y="5034697"/>
            <a:ext cx="2002751" cy="787068"/>
            <a:chOff x="8509157" y="5034697"/>
            <a:chExt cx="2002751" cy="787068"/>
          </a:xfrm>
        </p:grpSpPr>
        <p:sp>
          <p:nvSpPr>
            <p:cNvPr id="18" name="TextBox 23"/>
            <p:cNvSpPr txBox="1"/>
            <p:nvPr/>
          </p:nvSpPr>
          <p:spPr>
            <a:xfrm>
              <a:off x="8820217" y="5034697"/>
              <a:ext cx="13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</a:p>
          </p:txBody>
        </p:sp>
        <p:grpSp>
          <p:nvGrpSpPr>
            <p:cNvPr id="19" name="Group 24"/>
            <p:cNvGrpSpPr/>
            <p:nvPr/>
          </p:nvGrpSpPr>
          <p:grpSpPr>
            <a:xfrm>
              <a:off x="8509157" y="5431617"/>
              <a:ext cx="2002751" cy="390148"/>
              <a:chOff x="4622156" y="5886276"/>
              <a:chExt cx="2002751" cy="390148"/>
            </a:xfrm>
          </p:grpSpPr>
          <p:sp>
            <p:nvSpPr>
              <p:cNvPr id="20" name="TextBox 25"/>
              <p:cNvSpPr txBox="1"/>
              <p:nvPr/>
            </p:nvSpPr>
            <p:spPr>
              <a:xfrm>
                <a:off x="4622156" y="5886276"/>
                <a:ext cx="69121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Photoshop</a:t>
                </a:r>
              </a:p>
            </p:txBody>
          </p:sp>
          <p:sp>
            <p:nvSpPr>
              <p:cNvPr id="21" name="TextBox 26"/>
              <p:cNvSpPr txBox="1"/>
              <p:nvPr/>
            </p:nvSpPr>
            <p:spPr>
              <a:xfrm>
                <a:off x="4622156" y="6060980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Light" charset="0"/>
                    <a:ea typeface="Roboto Light" charset="0"/>
                    <a:cs typeface="Roboto Light" charset="0"/>
                  </a:rPr>
                  <a:t>Illustrator</a:t>
                </a:r>
              </a:p>
            </p:txBody>
          </p:sp>
          <p:sp>
            <p:nvSpPr>
              <p:cNvPr id="22" name="Rounded Rectangle 27"/>
              <p:cNvSpPr/>
              <p:nvPr/>
            </p:nvSpPr>
            <p:spPr>
              <a:xfrm>
                <a:off x="5585357" y="5970183"/>
                <a:ext cx="1039550" cy="476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8"/>
              <p:cNvSpPr/>
              <p:nvPr/>
            </p:nvSpPr>
            <p:spPr>
              <a:xfrm>
                <a:off x="5398131" y="5970183"/>
                <a:ext cx="837480" cy="47631"/>
              </a:xfrm>
              <a:prstGeom prst="roundRect">
                <a:avLst>
                  <a:gd name="adj" fmla="val 50000"/>
                </a:avLst>
              </a:prstGeom>
              <a:solidFill>
                <a:srgbClr val="959B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9"/>
              <p:cNvSpPr/>
              <p:nvPr/>
            </p:nvSpPr>
            <p:spPr>
              <a:xfrm>
                <a:off x="5585357" y="6144887"/>
                <a:ext cx="1039550" cy="476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30"/>
              <p:cNvSpPr/>
              <p:nvPr/>
            </p:nvSpPr>
            <p:spPr>
              <a:xfrm>
                <a:off x="5405683" y="6144887"/>
                <a:ext cx="710516" cy="47631"/>
              </a:xfrm>
              <a:prstGeom prst="roundRect">
                <a:avLst>
                  <a:gd name="adj" fmla="val 50000"/>
                </a:avLst>
              </a:prstGeom>
              <a:solidFill>
                <a:srgbClr val="014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六边形 25"/>
          <p:cNvSpPr/>
          <p:nvPr/>
        </p:nvSpPr>
        <p:spPr>
          <a:xfrm rot="5400000">
            <a:off x="1152055" y="1820226"/>
            <a:ext cx="3032483" cy="2614210"/>
          </a:xfrm>
          <a:prstGeom prst="hexagon">
            <a:avLst/>
          </a:prstGeom>
          <a:blipFill dpi="0" rotWithShape="0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六边形 26"/>
          <p:cNvSpPr/>
          <p:nvPr/>
        </p:nvSpPr>
        <p:spPr>
          <a:xfrm rot="5400000">
            <a:off x="4137421" y="1628052"/>
            <a:ext cx="3840805" cy="3311039"/>
          </a:xfrm>
          <a:prstGeom prst="hexagon">
            <a:avLst/>
          </a:prstGeom>
          <a:blipFill dpi="0" rotWithShape="0">
            <a:blip r:embed="rId4" cstate="email"/>
            <a:srcRect/>
            <a:stretch>
              <a:fillRect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 rot="5400000">
            <a:off x="7913402" y="1797610"/>
            <a:ext cx="3289226" cy="2835540"/>
          </a:xfrm>
          <a:prstGeom prst="hexagon">
            <a:avLst/>
          </a:prstGeom>
          <a:blipFill dpi="0" rotWithShape="0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/>
        </p:nvSpPr>
        <p:spPr>
          <a:xfrm>
            <a:off x="4738255" y="0"/>
            <a:ext cx="7453745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" name="组合 2"/>
          <p:cNvGrpSpPr/>
          <p:nvPr/>
        </p:nvGrpSpPr>
        <p:grpSpPr>
          <a:xfrm>
            <a:off x="1223442" y="2158656"/>
            <a:ext cx="3015335" cy="907465"/>
            <a:chOff x="1223442" y="2158656"/>
            <a:chExt cx="3015335" cy="907465"/>
          </a:xfrm>
        </p:grpSpPr>
        <p:sp>
          <p:nvSpPr>
            <p:cNvPr id="4" name="Rectángulo 6"/>
            <p:cNvSpPr/>
            <p:nvPr/>
          </p:nvSpPr>
          <p:spPr>
            <a:xfrm>
              <a:off x="1223442" y="2225980"/>
              <a:ext cx="823131" cy="823131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CuadroTexto 8"/>
            <p:cNvSpPr txBox="1"/>
            <p:nvPr/>
          </p:nvSpPr>
          <p:spPr>
            <a:xfrm>
              <a:off x="2114726" y="2419790"/>
              <a:ext cx="2124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7E8C8D"/>
                  </a:solidFill>
                  <a:latin typeface="Segoe UI Light" panose="020B0502040204020203" pitchFamily="34" charset="0"/>
                </a:rPr>
                <a:t>请在此处添加详细描述文本，尽量与标题文本语言风格相符合，</a:t>
              </a:r>
              <a:endParaRPr lang="es-MX" sz="1200" dirty="0">
                <a:solidFill>
                  <a:srgbClr val="7E8C8D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6" name="CuadroTexto 9"/>
            <p:cNvSpPr txBox="1"/>
            <p:nvPr/>
          </p:nvSpPr>
          <p:spPr>
            <a:xfrm>
              <a:off x="2114725" y="2158656"/>
              <a:ext cx="1676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795" y="3185680"/>
            <a:ext cx="3059010" cy="922944"/>
            <a:chOff x="1226795" y="3185680"/>
            <a:chExt cx="3059010" cy="922944"/>
          </a:xfrm>
        </p:grpSpPr>
        <p:sp>
          <p:nvSpPr>
            <p:cNvPr id="8" name="Rectángulo 10"/>
            <p:cNvSpPr/>
            <p:nvPr/>
          </p:nvSpPr>
          <p:spPr>
            <a:xfrm>
              <a:off x="1226795" y="3239648"/>
              <a:ext cx="823131" cy="823131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CuadroTexto 16"/>
            <p:cNvSpPr txBox="1"/>
            <p:nvPr/>
          </p:nvSpPr>
          <p:spPr>
            <a:xfrm>
              <a:off x="2114725" y="3462293"/>
              <a:ext cx="217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7E8C8D"/>
                  </a:solidFill>
                  <a:latin typeface="Segoe UI Light" panose="020B0502040204020203" pitchFamily="34" charset="0"/>
                </a:rPr>
                <a:t>请在此处添加详细描述文本，尽量与标题文本语言风格相符合，语言描述尽量简洁生动。</a:t>
              </a:r>
              <a:endParaRPr lang="es-MX" sz="1200" dirty="0">
                <a:solidFill>
                  <a:srgbClr val="7E8C8D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0" name="CuadroTexto 17"/>
            <p:cNvSpPr txBox="1"/>
            <p:nvPr/>
          </p:nvSpPr>
          <p:spPr>
            <a:xfrm>
              <a:off x="2112676" y="3185680"/>
              <a:ext cx="1676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67565" y="4812283"/>
            <a:ext cx="3096085" cy="922944"/>
            <a:chOff x="8467565" y="4812283"/>
            <a:chExt cx="3096085" cy="922944"/>
          </a:xfrm>
        </p:grpSpPr>
        <p:sp>
          <p:nvSpPr>
            <p:cNvPr id="12" name="Rectángulo 34"/>
            <p:cNvSpPr/>
            <p:nvPr/>
          </p:nvSpPr>
          <p:spPr>
            <a:xfrm>
              <a:off x="10740519" y="4856676"/>
              <a:ext cx="823131" cy="823131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CuadroTexto 38"/>
            <p:cNvSpPr txBox="1"/>
            <p:nvPr/>
          </p:nvSpPr>
          <p:spPr>
            <a:xfrm>
              <a:off x="8469614" y="5088896"/>
              <a:ext cx="2171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Fusce lacinia porta felis quis consectetur Pellentesque dialet mordiscus</a:t>
              </a:r>
            </a:p>
          </p:txBody>
        </p:sp>
        <p:sp>
          <p:nvSpPr>
            <p:cNvPr id="14" name="CuadroTexto 39"/>
            <p:cNvSpPr txBox="1"/>
            <p:nvPr/>
          </p:nvSpPr>
          <p:spPr>
            <a:xfrm>
              <a:off x="8467565" y="4812283"/>
              <a:ext cx="2167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Third objective</a:t>
              </a:r>
            </a:p>
          </p:txBody>
        </p:sp>
      </p:grpSp>
      <p:sp>
        <p:nvSpPr>
          <p:cNvPr id="15" name="Rectángulo 42"/>
          <p:cNvSpPr/>
          <p:nvPr/>
        </p:nvSpPr>
        <p:spPr>
          <a:xfrm>
            <a:off x="0" y="4503819"/>
            <a:ext cx="4738255" cy="1258568"/>
          </a:xfrm>
          <a:prstGeom prst="rect">
            <a:avLst/>
          </a:prstGeom>
          <a:solidFill>
            <a:srgbClr val="B9A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43"/>
          <p:cNvSpPr/>
          <p:nvPr/>
        </p:nvSpPr>
        <p:spPr>
          <a:xfrm>
            <a:off x="4732592" y="4503819"/>
            <a:ext cx="3503390" cy="125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CuadroTexto 49"/>
          <p:cNvSpPr txBox="1"/>
          <p:nvPr/>
        </p:nvSpPr>
        <p:spPr>
          <a:xfrm>
            <a:off x="933277" y="4625353"/>
            <a:ext cx="286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Segoe UI Light" panose="020B0502040204020203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s-MX" sz="1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90705" y="4602589"/>
            <a:ext cx="2852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</a:p>
          <a:p>
            <a:r>
              <a:rPr lang="en-US" altLang="zh-CN" sz="32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泪滴形 14"/>
          <p:cNvSpPr/>
          <p:nvPr/>
        </p:nvSpPr>
        <p:spPr>
          <a:xfrm>
            <a:off x="1219448" y="1132996"/>
            <a:ext cx="4593521" cy="5043043"/>
          </a:xfrm>
          <a:prstGeom prst="teardrop">
            <a:avLst/>
          </a:prstGeom>
          <a:solidFill>
            <a:srgbClr val="959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5976176" y="1807487"/>
            <a:ext cx="29384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THRRE</a:t>
            </a:r>
          </a:p>
          <a:p>
            <a:r>
              <a:rPr lang="en-US" sz="44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MESSAGE</a:t>
            </a:r>
          </a:p>
        </p:txBody>
      </p:sp>
      <p:sp>
        <p:nvSpPr>
          <p:cNvPr id="7" name="Rectangle 20"/>
          <p:cNvSpPr/>
          <p:nvPr/>
        </p:nvSpPr>
        <p:spPr>
          <a:xfrm>
            <a:off x="5976177" y="3502118"/>
            <a:ext cx="4330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4" name="泪滴形 13"/>
          <p:cNvSpPr/>
          <p:nvPr/>
        </p:nvSpPr>
        <p:spPr>
          <a:xfrm>
            <a:off x="1067048" y="980596"/>
            <a:ext cx="4593521" cy="5043043"/>
          </a:xfrm>
          <a:prstGeom prst="teardrop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80849" y="0"/>
            <a:ext cx="4811151" cy="6858000"/>
            <a:chOff x="7380849" y="0"/>
            <a:chExt cx="4811151" cy="6858000"/>
          </a:xfrm>
        </p:grpSpPr>
        <p:sp>
          <p:nvSpPr>
            <p:cNvPr id="3" name="矩形 2"/>
            <p:cNvSpPr/>
            <p:nvPr/>
          </p:nvSpPr>
          <p:spPr>
            <a:xfrm>
              <a:off x="7380849" y="0"/>
              <a:ext cx="4811151" cy="6858000"/>
            </a:xfrm>
            <a:prstGeom prst="rect">
              <a:avLst/>
            </a:prstGeom>
            <a:solidFill>
              <a:srgbClr val="959B5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496906" y="315684"/>
              <a:ext cx="45016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</a:t>
              </a:r>
            </a:p>
            <a:p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609739" y="1826803"/>
              <a:ext cx="32360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0"/>
            <a:ext cx="7374617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446716" y="3857345"/>
            <a:ext cx="2588455" cy="2588455"/>
            <a:chOff x="6446716" y="3857345"/>
            <a:chExt cx="2588455" cy="2588455"/>
          </a:xfrm>
        </p:grpSpPr>
        <p:sp>
          <p:nvSpPr>
            <p:cNvPr id="8" name="椭圆 7"/>
            <p:cNvSpPr/>
            <p:nvPr/>
          </p:nvSpPr>
          <p:spPr>
            <a:xfrm>
              <a:off x="6446716" y="3857345"/>
              <a:ext cx="2588455" cy="2588455"/>
            </a:xfrm>
            <a:prstGeom prst="ellipse">
              <a:avLst/>
            </a:prstGeom>
            <a:solidFill>
              <a:srgbClr val="B9A48C"/>
            </a:solidFill>
            <a:ln w="63500" cmpd="sng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185270" y="4029674"/>
              <a:ext cx="1364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70</a:t>
              </a:r>
              <a:r>
                <a:rPr lang="en-US" altLang="zh-CN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26913" y="4868850"/>
              <a:ext cx="23020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text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Enter your text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Please enter your text</a:t>
              </a:r>
              <a:endPara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25127" y="4606449"/>
            <a:ext cx="2302026" cy="2160000"/>
            <a:chOff x="4525127" y="4606449"/>
            <a:chExt cx="2302026" cy="2160000"/>
          </a:xfrm>
        </p:grpSpPr>
        <p:sp>
          <p:nvSpPr>
            <p:cNvPr id="12" name="椭圆 11"/>
            <p:cNvSpPr/>
            <p:nvPr/>
          </p:nvSpPr>
          <p:spPr>
            <a:xfrm>
              <a:off x="4667153" y="4606449"/>
              <a:ext cx="2160000" cy="2160000"/>
            </a:xfrm>
            <a:prstGeom prst="ellipse">
              <a:avLst/>
            </a:prstGeom>
            <a:solidFill>
              <a:srgbClr val="959B5F">
                <a:alpha val="70000"/>
              </a:srgbClr>
            </a:solidFill>
            <a:ln w="50800" cmpd="sng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88927" y="4760190"/>
              <a:ext cx="13645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</a:t>
              </a:r>
              <a:r>
                <a:rPr lang="en-US" altLang="zh-CN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525127" y="5562796"/>
              <a:ext cx="2302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Your text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Enter your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A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8621" y="1918260"/>
            <a:ext cx="2580407" cy="1398582"/>
            <a:chOff x="518621" y="1918260"/>
            <a:chExt cx="2580407" cy="1398582"/>
          </a:xfrm>
        </p:grpSpPr>
        <p:sp>
          <p:nvSpPr>
            <p:cNvPr id="3" name="Freeform 193"/>
            <p:cNvSpPr>
              <a:spLocks noChangeArrowheads="1"/>
            </p:cNvSpPr>
            <p:nvPr/>
          </p:nvSpPr>
          <p:spPr bwMode="auto">
            <a:xfrm>
              <a:off x="590180" y="1918260"/>
              <a:ext cx="414405" cy="351849"/>
            </a:xfrm>
            <a:custGeom>
              <a:avLst/>
              <a:gdLst>
                <a:gd name="T0" fmla="*/ 117 w 232"/>
                <a:gd name="T1" fmla="*/ 196 h 197"/>
                <a:gd name="T2" fmla="*/ 25 w 232"/>
                <a:gd name="T3" fmla="*/ 104 h 197"/>
                <a:gd name="T4" fmla="*/ 25 w 232"/>
                <a:gd name="T5" fmla="*/ 104 h 197"/>
                <a:gd name="T6" fmla="*/ 25 w 232"/>
                <a:gd name="T7" fmla="*/ 22 h 197"/>
                <a:gd name="T8" fmla="*/ 25 w 232"/>
                <a:gd name="T9" fmla="*/ 22 h 197"/>
                <a:gd name="T10" fmla="*/ 107 w 232"/>
                <a:gd name="T11" fmla="*/ 22 h 197"/>
                <a:gd name="T12" fmla="*/ 117 w 232"/>
                <a:gd name="T13" fmla="*/ 32 h 197"/>
                <a:gd name="T14" fmla="*/ 127 w 232"/>
                <a:gd name="T15" fmla="*/ 22 h 197"/>
                <a:gd name="T16" fmla="*/ 127 w 232"/>
                <a:gd name="T17" fmla="*/ 22 h 197"/>
                <a:gd name="T18" fmla="*/ 209 w 232"/>
                <a:gd name="T19" fmla="*/ 22 h 197"/>
                <a:gd name="T20" fmla="*/ 209 w 232"/>
                <a:gd name="T21" fmla="*/ 22 h 197"/>
                <a:gd name="T22" fmla="*/ 209 w 232"/>
                <a:gd name="T23" fmla="*/ 104 h 197"/>
                <a:gd name="T24" fmla="*/ 117 w 232"/>
                <a:gd name="T25" fmla="*/ 196 h 197"/>
                <a:gd name="T26" fmla="*/ 66 w 232"/>
                <a:gd name="T27" fmla="*/ 14 h 197"/>
                <a:gd name="T28" fmla="*/ 66 w 232"/>
                <a:gd name="T29" fmla="*/ 14 h 197"/>
                <a:gd name="T30" fmla="*/ 31 w 232"/>
                <a:gd name="T31" fmla="*/ 98 h 197"/>
                <a:gd name="T32" fmla="*/ 117 w 232"/>
                <a:gd name="T33" fmla="*/ 184 h 197"/>
                <a:gd name="T34" fmla="*/ 203 w 232"/>
                <a:gd name="T35" fmla="*/ 98 h 197"/>
                <a:gd name="T36" fmla="*/ 203 w 232"/>
                <a:gd name="T37" fmla="*/ 98 h 197"/>
                <a:gd name="T38" fmla="*/ 203 w 232"/>
                <a:gd name="T39" fmla="*/ 28 h 197"/>
                <a:gd name="T40" fmla="*/ 203 w 232"/>
                <a:gd name="T41" fmla="*/ 28 h 197"/>
                <a:gd name="T42" fmla="*/ 133 w 232"/>
                <a:gd name="T43" fmla="*/ 28 h 197"/>
                <a:gd name="T44" fmla="*/ 117 w 232"/>
                <a:gd name="T45" fmla="*/ 44 h 197"/>
                <a:gd name="T46" fmla="*/ 101 w 232"/>
                <a:gd name="T47" fmla="*/ 28 h 197"/>
                <a:gd name="T48" fmla="*/ 101 w 232"/>
                <a:gd name="T49" fmla="*/ 28 h 197"/>
                <a:gd name="T50" fmla="*/ 66 w 232"/>
                <a:gd name="T51" fmla="*/ 1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2" h="197">
                  <a:moveTo>
                    <a:pt x="117" y="196"/>
                  </a:moveTo>
                  <a:lnTo>
                    <a:pt x="25" y="104"/>
                  </a:lnTo>
                  <a:lnTo>
                    <a:pt x="25" y="104"/>
                  </a:lnTo>
                  <a:cubicBezTo>
                    <a:pt x="3" y="81"/>
                    <a:pt x="3" y="45"/>
                    <a:pt x="25" y="22"/>
                  </a:cubicBezTo>
                  <a:lnTo>
                    <a:pt x="25" y="22"/>
                  </a:lnTo>
                  <a:cubicBezTo>
                    <a:pt x="48" y="0"/>
                    <a:pt x="84" y="0"/>
                    <a:pt x="107" y="22"/>
                  </a:cubicBezTo>
                  <a:lnTo>
                    <a:pt x="117" y="32"/>
                  </a:lnTo>
                  <a:lnTo>
                    <a:pt x="127" y="22"/>
                  </a:lnTo>
                  <a:lnTo>
                    <a:pt x="127" y="22"/>
                  </a:lnTo>
                  <a:cubicBezTo>
                    <a:pt x="149" y="0"/>
                    <a:pt x="186" y="0"/>
                    <a:pt x="209" y="22"/>
                  </a:cubicBezTo>
                  <a:lnTo>
                    <a:pt x="209" y="22"/>
                  </a:lnTo>
                  <a:cubicBezTo>
                    <a:pt x="231" y="45"/>
                    <a:pt x="231" y="81"/>
                    <a:pt x="209" y="104"/>
                  </a:cubicBezTo>
                  <a:lnTo>
                    <a:pt x="117" y="196"/>
                  </a:lnTo>
                  <a:close/>
                  <a:moveTo>
                    <a:pt x="66" y="14"/>
                  </a:moveTo>
                  <a:lnTo>
                    <a:pt x="66" y="14"/>
                  </a:lnTo>
                  <a:cubicBezTo>
                    <a:pt x="22" y="14"/>
                    <a:pt x="0" y="67"/>
                    <a:pt x="31" y="98"/>
                  </a:cubicBezTo>
                  <a:lnTo>
                    <a:pt x="117" y="184"/>
                  </a:lnTo>
                  <a:lnTo>
                    <a:pt x="203" y="98"/>
                  </a:lnTo>
                  <a:lnTo>
                    <a:pt x="203" y="98"/>
                  </a:lnTo>
                  <a:cubicBezTo>
                    <a:pt x="221" y="79"/>
                    <a:pt x="221" y="47"/>
                    <a:pt x="203" y="28"/>
                  </a:cubicBezTo>
                  <a:lnTo>
                    <a:pt x="203" y="28"/>
                  </a:lnTo>
                  <a:cubicBezTo>
                    <a:pt x="183" y="9"/>
                    <a:pt x="152" y="9"/>
                    <a:pt x="133" y="28"/>
                  </a:cubicBezTo>
                  <a:lnTo>
                    <a:pt x="117" y="44"/>
                  </a:lnTo>
                  <a:lnTo>
                    <a:pt x="101" y="28"/>
                  </a:lnTo>
                  <a:lnTo>
                    <a:pt x="101" y="28"/>
                  </a:lnTo>
                  <a:cubicBezTo>
                    <a:pt x="92" y="19"/>
                    <a:pt x="79" y="14"/>
                    <a:pt x="66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518621" y="2343350"/>
              <a:ext cx="1023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  <a:endParaRPr lang="en-US" sz="14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518621" y="2670511"/>
              <a:ext cx="2580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26517" y="1937644"/>
            <a:ext cx="2580407" cy="1398582"/>
            <a:chOff x="9026517" y="1937644"/>
            <a:chExt cx="2580407" cy="1398582"/>
          </a:xfrm>
        </p:grpSpPr>
        <p:sp>
          <p:nvSpPr>
            <p:cNvPr id="7" name="TextBox 18"/>
            <p:cNvSpPr txBox="1"/>
            <p:nvPr/>
          </p:nvSpPr>
          <p:spPr>
            <a:xfrm>
              <a:off x="9026517" y="2362734"/>
              <a:ext cx="1023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  <a:endParaRPr lang="en-US" sz="14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8" name="Rectangle 19"/>
            <p:cNvSpPr/>
            <p:nvPr/>
          </p:nvSpPr>
          <p:spPr>
            <a:xfrm>
              <a:off x="9026517" y="2689895"/>
              <a:ext cx="2580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222"/>
            <p:cNvSpPr>
              <a:spLocks noChangeArrowheads="1"/>
            </p:cNvSpPr>
            <p:nvPr/>
          </p:nvSpPr>
          <p:spPr bwMode="auto">
            <a:xfrm>
              <a:off x="9129350" y="1937644"/>
              <a:ext cx="383131" cy="375309"/>
            </a:xfrm>
            <a:custGeom>
              <a:avLst/>
              <a:gdLst>
                <a:gd name="T0" fmla="*/ 186 w 216"/>
                <a:gd name="T1" fmla="*/ 0 h 210"/>
                <a:gd name="T2" fmla="*/ 29 w 216"/>
                <a:gd name="T3" fmla="*/ 0 h 210"/>
                <a:gd name="T4" fmla="*/ 29 w 216"/>
                <a:gd name="T5" fmla="*/ 0 h 210"/>
                <a:gd name="T6" fmla="*/ 0 w 216"/>
                <a:gd name="T7" fmla="*/ 29 h 210"/>
                <a:gd name="T8" fmla="*/ 0 w 216"/>
                <a:gd name="T9" fmla="*/ 136 h 210"/>
                <a:gd name="T10" fmla="*/ 0 w 216"/>
                <a:gd name="T11" fmla="*/ 136 h 210"/>
                <a:gd name="T12" fmla="*/ 29 w 216"/>
                <a:gd name="T13" fmla="*/ 165 h 210"/>
                <a:gd name="T14" fmla="*/ 32 w 216"/>
                <a:gd name="T15" fmla="*/ 165 h 210"/>
                <a:gd name="T16" fmla="*/ 32 w 216"/>
                <a:gd name="T17" fmla="*/ 209 h 210"/>
                <a:gd name="T18" fmla="*/ 96 w 216"/>
                <a:gd name="T19" fmla="*/ 165 h 210"/>
                <a:gd name="T20" fmla="*/ 186 w 216"/>
                <a:gd name="T21" fmla="*/ 165 h 210"/>
                <a:gd name="T22" fmla="*/ 186 w 216"/>
                <a:gd name="T23" fmla="*/ 165 h 210"/>
                <a:gd name="T24" fmla="*/ 215 w 216"/>
                <a:gd name="T25" fmla="*/ 136 h 210"/>
                <a:gd name="T26" fmla="*/ 215 w 216"/>
                <a:gd name="T27" fmla="*/ 29 h 210"/>
                <a:gd name="T28" fmla="*/ 215 w 216"/>
                <a:gd name="T29" fmla="*/ 29 h 210"/>
                <a:gd name="T30" fmla="*/ 186 w 216"/>
                <a:gd name="T31" fmla="*/ 0 h 210"/>
                <a:gd name="T32" fmla="*/ 207 w 216"/>
                <a:gd name="T33" fmla="*/ 136 h 210"/>
                <a:gd name="T34" fmla="*/ 207 w 216"/>
                <a:gd name="T35" fmla="*/ 136 h 210"/>
                <a:gd name="T36" fmla="*/ 186 w 216"/>
                <a:gd name="T37" fmla="*/ 157 h 210"/>
                <a:gd name="T38" fmla="*/ 93 w 216"/>
                <a:gd name="T39" fmla="*/ 157 h 210"/>
                <a:gd name="T40" fmla="*/ 40 w 216"/>
                <a:gd name="T41" fmla="*/ 193 h 210"/>
                <a:gd name="T42" fmla="*/ 41 w 216"/>
                <a:gd name="T43" fmla="*/ 157 h 210"/>
                <a:gd name="T44" fmla="*/ 29 w 216"/>
                <a:gd name="T45" fmla="*/ 157 h 210"/>
                <a:gd name="T46" fmla="*/ 29 w 216"/>
                <a:gd name="T47" fmla="*/ 157 h 210"/>
                <a:gd name="T48" fmla="*/ 8 w 216"/>
                <a:gd name="T49" fmla="*/ 136 h 210"/>
                <a:gd name="T50" fmla="*/ 8 w 216"/>
                <a:gd name="T51" fmla="*/ 29 h 210"/>
                <a:gd name="T52" fmla="*/ 8 w 216"/>
                <a:gd name="T53" fmla="*/ 29 h 210"/>
                <a:gd name="T54" fmla="*/ 29 w 216"/>
                <a:gd name="T55" fmla="*/ 8 h 210"/>
                <a:gd name="T56" fmla="*/ 186 w 216"/>
                <a:gd name="T57" fmla="*/ 8 h 210"/>
                <a:gd name="T58" fmla="*/ 186 w 216"/>
                <a:gd name="T59" fmla="*/ 8 h 210"/>
                <a:gd name="T60" fmla="*/ 207 w 216"/>
                <a:gd name="T61" fmla="*/ 29 h 210"/>
                <a:gd name="T62" fmla="*/ 207 w 216"/>
                <a:gd name="T63" fmla="*/ 136 h 210"/>
                <a:gd name="T64" fmla="*/ 78 w 216"/>
                <a:gd name="T65" fmla="*/ 80 h 210"/>
                <a:gd name="T66" fmla="*/ 78 w 216"/>
                <a:gd name="T67" fmla="*/ 80 h 210"/>
                <a:gd name="T68" fmla="*/ 57 w 216"/>
                <a:gd name="T69" fmla="*/ 88 h 210"/>
                <a:gd name="T70" fmla="*/ 57 w 216"/>
                <a:gd name="T71" fmla="*/ 88 h 210"/>
                <a:gd name="T72" fmla="*/ 65 w 216"/>
                <a:gd name="T73" fmla="*/ 67 h 210"/>
                <a:gd name="T74" fmla="*/ 65 w 216"/>
                <a:gd name="T75" fmla="*/ 67 h 210"/>
                <a:gd name="T76" fmla="*/ 78 w 216"/>
                <a:gd name="T77" fmla="*/ 80 h 210"/>
                <a:gd name="T78" fmla="*/ 120 w 216"/>
                <a:gd name="T79" fmla="*/ 80 h 210"/>
                <a:gd name="T80" fmla="*/ 120 w 216"/>
                <a:gd name="T81" fmla="*/ 80 h 210"/>
                <a:gd name="T82" fmla="*/ 99 w 216"/>
                <a:gd name="T83" fmla="*/ 88 h 210"/>
                <a:gd name="T84" fmla="*/ 99 w 216"/>
                <a:gd name="T85" fmla="*/ 88 h 210"/>
                <a:gd name="T86" fmla="*/ 108 w 216"/>
                <a:gd name="T87" fmla="*/ 67 h 210"/>
                <a:gd name="T88" fmla="*/ 108 w 216"/>
                <a:gd name="T89" fmla="*/ 67 h 210"/>
                <a:gd name="T90" fmla="*/ 120 w 216"/>
                <a:gd name="T91" fmla="*/ 80 h 210"/>
                <a:gd name="T92" fmla="*/ 162 w 216"/>
                <a:gd name="T93" fmla="*/ 81 h 210"/>
                <a:gd name="T94" fmla="*/ 162 w 216"/>
                <a:gd name="T95" fmla="*/ 81 h 210"/>
                <a:gd name="T96" fmla="*/ 141 w 216"/>
                <a:gd name="T97" fmla="*/ 90 h 210"/>
                <a:gd name="T98" fmla="*/ 141 w 216"/>
                <a:gd name="T99" fmla="*/ 90 h 210"/>
                <a:gd name="T100" fmla="*/ 150 w 216"/>
                <a:gd name="T101" fmla="*/ 69 h 210"/>
                <a:gd name="T102" fmla="*/ 150 w 216"/>
                <a:gd name="T103" fmla="*/ 69 h 210"/>
                <a:gd name="T104" fmla="*/ 162 w 216"/>
                <a:gd name="T105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10">
                  <a:moveTo>
                    <a:pt x="186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136"/>
                  </a:lnTo>
                  <a:lnTo>
                    <a:pt x="0" y="136"/>
                  </a:lnTo>
                  <a:cubicBezTo>
                    <a:pt x="0" y="152"/>
                    <a:pt x="13" y="165"/>
                    <a:pt x="29" y="165"/>
                  </a:cubicBezTo>
                  <a:lnTo>
                    <a:pt x="32" y="165"/>
                  </a:lnTo>
                  <a:lnTo>
                    <a:pt x="32" y="209"/>
                  </a:lnTo>
                  <a:lnTo>
                    <a:pt x="96" y="165"/>
                  </a:lnTo>
                  <a:lnTo>
                    <a:pt x="186" y="165"/>
                  </a:lnTo>
                  <a:lnTo>
                    <a:pt x="186" y="165"/>
                  </a:lnTo>
                  <a:cubicBezTo>
                    <a:pt x="202" y="165"/>
                    <a:pt x="215" y="152"/>
                    <a:pt x="215" y="136"/>
                  </a:cubicBezTo>
                  <a:lnTo>
                    <a:pt x="215" y="29"/>
                  </a:lnTo>
                  <a:lnTo>
                    <a:pt x="215" y="29"/>
                  </a:lnTo>
                  <a:cubicBezTo>
                    <a:pt x="215" y="13"/>
                    <a:pt x="202" y="0"/>
                    <a:pt x="186" y="0"/>
                  </a:cubicBezTo>
                  <a:close/>
                  <a:moveTo>
                    <a:pt x="207" y="136"/>
                  </a:moveTo>
                  <a:lnTo>
                    <a:pt x="207" y="136"/>
                  </a:lnTo>
                  <a:cubicBezTo>
                    <a:pt x="207" y="147"/>
                    <a:pt x="198" y="157"/>
                    <a:pt x="186" y="157"/>
                  </a:cubicBezTo>
                  <a:lnTo>
                    <a:pt x="93" y="157"/>
                  </a:lnTo>
                  <a:lnTo>
                    <a:pt x="40" y="193"/>
                  </a:lnTo>
                  <a:lnTo>
                    <a:pt x="41" y="157"/>
                  </a:lnTo>
                  <a:lnTo>
                    <a:pt x="29" y="157"/>
                  </a:lnTo>
                  <a:lnTo>
                    <a:pt x="29" y="157"/>
                  </a:lnTo>
                  <a:cubicBezTo>
                    <a:pt x="17" y="157"/>
                    <a:pt x="8" y="147"/>
                    <a:pt x="8" y="136"/>
                  </a:cubicBezTo>
                  <a:lnTo>
                    <a:pt x="8" y="29"/>
                  </a:lnTo>
                  <a:lnTo>
                    <a:pt x="8" y="29"/>
                  </a:lnTo>
                  <a:cubicBezTo>
                    <a:pt x="8" y="17"/>
                    <a:pt x="17" y="8"/>
                    <a:pt x="29" y="8"/>
                  </a:cubicBezTo>
                  <a:lnTo>
                    <a:pt x="186" y="8"/>
                  </a:lnTo>
                  <a:lnTo>
                    <a:pt x="186" y="8"/>
                  </a:lnTo>
                  <a:cubicBezTo>
                    <a:pt x="198" y="8"/>
                    <a:pt x="207" y="17"/>
                    <a:pt x="207" y="29"/>
                  </a:cubicBezTo>
                  <a:lnTo>
                    <a:pt x="207" y="136"/>
                  </a:lnTo>
                  <a:close/>
                  <a:moveTo>
                    <a:pt x="78" y="80"/>
                  </a:moveTo>
                  <a:lnTo>
                    <a:pt x="78" y="80"/>
                  </a:lnTo>
                  <a:cubicBezTo>
                    <a:pt x="78" y="91"/>
                    <a:pt x="65" y="97"/>
                    <a:pt x="57" y="88"/>
                  </a:cubicBezTo>
                  <a:lnTo>
                    <a:pt x="57" y="88"/>
                  </a:lnTo>
                  <a:cubicBezTo>
                    <a:pt x="49" y="81"/>
                    <a:pt x="54" y="67"/>
                    <a:pt x="65" y="67"/>
                  </a:cubicBezTo>
                  <a:lnTo>
                    <a:pt x="65" y="67"/>
                  </a:lnTo>
                  <a:cubicBezTo>
                    <a:pt x="72" y="67"/>
                    <a:pt x="78" y="73"/>
                    <a:pt x="78" y="80"/>
                  </a:cubicBezTo>
                  <a:close/>
                  <a:moveTo>
                    <a:pt x="120" y="80"/>
                  </a:moveTo>
                  <a:lnTo>
                    <a:pt x="120" y="80"/>
                  </a:lnTo>
                  <a:cubicBezTo>
                    <a:pt x="120" y="91"/>
                    <a:pt x="107" y="97"/>
                    <a:pt x="99" y="88"/>
                  </a:cubicBezTo>
                  <a:lnTo>
                    <a:pt x="99" y="88"/>
                  </a:lnTo>
                  <a:cubicBezTo>
                    <a:pt x="91" y="81"/>
                    <a:pt x="97" y="67"/>
                    <a:pt x="108" y="67"/>
                  </a:cubicBezTo>
                  <a:lnTo>
                    <a:pt x="108" y="67"/>
                  </a:lnTo>
                  <a:cubicBezTo>
                    <a:pt x="114" y="67"/>
                    <a:pt x="120" y="73"/>
                    <a:pt x="120" y="80"/>
                  </a:cubicBezTo>
                  <a:close/>
                  <a:moveTo>
                    <a:pt x="162" y="81"/>
                  </a:moveTo>
                  <a:lnTo>
                    <a:pt x="162" y="81"/>
                  </a:lnTo>
                  <a:cubicBezTo>
                    <a:pt x="162" y="93"/>
                    <a:pt x="149" y="98"/>
                    <a:pt x="141" y="90"/>
                  </a:cubicBezTo>
                  <a:lnTo>
                    <a:pt x="141" y="90"/>
                  </a:lnTo>
                  <a:cubicBezTo>
                    <a:pt x="133" y="82"/>
                    <a:pt x="138" y="69"/>
                    <a:pt x="150" y="69"/>
                  </a:cubicBezTo>
                  <a:lnTo>
                    <a:pt x="150" y="69"/>
                  </a:lnTo>
                  <a:cubicBezTo>
                    <a:pt x="156" y="69"/>
                    <a:pt x="162" y="74"/>
                    <a:pt x="162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8621" y="3491984"/>
            <a:ext cx="2580407" cy="1375126"/>
            <a:chOff x="518621" y="3491984"/>
            <a:chExt cx="2580407" cy="1375126"/>
          </a:xfrm>
        </p:grpSpPr>
        <p:sp>
          <p:nvSpPr>
            <p:cNvPr id="11" name="TextBox 30"/>
            <p:cNvSpPr txBox="1"/>
            <p:nvPr/>
          </p:nvSpPr>
          <p:spPr>
            <a:xfrm>
              <a:off x="518621" y="3893618"/>
              <a:ext cx="1023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  <a:endParaRPr lang="en-US" sz="14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12" name="Rectangle 31"/>
            <p:cNvSpPr/>
            <p:nvPr/>
          </p:nvSpPr>
          <p:spPr>
            <a:xfrm>
              <a:off x="518621" y="4220779"/>
              <a:ext cx="2580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217"/>
            <p:cNvSpPr>
              <a:spLocks noChangeArrowheads="1"/>
            </p:cNvSpPr>
            <p:nvPr/>
          </p:nvSpPr>
          <p:spPr bwMode="auto">
            <a:xfrm>
              <a:off x="605816" y="3491984"/>
              <a:ext cx="383131" cy="304935"/>
            </a:xfrm>
            <a:custGeom>
              <a:avLst/>
              <a:gdLst>
                <a:gd name="T0" fmla="*/ 25 w 216"/>
                <a:gd name="T1" fmla="*/ 171 h 172"/>
                <a:gd name="T2" fmla="*/ 0 w 216"/>
                <a:gd name="T3" fmla="*/ 146 h 172"/>
                <a:gd name="T4" fmla="*/ 0 w 216"/>
                <a:gd name="T5" fmla="*/ 44 h 172"/>
                <a:gd name="T6" fmla="*/ 59 w 216"/>
                <a:gd name="T7" fmla="*/ 19 h 172"/>
                <a:gd name="T8" fmla="*/ 62 w 216"/>
                <a:gd name="T9" fmla="*/ 9 h 172"/>
                <a:gd name="T10" fmla="*/ 141 w 216"/>
                <a:gd name="T11" fmla="*/ 0 h 172"/>
                <a:gd name="T12" fmla="*/ 153 w 216"/>
                <a:gd name="T13" fmla="*/ 9 h 172"/>
                <a:gd name="T14" fmla="*/ 156 w 216"/>
                <a:gd name="T15" fmla="*/ 19 h 172"/>
                <a:gd name="T16" fmla="*/ 190 w 216"/>
                <a:gd name="T17" fmla="*/ 19 h 172"/>
                <a:gd name="T18" fmla="*/ 215 w 216"/>
                <a:gd name="T19" fmla="*/ 146 h 172"/>
                <a:gd name="T20" fmla="*/ 190 w 216"/>
                <a:gd name="T21" fmla="*/ 171 h 172"/>
                <a:gd name="T22" fmla="*/ 25 w 216"/>
                <a:gd name="T23" fmla="*/ 28 h 172"/>
                <a:gd name="T24" fmla="*/ 8 w 216"/>
                <a:gd name="T25" fmla="*/ 146 h 172"/>
                <a:gd name="T26" fmla="*/ 25 w 216"/>
                <a:gd name="T27" fmla="*/ 163 h 172"/>
                <a:gd name="T28" fmla="*/ 190 w 216"/>
                <a:gd name="T29" fmla="*/ 163 h 172"/>
                <a:gd name="T30" fmla="*/ 207 w 216"/>
                <a:gd name="T31" fmla="*/ 44 h 172"/>
                <a:gd name="T32" fmla="*/ 190 w 216"/>
                <a:gd name="T33" fmla="*/ 28 h 172"/>
                <a:gd name="T34" fmla="*/ 145 w 216"/>
                <a:gd name="T35" fmla="*/ 11 h 172"/>
                <a:gd name="T36" fmla="*/ 141 w 216"/>
                <a:gd name="T37" fmla="*/ 8 h 172"/>
                <a:gd name="T38" fmla="*/ 74 w 216"/>
                <a:gd name="T39" fmla="*/ 8 h 172"/>
                <a:gd name="T40" fmla="*/ 65 w 216"/>
                <a:gd name="T41" fmla="*/ 28 h 172"/>
                <a:gd name="T42" fmla="*/ 108 w 216"/>
                <a:gd name="T43" fmla="*/ 146 h 172"/>
                <a:gd name="T44" fmla="*/ 70 w 216"/>
                <a:gd name="T45" fmla="*/ 55 h 172"/>
                <a:gd name="T46" fmla="*/ 160 w 216"/>
                <a:gd name="T47" fmla="*/ 93 h 172"/>
                <a:gd name="T48" fmla="*/ 108 w 216"/>
                <a:gd name="T49" fmla="*/ 146 h 172"/>
                <a:gd name="T50" fmla="*/ 108 w 216"/>
                <a:gd name="T51" fmla="*/ 48 h 172"/>
                <a:gd name="T52" fmla="*/ 76 w 216"/>
                <a:gd name="T53" fmla="*/ 124 h 172"/>
                <a:gd name="T54" fmla="*/ 152 w 216"/>
                <a:gd name="T55" fmla="*/ 93 h 172"/>
                <a:gd name="T56" fmla="*/ 185 w 216"/>
                <a:gd name="T57" fmla="*/ 43 h 172"/>
                <a:gd name="T58" fmla="*/ 180 w 216"/>
                <a:gd name="T59" fmla="*/ 56 h 172"/>
                <a:gd name="T60" fmla="*/ 193 w 216"/>
                <a:gd name="T61" fmla="*/ 51 h 172"/>
                <a:gd name="T62" fmla="*/ 185 w 216"/>
                <a:gd name="T6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172">
                  <a:moveTo>
                    <a:pt x="190" y="171"/>
                  </a:moveTo>
                  <a:lnTo>
                    <a:pt x="25" y="171"/>
                  </a:lnTo>
                  <a:lnTo>
                    <a:pt x="25" y="171"/>
                  </a:lnTo>
                  <a:cubicBezTo>
                    <a:pt x="11" y="171"/>
                    <a:pt x="0" y="160"/>
                    <a:pt x="0" y="146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31"/>
                    <a:pt x="11" y="19"/>
                    <a:pt x="25" y="19"/>
                  </a:cubicBezTo>
                  <a:lnTo>
                    <a:pt x="59" y="19"/>
                  </a:lnTo>
                  <a:lnTo>
                    <a:pt x="62" y="9"/>
                  </a:lnTo>
                  <a:lnTo>
                    <a:pt x="62" y="9"/>
                  </a:lnTo>
                  <a:cubicBezTo>
                    <a:pt x="63" y="4"/>
                    <a:pt x="68" y="0"/>
                    <a:pt x="74" y="0"/>
                  </a:cubicBezTo>
                  <a:lnTo>
                    <a:pt x="141" y="0"/>
                  </a:lnTo>
                  <a:lnTo>
                    <a:pt x="141" y="0"/>
                  </a:lnTo>
                  <a:cubicBezTo>
                    <a:pt x="147" y="0"/>
                    <a:pt x="152" y="4"/>
                    <a:pt x="153" y="9"/>
                  </a:cubicBezTo>
                  <a:lnTo>
                    <a:pt x="154" y="10"/>
                  </a:lnTo>
                  <a:lnTo>
                    <a:pt x="156" y="19"/>
                  </a:lnTo>
                  <a:lnTo>
                    <a:pt x="190" y="19"/>
                  </a:lnTo>
                  <a:lnTo>
                    <a:pt x="190" y="19"/>
                  </a:lnTo>
                  <a:cubicBezTo>
                    <a:pt x="204" y="19"/>
                    <a:pt x="215" y="31"/>
                    <a:pt x="215" y="44"/>
                  </a:cubicBezTo>
                  <a:lnTo>
                    <a:pt x="215" y="146"/>
                  </a:lnTo>
                  <a:lnTo>
                    <a:pt x="215" y="146"/>
                  </a:lnTo>
                  <a:cubicBezTo>
                    <a:pt x="215" y="160"/>
                    <a:pt x="204" y="171"/>
                    <a:pt x="190" y="17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15" y="28"/>
                    <a:pt x="8" y="35"/>
                    <a:pt x="8" y="44"/>
                  </a:cubicBezTo>
                  <a:lnTo>
                    <a:pt x="8" y="146"/>
                  </a:lnTo>
                  <a:lnTo>
                    <a:pt x="8" y="146"/>
                  </a:lnTo>
                  <a:cubicBezTo>
                    <a:pt x="8" y="155"/>
                    <a:pt x="15" y="163"/>
                    <a:pt x="25" y="163"/>
                  </a:cubicBezTo>
                  <a:lnTo>
                    <a:pt x="190" y="163"/>
                  </a:lnTo>
                  <a:lnTo>
                    <a:pt x="190" y="163"/>
                  </a:lnTo>
                  <a:cubicBezTo>
                    <a:pt x="200" y="163"/>
                    <a:pt x="207" y="155"/>
                    <a:pt x="207" y="146"/>
                  </a:cubicBezTo>
                  <a:lnTo>
                    <a:pt x="207" y="44"/>
                  </a:lnTo>
                  <a:lnTo>
                    <a:pt x="207" y="44"/>
                  </a:lnTo>
                  <a:cubicBezTo>
                    <a:pt x="207" y="35"/>
                    <a:pt x="200" y="28"/>
                    <a:pt x="190" y="28"/>
                  </a:cubicBezTo>
                  <a:lnTo>
                    <a:pt x="150" y="28"/>
                  </a:lnTo>
                  <a:lnTo>
                    <a:pt x="145" y="11"/>
                  </a:lnTo>
                  <a:lnTo>
                    <a:pt x="145" y="11"/>
                  </a:lnTo>
                  <a:cubicBezTo>
                    <a:pt x="145" y="9"/>
                    <a:pt x="143" y="8"/>
                    <a:pt x="141" y="8"/>
                  </a:cubicBezTo>
                  <a:lnTo>
                    <a:pt x="74" y="8"/>
                  </a:lnTo>
                  <a:lnTo>
                    <a:pt x="74" y="8"/>
                  </a:lnTo>
                  <a:cubicBezTo>
                    <a:pt x="72" y="8"/>
                    <a:pt x="70" y="9"/>
                    <a:pt x="70" y="11"/>
                  </a:cubicBezTo>
                  <a:lnTo>
                    <a:pt x="65" y="28"/>
                  </a:lnTo>
                  <a:lnTo>
                    <a:pt x="25" y="28"/>
                  </a:lnTo>
                  <a:close/>
                  <a:moveTo>
                    <a:pt x="108" y="146"/>
                  </a:moveTo>
                  <a:lnTo>
                    <a:pt x="108" y="146"/>
                  </a:lnTo>
                  <a:cubicBezTo>
                    <a:pt x="61" y="146"/>
                    <a:pt x="37" y="89"/>
                    <a:pt x="70" y="55"/>
                  </a:cubicBezTo>
                  <a:lnTo>
                    <a:pt x="70" y="55"/>
                  </a:lnTo>
                  <a:cubicBezTo>
                    <a:pt x="104" y="22"/>
                    <a:pt x="160" y="46"/>
                    <a:pt x="160" y="93"/>
                  </a:cubicBezTo>
                  <a:lnTo>
                    <a:pt x="160" y="93"/>
                  </a:lnTo>
                  <a:cubicBezTo>
                    <a:pt x="160" y="122"/>
                    <a:pt x="136" y="146"/>
                    <a:pt x="108" y="146"/>
                  </a:cubicBezTo>
                  <a:close/>
                  <a:moveTo>
                    <a:pt x="108" y="48"/>
                  </a:moveTo>
                  <a:lnTo>
                    <a:pt x="108" y="48"/>
                  </a:lnTo>
                  <a:cubicBezTo>
                    <a:pt x="68" y="48"/>
                    <a:pt x="48" y="96"/>
                    <a:pt x="76" y="124"/>
                  </a:cubicBezTo>
                  <a:lnTo>
                    <a:pt x="76" y="124"/>
                  </a:lnTo>
                  <a:cubicBezTo>
                    <a:pt x="104" y="152"/>
                    <a:pt x="152" y="133"/>
                    <a:pt x="152" y="93"/>
                  </a:cubicBezTo>
                  <a:lnTo>
                    <a:pt x="152" y="93"/>
                  </a:lnTo>
                  <a:cubicBezTo>
                    <a:pt x="152" y="68"/>
                    <a:pt x="132" y="48"/>
                    <a:pt x="108" y="48"/>
                  </a:cubicBezTo>
                  <a:close/>
                  <a:moveTo>
                    <a:pt x="185" y="43"/>
                  </a:moveTo>
                  <a:lnTo>
                    <a:pt x="185" y="43"/>
                  </a:lnTo>
                  <a:cubicBezTo>
                    <a:pt x="178" y="43"/>
                    <a:pt x="175" y="52"/>
                    <a:pt x="180" y="56"/>
                  </a:cubicBezTo>
                  <a:lnTo>
                    <a:pt x="180" y="56"/>
                  </a:lnTo>
                  <a:cubicBezTo>
                    <a:pt x="184" y="61"/>
                    <a:pt x="193" y="58"/>
                    <a:pt x="193" y="51"/>
                  </a:cubicBezTo>
                  <a:lnTo>
                    <a:pt x="193" y="51"/>
                  </a:lnTo>
                  <a:cubicBezTo>
                    <a:pt x="193" y="46"/>
                    <a:pt x="189" y="43"/>
                    <a:pt x="18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026517" y="3503546"/>
            <a:ext cx="2580407" cy="1382948"/>
            <a:chOff x="9026517" y="3503546"/>
            <a:chExt cx="2580407" cy="1382948"/>
          </a:xfrm>
        </p:grpSpPr>
        <p:sp>
          <p:nvSpPr>
            <p:cNvPr id="15" name="TextBox 34"/>
            <p:cNvSpPr txBox="1"/>
            <p:nvPr/>
          </p:nvSpPr>
          <p:spPr>
            <a:xfrm>
              <a:off x="9026517" y="3913002"/>
              <a:ext cx="1023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Nexa Bold" charset="0"/>
                  <a:ea typeface="Nexa Bold" charset="0"/>
                  <a:cs typeface="Nexa Bold" charset="0"/>
                </a:rPr>
                <a:t>YOUR TITLE</a:t>
              </a:r>
              <a:endParaRPr lang="en-US" sz="1400" dirty="0">
                <a:solidFill>
                  <a:schemeClr val="bg1"/>
                </a:solidFill>
                <a:latin typeface="Nexa Bold" charset="0"/>
                <a:ea typeface="Nexa Bold" charset="0"/>
                <a:cs typeface="Nexa Bold" charset="0"/>
              </a:endParaRPr>
            </a:p>
          </p:txBody>
        </p:sp>
        <p:sp>
          <p:nvSpPr>
            <p:cNvPr id="16" name="Rectangle 35"/>
            <p:cNvSpPr/>
            <p:nvPr/>
          </p:nvSpPr>
          <p:spPr>
            <a:xfrm>
              <a:off x="9026517" y="4240163"/>
              <a:ext cx="2580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Roboto Medium" charset="0"/>
                  <a:ea typeface="Roboto Medium" charset="0"/>
                  <a:cs typeface="Roboto Medium" charset="0"/>
                </a:rPr>
                <a:t>请在此处添加详细描述文本，尽量与标题文本语言风格相符合，语言描述尽量简洁生动。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0"/>
            <p:cNvSpPr>
              <a:spLocks noChangeArrowheads="1"/>
            </p:cNvSpPr>
            <p:nvPr/>
          </p:nvSpPr>
          <p:spPr bwMode="auto">
            <a:xfrm>
              <a:off x="9121532" y="3503546"/>
              <a:ext cx="367491" cy="312757"/>
            </a:xfrm>
            <a:custGeom>
              <a:avLst/>
              <a:gdLst>
                <a:gd name="T0" fmla="*/ 0 w 209"/>
                <a:gd name="T1" fmla="*/ 175 h 176"/>
                <a:gd name="T2" fmla="*/ 39 w 209"/>
                <a:gd name="T3" fmla="*/ 175 h 176"/>
                <a:gd name="T4" fmla="*/ 39 w 209"/>
                <a:gd name="T5" fmla="*/ 103 h 176"/>
                <a:gd name="T6" fmla="*/ 0 w 209"/>
                <a:gd name="T7" fmla="*/ 103 h 176"/>
                <a:gd name="T8" fmla="*/ 0 w 209"/>
                <a:gd name="T9" fmla="*/ 175 h 176"/>
                <a:gd name="T10" fmla="*/ 9 w 209"/>
                <a:gd name="T11" fmla="*/ 112 h 176"/>
                <a:gd name="T12" fmla="*/ 31 w 209"/>
                <a:gd name="T13" fmla="*/ 112 h 176"/>
                <a:gd name="T14" fmla="*/ 31 w 209"/>
                <a:gd name="T15" fmla="*/ 166 h 176"/>
                <a:gd name="T16" fmla="*/ 9 w 209"/>
                <a:gd name="T17" fmla="*/ 166 h 176"/>
                <a:gd name="T18" fmla="*/ 9 w 209"/>
                <a:gd name="T19" fmla="*/ 112 h 176"/>
                <a:gd name="T20" fmla="*/ 57 w 209"/>
                <a:gd name="T21" fmla="*/ 175 h 176"/>
                <a:gd name="T22" fmla="*/ 96 w 209"/>
                <a:gd name="T23" fmla="*/ 175 h 176"/>
                <a:gd name="T24" fmla="*/ 96 w 209"/>
                <a:gd name="T25" fmla="*/ 38 h 176"/>
                <a:gd name="T26" fmla="*/ 57 w 209"/>
                <a:gd name="T27" fmla="*/ 38 h 176"/>
                <a:gd name="T28" fmla="*/ 57 w 209"/>
                <a:gd name="T29" fmla="*/ 175 h 176"/>
                <a:gd name="T30" fmla="*/ 65 w 209"/>
                <a:gd name="T31" fmla="*/ 47 h 176"/>
                <a:gd name="T32" fmla="*/ 87 w 209"/>
                <a:gd name="T33" fmla="*/ 47 h 176"/>
                <a:gd name="T34" fmla="*/ 87 w 209"/>
                <a:gd name="T35" fmla="*/ 166 h 176"/>
                <a:gd name="T36" fmla="*/ 65 w 209"/>
                <a:gd name="T37" fmla="*/ 166 h 176"/>
                <a:gd name="T38" fmla="*/ 65 w 209"/>
                <a:gd name="T39" fmla="*/ 47 h 176"/>
                <a:gd name="T40" fmla="*/ 169 w 209"/>
                <a:gd name="T41" fmla="*/ 69 h 176"/>
                <a:gd name="T42" fmla="*/ 169 w 209"/>
                <a:gd name="T43" fmla="*/ 175 h 176"/>
                <a:gd name="T44" fmla="*/ 208 w 209"/>
                <a:gd name="T45" fmla="*/ 175 h 176"/>
                <a:gd name="T46" fmla="*/ 208 w 209"/>
                <a:gd name="T47" fmla="*/ 69 h 176"/>
                <a:gd name="T48" fmla="*/ 169 w 209"/>
                <a:gd name="T49" fmla="*/ 69 h 176"/>
                <a:gd name="T50" fmla="*/ 200 w 209"/>
                <a:gd name="T51" fmla="*/ 166 h 176"/>
                <a:gd name="T52" fmla="*/ 177 w 209"/>
                <a:gd name="T53" fmla="*/ 166 h 176"/>
                <a:gd name="T54" fmla="*/ 177 w 209"/>
                <a:gd name="T55" fmla="*/ 77 h 176"/>
                <a:gd name="T56" fmla="*/ 200 w 209"/>
                <a:gd name="T57" fmla="*/ 77 h 176"/>
                <a:gd name="T58" fmla="*/ 200 w 209"/>
                <a:gd name="T59" fmla="*/ 166 h 176"/>
                <a:gd name="T60" fmla="*/ 113 w 209"/>
                <a:gd name="T61" fmla="*/ 175 h 176"/>
                <a:gd name="T62" fmla="*/ 152 w 209"/>
                <a:gd name="T63" fmla="*/ 175 h 176"/>
                <a:gd name="T64" fmla="*/ 152 w 209"/>
                <a:gd name="T65" fmla="*/ 0 h 176"/>
                <a:gd name="T66" fmla="*/ 113 w 209"/>
                <a:gd name="T67" fmla="*/ 0 h 176"/>
                <a:gd name="T68" fmla="*/ 113 w 209"/>
                <a:gd name="T69" fmla="*/ 175 h 176"/>
                <a:gd name="T70" fmla="*/ 121 w 209"/>
                <a:gd name="T71" fmla="*/ 8 h 176"/>
                <a:gd name="T72" fmla="*/ 144 w 209"/>
                <a:gd name="T73" fmla="*/ 8 h 176"/>
                <a:gd name="T74" fmla="*/ 144 w 209"/>
                <a:gd name="T75" fmla="*/ 166 h 176"/>
                <a:gd name="T76" fmla="*/ 121 w 209"/>
                <a:gd name="T77" fmla="*/ 166 h 176"/>
                <a:gd name="T78" fmla="*/ 121 w 209"/>
                <a:gd name="T7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6">
                  <a:moveTo>
                    <a:pt x="0" y="175"/>
                  </a:moveTo>
                  <a:lnTo>
                    <a:pt x="39" y="175"/>
                  </a:lnTo>
                  <a:lnTo>
                    <a:pt x="39" y="103"/>
                  </a:lnTo>
                  <a:lnTo>
                    <a:pt x="0" y="103"/>
                  </a:lnTo>
                  <a:lnTo>
                    <a:pt x="0" y="175"/>
                  </a:lnTo>
                  <a:close/>
                  <a:moveTo>
                    <a:pt x="9" y="112"/>
                  </a:moveTo>
                  <a:lnTo>
                    <a:pt x="31" y="112"/>
                  </a:lnTo>
                  <a:lnTo>
                    <a:pt x="31" y="166"/>
                  </a:lnTo>
                  <a:lnTo>
                    <a:pt x="9" y="166"/>
                  </a:lnTo>
                  <a:lnTo>
                    <a:pt x="9" y="112"/>
                  </a:lnTo>
                  <a:close/>
                  <a:moveTo>
                    <a:pt x="57" y="175"/>
                  </a:moveTo>
                  <a:lnTo>
                    <a:pt x="96" y="175"/>
                  </a:lnTo>
                  <a:lnTo>
                    <a:pt x="96" y="38"/>
                  </a:lnTo>
                  <a:lnTo>
                    <a:pt x="57" y="38"/>
                  </a:lnTo>
                  <a:lnTo>
                    <a:pt x="57" y="175"/>
                  </a:lnTo>
                  <a:close/>
                  <a:moveTo>
                    <a:pt x="65" y="47"/>
                  </a:moveTo>
                  <a:lnTo>
                    <a:pt x="87" y="47"/>
                  </a:lnTo>
                  <a:lnTo>
                    <a:pt x="87" y="166"/>
                  </a:lnTo>
                  <a:lnTo>
                    <a:pt x="65" y="166"/>
                  </a:lnTo>
                  <a:lnTo>
                    <a:pt x="65" y="47"/>
                  </a:lnTo>
                  <a:close/>
                  <a:moveTo>
                    <a:pt x="169" y="69"/>
                  </a:moveTo>
                  <a:lnTo>
                    <a:pt x="169" y="175"/>
                  </a:lnTo>
                  <a:lnTo>
                    <a:pt x="208" y="175"/>
                  </a:lnTo>
                  <a:lnTo>
                    <a:pt x="208" y="69"/>
                  </a:lnTo>
                  <a:lnTo>
                    <a:pt x="169" y="69"/>
                  </a:lnTo>
                  <a:close/>
                  <a:moveTo>
                    <a:pt x="200" y="166"/>
                  </a:moveTo>
                  <a:lnTo>
                    <a:pt x="177" y="166"/>
                  </a:lnTo>
                  <a:lnTo>
                    <a:pt x="177" y="77"/>
                  </a:lnTo>
                  <a:lnTo>
                    <a:pt x="200" y="77"/>
                  </a:lnTo>
                  <a:lnTo>
                    <a:pt x="200" y="166"/>
                  </a:lnTo>
                  <a:close/>
                  <a:moveTo>
                    <a:pt x="113" y="175"/>
                  </a:moveTo>
                  <a:lnTo>
                    <a:pt x="152" y="175"/>
                  </a:lnTo>
                  <a:lnTo>
                    <a:pt x="152" y="0"/>
                  </a:lnTo>
                  <a:lnTo>
                    <a:pt x="113" y="0"/>
                  </a:lnTo>
                  <a:lnTo>
                    <a:pt x="113" y="175"/>
                  </a:lnTo>
                  <a:close/>
                  <a:moveTo>
                    <a:pt x="121" y="8"/>
                  </a:moveTo>
                  <a:lnTo>
                    <a:pt x="144" y="8"/>
                  </a:lnTo>
                  <a:lnTo>
                    <a:pt x="144" y="166"/>
                  </a:lnTo>
                  <a:lnTo>
                    <a:pt x="121" y="166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409950" y="0"/>
            <a:ext cx="5162550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草, 户外, 哺乳动物, 动物&#10;&#10;已生成极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057537" y="1"/>
            <a:ext cx="3134463" cy="6858000"/>
          </a:xfrm>
          <a:prstGeom prst="rect">
            <a:avLst/>
          </a:prstGeom>
        </p:spPr>
      </p:pic>
      <p:pic>
        <p:nvPicPr>
          <p:cNvPr id="11" name="图片 10" descr="图片包含 树, 草, 户外, 人员&#10;&#10;已生成极高可信度的说明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0"/>
            <a:ext cx="2783348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83348" y="0"/>
            <a:ext cx="6274189" cy="6858000"/>
          </a:xfrm>
          <a:prstGeom prst="rect">
            <a:avLst/>
          </a:prstGeom>
          <a:solidFill>
            <a:srgbClr val="959B5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60127" y="920293"/>
            <a:ext cx="4501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24846" y="2693935"/>
            <a:ext cx="5697416" cy="1462584"/>
            <a:chOff x="3024846" y="2693935"/>
            <a:chExt cx="5697416" cy="1462584"/>
          </a:xfrm>
        </p:grpSpPr>
        <p:sp>
          <p:nvSpPr>
            <p:cNvPr id="5" name="双括号 4"/>
            <p:cNvSpPr/>
            <p:nvPr/>
          </p:nvSpPr>
          <p:spPr>
            <a:xfrm>
              <a:off x="3024846" y="2693935"/>
              <a:ext cx="5697416" cy="1293954"/>
            </a:xfrm>
            <a:prstGeom prst="bracketPair">
              <a:avLst/>
            </a:prstGeom>
            <a:noFill/>
            <a:ln w="50800" cap="rnd" cmpd="sng">
              <a:solidFill>
                <a:schemeClr val="bg1">
                  <a:alpha val="9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162459" y="2833080"/>
              <a:ext cx="542218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783348" y="44728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请在此处添加详细描述文本，尽量与标题文本语言风格相符合，语言描述尽量简洁生动。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泪滴形 14"/>
          <p:cNvSpPr/>
          <p:nvPr/>
        </p:nvSpPr>
        <p:spPr>
          <a:xfrm>
            <a:off x="1219448" y="1132996"/>
            <a:ext cx="4593521" cy="5043043"/>
          </a:xfrm>
          <a:prstGeom prst="teardrop">
            <a:avLst/>
          </a:prstGeom>
          <a:solidFill>
            <a:srgbClr val="B9A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5976176" y="1807487"/>
            <a:ext cx="29384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B9A4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FOUR</a:t>
            </a:r>
          </a:p>
          <a:p>
            <a:r>
              <a:rPr lang="en-US" sz="4400" b="1" dirty="0">
                <a:solidFill>
                  <a:srgbClr val="B9A4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MESSAGE</a:t>
            </a:r>
          </a:p>
        </p:txBody>
      </p:sp>
      <p:sp>
        <p:nvSpPr>
          <p:cNvPr id="7" name="Rectangle 20"/>
          <p:cNvSpPr/>
          <p:nvPr/>
        </p:nvSpPr>
        <p:spPr>
          <a:xfrm>
            <a:off x="5976177" y="3502118"/>
            <a:ext cx="4330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4" name="泪滴形 13"/>
          <p:cNvSpPr/>
          <p:nvPr/>
        </p:nvSpPr>
        <p:spPr>
          <a:xfrm>
            <a:off x="1067048" y="980596"/>
            <a:ext cx="4593521" cy="5043043"/>
          </a:xfrm>
          <a:prstGeom prst="teardrop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>
            <a:off x="0" y="-15294"/>
            <a:ext cx="12293600" cy="6873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2 w 10000"/>
              <a:gd name="connsiteY0-2" fmla="*/ 5585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2 w 10000"/>
              <a:gd name="connsiteY4-10" fmla="*/ 5585 h 10000"/>
              <a:gd name="connsiteX0-11" fmla="*/ 12 w 10000"/>
              <a:gd name="connsiteY0-12" fmla="*/ 5189 h 9604"/>
              <a:gd name="connsiteX1-13" fmla="*/ 10000 w 10000"/>
              <a:gd name="connsiteY1-14" fmla="*/ 0 h 9604"/>
              <a:gd name="connsiteX2-15" fmla="*/ 10000 w 10000"/>
              <a:gd name="connsiteY2-16" fmla="*/ 9604 h 9604"/>
              <a:gd name="connsiteX3-17" fmla="*/ 0 w 10000"/>
              <a:gd name="connsiteY3-18" fmla="*/ 9604 h 9604"/>
              <a:gd name="connsiteX4-19" fmla="*/ 12 w 10000"/>
              <a:gd name="connsiteY4-20" fmla="*/ 5189 h 9604"/>
              <a:gd name="connsiteX0-21" fmla="*/ 12 w 10000"/>
              <a:gd name="connsiteY0-22" fmla="*/ 4837 h 9434"/>
              <a:gd name="connsiteX1-23" fmla="*/ 10000 w 10000"/>
              <a:gd name="connsiteY1-24" fmla="*/ 0 h 9434"/>
              <a:gd name="connsiteX2-25" fmla="*/ 10000 w 10000"/>
              <a:gd name="connsiteY2-26" fmla="*/ 9434 h 9434"/>
              <a:gd name="connsiteX3-27" fmla="*/ 0 w 10000"/>
              <a:gd name="connsiteY3-28" fmla="*/ 9434 h 9434"/>
              <a:gd name="connsiteX4-29" fmla="*/ 12 w 10000"/>
              <a:gd name="connsiteY4-30" fmla="*/ 4837 h 9434"/>
              <a:gd name="connsiteX0-31" fmla="*/ 24 w 10000"/>
              <a:gd name="connsiteY0-32" fmla="*/ 6082 h 10000"/>
              <a:gd name="connsiteX1-33" fmla="*/ 10000 w 10000"/>
              <a:gd name="connsiteY1-34" fmla="*/ 0 h 10000"/>
              <a:gd name="connsiteX2-35" fmla="*/ 10000 w 10000"/>
              <a:gd name="connsiteY2-36" fmla="*/ 10000 h 10000"/>
              <a:gd name="connsiteX3-37" fmla="*/ 0 w 10000"/>
              <a:gd name="connsiteY3-38" fmla="*/ 10000 h 10000"/>
              <a:gd name="connsiteX4-39" fmla="*/ 24 w 10000"/>
              <a:gd name="connsiteY4-40" fmla="*/ 6082 h 10000"/>
              <a:gd name="connsiteX0-41" fmla="*/ 0 w 10025"/>
              <a:gd name="connsiteY0-42" fmla="*/ 4800 h 10000"/>
              <a:gd name="connsiteX1-43" fmla="*/ 10025 w 10025"/>
              <a:gd name="connsiteY1-44" fmla="*/ 0 h 10000"/>
              <a:gd name="connsiteX2-45" fmla="*/ 10025 w 10025"/>
              <a:gd name="connsiteY2-46" fmla="*/ 10000 h 10000"/>
              <a:gd name="connsiteX3-47" fmla="*/ 25 w 10025"/>
              <a:gd name="connsiteY3-48" fmla="*/ 10000 h 10000"/>
              <a:gd name="connsiteX4-49" fmla="*/ 0 w 10025"/>
              <a:gd name="connsiteY4-50" fmla="*/ 4800 h 10000"/>
              <a:gd name="connsiteX0-51" fmla="*/ 0 w 10025"/>
              <a:gd name="connsiteY0-52" fmla="*/ 4473 h 10000"/>
              <a:gd name="connsiteX1-53" fmla="*/ 10025 w 10025"/>
              <a:gd name="connsiteY1-54" fmla="*/ 0 h 10000"/>
              <a:gd name="connsiteX2-55" fmla="*/ 10025 w 10025"/>
              <a:gd name="connsiteY2-56" fmla="*/ 10000 h 10000"/>
              <a:gd name="connsiteX3-57" fmla="*/ 25 w 10025"/>
              <a:gd name="connsiteY3-58" fmla="*/ 10000 h 10000"/>
              <a:gd name="connsiteX4-59" fmla="*/ 0 w 10025"/>
              <a:gd name="connsiteY4-60" fmla="*/ 4473 h 10000"/>
              <a:gd name="connsiteX0-61" fmla="*/ 0 w 10025"/>
              <a:gd name="connsiteY0-62" fmla="*/ 6847 h 12374"/>
              <a:gd name="connsiteX1-63" fmla="*/ 10025 w 10025"/>
              <a:gd name="connsiteY1-64" fmla="*/ 0 h 12374"/>
              <a:gd name="connsiteX2-65" fmla="*/ 10025 w 10025"/>
              <a:gd name="connsiteY2-66" fmla="*/ 12374 h 12374"/>
              <a:gd name="connsiteX3-67" fmla="*/ 25 w 10025"/>
              <a:gd name="connsiteY3-68" fmla="*/ 12374 h 12374"/>
              <a:gd name="connsiteX4-69" fmla="*/ 0 w 10025"/>
              <a:gd name="connsiteY4-70" fmla="*/ 6847 h 12374"/>
              <a:gd name="connsiteX0-71" fmla="*/ 0 w 10025"/>
              <a:gd name="connsiteY0-72" fmla="*/ 6874 h 12401"/>
              <a:gd name="connsiteX1-73" fmla="*/ 10000 w 10025"/>
              <a:gd name="connsiteY1-74" fmla="*/ 0 h 12401"/>
              <a:gd name="connsiteX2-75" fmla="*/ 10025 w 10025"/>
              <a:gd name="connsiteY2-76" fmla="*/ 12401 h 12401"/>
              <a:gd name="connsiteX3-77" fmla="*/ 25 w 10025"/>
              <a:gd name="connsiteY3-78" fmla="*/ 12401 h 12401"/>
              <a:gd name="connsiteX4-79" fmla="*/ 0 w 10025"/>
              <a:gd name="connsiteY4-80" fmla="*/ 6874 h 12401"/>
              <a:gd name="connsiteX0-81" fmla="*/ 0 w 10025"/>
              <a:gd name="connsiteY0-82" fmla="*/ 6929 h 12456"/>
              <a:gd name="connsiteX1-83" fmla="*/ 10012 w 10025"/>
              <a:gd name="connsiteY1-84" fmla="*/ 0 h 12456"/>
              <a:gd name="connsiteX2-85" fmla="*/ 10025 w 10025"/>
              <a:gd name="connsiteY2-86" fmla="*/ 12456 h 12456"/>
              <a:gd name="connsiteX3-87" fmla="*/ 25 w 10025"/>
              <a:gd name="connsiteY3-88" fmla="*/ 12456 h 12456"/>
              <a:gd name="connsiteX4-89" fmla="*/ 0 w 10025"/>
              <a:gd name="connsiteY4-90" fmla="*/ 6929 h 12456"/>
              <a:gd name="connsiteX0-91" fmla="*/ 0 w 10025"/>
              <a:gd name="connsiteY0-92" fmla="*/ 6929 h 12456"/>
              <a:gd name="connsiteX1-93" fmla="*/ 10012 w 10025"/>
              <a:gd name="connsiteY1-94" fmla="*/ 0 h 12456"/>
              <a:gd name="connsiteX2-95" fmla="*/ 10025 w 10025"/>
              <a:gd name="connsiteY2-96" fmla="*/ 12456 h 12456"/>
              <a:gd name="connsiteX3-97" fmla="*/ 25 w 10025"/>
              <a:gd name="connsiteY3-98" fmla="*/ 12456 h 12456"/>
              <a:gd name="connsiteX4-99" fmla="*/ 0 w 10025"/>
              <a:gd name="connsiteY4-100" fmla="*/ 6929 h 12456"/>
              <a:gd name="connsiteX0-101" fmla="*/ 0 w 10110"/>
              <a:gd name="connsiteY0-102" fmla="*/ 6902 h 12429"/>
              <a:gd name="connsiteX1-103" fmla="*/ 10110 w 10110"/>
              <a:gd name="connsiteY1-104" fmla="*/ 0 h 12429"/>
              <a:gd name="connsiteX2-105" fmla="*/ 10025 w 10110"/>
              <a:gd name="connsiteY2-106" fmla="*/ 12429 h 12429"/>
              <a:gd name="connsiteX3-107" fmla="*/ 25 w 10110"/>
              <a:gd name="connsiteY3-108" fmla="*/ 12429 h 12429"/>
              <a:gd name="connsiteX4-109" fmla="*/ 0 w 10110"/>
              <a:gd name="connsiteY4-110" fmla="*/ 6902 h 12429"/>
              <a:gd name="connsiteX0-111" fmla="*/ 0 w 10098"/>
              <a:gd name="connsiteY0-112" fmla="*/ 6984 h 12511"/>
              <a:gd name="connsiteX1-113" fmla="*/ 10098 w 10098"/>
              <a:gd name="connsiteY1-114" fmla="*/ 0 h 12511"/>
              <a:gd name="connsiteX2-115" fmla="*/ 10025 w 10098"/>
              <a:gd name="connsiteY2-116" fmla="*/ 12511 h 12511"/>
              <a:gd name="connsiteX3-117" fmla="*/ 25 w 10098"/>
              <a:gd name="connsiteY3-118" fmla="*/ 12511 h 12511"/>
              <a:gd name="connsiteX4-119" fmla="*/ 0 w 10098"/>
              <a:gd name="connsiteY4-120" fmla="*/ 6984 h 12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8" h="12511">
                <a:moveTo>
                  <a:pt x="0" y="6984"/>
                </a:moveTo>
                <a:lnTo>
                  <a:pt x="10098" y="0"/>
                </a:lnTo>
                <a:cubicBezTo>
                  <a:pt x="10106" y="4134"/>
                  <a:pt x="10017" y="8377"/>
                  <a:pt x="10025" y="12511"/>
                </a:cubicBezTo>
                <a:lnTo>
                  <a:pt x="25" y="12511"/>
                </a:lnTo>
                <a:cubicBezTo>
                  <a:pt x="29" y="10886"/>
                  <a:pt x="-4" y="8609"/>
                  <a:pt x="0" y="6984"/>
                </a:cubicBezTo>
                <a:close/>
              </a:path>
            </a:pathLst>
          </a:custGeom>
          <a:solidFill>
            <a:srgbClr val="959B5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0" y="10041"/>
            <a:ext cx="11422872" cy="3539918"/>
          </a:xfrm>
          <a:prstGeom prst="line">
            <a:avLst/>
          </a:prstGeom>
          <a:ln w="28575">
            <a:solidFill>
              <a:srgbClr val="959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844800" y="3213100"/>
            <a:ext cx="2438400" cy="3378200"/>
            <a:chOff x="2844800" y="3213100"/>
            <a:chExt cx="2438400" cy="3378200"/>
          </a:xfrm>
        </p:grpSpPr>
        <p:sp>
          <p:nvSpPr>
            <p:cNvPr id="5" name="矩形 4"/>
            <p:cNvSpPr/>
            <p:nvPr/>
          </p:nvSpPr>
          <p:spPr>
            <a:xfrm>
              <a:off x="2844800" y="3213100"/>
              <a:ext cx="2438400" cy="3378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106129" y="3283199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123004" y="3753408"/>
              <a:ext cx="196315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4636" y="2527300"/>
            <a:ext cx="2438400" cy="3378200"/>
            <a:chOff x="5914636" y="2527300"/>
            <a:chExt cx="2438400" cy="3378200"/>
          </a:xfrm>
        </p:grpSpPr>
        <p:sp>
          <p:nvSpPr>
            <p:cNvPr id="9" name="矩形 8"/>
            <p:cNvSpPr/>
            <p:nvPr/>
          </p:nvSpPr>
          <p:spPr>
            <a:xfrm>
              <a:off x="5914636" y="2527300"/>
              <a:ext cx="2438400" cy="3378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152958" y="2660899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146800" y="3061009"/>
              <a:ext cx="196315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51718" y="1540030"/>
            <a:ext cx="2438400" cy="3378200"/>
            <a:chOff x="8951718" y="1540030"/>
            <a:chExt cx="2438400" cy="3378200"/>
          </a:xfrm>
        </p:grpSpPr>
        <p:sp>
          <p:nvSpPr>
            <p:cNvPr id="13" name="矩形 12"/>
            <p:cNvSpPr/>
            <p:nvPr/>
          </p:nvSpPr>
          <p:spPr>
            <a:xfrm>
              <a:off x="8951718" y="1540030"/>
              <a:ext cx="2438400" cy="3378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180903" y="1682999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180903" y="2083109"/>
              <a:ext cx="196315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6406" y="4619625"/>
            <a:ext cx="8213719" cy="1971675"/>
          </a:xfrm>
          <a:prstGeom prst="rect">
            <a:avLst/>
          </a:prstGeom>
          <a:solidFill>
            <a:srgbClr val="959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716139" y="1397000"/>
            <a:ext cx="1307175" cy="1568611"/>
          </a:xfrm>
          <a:custGeom>
            <a:avLst/>
            <a:gdLst>
              <a:gd name="T0" fmla="*/ 325 w 650"/>
              <a:gd name="T1" fmla="*/ 0 h 780"/>
              <a:gd name="T2" fmla="*/ 488 w 650"/>
              <a:gd name="T3" fmla="*/ 98 h 780"/>
              <a:gd name="T4" fmla="*/ 650 w 650"/>
              <a:gd name="T5" fmla="*/ 195 h 780"/>
              <a:gd name="T6" fmla="*/ 650 w 650"/>
              <a:gd name="T7" fmla="*/ 390 h 780"/>
              <a:gd name="T8" fmla="*/ 650 w 650"/>
              <a:gd name="T9" fmla="*/ 585 h 780"/>
              <a:gd name="T10" fmla="*/ 488 w 650"/>
              <a:gd name="T11" fmla="*/ 682 h 780"/>
              <a:gd name="T12" fmla="*/ 325 w 650"/>
              <a:gd name="T13" fmla="*/ 780 h 780"/>
              <a:gd name="T14" fmla="*/ 163 w 650"/>
              <a:gd name="T15" fmla="*/ 682 h 780"/>
              <a:gd name="T16" fmla="*/ 0 w 650"/>
              <a:gd name="T17" fmla="*/ 585 h 780"/>
              <a:gd name="T18" fmla="*/ 0 w 650"/>
              <a:gd name="T19" fmla="*/ 390 h 780"/>
              <a:gd name="T20" fmla="*/ 0 w 650"/>
              <a:gd name="T21" fmla="*/ 195 h 780"/>
              <a:gd name="T22" fmla="*/ 163 w 650"/>
              <a:gd name="T23" fmla="*/ 98 h 780"/>
              <a:gd name="T24" fmla="*/ 325 w 650"/>
              <a:gd name="T25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0" h="78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5"/>
                </a:lnTo>
                <a:lnTo>
                  <a:pt x="488" y="682"/>
                </a:lnTo>
                <a:lnTo>
                  <a:pt x="325" y="780"/>
                </a:lnTo>
                <a:lnTo>
                  <a:pt x="163" y="682"/>
                </a:lnTo>
                <a:lnTo>
                  <a:pt x="0" y="585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7" name="Freeform 6"/>
          <p:cNvSpPr/>
          <p:nvPr/>
        </p:nvSpPr>
        <p:spPr bwMode="auto">
          <a:xfrm>
            <a:off x="4160065" y="1397000"/>
            <a:ext cx="1307175" cy="1568611"/>
          </a:xfrm>
          <a:custGeom>
            <a:avLst/>
            <a:gdLst>
              <a:gd name="T0" fmla="*/ 325 w 650"/>
              <a:gd name="T1" fmla="*/ 0 h 780"/>
              <a:gd name="T2" fmla="*/ 488 w 650"/>
              <a:gd name="T3" fmla="*/ 98 h 780"/>
              <a:gd name="T4" fmla="*/ 650 w 650"/>
              <a:gd name="T5" fmla="*/ 195 h 780"/>
              <a:gd name="T6" fmla="*/ 650 w 650"/>
              <a:gd name="T7" fmla="*/ 390 h 780"/>
              <a:gd name="T8" fmla="*/ 650 w 650"/>
              <a:gd name="T9" fmla="*/ 585 h 780"/>
              <a:gd name="T10" fmla="*/ 488 w 650"/>
              <a:gd name="T11" fmla="*/ 682 h 780"/>
              <a:gd name="T12" fmla="*/ 325 w 650"/>
              <a:gd name="T13" fmla="*/ 780 h 780"/>
              <a:gd name="T14" fmla="*/ 163 w 650"/>
              <a:gd name="T15" fmla="*/ 682 h 780"/>
              <a:gd name="T16" fmla="*/ 0 w 650"/>
              <a:gd name="T17" fmla="*/ 585 h 780"/>
              <a:gd name="T18" fmla="*/ 0 w 650"/>
              <a:gd name="T19" fmla="*/ 390 h 780"/>
              <a:gd name="T20" fmla="*/ 0 w 650"/>
              <a:gd name="T21" fmla="*/ 195 h 780"/>
              <a:gd name="T22" fmla="*/ 163 w 650"/>
              <a:gd name="T23" fmla="*/ 98 h 780"/>
              <a:gd name="T24" fmla="*/ 325 w 650"/>
              <a:gd name="T25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0" h="780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5"/>
                </a:lnTo>
                <a:lnTo>
                  <a:pt x="488" y="682"/>
                </a:lnTo>
                <a:lnTo>
                  <a:pt x="325" y="780"/>
                </a:lnTo>
                <a:lnTo>
                  <a:pt x="163" y="682"/>
                </a:lnTo>
                <a:lnTo>
                  <a:pt x="0" y="585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8" name="Freeform 7"/>
          <p:cNvSpPr/>
          <p:nvPr/>
        </p:nvSpPr>
        <p:spPr bwMode="auto">
          <a:xfrm>
            <a:off x="3436091" y="2700153"/>
            <a:ext cx="1305164" cy="1566600"/>
          </a:xfrm>
          <a:custGeom>
            <a:avLst/>
            <a:gdLst>
              <a:gd name="T0" fmla="*/ 324 w 649"/>
              <a:gd name="T1" fmla="*/ 0 h 779"/>
              <a:gd name="T2" fmla="*/ 487 w 649"/>
              <a:gd name="T3" fmla="*/ 98 h 779"/>
              <a:gd name="T4" fmla="*/ 649 w 649"/>
              <a:gd name="T5" fmla="*/ 195 h 779"/>
              <a:gd name="T6" fmla="*/ 649 w 649"/>
              <a:gd name="T7" fmla="*/ 390 h 779"/>
              <a:gd name="T8" fmla="*/ 649 w 649"/>
              <a:gd name="T9" fmla="*/ 584 h 779"/>
              <a:gd name="T10" fmla="*/ 487 w 649"/>
              <a:gd name="T11" fmla="*/ 682 h 779"/>
              <a:gd name="T12" fmla="*/ 324 w 649"/>
              <a:gd name="T13" fmla="*/ 779 h 779"/>
              <a:gd name="T14" fmla="*/ 162 w 649"/>
              <a:gd name="T15" fmla="*/ 682 h 779"/>
              <a:gd name="T16" fmla="*/ 0 w 649"/>
              <a:gd name="T17" fmla="*/ 584 h 779"/>
              <a:gd name="T18" fmla="*/ 0 w 649"/>
              <a:gd name="T19" fmla="*/ 390 h 779"/>
              <a:gd name="T20" fmla="*/ 0 w 649"/>
              <a:gd name="T21" fmla="*/ 195 h 779"/>
              <a:gd name="T22" fmla="*/ 162 w 649"/>
              <a:gd name="T23" fmla="*/ 98 h 779"/>
              <a:gd name="T24" fmla="*/ 324 w 649"/>
              <a:gd name="T25" fmla="*/ 0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9" h="779">
                <a:moveTo>
                  <a:pt x="324" y="0"/>
                </a:moveTo>
                <a:lnTo>
                  <a:pt x="487" y="98"/>
                </a:lnTo>
                <a:lnTo>
                  <a:pt x="649" y="195"/>
                </a:lnTo>
                <a:lnTo>
                  <a:pt x="649" y="390"/>
                </a:lnTo>
                <a:lnTo>
                  <a:pt x="649" y="584"/>
                </a:lnTo>
                <a:lnTo>
                  <a:pt x="487" y="682"/>
                </a:lnTo>
                <a:lnTo>
                  <a:pt x="324" y="779"/>
                </a:lnTo>
                <a:lnTo>
                  <a:pt x="162" y="682"/>
                </a:lnTo>
                <a:lnTo>
                  <a:pt x="0" y="584"/>
                </a:lnTo>
                <a:lnTo>
                  <a:pt x="0" y="390"/>
                </a:lnTo>
                <a:lnTo>
                  <a:pt x="0" y="195"/>
                </a:lnTo>
                <a:lnTo>
                  <a:pt x="162" y="98"/>
                </a:lnTo>
                <a:lnTo>
                  <a:pt x="324" y="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9" name="Freeform 8"/>
          <p:cNvSpPr/>
          <p:nvPr/>
        </p:nvSpPr>
        <p:spPr bwMode="auto">
          <a:xfrm>
            <a:off x="4878006" y="2700153"/>
            <a:ext cx="1307175" cy="1566600"/>
          </a:xfrm>
          <a:custGeom>
            <a:avLst/>
            <a:gdLst>
              <a:gd name="T0" fmla="*/ 325 w 650"/>
              <a:gd name="T1" fmla="*/ 0 h 779"/>
              <a:gd name="T2" fmla="*/ 488 w 650"/>
              <a:gd name="T3" fmla="*/ 98 h 779"/>
              <a:gd name="T4" fmla="*/ 650 w 650"/>
              <a:gd name="T5" fmla="*/ 195 h 779"/>
              <a:gd name="T6" fmla="*/ 650 w 650"/>
              <a:gd name="T7" fmla="*/ 390 h 779"/>
              <a:gd name="T8" fmla="*/ 650 w 650"/>
              <a:gd name="T9" fmla="*/ 584 h 779"/>
              <a:gd name="T10" fmla="*/ 488 w 650"/>
              <a:gd name="T11" fmla="*/ 682 h 779"/>
              <a:gd name="T12" fmla="*/ 325 w 650"/>
              <a:gd name="T13" fmla="*/ 779 h 779"/>
              <a:gd name="T14" fmla="*/ 163 w 650"/>
              <a:gd name="T15" fmla="*/ 682 h 779"/>
              <a:gd name="T16" fmla="*/ 0 w 650"/>
              <a:gd name="T17" fmla="*/ 584 h 779"/>
              <a:gd name="T18" fmla="*/ 0 w 650"/>
              <a:gd name="T19" fmla="*/ 390 h 779"/>
              <a:gd name="T20" fmla="*/ 0 w 650"/>
              <a:gd name="T21" fmla="*/ 195 h 779"/>
              <a:gd name="T22" fmla="*/ 163 w 650"/>
              <a:gd name="T23" fmla="*/ 98 h 779"/>
              <a:gd name="T24" fmla="*/ 325 w 650"/>
              <a:gd name="T25" fmla="*/ 0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0" h="779">
                <a:moveTo>
                  <a:pt x="325" y="0"/>
                </a:moveTo>
                <a:lnTo>
                  <a:pt x="488" y="98"/>
                </a:lnTo>
                <a:lnTo>
                  <a:pt x="650" y="195"/>
                </a:lnTo>
                <a:lnTo>
                  <a:pt x="650" y="390"/>
                </a:lnTo>
                <a:lnTo>
                  <a:pt x="650" y="584"/>
                </a:lnTo>
                <a:lnTo>
                  <a:pt x="488" y="682"/>
                </a:lnTo>
                <a:lnTo>
                  <a:pt x="325" y="779"/>
                </a:lnTo>
                <a:lnTo>
                  <a:pt x="163" y="682"/>
                </a:lnTo>
                <a:lnTo>
                  <a:pt x="0" y="584"/>
                </a:lnTo>
                <a:lnTo>
                  <a:pt x="0" y="390"/>
                </a:lnTo>
                <a:lnTo>
                  <a:pt x="0" y="195"/>
                </a:lnTo>
                <a:lnTo>
                  <a:pt x="163" y="98"/>
                </a:lnTo>
                <a:lnTo>
                  <a:pt x="325" y="0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60938" y="1455120"/>
            <a:ext cx="2208132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en-US" sz="16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Competitor Data</a:t>
            </a:r>
          </a:p>
          <a:p>
            <a:pPr defTabSz="145034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99206" y="2854625"/>
            <a:ext cx="2208132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en-US" sz="1600" b="1" dirty="0">
                <a:solidFill>
                  <a:srgbClr val="B9A4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Competitor Data</a:t>
            </a:r>
          </a:p>
          <a:p>
            <a:pPr defTabSz="145034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6406" y="1455120"/>
            <a:ext cx="2208132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en-US" sz="1600" b="1" dirty="0">
                <a:solidFill>
                  <a:srgbClr val="B9A4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Competitor Data</a:t>
            </a:r>
          </a:p>
          <a:p>
            <a:pPr algn="r" defTabSz="145034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03694" y="2854625"/>
            <a:ext cx="2208132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en-US" sz="16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Competitor Data</a:t>
            </a:r>
          </a:p>
          <a:p>
            <a:pPr algn="r" defTabSz="1450340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请在此处添加详细描述文本，尽量与标题文本语言风格相符合，语言描述尽量简洁生动。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30971" y="5128464"/>
            <a:ext cx="7755004" cy="151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05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pPr defTabSz="1450340"/>
            <a:endParaRPr lang="zh-CN" altLang="en-US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450340"/>
            <a:endParaRPr lang="zh-CN" altLang="en-US" sz="1050" dirty="0" err="1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784" y="4720156"/>
            <a:ext cx="176696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6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请输入你的题目</a:t>
            </a:r>
            <a:endParaRPr lang="en-US" sz="16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Right Brace 38"/>
          <p:cNvSpPr/>
          <p:nvPr/>
        </p:nvSpPr>
        <p:spPr>
          <a:xfrm>
            <a:off x="8698719" y="1397000"/>
            <a:ext cx="215013" cy="4876800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Freeform 39"/>
          <p:cNvSpPr>
            <a:spLocks noEditPoints="1"/>
          </p:cNvSpPr>
          <p:nvPr/>
        </p:nvSpPr>
        <p:spPr bwMode="auto">
          <a:xfrm>
            <a:off x="10286675" y="1397007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959B5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Freeform 40"/>
          <p:cNvSpPr>
            <a:spLocks noEditPoints="1"/>
          </p:cNvSpPr>
          <p:nvPr/>
        </p:nvSpPr>
        <p:spPr bwMode="auto">
          <a:xfrm>
            <a:off x="10288020" y="2054590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B9A48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9" name="Freeform 41"/>
          <p:cNvSpPr>
            <a:spLocks noEditPoints="1"/>
          </p:cNvSpPr>
          <p:nvPr/>
        </p:nvSpPr>
        <p:spPr bwMode="auto">
          <a:xfrm>
            <a:off x="10604651" y="2054590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B9A48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0" name="Freeform 42"/>
          <p:cNvSpPr>
            <a:spLocks noEditPoints="1"/>
          </p:cNvSpPr>
          <p:nvPr/>
        </p:nvSpPr>
        <p:spPr bwMode="auto">
          <a:xfrm>
            <a:off x="9945068" y="2054590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B9A48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1" name="Freeform 43"/>
          <p:cNvSpPr>
            <a:spLocks noEditPoints="1"/>
          </p:cNvSpPr>
          <p:nvPr/>
        </p:nvSpPr>
        <p:spPr bwMode="auto">
          <a:xfrm>
            <a:off x="10629627" y="2713465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>
            <a:off x="10946257" y="2713465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10286675" y="2713465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B9A48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9628437" y="2713465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B9A48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5" name="Freeform 47"/>
          <p:cNvSpPr>
            <a:spLocks noEditPoints="1"/>
          </p:cNvSpPr>
          <p:nvPr/>
        </p:nvSpPr>
        <p:spPr bwMode="auto">
          <a:xfrm>
            <a:off x="9945068" y="2713465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B9A48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6" name="Freeform 49"/>
          <p:cNvSpPr>
            <a:spLocks noEditPoints="1"/>
          </p:cNvSpPr>
          <p:nvPr/>
        </p:nvSpPr>
        <p:spPr bwMode="auto">
          <a:xfrm>
            <a:off x="10941815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7" name="Freeform 50"/>
          <p:cNvSpPr>
            <a:spLocks noEditPoints="1"/>
          </p:cNvSpPr>
          <p:nvPr/>
        </p:nvSpPr>
        <p:spPr bwMode="auto">
          <a:xfrm>
            <a:off x="11258445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8" name="Freeform 51"/>
          <p:cNvSpPr>
            <a:spLocks noEditPoints="1"/>
          </p:cNvSpPr>
          <p:nvPr/>
        </p:nvSpPr>
        <p:spPr bwMode="auto">
          <a:xfrm>
            <a:off x="10598863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9" name="Freeform 52"/>
          <p:cNvSpPr>
            <a:spLocks noEditPoints="1"/>
          </p:cNvSpPr>
          <p:nvPr/>
        </p:nvSpPr>
        <p:spPr bwMode="auto">
          <a:xfrm>
            <a:off x="9940625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0" name="Freeform 53"/>
          <p:cNvSpPr>
            <a:spLocks noEditPoints="1"/>
          </p:cNvSpPr>
          <p:nvPr/>
        </p:nvSpPr>
        <p:spPr bwMode="auto">
          <a:xfrm>
            <a:off x="10257256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1" name="Freeform 54"/>
          <p:cNvSpPr>
            <a:spLocks noEditPoints="1"/>
          </p:cNvSpPr>
          <p:nvPr/>
        </p:nvSpPr>
        <p:spPr bwMode="auto">
          <a:xfrm>
            <a:off x="9320132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2" name="Freeform 55"/>
          <p:cNvSpPr>
            <a:spLocks noEditPoints="1"/>
          </p:cNvSpPr>
          <p:nvPr/>
        </p:nvSpPr>
        <p:spPr bwMode="auto">
          <a:xfrm>
            <a:off x="9636763" y="3364226"/>
            <a:ext cx="197456" cy="597623"/>
          </a:xfrm>
          <a:custGeom>
            <a:avLst/>
            <a:gdLst>
              <a:gd name="T0" fmla="*/ 118 w 168"/>
              <a:gd name="T1" fmla="*/ 41 h 508"/>
              <a:gd name="T2" fmla="*/ 108 w 168"/>
              <a:gd name="T3" fmla="*/ 73 h 508"/>
              <a:gd name="T4" fmla="*/ 84 w 168"/>
              <a:gd name="T5" fmla="*/ 86 h 508"/>
              <a:gd name="T6" fmla="*/ 59 w 168"/>
              <a:gd name="T7" fmla="*/ 73 h 508"/>
              <a:gd name="T8" fmla="*/ 49 w 168"/>
              <a:gd name="T9" fmla="*/ 41 h 508"/>
              <a:gd name="T10" fmla="*/ 59 w 168"/>
              <a:gd name="T11" fmla="*/ 12 h 508"/>
              <a:gd name="T12" fmla="*/ 84 w 168"/>
              <a:gd name="T13" fmla="*/ 0 h 508"/>
              <a:gd name="T14" fmla="*/ 108 w 168"/>
              <a:gd name="T15" fmla="*/ 12 h 508"/>
              <a:gd name="T16" fmla="*/ 118 w 168"/>
              <a:gd name="T17" fmla="*/ 41 h 508"/>
              <a:gd name="T18" fmla="*/ 168 w 168"/>
              <a:gd name="T19" fmla="*/ 290 h 508"/>
              <a:gd name="T20" fmla="*/ 152 w 168"/>
              <a:gd name="T21" fmla="*/ 311 h 508"/>
              <a:gd name="T22" fmla="*/ 136 w 168"/>
              <a:gd name="T23" fmla="*/ 290 h 508"/>
              <a:gd name="T24" fmla="*/ 136 w 168"/>
              <a:gd name="T25" fmla="*/ 150 h 508"/>
              <a:gd name="T26" fmla="*/ 128 w 168"/>
              <a:gd name="T27" fmla="*/ 150 h 508"/>
              <a:gd name="T28" fmla="*/ 128 w 168"/>
              <a:gd name="T29" fmla="*/ 487 h 508"/>
              <a:gd name="T30" fmla="*/ 109 w 168"/>
              <a:gd name="T31" fmla="*/ 508 h 508"/>
              <a:gd name="T32" fmla="*/ 89 w 168"/>
              <a:gd name="T33" fmla="*/ 487 h 508"/>
              <a:gd name="T34" fmla="*/ 89 w 168"/>
              <a:gd name="T35" fmla="*/ 288 h 508"/>
              <a:gd name="T36" fmla="*/ 79 w 168"/>
              <a:gd name="T37" fmla="*/ 288 h 508"/>
              <a:gd name="T38" fmla="*/ 79 w 168"/>
              <a:gd name="T39" fmla="*/ 487 h 508"/>
              <a:gd name="T40" fmla="*/ 59 w 168"/>
              <a:gd name="T41" fmla="*/ 508 h 508"/>
              <a:gd name="T42" fmla="*/ 40 w 168"/>
              <a:gd name="T43" fmla="*/ 487 h 508"/>
              <a:gd name="T44" fmla="*/ 40 w 168"/>
              <a:gd name="T45" fmla="*/ 150 h 508"/>
              <a:gd name="T46" fmla="*/ 32 w 168"/>
              <a:gd name="T47" fmla="*/ 150 h 508"/>
              <a:gd name="T48" fmla="*/ 32 w 168"/>
              <a:gd name="T49" fmla="*/ 290 h 508"/>
              <a:gd name="T50" fmla="*/ 16 w 168"/>
              <a:gd name="T51" fmla="*/ 311 h 508"/>
              <a:gd name="T52" fmla="*/ 0 w 168"/>
              <a:gd name="T53" fmla="*/ 290 h 508"/>
              <a:gd name="T54" fmla="*/ 0 w 168"/>
              <a:gd name="T55" fmla="*/ 130 h 508"/>
              <a:gd name="T56" fmla="*/ 44 w 168"/>
              <a:gd name="T57" fmla="*/ 91 h 508"/>
              <a:gd name="T58" fmla="*/ 125 w 168"/>
              <a:gd name="T59" fmla="*/ 91 h 508"/>
              <a:gd name="T60" fmla="*/ 168 w 168"/>
              <a:gd name="T61" fmla="*/ 130 h 508"/>
              <a:gd name="T62" fmla="*/ 168 w 168"/>
              <a:gd name="T63" fmla="*/ 29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9238847" y="4241801"/>
            <a:ext cx="2519685" cy="2041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1865" b="1" dirty="0">
                <a:solidFill>
                  <a:srgbClr val="B9A48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Worker Intensity</a:t>
            </a:r>
          </a:p>
          <a:p>
            <a:pPr defTabSz="1450340"/>
            <a:endParaRPr lang="en-US" sz="1200" b="1" dirty="0">
              <a:solidFill>
                <a:srgbClr val="45C1A4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450340"/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Nullam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tempor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purus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Nunc 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magna,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consequat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risus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Etiam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faucibus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tortor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 ipsum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vehicula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hendrerit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eros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suscipit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Mauris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dolor, cursus at porta et,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luctus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  <a:endParaRPr lang="en-US" sz="1335" dirty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174490" y="0"/>
            <a:ext cx="3381829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-1" y="0"/>
            <a:ext cx="3190421" cy="6858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572250" y="0"/>
            <a:ext cx="2951842" cy="6858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524093" y="0"/>
            <a:ext cx="2667908" cy="6858000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B9A48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8750" y="4297218"/>
            <a:ext cx="968944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70034" y="4407799"/>
            <a:ext cx="10521966" cy="101616"/>
            <a:chOff x="1670034" y="2216142"/>
            <a:chExt cx="10521966" cy="101616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1771650" y="2266950"/>
              <a:ext cx="10420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1670034" y="2216142"/>
              <a:ext cx="101616" cy="101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-1" y="6513361"/>
            <a:ext cx="10704287" cy="101616"/>
            <a:chOff x="1670034" y="2216142"/>
            <a:chExt cx="10704287" cy="101616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1771650" y="2266950"/>
              <a:ext cx="106026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670034" y="2216142"/>
              <a:ext cx="101616" cy="101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87908" y="2127923"/>
            <a:ext cx="1360565" cy="1442798"/>
            <a:chOff x="1087908" y="2127923"/>
            <a:chExt cx="1360565" cy="1442798"/>
          </a:xfrm>
        </p:grpSpPr>
        <p:sp>
          <p:nvSpPr>
            <p:cNvPr id="17" name="文本框 16"/>
            <p:cNvSpPr txBox="1"/>
            <p:nvPr/>
          </p:nvSpPr>
          <p:spPr>
            <a:xfrm>
              <a:off x="1103839" y="2127923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ONE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87908" y="2862835"/>
              <a:ext cx="1360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75304" y="2175965"/>
            <a:ext cx="1482999" cy="1442798"/>
            <a:chOff x="1087908" y="2127923"/>
            <a:chExt cx="1482999" cy="1442798"/>
          </a:xfrm>
        </p:grpSpPr>
        <p:sp>
          <p:nvSpPr>
            <p:cNvPr id="21" name="文本框 20"/>
            <p:cNvSpPr txBox="1"/>
            <p:nvPr/>
          </p:nvSpPr>
          <p:spPr>
            <a:xfrm>
              <a:off x="1103839" y="2127923"/>
              <a:ext cx="14670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TWO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87908" y="2862835"/>
              <a:ext cx="1360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67888" y="2141436"/>
            <a:ext cx="1920620" cy="1442798"/>
            <a:chOff x="1087908" y="2127923"/>
            <a:chExt cx="1920620" cy="1442798"/>
          </a:xfrm>
        </p:grpSpPr>
        <p:sp>
          <p:nvSpPr>
            <p:cNvPr id="24" name="文本框 23"/>
            <p:cNvSpPr txBox="1"/>
            <p:nvPr/>
          </p:nvSpPr>
          <p:spPr>
            <a:xfrm>
              <a:off x="1103839" y="2127923"/>
              <a:ext cx="19046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THRRE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7908" y="2862835"/>
              <a:ext cx="1360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159118" y="2105560"/>
            <a:ext cx="1659330" cy="1442798"/>
            <a:chOff x="1087908" y="2127923"/>
            <a:chExt cx="1659330" cy="1442798"/>
          </a:xfrm>
        </p:grpSpPr>
        <p:sp>
          <p:nvSpPr>
            <p:cNvPr id="27" name="文本框 26"/>
            <p:cNvSpPr txBox="1"/>
            <p:nvPr/>
          </p:nvSpPr>
          <p:spPr>
            <a:xfrm>
              <a:off x="1103839" y="2127923"/>
              <a:ext cx="16433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FOUR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87908" y="2862835"/>
              <a:ext cx="1360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"/>
          <p:cNvSpPr/>
          <p:nvPr/>
        </p:nvSpPr>
        <p:spPr>
          <a:xfrm>
            <a:off x="0" y="4470400"/>
            <a:ext cx="12192000" cy="1930400"/>
          </a:xfrm>
          <a:prstGeom prst="rect">
            <a:avLst/>
          </a:prstGeom>
          <a:solidFill>
            <a:srgbClr val="B9A48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9144000" y="3657600"/>
            <a:ext cx="2336800" cy="2336800"/>
            <a:chOff x="9144000" y="3657600"/>
            <a:chExt cx="2336800" cy="2336800"/>
          </a:xfrm>
        </p:grpSpPr>
        <p:sp>
          <p:nvSpPr>
            <p:cNvPr id="5" name="Teardrop 2"/>
            <p:cNvSpPr/>
            <p:nvPr/>
          </p:nvSpPr>
          <p:spPr>
            <a:xfrm>
              <a:off x="9144000" y="3657600"/>
              <a:ext cx="2336800" cy="2336800"/>
            </a:xfrm>
            <a:prstGeom prst="teardrop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9679623" y="4108438"/>
              <a:ext cx="1265564" cy="1435135"/>
              <a:chOff x="3724276" y="2906713"/>
              <a:chExt cx="485775" cy="550863"/>
            </a:xfrm>
            <a:solidFill>
              <a:schemeClr val="bg1"/>
            </a:solidFill>
          </p:grpSpPr>
          <p:sp>
            <p:nvSpPr>
              <p:cNvPr id="7" name="Freeform 18"/>
              <p:cNvSpPr/>
              <p:nvPr/>
            </p:nvSpPr>
            <p:spPr bwMode="auto">
              <a:xfrm>
                <a:off x="3724276" y="2906713"/>
                <a:ext cx="485775" cy="98425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2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8" name="Freeform 19"/>
              <p:cNvSpPr>
                <a:spLocks noEditPoints="1"/>
              </p:cNvSpPr>
              <p:nvPr/>
            </p:nvSpPr>
            <p:spPr bwMode="auto">
              <a:xfrm>
                <a:off x="3760788" y="3024188"/>
                <a:ext cx="407988" cy="433388"/>
              </a:xfrm>
              <a:custGeom>
                <a:avLst/>
                <a:gdLst>
                  <a:gd name="T0" fmla="*/ 257 w 257"/>
                  <a:gd name="T1" fmla="*/ 171 h 273"/>
                  <a:gd name="T2" fmla="*/ 257 w 257"/>
                  <a:gd name="T3" fmla="*/ 0 h 273"/>
                  <a:gd name="T4" fmla="*/ 0 w 257"/>
                  <a:gd name="T5" fmla="*/ 0 h 273"/>
                  <a:gd name="T6" fmla="*/ 0 w 257"/>
                  <a:gd name="T7" fmla="*/ 171 h 273"/>
                  <a:gd name="T8" fmla="*/ 114 w 257"/>
                  <a:gd name="T9" fmla="*/ 171 h 273"/>
                  <a:gd name="T10" fmla="*/ 114 w 257"/>
                  <a:gd name="T11" fmla="*/ 226 h 273"/>
                  <a:gd name="T12" fmla="*/ 83 w 257"/>
                  <a:gd name="T13" fmla="*/ 226 h 273"/>
                  <a:gd name="T14" fmla="*/ 83 w 257"/>
                  <a:gd name="T15" fmla="*/ 216 h 273"/>
                  <a:gd name="T16" fmla="*/ 69 w 257"/>
                  <a:gd name="T17" fmla="*/ 216 h 273"/>
                  <a:gd name="T18" fmla="*/ 45 w 257"/>
                  <a:gd name="T19" fmla="*/ 273 h 273"/>
                  <a:gd name="T20" fmla="*/ 62 w 257"/>
                  <a:gd name="T21" fmla="*/ 273 h 273"/>
                  <a:gd name="T22" fmla="*/ 72 w 257"/>
                  <a:gd name="T23" fmla="*/ 245 h 273"/>
                  <a:gd name="T24" fmla="*/ 186 w 257"/>
                  <a:gd name="T25" fmla="*/ 245 h 273"/>
                  <a:gd name="T26" fmla="*/ 197 w 257"/>
                  <a:gd name="T27" fmla="*/ 273 h 273"/>
                  <a:gd name="T28" fmla="*/ 212 w 257"/>
                  <a:gd name="T29" fmla="*/ 273 h 273"/>
                  <a:gd name="T30" fmla="*/ 190 w 257"/>
                  <a:gd name="T31" fmla="*/ 216 h 273"/>
                  <a:gd name="T32" fmla="*/ 176 w 257"/>
                  <a:gd name="T33" fmla="*/ 216 h 273"/>
                  <a:gd name="T34" fmla="*/ 176 w 257"/>
                  <a:gd name="T35" fmla="*/ 226 h 273"/>
                  <a:gd name="T36" fmla="*/ 145 w 257"/>
                  <a:gd name="T37" fmla="*/ 226 h 273"/>
                  <a:gd name="T38" fmla="*/ 145 w 257"/>
                  <a:gd name="T39" fmla="*/ 171 h 273"/>
                  <a:gd name="T40" fmla="*/ 257 w 257"/>
                  <a:gd name="T41" fmla="*/ 171 h 273"/>
                  <a:gd name="T42" fmla="*/ 164 w 257"/>
                  <a:gd name="T43" fmla="*/ 52 h 273"/>
                  <a:gd name="T44" fmla="*/ 240 w 257"/>
                  <a:gd name="T45" fmla="*/ 52 h 273"/>
                  <a:gd name="T46" fmla="*/ 240 w 257"/>
                  <a:gd name="T47" fmla="*/ 69 h 273"/>
                  <a:gd name="T48" fmla="*/ 164 w 257"/>
                  <a:gd name="T49" fmla="*/ 69 h 273"/>
                  <a:gd name="T50" fmla="*/ 164 w 257"/>
                  <a:gd name="T51" fmla="*/ 52 h 273"/>
                  <a:gd name="T52" fmla="*/ 164 w 257"/>
                  <a:gd name="T53" fmla="*/ 83 h 273"/>
                  <a:gd name="T54" fmla="*/ 240 w 257"/>
                  <a:gd name="T55" fmla="*/ 83 h 273"/>
                  <a:gd name="T56" fmla="*/ 240 w 257"/>
                  <a:gd name="T57" fmla="*/ 100 h 273"/>
                  <a:gd name="T58" fmla="*/ 164 w 257"/>
                  <a:gd name="T59" fmla="*/ 100 h 273"/>
                  <a:gd name="T60" fmla="*/ 164 w 257"/>
                  <a:gd name="T61" fmla="*/ 83 h 273"/>
                  <a:gd name="T62" fmla="*/ 164 w 257"/>
                  <a:gd name="T63" fmla="*/ 116 h 273"/>
                  <a:gd name="T64" fmla="*/ 240 w 257"/>
                  <a:gd name="T65" fmla="*/ 116 h 273"/>
                  <a:gd name="T66" fmla="*/ 240 w 257"/>
                  <a:gd name="T67" fmla="*/ 133 h 273"/>
                  <a:gd name="T68" fmla="*/ 164 w 257"/>
                  <a:gd name="T69" fmla="*/ 133 h 273"/>
                  <a:gd name="T70" fmla="*/ 164 w 257"/>
                  <a:gd name="T71" fmla="*/ 116 h 273"/>
                  <a:gd name="T72" fmla="*/ 17 w 257"/>
                  <a:gd name="T73" fmla="*/ 138 h 273"/>
                  <a:gd name="T74" fmla="*/ 17 w 257"/>
                  <a:gd name="T75" fmla="*/ 45 h 273"/>
                  <a:gd name="T76" fmla="*/ 150 w 257"/>
                  <a:gd name="T77" fmla="*/ 45 h 273"/>
                  <a:gd name="T78" fmla="*/ 150 w 257"/>
                  <a:gd name="T79" fmla="*/ 138 h 273"/>
                  <a:gd name="T80" fmla="*/ 17 w 257"/>
                  <a:gd name="T81" fmla="*/ 1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7" h="273">
                    <a:moveTo>
                      <a:pt x="257" y="171"/>
                    </a:moveTo>
                    <a:lnTo>
                      <a:pt x="257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14" y="171"/>
                    </a:lnTo>
                    <a:lnTo>
                      <a:pt x="114" y="226"/>
                    </a:lnTo>
                    <a:lnTo>
                      <a:pt x="83" y="226"/>
                    </a:lnTo>
                    <a:lnTo>
                      <a:pt x="83" y="216"/>
                    </a:lnTo>
                    <a:lnTo>
                      <a:pt x="69" y="216"/>
                    </a:lnTo>
                    <a:lnTo>
                      <a:pt x="45" y="273"/>
                    </a:lnTo>
                    <a:lnTo>
                      <a:pt x="62" y="273"/>
                    </a:lnTo>
                    <a:lnTo>
                      <a:pt x="72" y="245"/>
                    </a:lnTo>
                    <a:lnTo>
                      <a:pt x="186" y="245"/>
                    </a:lnTo>
                    <a:lnTo>
                      <a:pt x="197" y="273"/>
                    </a:lnTo>
                    <a:lnTo>
                      <a:pt x="212" y="273"/>
                    </a:lnTo>
                    <a:lnTo>
                      <a:pt x="190" y="216"/>
                    </a:lnTo>
                    <a:lnTo>
                      <a:pt x="176" y="216"/>
                    </a:lnTo>
                    <a:lnTo>
                      <a:pt x="176" y="226"/>
                    </a:lnTo>
                    <a:lnTo>
                      <a:pt x="145" y="226"/>
                    </a:lnTo>
                    <a:lnTo>
                      <a:pt x="145" y="171"/>
                    </a:lnTo>
                    <a:lnTo>
                      <a:pt x="257" y="171"/>
                    </a:lnTo>
                    <a:close/>
                    <a:moveTo>
                      <a:pt x="164" y="52"/>
                    </a:moveTo>
                    <a:lnTo>
                      <a:pt x="240" y="52"/>
                    </a:lnTo>
                    <a:lnTo>
                      <a:pt x="240" y="69"/>
                    </a:lnTo>
                    <a:lnTo>
                      <a:pt x="164" y="69"/>
                    </a:lnTo>
                    <a:lnTo>
                      <a:pt x="164" y="52"/>
                    </a:lnTo>
                    <a:close/>
                    <a:moveTo>
                      <a:pt x="164" y="83"/>
                    </a:moveTo>
                    <a:lnTo>
                      <a:pt x="240" y="83"/>
                    </a:lnTo>
                    <a:lnTo>
                      <a:pt x="240" y="100"/>
                    </a:lnTo>
                    <a:lnTo>
                      <a:pt x="164" y="100"/>
                    </a:lnTo>
                    <a:lnTo>
                      <a:pt x="164" y="83"/>
                    </a:lnTo>
                    <a:close/>
                    <a:moveTo>
                      <a:pt x="164" y="116"/>
                    </a:moveTo>
                    <a:lnTo>
                      <a:pt x="240" y="116"/>
                    </a:lnTo>
                    <a:lnTo>
                      <a:pt x="240" y="133"/>
                    </a:lnTo>
                    <a:lnTo>
                      <a:pt x="164" y="133"/>
                    </a:lnTo>
                    <a:lnTo>
                      <a:pt x="164" y="116"/>
                    </a:lnTo>
                    <a:close/>
                    <a:moveTo>
                      <a:pt x="17" y="138"/>
                    </a:moveTo>
                    <a:lnTo>
                      <a:pt x="17" y="45"/>
                    </a:lnTo>
                    <a:lnTo>
                      <a:pt x="150" y="45"/>
                    </a:lnTo>
                    <a:lnTo>
                      <a:pt x="150" y="138"/>
                    </a:lnTo>
                    <a:lnTo>
                      <a:pt x="17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  <p:sp>
            <p:nvSpPr>
              <p:cNvPr id="9" name="Freeform 20"/>
              <p:cNvSpPr/>
              <p:nvPr/>
            </p:nvSpPr>
            <p:spPr bwMode="auto">
              <a:xfrm>
                <a:off x="3795713" y="3111500"/>
                <a:ext cx="200025" cy="112713"/>
              </a:xfrm>
              <a:custGeom>
                <a:avLst/>
                <a:gdLst>
                  <a:gd name="T0" fmla="*/ 104 w 126"/>
                  <a:gd name="T1" fmla="*/ 19 h 71"/>
                  <a:gd name="T2" fmla="*/ 95 w 126"/>
                  <a:gd name="T3" fmla="*/ 33 h 71"/>
                  <a:gd name="T4" fmla="*/ 85 w 126"/>
                  <a:gd name="T5" fmla="*/ 28 h 71"/>
                  <a:gd name="T6" fmla="*/ 85 w 126"/>
                  <a:gd name="T7" fmla="*/ 28 h 71"/>
                  <a:gd name="T8" fmla="*/ 61 w 126"/>
                  <a:gd name="T9" fmla="*/ 14 h 71"/>
                  <a:gd name="T10" fmla="*/ 57 w 126"/>
                  <a:gd name="T11" fmla="*/ 21 h 71"/>
                  <a:gd name="T12" fmla="*/ 50 w 126"/>
                  <a:gd name="T13" fmla="*/ 33 h 71"/>
                  <a:gd name="T14" fmla="*/ 26 w 126"/>
                  <a:gd name="T15" fmla="*/ 21 h 71"/>
                  <a:gd name="T16" fmla="*/ 21 w 126"/>
                  <a:gd name="T17" fmla="*/ 31 h 71"/>
                  <a:gd name="T18" fmla="*/ 21 w 126"/>
                  <a:gd name="T19" fmla="*/ 31 h 71"/>
                  <a:gd name="T20" fmla="*/ 0 w 126"/>
                  <a:gd name="T21" fmla="*/ 66 h 71"/>
                  <a:gd name="T22" fmla="*/ 9 w 126"/>
                  <a:gd name="T23" fmla="*/ 71 h 71"/>
                  <a:gd name="T24" fmla="*/ 31 w 126"/>
                  <a:gd name="T25" fmla="*/ 38 h 71"/>
                  <a:gd name="T26" fmla="*/ 42 w 126"/>
                  <a:gd name="T27" fmla="*/ 45 h 71"/>
                  <a:gd name="T28" fmla="*/ 42 w 126"/>
                  <a:gd name="T29" fmla="*/ 45 h 71"/>
                  <a:gd name="T30" fmla="*/ 52 w 126"/>
                  <a:gd name="T31" fmla="*/ 50 h 71"/>
                  <a:gd name="T32" fmla="*/ 66 w 126"/>
                  <a:gd name="T33" fmla="*/ 31 h 71"/>
                  <a:gd name="T34" fmla="*/ 76 w 126"/>
                  <a:gd name="T35" fmla="*/ 35 h 71"/>
                  <a:gd name="T36" fmla="*/ 76 w 126"/>
                  <a:gd name="T37" fmla="*/ 35 h 71"/>
                  <a:gd name="T38" fmla="*/ 99 w 126"/>
                  <a:gd name="T39" fmla="*/ 50 h 71"/>
                  <a:gd name="T40" fmla="*/ 99 w 126"/>
                  <a:gd name="T41" fmla="*/ 50 h 71"/>
                  <a:gd name="T42" fmla="*/ 99 w 126"/>
                  <a:gd name="T43" fmla="*/ 50 h 71"/>
                  <a:gd name="T44" fmla="*/ 111 w 126"/>
                  <a:gd name="T45" fmla="*/ 28 h 71"/>
                  <a:gd name="T46" fmla="*/ 111 w 126"/>
                  <a:gd name="T47" fmla="*/ 28 h 71"/>
                  <a:gd name="T48" fmla="*/ 126 w 126"/>
                  <a:gd name="T49" fmla="*/ 4 h 71"/>
                  <a:gd name="T50" fmla="*/ 116 w 126"/>
                  <a:gd name="T51" fmla="*/ 0 h 71"/>
                  <a:gd name="T52" fmla="*/ 104 w 126"/>
                  <a:gd name="T53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6" h="71">
                    <a:moveTo>
                      <a:pt x="104" y="19"/>
                    </a:moveTo>
                    <a:lnTo>
                      <a:pt x="95" y="33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61" y="14"/>
                    </a:lnTo>
                    <a:lnTo>
                      <a:pt x="57" y="21"/>
                    </a:lnTo>
                    <a:lnTo>
                      <a:pt x="50" y="33"/>
                    </a:lnTo>
                    <a:lnTo>
                      <a:pt x="26" y="2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0" y="66"/>
                    </a:lnTo>
                    <a:lnTo>
                      <a:pt x="9" y="71"/>
                    </a:lnTo>
                    <a:lnTo>
                      <a:pt x="31" y="38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52" y="50"/>
                    </a:lnTo>
                    <a:lnTo>
                      <a:pt x="66" y="31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26" y="4"/>
                    </a:lnTo>
                    <a:lnTo>
                      <a:pt x="116" y="0"/>
                    </a:lnTo>
                    <a:lnTo>
                      <a:pt x="10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487663" y="4268387"/>
            <a:ext cx="80399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/>
          <p:cNvSpPr/>
          <p:nvPr/>
        </p:nvSpPr>
        <p:spPr>
          <a:xfrm>
            <a:off x="1001733" y="1205569"/>
            <a:ext cx="4593521" cy="4585631"/>
          </a:xfrm>
          <a:prstGeom prst="teardrop">
            <a:avLst/>
          </a:prstGeom>
          <a:solidFill>
            <a:srgbClr val="959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>
            <a:off x="849333" y="1053169"/>
            <a:ext cx="4593521" cy="4585631"/>
          </a:xfrm>
          <a:prstGeom prst="teardrop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40397" y="2293256"/>
            <a:ext cx="591059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959B5F"/>
                </a:solidFill>
              </a:rPr>
              <a:t>THANKS</a:t>
            </a:r>
            <a:endParaRPr lang="zh-CN" altLang="en-US" sz="11500" b="1" dirty="0">
              <a:solidFill>
                <a:srgbClr val="959B5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泪滴形 14"/>
          <p:cNvSpPr/>
          <p:nvPr/>
        </p:nvSpPr>
        <p:spPr>
          <a:xfrm>
            <a:off x="1219448" y="1132996"/>
            <a:ext cx="4593521" cy="5043043"/>
          </a:xfrm>
          <a:prstGeom prst="teardrop">
            <a:avLst/>
          </a:prstGeom>
          <a:solidFill>
            <a:srgbClr val="A7A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5976176" y="1807487"/>
            <a:ext cx="29384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ONE</a:t>
            </a:r>
          </a:p>
          <a:p>
            <a:r>
              <a:rPr lang="en-US" sz="4400" b="1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MESSAGE</a:t>
            </a:r>
          </a:p>
        </p:txBody>
      </p:sp>
      <p:sp>
        <p:nvSpPr>
          <p:cNvPr id="7" name="Rectangle 20"/>
          <p:cNvSpPr/>
          <p:nvPr/>
        </p:nvSpPr>
        <p:spPr>
          <a:xfrm>
            <a:off x="5976177" y="3502118"/>
            <a:ext cx="4330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4" name="泪滴形 13"/>
          <p:cNvSpPr/>
          <p:nvPr/>
        </p:nvSpPr>
        <p:spPr>
          <a:xfrm>
            <a:off x="1067048" y="980596"/>
            <a:ext cx="4593521" cy="5043043"/>
          </a:xfrm>
          <a:prstGeom prst="teardrop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6"/>
          <p:cNvSpPr/>
          <p:nvPr/>
        </p:nvSpPr>
        <p:spPr>
          <a:xfrm rot="5400000">
            <a:off x="-485805" y="2086920"/>
            <a:ext cx="2993676" cy="2022065"/>
          </a:xfrm>
          <a:prstGeom prst="trapezoid">
            <a:avLst>
              <a:gd name="adj" fmla="val 10682"/>
            </a:avLst>
          </a:prstGeom>
          <a:blipFill dpi="0" rotWithShape="0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22065" y="1816842"/>
            <a:ext cx="2073041" cy="255964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Trapezoid 10"/>
          <p:cNvSpPr/>
          <p:nvPr/>
        </p:nvSpPr>
        <p:spPr>
          <a:xfrm rot="16200000" flipH="1">
            <a:off x="9684129" y="2086920"/>
            <a:ext cx="2993676" cy="2022065"/>
          </a:xfrm>
          <a:prstGeom prst="trapezoid">
            <a:avLst>
              <a:gd name="adj" fmla="val 10682"/>
            </a:avLst>
          </a:prstGeom>
          <a:blipFill dpi="0" rotWithShape="0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8096894" y="1816842"/>
            <a:ext cx="2073041" cy="2559648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0" y="6596164"/>
            <a:ext cx="10704287" cy="101616"/>
            <a:chOff x="1670034" y="2216142"/>
            <a:chExt cx="10704287" cy="101616"/>
          </a:xfrm>
          <a:solidFill>
            <a:srgbClr val="959B5F"/>
          </a:solidFill>
        </p:grpSpPr>
        <p:cxnSp>
          <p:nvCxnSpPr>
            <p:cNvPr id="22" name="直接连接符 21"/>
            <p:cNvCxnSpPr/>
            <p:nvPr/>
          </p:nvCxnSpPr>
          <p:spPr>
            <a:xfrm flipH="1">
              <a:off x="1771650" y="2266950"/>
              <a:ext cx="10602671" cy="0"/>
            </a:xfrm>
            <a:prstGeom prst="line">
              <a:avLst/>
            </a:prstGeom>
            <a:grpFill/>
            <a:ln w="19050">
              <a:solidFill>
                <a:srgbClr val="959B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1670034" y="2216142"/>
              <a:ext cx="101616" cy="101616"/>
            </a:xfrm>
            <a:prstGeom prst="ellipse">
              <a:avLst/>
            </a:prstGeom>
            <a:grpFill/>
            <a:ln>
              <a:solidFill>
                <a:srgbClr val="959B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59B5F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83418" y="4447127"/>
            <a:ext cx="962898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solidFill>
                  <a:srgbClr val="959B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6600" dirty="0">
              <a:solidFill>
                <a:srgbClr val="959B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95106" y="1451431"/>
            <a:ext cx="4001789" cy="3293044"/>
            <a:chOff x="4095106" y="1451431"/>
            <a:chExt cx="4001789" cy="3293044"/>
          </a:xfrm>
        </p:grpSpPr>
        <p:sp>
          <p:nvSpPr>
            <p:cNvPr id="8" name="Trapezoid 7"/>
            <p:cNvSpPr/>
            <p:nvPr/>
          </p:nvSpPr>
          <p:spPr>
            <a:xfrm rot="16200000" flipH="1">
              <a:off x="3459617" y="2086920"/>
              <a:ext cx="3293044" cy="2022065"/>
            </a:xfrm>
            <a:prstGeom prst="trapezoid">
              <a:avLst>
                <a:gd name="adj" fmla="val 10682"/>
              </a:avLst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5439341" y="2086920"/>
              <a:ext cx="3293044" cy="2022065"/>
            </a:xfrm>
            <a:prstGeom prst="trapezoid">
              <a:avLst>
                <a:gd name="adj" fmla="val 10682"/>
              </a:avLst>
            </a:prstGeom>
            <a:solidFill>
              <a:srgbClr val="A7A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6105741" y="3510238"/>
              <a:ext cx="182306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 Light" panose="020B0306030504020204" pitchFamily="34" charset="0"/>
                </a:rPr>
                <a:t>单击此处添加副标题或详细文本描述</a:t>
              </a:r>
              <a:endParaRPr lang="en-US" sz="1100" noProof="1">
                <a:solidFill>
                  <a:schemeClr val="bg1">
                    <a:lumMod val="95000"/>
                  </a:schemeClr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32" name="Rectangle 14"/>
            <p:cNvSpPr/>
            <p:nvPr/>
          </p:nvSpPr>
          <p:spPr>
            <a:xfrm>
              <a:off x="4219064" y="3155098"/>
              <a:ext cx="1636699" cy="3948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3765">
                <a:spcBef>
                  <a:spcPct val="0"/>
                </a:spcBef>
              </a:pPr>
              <a:r>
                <a:rPr lang="zh-CN" altLang="en-US" sz="20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添加标题</a:t>
              </a:r>
              <a:r>
                <a:rPr lang="en-US" sz="20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 </a:t>
              </a:r>
            </a:p>
          </p:txBody>
        </p:sp>
        <p:sp>
          <p:nvSpPr>
            <p:cNvPr id="33" name="Rectangle 36"/>
            <p:cNvSpPr/>
            <p:nvPr/>
          </p:nvSpPr>
          <p:spPr>
            <a:xfrm>
              <a:off x="6205107" y="3155098"/>
              <a:ext cx="1636699" cy="3948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3765">
                <a:spcBef>
                  <a:spcPct val="0"/>
                </a:spcBef>
              </a:pPr>
              <a:r>
                <a:rPr lang="zh-CN" altLang="en-US" sz="20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添加标题</a:t>
              </a:r>
              <a:r>
                <a:rPr lang="en-US" sz="20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 </a:t>
              </a:r>
            </a:p>
          </p:txBody>
        </p:sp>
        <p:sp>
          <p:nvSpPr>
            <p:cNvPr id="34" name="Rectangle 51"/>
            <p:cNvSpPr/>
            <p:nvPr/>
          </p:nvSpPr>
          <p:spPr>
            <a:xfrm>
              <a:off x="4125131" y="3510238"/>
              <a:ext cx="182306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 Light" panose="020B0306030504020204" pitchFamily="34" charset="0"/>
                </a:rPr>
                <a:t>单击此处添加副标题或详细文本描述</a:t>
              </a:r>
            </a:p>
          </p:txBody>
        </p:sp>
        <p:sp>
          <p:nvSpPr>
            <p:cNvPr id="35" name="Freeform 882"/>
            <p:cNvSpPr>
              <a:spLocks noEditPoints="1"/>
            </p:cNvSpPr>
            <p:nvPr/>
          </p:nvSpPr>
          <p:spPr bwMode="auto">
            <a:xfrm>
              <a:off x="4709069" y="2253869"/>
              <a:ext cx="655185" cy="687945"/>
            </a:xfrm>
            <a:custGeom>
              <a:avLst/>
              <a:gdLst>
                <a:gd name="T0" fmla="*/ 328 w 360"/>
                <a:gd name="T1" fmla="*/ 327 h 379"/>
                <a:gd name="T2" fmla="*/ 283 w 360"/>
                <a:gd name="T3" fmla="*/ 310 h 379"/>
                <a:gd name="T4" fmla="*/ 265 w 360"/>
                <a:gd name="T5" fmla="*/ 300 h 379"/>
                <a:gd name="T6" fmla="*/ 253 w 360"/>
                <a:gd name="T7" fmla="*/ 284 h 379"/>
                <a:gd name="T8" fmla="*/ 249 w 360"/>
                <a:gd name="T9" fmla="*/ 273 h 379"/>
                <a:gd name="T10" fmla="*/ 245 w 360"/>
                <a:gd name="T11" fmla="*/ 254 h 379"/>
                <a:gd name="T12" fmla="*/ 242 w 360"/>
                <a:gd name="T13" fmla="*/ 197 h 379"/>
                <a:gd name="T14" fmla="*/ 242 w 360"/>
                <a:gd name="T15" fmla="*/ 108 h 379"/>
                <a:gd name="T16" fmla="*/ 244 w 360"/>
                <a:gd name="T17" fmla="*/ 83 h 379"/>
                <a:gd name="T18" fmla="*/ 230 w 360"/>
                <a:gd name="T19" fmla="*/ 67 h 379"/>
                <a:gd name="T20" fmla="*/ 208 w 360"/>
                <a:gd name="T21" fmla="*/ 51 h 379"/>
                <a:gd name="T22" fmla="*/ 184 w 360"/>
                <a:gd name="T23" fmla="*/ 39 h 379"/>
                <a:gd name="T24" fmla="*/ 128 w 360"/>
                <a:gd name="T25" fmla="*/ 17 h 379"/>
                <a:gd name="T26" fmla="*/ 68 w 360"/>
                <a:gd name="T27" fmla="*/ 1 h 379"/>
                <a:gd name="T28" fmla="*/ 66 w 360"/>
                <a:gd name="T29" fmla="*/ 0 h 379"/>
                <a:gd name="T30" fmla="*/ 63 w 360"/>
                <a:gd name="T31" fmla="*/ 0 h 379"/>
                <a:gd name="T32" fmla="*/ 62 w 360"/>
                <a:gd name="T33" fmla="*/ 0 h 379"/>
                <a:gd name="T34" fmla="*/ 59 w 360"/>
                <a:gd name="T35" fmla="*/ 3 h 379"/>
                <a:gd name="T36" fmla="*/ 54 w 360"/>
                <a:gd name="T37" fmla="*/ 9 h 379"/>
                <a:gd name="T38" fmla="*/ 52 w 360"/>
                <a:gd name="T39" fmla="*/ 21 h 379"/>
                <a:gd name="T40" fmla="*/ 57 w 360"/>
                <a:gd name="T41" fmla="*/ 50 h 379"/>
                <a:gd name="T42" fmla="*/ 61 w 360"/>
                <a:gd name="T43" fmla="*/ 68 h 379"/>
                <a:gd name="T44" fmla="*/ 56 w 360"/>
                <a:gd name="T45" fmla="*/ 77 h 379"/>
                <a:gd name="T46" fmla="*/ 29 w 360"/>
                <a:gd name="T47" fmla="*/ 108 h 379"/>
                <a:gd name="T48" fmla="*/ 4 w 360"/>
                <a:gd name="T49" fmla="*/ 142 h 379"/>
                <a:gd name="T50" fmla="*/ 0 w 360"/>
                <a:gd name="T51" fmla="*/ 151 h 379"/>
                <a:gd name="T52" fmla="*/ 3 w 360"/>
                <a:gd name="T53" fmla="*/ 168 h 379"/>
                <a:gd name="T54" fmla="*/ 17 w 360"/>
                <a:gd name="T55" fmla="*/ 199 h 379"/>
                <a:gd name="T56" fmla="*/ 29 w 360"/>
                <a:gd name="T57" fmla="*/ 228 h 379"/>
                <a:gd name="T58" fmla="*/ 32 w 360"/>
                <a:gd name="T59" fmla="*/ 247 h 379"/>
                <a:gd name="T60" fmla="*/ 35 w 360"/>
                <a:gd name="T61" fmla="*/ 291 h 379"/>
                <a:gd name="T62" fmla="*/ 34 w 360"/>
                <a:gd name="T63" fmla="*/ 350 h 379"/>
                <a:gd name="T64" fmla="*/ 47 w 360"/>
                <a:gd name="T65" fmla="*/ 364 h 379"/>
                <a:gd name="T66" fmla="*/ 47 w 360"/>
                <a:gd name="T67" fmla="*/ 346 h 379"/>
                <a:gd name="T68" fmla="*/ 47 w 360"/>
                <a:gd name="T69" fmla="*/ 250 h 379"/>
                <a:gd name="T70" fmla="*/ 50 w 360"/>
                <a:gd name="T71" fmla="*/ 223 h 379"/>
                <a:gd name="T72" fmla="*/ 56 w 360"/>
                <a:gd name="T73" fmla="*/ 214 h 379"/>
                <a:gd name="T74" fmla="*/ 61 w 360"/>
                <a:gd name="T75" fmla="*/ 213 h 379"/>
                <a:gd name="T76" fmla="*/ 70 w 360"/>
                <a:gd name="T77" fmla="*/ 218 h 379"/>
                <a:gd name="T78" fmla="*/ 84 w 360"/>
                <a:gd name="T79" fmla="*/ 233 h 379"/>
                <a:gd name="T80" fmla="*/ 112 w 360"/>
                <a:gd name="T81" fmla="*/ 282 h 379"/>
                <a:gd name="T82" fmla="*/ 131 w 360"/>
                <a:gd name="T83" fmla="*/ 329 h 379"/>
                <a:gd name="T84" fmla="*/ 137 w 360"/>
                <a:gd name="T85" fmla="*/ 344 h 379"/>
                <a:gd name="T86" fmla="*/ 153 w 360"/>
                <a:gd name="T87" fmla="*/ 366 h 379"/>
                <a:gd name="T88" fmla="*/ 172 w 360"/>
                <a:gd name="T89" fmla="*/ 376 h 379"/>
                <a:gd name="T90" fmla="*/ 194 w 360"/>
                <a:gd name="T91" fmla="*/ 379 h 379"/>
                <a:gd name="T92" fmla="*/ 207 w 360"/>
                <a:gd name="T93" fmla="*/ 379 h 379"/>
                <a:gd name="T94" fmla="*/ 262 w 360"/>
                <a:gd name="T95" fmla="*/ 373 h 379"/>
                <a:gd name="T96" fmla="*/ 322 w 360"/>
                <a:gd name="T97" fmla="*/ 365 h 379"/>
                <a:gd name="T98" fmla="*/ 336 w 360"/>
                <a:gd name="T99" fmla="*/ 362 h 379"/>
                <a:gd name="T100" fmla="*/ 355 w 360"/>
                <a:gd name="T101" fmla="*/ 356 h 379"/>
                <a:gd name="T102" fmla="*/ 360 w 360"/>
                <a:gd name="T103" fmla="*/ 352 h 379"/>
                <a:gd name="T104" fmla="*/ 359 w 360"/>
                <a:gd name="T105" fmla="*/ 347 h 379"/>
                <a:gd name="T106" fmla="*/ 355 w 360"/>
                <a:gd name="T107" fmla="*/ 341 h 379"/>
                <a:gd name="T108" fmla="*/ 328 w 360"/>
                <a:gd name="T109" fmla="*/ 327 h 379"/>
                <a:gd name="T110" fmla="*/ 66 w 360"/>
                <a:gd name="T111" fmla="*/ 41 h 379"/>
                <a:gd name="T112" fmla="*/ 62 w 360"/>
                <a:gd name="T113" fmla="*/ 26 h 379"/>
                <a:gd name="T114" fmla="*/ 62 w 360"/>
                <a:gd name="T115" fmla="*/ 14 h 379"/>
                <a:gd name="T116" fmla="*/ 64 w 360"/>
                <a:gd name="T117" fmla="*/ 10 h 379"/>
                <a:gd name="T118" fmla="*/ 66 w 360"/>
                <a:gd name="T119" fmla="*/ 4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379">
                  <a:moveTo>
                    <a:pt x="328" y="327"/>
                  </a:moveTo>
                  <a:lnTo>
                    <a:pt x="328" y="327"/>
                  </a:lnTo>
                  <a:lnTo>
                    <a:pt x="296" y="314"/>
                  </a:lnTo>
                  <a:lnTo>
                    <a:pt x="283" y="310"/>
                  </a:lnTo>
                  <a:lnTo>
                    <a:pt x="273" y="305"/>
                  </a:lnTo>
                  <a:lnTo>
                    <a:pt x="265" y="300"/>
                  </a:lnTo>
                  <a:lnTo>
                    <a:pt x="259" y="293"/>
                  </a:lnTo>
                  <a:lnTo>
                    <a:pt x="253" y="284"/>
                  </a:lnTo>
                  <a:lnTo>
                    <a:pt x="249" y="273"/>
                  </a:lnTo>
                  <a:lnTo>
                    <a:pt x="249" y="273"/>
                  </a:lnTo>
                  <a:lnTo>
                    <a:pt x="248" y="264"/>
                  </a:lnTo>
                  <a:lnTo>
                    <a:pt x="245" y="254"/>
                  </a:lnTo>
                  <a:lnTo>
                    <a:pt x="244" y="228"/>
                  </a:lnTo>
                  <a:lnTo>
                    <a:pt x="242" y="197"/>
                  </a:lnTo>
                  <a:lnTo>
                    <a:pt x="242" y="164"/>
                  </a:lnTo>
                  <a:lnTo>
                    <a:pt x="242" y="108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37" y="74"/>
                  </a:lnTo>
                  <a:lnTo>
                    <a:pt x="230" y="67"/>
                  </a:lnTo>
                  <a:lnTo>
                    <a:pt x="219" y="59"/>
                  </a:lnTo>
                  <a:lnTo>
                    <a:pt x="208" y="51"/>
                  </a:lnTo>
                  <a:lnTo>
                    <a:pt x="196" y="45"/>
                  </a:lnTo>
                  <a:lnTo>
                    <a:pt x="184" y="39"/>
                  </a:lnTo>
                  <a:lnTo>
                    <a:pt x="155" y="27"/>
                  </a:lnTo>
                  <a:lnTo>
                    <a:pt x="128" y="17"/>
                  </a:lnTo>
                  <a:lnTo>
                    <a:pt x="103" y="9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3"/>
                  </a:lnTo>
                  <a:lnTo>
                    <a:pt x="56" y="5"/>
                  </a:lnTo>
                  <a:lnTo>
                    <a:pt x="54" y="9"/>
                  </a:lnTo>
                  <a:lnTo>
                    <a:pt x="53" y="13"/>
                  </a:lnTo>
                  <a:lnTo>
                    <a:pt x="52" y="21"/>
                  </a:lnTo>
                  <a:lnTo>
                    <a:pt x="53" y="31"/>
                  </a:lnTo>
                  <a:lnTo>
                    <a:pt x="57" y="50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8" y="73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29" y="108"/>
                  </a:lnTo>
                  <a:lnTo>
                    <a:pt x="15" y="126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3" y="168"/>
                  </a:lnTo>
                  <a:lnTo>
                    <a:pt x="7" y="177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29" y="228"/>
                  </a:lnTo>
                  <a:lnTo>
                    <a:pt x="29" y="228"/>
                  </a:lnTo>
                  <a:lnTo>
                    <a:pt x="32" y="247"/>
                  </a:lnTo>
                  <a:lnTo>
                    <a:pt x="34" y="268"/>
                  </a:lnTo>
                  <a:lnTo>
                    <a:pt x="35" y="291"/>
                  </a:lnTo>
                  <a:lnTo>
                    <a:pt x="35" y="312"/>
                  </a:lnTo>
                  <a:lnTo>
                    <a:pt x="34" y="350"/>
                  </a:lnTo>
                  <a:lnTo>
                    <a:pt x="32" y="364"/>
                  </a:lnTo>
                  <a:lnTo>
                    <a:pt x="47" y="364"/>
                  </a:lnTo>
                  <a:lnTo>
                    <a:pt x="47" y="364"/>
                  </a:lnTo>
                  <a:lnTo>
                    <a:pt x="47" y="346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8" y="234"/>
                  </a:lnTo>
                  <a:lnTo>
                    <a:pt x="50" y="223"/>
                  </a:lnTo>
                  <a:lnTo>
                    <a:pt x="53" y="215"/>
                  </a:lnTo>
                  <a:lnTo>
                    <a:pt x="56" y="214"/>
                  </a:lnTo>
                  <a:lnTo>
                    <a:pt x="58" y="213"/>
                  </a:lnTo>
                  <a:lnTo>
                    <a:pt x="61" y="213"/>
                  </a:lnTo>
                  <a:lnTo>
                    <a:pt x="63" y="214"/>
                  </a:lnTo>
                  <a:lnTo>
                    <a:pt x="70" y="218"/>
                  </a:lnTo>
                  <a:lnTo>
                    <a:pt x="76" y="224"/>
                  </a:lnTo>
                  <a:lnTo>
                    <a:pt x="84" y="233"/>
                  </a:lnTo>
                  <a:lnTo>
                    <a:pt x="98" y="256"/>
                  </a:lnTo>
                  <a:lnTo>
                    <a:pt x="112" y="282"/>
                  </a:lnTo>
                  <a:lnTo>
                    <a:pt x="123" y="307"/>
                  </a:lnTo>
                  <a:lnTo>
                    <a:pt x="131" y="329"/>
                  </a:lnTo>
                  <a:lnTo>
                    <a:pt x="131" y="329"/>
                  </a:lnTo>
                  <a:lnTo>
                    <a:pt x="137" y="344"/>
                  </a:lnTo>
                  <a:lnTo>
                    <a:pt x="145" y="357"/>
                  </a:lnTo>
                  <a:lnTo>
                    <a:pt x="153" y="366"/>
                  </a:lnTo>
                  <a:lnTo>
                    <a:pt x="162" y="373"/>
                  </a:lnTo>
                  <a:lnTo>
                    <a:pt x="172" y="376"/>
                  </a:lnTo>
                  <a:lnTo>
                    <a:pt x="182" y="379"/>
                  </a:lnTo>
                  <a:lnTo>
                    <a:pt x="194" y="379"/>
                  </a:lnTo>
                  <a:lnTo>
                    <a:pt x="207" y="379"/>
                  </a:lnTo>
                  <a:lnTo>
                    <a:pt x="207" y="379"/>
                  </a:lnTo>
                  <a:lnTo>
                    <a:pt x="233" y="376"/>
                  </a:lnTo>
                  <a:lnTo>
                    <a:pt x="262" y="373"/>
                  </a:lnTo>
                  <a:lnTo>
                    <a:pt x="291" y="369"/>
                  </a:lnTo>
                  <a:lnTo>
                    <a:pt x="322" y="365"/>
                  </a:lnTo>
                  <a:lnTo>
                    <a:pt x="322" y="365"/>
                  </a:lnTo>
                  <a:lnTo>
                    <a:pt x="336" y="362"/>
                  </a:lnTo>
                  <a:lnTo>
                    <a:pt x="347" y="360"/>
                  </a:lnTo>
                  <a:lnTo>
                    <a:pt x="355" y="356"/>
                  </a:lnTo>
                  <a:lnTo>
                    <a:pt x="358" y="355"/>
                  </a:lnTo>
                  <a:lnTo>
                    <a:pt x="360" y="352"/>
                  </a:lnTo>
                  <a:lnTo>
                    <a:pt x="360" y="350"/>
                  </a:lnTo>
                  <a:lnTo>
                    <a:pt x="359" y="347"/>
                  </a:lnTo>
                  <a:lnTo>
                    <a:pt x="358" y="344"/>
                  </a:lnTo>
                  <a:lnTo>
                    <a:pt x="355" y="341"/>
                  </a:lnTo>
                  <a:lnTo>
                    <a:pt x="345" y="334"/>
                  </a:lnTo>
                  <a:lnTo>
                    <a:pt x="328" y="327"/>
                  </a:lnTo>
                  <a:close/>
                  <a:moveTo>
                    <a:pt x="66" y="41"/>
                  </a:moveTo>
                  <a:lnTo>
                    <a:pt x="66" y="41"/>
                  </a:lnTo>
                  <a:lnTo>
                    <a:pt x="63" y="35"/>
                  </a:lnTo>
                  <a:lnTo>
                    <a:pt x="62" y="26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25"/>
                  </a:lnTo>
                  <a:lnTo>
                    <a:pt x="6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6" name="Freeform 1653"/>
            <p:cNvSpPr>
              <a:spLocks noEditPoints="1"/>
            </p:cNvSpPr>
            <p:nvPr/>
          </p:nvSpPr>
          <p:spPr bwMode="auto">
            <a:xfrm>
              <a:off x="6489146" y="2292506"/>
              <a:ext cx="1017648" cy="641758"/>
            </a:xfrm>
            <a:custGeom>
              <a:avLst/>
              <a:gdLst>
                <a:gd name="T0" fmla="*/ 62 w 666"/>
                <a:gd name="T1" fmla="*/ 244 h 420"/>
                <a:gd name="T2" fmla="*/ 30 w 666"/>
                <a:gd name="T3" fmla="*/ 250 h 420"/>
                <a:gd name="T4" fmla="*/ 22 w 666"/>
                <a:gd name="T5" fmla="*/ 237 h 420"/>
                <a:gd name="T6" fmla="*/ 85 w 666"/>
                <a:gd name="T7" fmla="*/ 269 h 420"/>
                <a:gd name="T8" fmla="*/ 113 w 666"/>
                <a:gd name="T9" fmla="*/ 226 h 420"/>
                <a:gd name="T10" fmla="*/ 236 w 666"/>
                <a:gd name="T11" fmla="*/ 236 h 420"/>
                <a:gd name="T12" fmla="*/ 285 w 666"/>
                <a:gd name="T13" fmla="*/ 268 h 420"/>
                <a:gd name="T14" fmla="*/ 281 w 666"/>
                <a:gd name="T15" fmla="*/ 324 h 420"/>
                <a:gd name="T16" fmla="*/ 212 w 666"/>
                <a:gd name="T17" fmla="*/ 388 h 420"/>
                <a:gd name="T18" fmla="*/ 140 w 666"/>
                <a:gd name="T19" fmla="*/ 392 h 420"/>
                <a:gd name="T20" fmla="*/ 70 w 666"/>
                <a:gd name="T21" fmla="*/ 345 h 420"/>
                <a:gd name="T22" fmla="*/ 64 w 666"/>
                <a:gd name="T23" fmla="*/ 305 h 420"/>
                <a:gd name="T24" fmla="*/ 411 w 666"/>
                <a:gd name="T25" fmla="*/ 244 h 420"/>
                <a:gd name="T26" fmla="*/ 544 w 666"/>
                <a:gd name="T27" fmla="*/ 224 h 420"/>
                <a:gd name="T28" fmla="*/ 580 w 666"/>
                <a:gd name="T29" fmla="*/ 254 h 420"/>
                <a:gd name="T30" fmla="*/ 598 w 666"/>
                <a:gd name="T31" fmla="*/ 295 h 420"/>
                <a:gd name="T32" fmla="*/ 603 w 666"/>
                <a:gd name="T33" fmla="*/ 337 h 420"/>
                <a:gd name="T34" fmla="*/ 548 w 666"/>
                <a:gd name="T35" fmla="*/ 387 h 420"/>
                <a:gd name="T36" fmla="*/ 477 w 666"/>
                <a:gd name="T37" fmla="*/ 393 h 420"/>
                <a:gd name="T38" fmla="*/ 406 w 666"/>
                <a:gd name="T39" fmla="*/ 354 h 420"/>
                <a:gd name="T40" fmla="*/ 381 w 666"/>
                <a:gd name="T41" fmla="*/ 281 h 420"/>
                <a:gd name="T42" fmla="*/ 639 w 666"/>
                <a:gd name="T43" fmla="*/ 237 h 420"/>
                <a:gd name="T44" fmla="*/ 639 w 666"/>
                <a:gd name="T45" fmla="*/ 250 h 420"/>
                <a:gd name="T46" fmla="*/ 603 w 666"/>
                <a:gd name="T47" fmla="*/ 244 h 420"/>
                <a:gd name="T48" fmla="*/ 27 w 666"/>
                <a:gd name="T49" fmla="*/ 315 h 420"/>
                <a:gd name="T50" fmla="*/ 66 w 666"/>
                <a:gd name="T51" fmla="*/ 391 h 420"/>
                <a:gd name="T52" fmla="*/ 131 w 666"/>
                <a:gd name="T53" fmla="*/ 419 h 420"/>
                <a:gd name="T54" fmla="*/ 251 w 666"/>
                <a:gd name="T55" fmla="*/ 404 h 420"/>
                <a:gd name="T56" fmla="*/ 303 w 666"/>
                <a:gd name="T57" fmla="*/ 350 h 420"/>
                <a:gd name="T58" fmla="*/ 320 w 666"/>
                <a:gd name="T59" fmla="*/ 300 h 420"/>
                <a:gd name="T60" fmla="*/ 350 w 666"/>
                <a:gd name="T61" fmla="*/ 305 h 420"/>
                <a:gd name="T62" fmla="*/ 408 w 666"/>
                <a:gd name="T63" fmla="*/ 390 h 420"/>
                <a:gd name="T64" fmla="*/ 479 w 666"/>
                <a:gd name="T65" fmla="*/ 419 h 420"/>
                <a:gd name="T66" fmla="*/ 560 w 666"/>
                <a:gd name="T67" fmla="*/ 410 h 420"/>
                <a:gd name="T68" fmla="*/ 638 w 666"/>
                <a:gd name="T69" fmla="*/ 331 h 420"/>
                <a:gd name="T70" fmla="*/ 658 w 666"/>
                <a:gd name="T71" fmla="*/ 263 h 420"/>
                <a:gd name="T72" fmla="*/ 664 w 666"/>
                <a:gd name="T73" fmla="*/ 206 h 420"/>
                <a:gd name="T74" fmla="*/ 640 w 666"/>
                <a:gd name="T75" fmla="*/ 167 h 420"/>
                <a:gd name="T76" fmla="*/ 585 w 666"/>
                <a:gd name="T77" fmla="*/ 34 h 420"/>
                <a:gd name="T78" fmla="*/ 550 w 666"/>
                <a:gd name="T79" fmla="*/ 23 h 420"/>
                <a:gd name="T80" fmla="*/ 521 w 666"/>
                <a:gd name="T81" fmla="*/ 49 h 420"/>
                <a:gd name="T82" fmla="*/ 538 w 666"/>
                <a:gd name="T83" fmla="*/ 59 h 420"/>
                <a:gd name="T84" fmla="*/ 561 w 666"/>
                <a:gd name="T85" fmla="*/ 41 h 420"/>
                <a:gd name="T86" fmla="*/ 596 w 666"/>
                <a:gd name="T87" fmla="*/ 113 h 420"/>
                <a:gd name="T88" fmla="*/ 601 w 666"/>
                <a:gd name="T89" fmla="*/ 183 h 420"/>
                <a:gd name="T90" fmla="*/ 492 w 666"/>
                <a:gd name="T91" fmla="*/ 198 h 420"/>
                <a:gd name="T92" fmla="*/ 386 w 666"/>
                <a:gd name="T93" fmla="*/ 231 h 420"/>
                <a:gd name="T94" fmla="*/ 333 w 666"/>
                <a:gd name="T95" fmla="*/ 254 h 420"/>
                <a:gd name="T96" fmla="*/ 273 w 666"/>
                <a:gd name="T97" fmla="*/ 224 h 420"/>
                <a:gd name="T98" fmla="*/ 150 w 666"/>
                <a:gd name="T99" fmla="*/ 195 h 420"/>
                <a:gd name="T100" fmla="*/ 66 w 666"/>
                <a:gd name="T101" fmla="*/ 185 h 420"/>
                <a:gd name="T102" fmla="*/ 73 w 666"/>
                <a:gd name="T103" fmla="*/ 91 h 420"/>
                <a:gd name="T104" fmla="*/ 108 w 666"/>
                <a:gd name="T105" fmla="*/ 21 h 420"/>
                <a:gd name="T106" fmla="*/ 132 w 666"/>
                <a:gd name="T107" fmla="*/ 39 h 420"/>
                <a:gd name="T108" fmla="*/ 149 w 666"/>
                <a:gd name="T109" fmla="*/ 29 h 420"/>
                <a:gd name="T110" fmla="*/ 121 w 666"/>
                <a:gd name="T111" fmla="*/ 2 h 420"/>
                <a:gd name="T112" fmla="*/ 85 w 666"/>
                <a:gd name="T113" fmla="*/ 13 h 420"/>
                <a:gd name="T114" fmla="*/ 31 w 666"/>
                <a:gd name="T115" fmla="*/ 142 h 420"/>
                <a:gd name="T116" fmla="*/ 22 w 666"/>
                <a:gd name="T117" fmla="*/ 198 h 420"/>
                <a:gd name="T118" fmla="*/ 8 w 666"/>
                <a:gd name="T119" fmla="*/ 210 h 420"/>
                <a:gd name="T120" fmla="*/ 3 w 666"/>
                <a:gd name="T121" fmla="*/ 25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6" h="420">
                  <a:moveTo>
                    <a:pt x="30" y="237"/>
                  </a:moveTo>
                  <a:lnTo>
                    <a:pt x="50" y="237"/>
                  </a:lnTo>
                  <a:lnTo>
                    <a:pt x="50" y="237"/>
                  </a:lnTo>
                  <a:lnTo>
                    <a:pt x="56" y="237"/>
                  </a:lnTo>
                  <a:lnTo>
                    <a:pt x="58" y="237"/>
                  </a:lnTo>
                  <a:lnTo>
                    <a:pt x="61" y="240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6"/>
                  </a:lnTo>
                  <a:lnTo>
                    <a:pt x="58" y="249"/>
                  </a:lnTo>
                  <a:lnTo>
                    <a:pt x="56" y="250"/>
                  </a:lnTo>
                  <a:lnTo>
                    <a:pt x="50" y="250"/>
                  </a:lnTo>
                  <a:lnTo>
                    <a:pt x="30" y="250"/>
                  </a:lnTo>
                  <a:lnTo>
                    <a:pt x="30" y="250"/>
                  </a:lnTo>
                  <a:lnTo>
                    <a:pt x="26" y="250"/>
                  </a:lnTo>
                  <a:lnTo>
                    <a:pt x="22" y="249"/>
                  </a:lnTo>
                  <a:lnTo>
                    <a:pt x="21" y="246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1" y="240"/>
                  </a:lnTo>
                  <a:lnTo>
                    <a:pt x="22" y="237"/>
                  </a:lnTo>
                  <a:lnTo>
                    <a:pt x="26" y="237"/>
                  </a:lnTo>
                  <a:lnTo>
                    <a:pt x="30" y="237"/>
                  </a:lnTo>
                  <a:close/>
                  <a:moveTo>
                    <a:pt x="76" y="287"/>
                  </a:moveTo>
                  <a:lnTo>
                    <a:pt x="76" y="287"/>
                  </a:lnTo>
                  <a:lnTo>
                    <a:pt x="82" y="279"/>
                  </a:lnTo>
                  <a:lnTo>
                    <a:pt x="84" y="274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8" y="254"/>
                  </a:lnTo>
                  <a:lnTo>
                    <a:pt x="90" y="246"/>
                  </a:lnTo>
                  <a:lnTo>
                    <a:pt x="94" y="238"/>
                  </a:lnTo>
                  <a:lnTo>
                    <a:pt x="99" y="233"/>
                  </a:lnTo>
                  <a:lnTo>
                    <a:pt x="105" y="228"/>
                  </a:lnTo>
                  <a:lnTo>
                    <a:pt x="113" y="226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55" y="224"/>
                  </a:lnTo>
                  <a:lnTo>
                    <a:pt x="177" y="226"/>
                  </a:lnTo>
                  <a:lnTo>
                    <a:pt x="200" y="228"/>
                  </a:lnTo>
                  <a:lnTo>
                    <a:pt x="224" y="232"/>
                  </a:lnTo>
                  <a:lnTo>
                    <a:pt x="236" y="236"/>
                  </a:lnTo>
                  <a:lnTo>
                    <a:pt x="246" y="240"/>
                  </a:lnTo>
                  <a:lnTo>
                    <a:pt x="256" y="244"/>
                  </a:lnTo>
                  <a:lnTo>
                    <a:pt x="267" y="250"/>
                  </a:lnTo>
                  <a:lnTo>
                    <a:pt x="274" y="256"/>
                  </a:lnTo>
                  <a:lnTo>
                    <a:pt x="282" y="264"/>
                  </a:lnTo>
                  <a:lnTo>
                    <a:pt x="282" y="264"/>
                  </a:lnTo>
                  <a:lnTo>
                    <a:pt x="285" y="268"/>
                  </a:lnTo>
                  <a:lnTo>
                    <a:pt x="287" y="274"/>
                  </a:lnTo>
                  <a:lnTo>
                    <a:pt x="288" y="281"/>
                  </a:lnTo>
                  <a:lnTo>
                    <a:pt x="288" y="287"/>
                  </a:lnTo>
                  <a:lnTo>
                    <a:pt x="288" y="301"/>
                  </a:lnTo>
                  <a:lnTo>
                    <a:pt x="286" y="313"/>
                  </a:lnTo>
                  <a:lnTo>
                    <a:pt x="286" y="313"/>
                  </a:lnTo>
                  <a:lnTo>
                    <a:pt x="281" y="324"/>
                  </a:lnTo>
                  <a:lnTo>
                    <a:pt x="274" y="336"/>
                  </a:lnTo>
                  <a:lnTo>
                    <a:pt x="267" y="349"/>
                  </a:lnTo>
                  <a:lnTo>
                    <a:pt x="256" y="360"/>
                  </a:lnTo>
                  <a:lnTo>
                    <a:pt x="245" y="372"/>
                  </a:lnTo>
                  <a:lnTo>
                    <a:pt x="230" y="381"/>
                  </a:lnTo>
                  <a:lnTo>
                    <a:pt x="222" y="386"/>
                  </a:lnTo>
                  <a:lnTo>
                    <a:pt x="212" y="388"/>
                  </a:lnTo>
                  <a:lnTo>
                    <a:pt x="203" y="392"/>
                  </a:lnTo>
                  <a:lnTo>
                    <a:pt x="192" y="393"/>
                  </a:lnTo>
                  <a:lnTo>
                    <a:pt x="192" y="393"/>
                  </a:lnTo>
                  <a:lnTo>
                    <a:pt x="180" y="395"/>
                  </a:lnTo>
                  <a:lnTo>
                    <a:pt x="166" y="395"/>
                  </a:lnTo>
                  <a:lnTo>
                    <a:pt x="152" y="395"/>
                  </a:lnTo>
                  <a:lnTo>
                    <a:pt x="140" y="392"/>
                  </a:lnTo>
                  <a:lnTo>
                    <a:pt x="140" y="392"/>
                  </a:lnTo>
                  <a:lnTo>
                    <a:pt x="122" y="388"/>
                  </a:lnTo>
                  <a:lnTo>
                    <a:pt x="107" y="382"/>
                  </a:lnTo>
                  <a:lnTo>
                    <a:pt x="94" y="374"/>
                  </a:lnTo>
                  <a:lnTo>
                    <a:pt x="84" y="365"/>
                  </a:lnTo>
                  <a:lnTo>
                    <a:pt x="76" y="355"/>
                  </a:lnTo>
                  <a:lnTo>
                    <a:pt x="70" y="345"/>
                  </a:lnTo>
                  <a:lnTo>
                    <a:pt x="66" y="336"/>
                  </a:lnTo>
                  <a:lnTo>
                    <a:pt x="62" y="326"/>
                  </a:lnTo>
                  <a:lnTo>
                    <a:pt x="62" y="326"/>
                  </a:lnTo>
                  <a:lnTo>
                    <a:pt x="62" y="320"/>
                  </a:lnTo>
                  <a:lnTo>
                    <a:pt x="62" y="315"/>
                  </a:lnTo>
                  <a:lnTo>
                    <a:pt x="63" y="310"/>
                  </a:lnTo>
                  <a:lnTo>
                    <a:pt x="64" y="305"/>
                  </a:lnTo>
                  <a:lnTo>
                    <a:pt x="70" y="295"/>
                  </a:lnTo>
                  <a:lnTo>
                    <a:pt x="76" y="287"/>
                  </a:lnTo>
                  <a:close/>
                  <a:moveTo>
                    <a:pt x="387" y="264"/>
                  </a:moveTo>
                  <a:lnTo>
                    <a:pt x="387" y="264"/>
                  </a:lnTo>
                  <a:lnTo>
                    <a:pt x="395" y="256"/>
                  </a:lnTo>
                  <a:lnTo>
                    <a:pt x="402" y="250"/>
                  </a:lnTo>
                  <a:lnTo>
                    <a:pt x="411" y="244"/>
                  </a:lnTo>
                  <a:lnTo>
                    <a:pt x="422" y="240"/>
                  </a:lnTo>
                  <a:lnTo>
                    <a:pt x="433" y="236"/>
                  </a:lnTo>
                  <a:lnTo>
                    <a:pt x="445" y="232"/>
                  </a:lnTo>
                  <a:lnTo>
                    <a:pt x="468" y="228"/>
                  </a:lnTo>
                  <a:lnTo>
                    <a:pt x="492" y="226"/>
                  </a:lnTo>
                  <a:lnTo>
                    <a:pt x="514" y="224"/>
                  </a:lnTo>
                  <a:lnTo>
                    <a:pt x="544" y="224"/>
                  </a:lnTo>
                  <a:lnTo>
                    <a:pt x="544" y="224"/>
                  </a:lnTo>
                  <a:lnTo>
                    <a:pt x="555" y="226"/>
                  </a:lnTo>
                  <a:lnTo>
                    <a:pt x="564" y="228"/>
                  </a:lnTo>
                  <a:lnTo>
                    <a:pt x="570" y="233"/>
                  </a:lnTo>
                  <a:lnTo>
                    <a:pt x="575" y="238"/>
                  </a:lnTo>
                  <a:lnTo>
                    <a:pt x="578" y="246"/>
                  </a:lnTo>
                  <a:lnTo>
                    <a:pt x="580" y="254"/>
                  </a:lnTo>
                  <a:lnTo>
                    <a:pt x="584" y="269"/>
                  </a:lnTo>
                  <a:lnTo>
                    <a:pt x="584" y="269"/>
                  </a:lnTo>
                  <a:lnTo>
                    <a:pt x="585" y="274"/>
                  </a:lnTo>
                  <a:lnTo>
                    <a:pt x="587" y="279"/>
                  </a:lnTo>
                  <a:lnTo>
                    <a:pt x="593" y="287"/>
                  </a:lnTo>
                  <a:lnTo>
                    <a:pt x="593" y="287"/>
                  </a:lnTo>
                  <a:lnTo>
                    <a:pt x="598" y="295"/>
                  </a:lnTo>
                  <a:lnTo>
                    <a:pt x="603" y="305"/>
                  </a:lnTo>
                  <a:lnTo>
                    <a:pt x="606" y="310"/>
                  </a:lnTo>
                  <a:lnTo>
                    <a:pt x="607" y="315"/>
                  </a:lnTo>
                  <a:lnTo>
                    <a:pt x="607" y="320"/>
                  </a:lnTo>
                  <a:lnTo>
                    <a:pt x="606" y="326"/>
                  </a:lnTo>
                  <a:lnTo>
                    <a:pt x="606" y="326"/>
                  </a:lnTo>
                  <a:lnTo>
                    <a:pt x="603" y="337"/>
                  </a:lnTo>
                  <a:lnTo>
                    <a:pt x="597" y="349"/>
                  </a:lnTo>
                  <a:lnTo>
                    <a:pt x="589" y="360"/>
                  </a:lnTo>
                  <a:lnTo>
                    <a:pt x="579" y="370"/>
                  </a:lnTo>
                  <a:lnTo>
                    <a:pt x="573" y="375"/>
                  </a:lnTo>
                  <a:lnTo>
                    <a:pt x="566" y="379"/>
                  </a:lnTo>
                  <a:lnTo>
                    <a:pt x="557" y="384"/>
                  </a:lnTo>
                  <a:lnTo>
                    <a:pt x="548" y="387"/>
                  </a:lnTo>
                  <a:lnTo>
                    <a:pt x="539" y="391"/>
                  </a:lnTo>
                  <a:lnTo>
                    <a:pt x="528" y="393"/>
                  </a:lnTo>
                  <a:lnTo>
                    <a:pt x="516" y="395"/>
                  </a:lnTo>
                  <a:lnTo>
                    <a:pt x="504" y="395"/>
                  </a:lnTo>
                  <a:lnTo>
                    <a:pt x="504" y="395"/>
                  </a:lnTo>
                  <a:lnTo>
                    <a:pt x="489" y="395"/>
                  </a:lnTo>
                  <a:lnTo>
                    <a:pt x="477" y="393"/>
                  </a:lnTo>
                  <a:lnTo>
                    <a:pt x="464" y="391"/>
                  </a:lnTo>
                  <a:lnTo>
                    <a:pt x="454" y="387"/>
                  </a:lnTo>
                  <a:lnTo>
                    <a:pt x="443" y="383"/>
                  </a:lnTo>
                  <a:lnTo>
                    <a:pt x="434" y="378"/>
                  </a:lnTo>
                  <a:lnTo>
                    <a:pt x="425" y="373"/>
                  </a:lnTo>
                  <a:lnTo>
                    <a:pt x="419" y="366"/>
                  </a:lnTo>
                  <a:lnTo>
                    <a:pt x="406" y="354"/>
                  </a:lnTo>
                  <a:lnTo>
                    <a:pt x="396" y="340"/>
                  </a:lnTo>
                  <a:lnTo>
                    <a:pt x="388" y="326"/>
                  </a:lnTo>
                  <a:lnTo>
                    <a:pt x="383" y="313"/>
                  </a:lnTo>
                  <a:lnTo>
                    <a:pt x="383" y="313"/>
                  </a:lnTo>
                  <a:lnTo>
                    <a:pt x="381" y="301"/>
                  </a:lnTo>
                  <a:lnTo>
                    <a:pt x="381" y="287"/>
                  </a:lnTo>
                  <a:lnTo>
                    <a:pt x="381" y="281"/>
                  </a:lnTo>
                  <a:lnTo>
                    <a:pt x="382" y="274"/>
                  </a:lnTo>
                  <a:lnTo>
                    <a:pt x="384" y="268"/>
                  </a:lnTo>
                  <a:lnTo>
                    <a:pt x="387" y="264"/>
                  </a:lnTo>
                  <a:close/>
                  <a:moveTo>
                    <a:pt x="614" y="237"/>
                  </a:moveTo>
                  <a:lnTo>
                    <a:pt x="634" y="237"/>
                  </a:lnTo>
                  <a:lnTo>
                    <a:pt x="634" y="237"/>
                  </a:lnTo>
                  <a:lnTo>
                    <a:pt x="639" y="237"/>
                  </a:lnTo>
                  <a:lnTo>
                    <a:pt x="642" y="237"/>
                  </a:lnTo>
                  <a:lnTo>
                    <a:pt x="644" y="240"/>
                  </a:lnTo>
                  <a:lnTo>
                    <a:pt x="646" y="244"/>
                  </a:lnTo>
                  <a:lnTo>
                    <a:pt x="646" y="244"/>
                  </a:lnTo>
                  <a:lnTo>
                    <a:pt x="644" y="246"/>
                  </a:lnTo>
                  <a:lnTo>
                    <a:pt x="642" y="249"/>
                  </a:lnTo>
                  <a:lnTo>
                    <a:pt x="639" y="250"/>
                  </a:lnTo>
                  <a:lnTo>
                    <a:pt x="634" y="250"/>
                  </a:lnTo>
                  <a:lnTo>
                    <a:pt x="614" y="250"/>
                  </a:lnTo>
                  <a:lnTo>
                    <a:pt x="614" y="250"/>
                  </a:lnTo>
                  <a:lnTo>
                    <a:pt x="610" y="250"/>
                  </a:lnTo>
                  <a:lnTo>
                    <a:pt x="606" y="249"/>
                  </a:lnTo>
                  <a:lnTo>
                    <a:pt x="605" y="246"/>
                  </a:lnTo>
                  <a:lnTo>
                    <a:pt x="603" y="244"/>
                  </a:lnTo>
                  <a:lnTo>
                    <a:pt x="603" y="244"/>
                  </a:lnTo>
                  <a:lnTo>
                    <a:pt x="605" y="240"/>
                  </a:lnTo>
                  <a:lnTo>
                    <a:pt x="606" y="237"/>
                  </a:lnTo>
                  <a:lnTo>
                    <a:pt x="610" y="237"/>
                  </a:lnTo>
                  <a:lnTo>
                    <a:pt x="614" y="237"/>
                  </a:lnTo>
                  <a:close/>
                  <a:moveTo>
                    <a:pt x="27" y="315"/>
                  </a:moveTo>
                  <a:lnTo>
                    <a:pt x="27" y="315"/>
                  </a:lnTo>
                  <a:lnTo>
                    <a:pt x="30" y="329"/>
                  </a:lnTo>
                  <a:lnTo>
                    <a:pt x="35" y="345"/>
                  </a:lnTo>
                  <a:lnTo>
                    <a:pt x="41" y="360"/>
                  </a:lnTo>
                  <a:lnTo>
                    <a:pt x="47" y="368"/>
                  </a:lnTo>
                  <a:lnTo>
                    <a:pt x="52" y="375"/>
                  </a:lnTo>
                  <a:lnTo>
                    <a:pt x="58" y="383"/>
                  </a:lnTo>
                  <a:lnTo>
                    <a:pt x="66" y="391"/>
                  </a:lnTo>
                  <a:lnTo>
                    <a:pt x="73" y="397"/>
                  </a:lnTo>
                  <a:lnTo>
                    <a:pt x="84" y="402"/>
                  </a:lnTo>
                  <a:lnTo>
                    <a:pt x="94" y="407"/>
                  </a:lnTo>
                  <a:lnTo>
                    <a:pt x="105" y="413"/>
                  </a:lnTo>
                  <a:lnTo>
                    <a:pt x="117" y="416"/>
                  </a:lnTo>
                  <a:lnTo>
                    <a:pt x="131" y="419"/>
                  </a:lnTo>
                  <a:lnTo>
                    <a:pt x="131" y="419"/>
                  </a:lnTo>
                  <a:lnTo>
                    <a:pt x="158" y="420"/>
                  </a:lnTo>
                  <a:lnTo>
                    <a:pt x="184" y="420"/>
                  </a:lnTo>
                  <a:lnTo>
                    <a:pt x="184" y="420"/>
                  </a:lnTo>
                  <a:lnTo>
                    <a:pt x="199" y="419"/>
                  </a:lnTo>
                  <a:lnTo>
                    <a:pt x="216" y="416"/>
                  </a:lnTo>
                  <a:lnTo>
                    <a:pt x="233" y="411"/>
                  </a:lnTo>
                  <a:lnTo>
                    <a:pt x="251" y="404"/>
                  </a:lnTo>
                  <a:lnTo>
                    <a:pt x="260" y="398"/>
                  </a:lnTo>
                  <a:lnTo>
                    <a:pt x="269" y="393"/>
                  </a:lnTo>
                  <a:lnTo>
                    <a:pt x="277" y="387"/>
                  </a:lnTo>
                  <a:lnTo>
                    <a:pt x="285" y="379"/>
                  </a:lnTo>
                  <a:lnTo>
                    <a:pt x="291" y="370"/>
                  </a:lnTo>
                  <a:lnTo>
                    <a:pt x="297" y="360"/>
                  </a:lnTo>
                  <a:lnTo>
                    <a:pt x="303" y="350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13" y="315"/>
                  </a:lnTo>
                  <a:lnTo>
                    <a:pt x="315" y="306"/>
                  </a:lnTo>
                  <a:lnTo>
                    <a:pt x="318" y="302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26" y="297"/>
                  </a:lnTo>
                  <a:lnTo>
                    <a:pt x="333" y="296"/>
                  </a:lnTo>
                  <a:lnTo>
                    <a:pt x="333" y="296"/>
                  </a:lnTo>
                  <a:lnTo>
                    <a:pt x="341" y="297"/>
                  </a:lnTo>
                  <a:lnTo>
                    <a:pt x="346" y="300"/>
                  </a:lnTo>
                  <a:lnTo>
                    <a:pt x="346" y="300"/>
                  </a:lnTo>
                  <a:lnTo>
                    <a:pt x="350" y="305"/>
                  </a:lnTo>
                  <a:lnTo>
                    <a:pt x="355" y="314"/>
                  </a:lnTo>
                  <a:lnTo>
                    <a:pt x="364" y="334"/>
                  </a:lnTo>
                  <a:lnTo>
                    <a:pt x="364" y="334"/>
                  </a:lnTo>
                  <a:lnTo>
                    <a:pt x="372" y="347"/>
                  </a:lnTo>
                  <a:lnTo>
                    <a:pt x="382" y="361"/>
                  </a:lnTo>
                  <a:lnTo>
                    <a:pt x="393" y="375"/>
                  </a:lnTo>
                  <a:lnTo>
                    <a:pt x="408" y="390"/>
                  </a:lnTo>
                  <a:lnTo>
                    <a:pt x="416" y="396"/>
                  </a:lnTo>
                  <a:lnTo>
                    <a:pt x="425" y="401"/>
                  </a:lnTo>
                  <a:lnTo>
                    <a:pt x="434" y="406"/>
                  </a:lnTo>
                  <a:lnTo>
                    <a:pt x="445" y="411"/>
                  </a:lnTo>
                  <a:lnTo>
                    <a:pt x="455" y="415"/>
                  </a:lnTo>
                  <a:lnTo>
                    <a:pt x="466" y="418"/>
                  </a:lnTo>
                  <a:lnTo>
                    <a:pt x="479" y="419"/>
                  </a:lnTo>
                  <a:lnTo>
                    <a:pt x="491" y="420"/>
                  </a:lnTo>
                  <a:lnTo>
                    <a:pt x="491" y="420"/>
                  </a:lnTo>
                  <a:lnTo>
                    <a:pt x="497" y="420"/>
                  </a:lnTo>
                  <a:lnTo>
                    <a:pt x="512" y="420"/>
                  </a:lnTo>
                  <a:lnTo>
                    <a:pt x="534" y="416"/>
                  </a:lnTo>
                  <a:lnTo>
                    <a:pt x="547" y="414"/>
                  </a:lnTo>
                  <a:lnTo>
                    <a:pt x="560" y="410"/>
                  </a:lnTo>
                  <a:lnTo>
                    <a:pt x="574" y="405"/>
                  </a:lnTo>
                  <a:lnTo>
                    <a:pt x="587" y="397"/>
                  </a:lnTo>
                  <a:lnTo>
                    <a:pt x="600" y="388"/>
                  </a:lnTo>
                  <a:lnTo>
                    <a:pt x="611" y="378"/>
                  </a:lnTo>
                  <a:lnTo>
                    <a:pt x="621" y="365"/>
                  </a:lnTo>
                  <a:lnTo>
                    <a:pt x="630" y="349"/>
                  </a:lnTo>
                  <a:lnTo>
                    <a:pt x="638" y="331"/>
                  </a:lnTo>
                  <a:lnTo>
                    <a:pt x="640" y="322"/>
                  </a:lnTo>
                  <a:lnTo>
                    <a:pt x="642" y="310"/>
                  </a:lnTo>
                  <a:lnTo>
                    <a:pt x="642" y="310"/>
                  </a:lnTo>
                  <a:lnTo>
                    <a:pt x="644" y="299"/>
                  </a:lnTo>
                  <a:lnTo>
                    <a:pt x="648" y="286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61" y="256"/>
                  </a:lnTo>
                  <a:lnTo>
                    <a:pt x="664" y="247"/>
                  </a:lnTo>
                  <a:lnTo>
                    <a:pt x="666" y="238"/>
                  </a:lnTo>
                  <a:lnTo>
                    <a:pt x="666" y="230"/>
                  </a:lnTo>
                  <a:lnTo>
                    <a:pt x="666" y="230"/>
                  </a:lnTo>
                  <a:lnTo>
                    <a:pt x="666" y="215"/>
                  </a:lnTo>
                  <a:lnTo>
                    <a:pt x="664" y="206"/>
                  </a:lnTo>
                  <a:lnTo>
                    <a:pt x="664" y="206"/>
                  </a:lnTo>
                  <a:lnTo>
                    <a:pt x="658" y="196"/>
                  </a:lnTo>
                  <a:lnTo>
                    <a:pt x="652" y="187"/>
                  </a:lnTo>
                  <a:lnTo>
                    <a:pt x="644" y="177"/>
                  </a:lnTo>
                  <a:lnTo>
                    <a:pt x="642" y="172"/>
                  </a:lnTo>
                  <a:lnTo>
                    <a:pt x="640" y="167"/>
                  </a:lnTo>
                  <a:lnTo>
                    <a:pt x="640" y="167"/>
                  </a:lnTo>
                  <a:lnTo>
                    <a:pt x="625" y="113"/>
                  </a:lnTo>
                  <a:lnTo>
                    <a:pt x="617" y="87"/>
                  </a:lnTo>
                  <a:lnTo>
                    <a:pt x="608" y="66"/>
                  </a:lnTo>
                  <a:lnTo>
                    <a:pt x="608" y="66"/>
                  </a:lnTo>
                  <a:lnTo>
                    <a:pt x="603" y="55"/>
                  </a:lnTo>
                  <a:lnTo>
                    <a:pt x="594" y="44"/>
                  </a:lnTo>
                  <a:lnTo>
                    <a:pt x="585" y="34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71" y="23"/>
                  </a:lnTo>
                  <a:lnTo>
                    <a:pt x="566" y="22"/>
                  </a:lnTo>
                  <a:lnTo>
                    <a:pt x="561" y="21"/>
                  </a:lnTo>
                  <a:lnTo>
                    <a:pt x="556" y="21"/>
                  </a:lnTo>
                  <a:lnTo>
                    <a:pt x="550" y="23"/>
                  </a:lnTo>
                  <a:lnTo>
                    <a:pt x="543" y="26"/>
                  </a:lnTo>
                  <a:lnTo>
                    <a:pt x="537" y="30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25" y="43"/>
                  </a:lnTo>
                  <a:lnTo>
                    <a:pt x="521" y="49"/>
                  </a:lnTo>
                  <a:lnTo>
                    <a:pt x="521" y="49"/>
                  </a:lnTo>
                  <a:lnTo>
                    <a:pt x="520" y="54"/>
                  </a:lnTo>
                  <a:lnTo>
                    <a:pt x="521" y="59"/>
                  </a:lnTo>
                  <a:lnTo>
                    <a:pt x="525" y="63"/>
                  </a:lnTo>
                  <a:lnTo>
                    <a:pt x="529" y="64"/>
                  </a:lnTo>
                  <a:lnTo>
                    <a:pt x="529" y="64"/>
                  </a:lnTo>
                  <a:lnTo>
                    <a:pt x="534" y="62"/>
                  </a:lnTo>
                  <a:lnTo>
                    <a:pt x="538" y="59"/>
                  </a:lnTo>
                  <a:lnTo>
                    <a:pt x="547" y="49"/>
                  </a:lnTo>
                  <a:lnTo>
                    <a:pt x="547" y="49"/>
                  </a:lnTo>
                  <a:lnTo>
                    <a:pt x="551" y="46"/>
                  </a:lnTo>
                  <a:lnTo>
                    <a:pt x="553" y="44"/>
                  </a:lnTo>
                  <a:lnTo>
                    <a:pt x="557" y="43"/>
                  </a:lnTo>
                  <a:lnTo>
                    <a:pt x="561" y="41"/>
                  </a:lnTo>
                  <a:lnTo>
                    <a:pt x="561" y="41"/>
                  </a:lnTo>
                  <a:lnTo>
                    <a:pt x="566" y="43"/>
                  </a:lnTo>
                  <a:lnTo>
                    <a:pt x="570" y="45"/>
                  </a:lnTo>
                  <a:lnTo>
                    <a:pt x="574" y="49"/>
                  </a:lnTo>
                  <a:lnTo>
                    <a:pt x="576" y="54"/>
                  </a:lnTo>
                  <a:lnTo>
                    <a:pt x="583" y="68"/>
                  </a:lnTo>
                  <a:lnTo>
                    <a:pt x="589" y="84"/>
                  </a:lnTo>
                  <a:lnTo>
                    <a:pt x="596" y="113"/>
                  </a:lnTo>
                  <a:lnTo>
                    <a:pt x="598" y="126"/>
                  </a:lnTo>
                  <a:lnTo>
                    <a:pt x="606" y="166"/>
                  </a:lnTo>
                  <a:lnTo>
                    <a:pt x="606" y="166"/>
                  </a:lnTo>
                  <a:lnTo>
                    <a:pt x="606" y="171"/>
                  </a:lnTo>
                  <a:lnTo>
                    <a:pt x="605" y="176"/>
                  </a:lnTo>
                  <a:lnTo>
                    <a:pt x="603" y="180"/>
                  </a:lnTo>
                  <a:lnTo>
                    <a:pt x="601" y="183"/>
                  </a:lnTo>
                  <a:lnTo>
                    <a:pt x="597" y="187"/>
                  </a:lnTo>
                  <a:lnTo>
                    <a:pt x="593" y="190"/>
                  </a:lnTo>
                  <a:lnTo>
                    <a:pt x="589" y="191"/>
                  </a:lnTo>
                  <a:lnTo>
                    <a:pt x="584" y="191"/>
                  </a:lnTo>
                  <a:lnTo>
                    <a:pt x="584" y="191"/>
                  </a:lnTo>
                  <a:lnTo>
                    <a:pt x="539" y="194"/>
                  </a:lnTo>
                  <a:lnTo>
                    <a:pt x="492" y="198"/>
                  </a:lnTo>
                  <a:lnTo>
                    <a:pt x="468" y="201"/>
                  </a:lnTo>
                  <a:lnTo>
                    <a:pt x="446" y="205"/>
                  </a:lnTo>
                  <a:lnTo>
                    <a:pt x="425" y="210"/>
                  </a:lnTo>
                  <a:lnTo>
                    <a:pt x="409" y="217"/>
                  </a:lnTo>
                  <a:lnTo>
                    <a:pt x="409" y="217"/>
                  </a:lnTo>
                  <a:lnTo>
                    <a:pt x="397" y="223"/>
                  </a:lnTo>
                  <a:lnTo>
                    <a:pt x="386" y="231"/>
                  </a:lnTo>
                  <a:lnTo>
                    <a:pt x="374" y="238"/>
                  </a:lnTo>
                  <a:lnTo>
                    <a:pt x="364" y="244"/>
                  </a:lnTo>
                  <a:lnTo>
                    <a:pt x="364" y="244"/>
                  </a:lnTo>
                  <a:lnTo>
                    <a:pt x="347" y="250"/>
                  </a:lnTo>
                  <a:lnTo>
                    <a:pt x="340" y="253"/>
                  </a:lnTo>
                  <a:lnTo>
                    <a:pt x="333" y="254"/>
                  </a:lnTo>
                  <a:lnTo>
                    <a:pt x="333" y="254"/>
                  </a:lnTo>
                  <a:lnTo>
                    <a:pt x="326" y="253"/>
                  </a:lnTo>
                  <a:lnTo>
                    <a:pt x="319" y="251"/>
                  </a:lnTo>
                  <a:lnTo>
                    <a:pt x="313" y="249"/>
                  </a:lnTo>
                  <a:lnTo>
                    <a:pt x="308" y="245"/>
                  </a:lnTo>
                  <a:lnTo>
                    <a:pt x="308" y="245"/>
                  </a:lnTo>
                  <a:lnTo>
                    <a:pt x="285" y="231"/>
                  </a:lnTo>
                  <a:lnTo>
                    <a:pt x="273" y="224"/>
                  </a:lnTo>
                  <a:lnTo>
                    <a:pt x="262" y="219"/>
                  </a:lnTo>
                  <a:lnTo>
                    <a:pt x="262" y="219"/>
                  </a:lnTo>
                  <a:lnTo>
                    <a:pt x="242" y="213"/>
                  </a:lnTo>
                  <a:lnTo>
                    <a:pt x="221" y="206"/>
                  </a:lnTo>
                  <a:lnTo>
                    <a:pt x="198" y="203"/>
                  </a:lnTo>
                  <a:lnTo>
                    <a:pt x="175" y="199"/>
                  </a:lnTo>
                  <a:lnTo>
                    <a:pt x="150" y="195"/>
                  </a:lnTo>
                  <a:lnTo>
                    <a:pt x="126" y="194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77" y="191"/>
                  </a:lnTo>
                  <a:lnTo>
                    <a:pt x="73" y="190"/>
                  </a:lnTo>
                  <a:lnTo>
                    <a:pt x="68" y="187"/>
                  </a:lnTo>
                  <a:lnTo>
                    <a:pt x="66" y="185"/>
                  </a:lnTo>
                  <a:lnTo>
                    <a:pt x="63" y="181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61" y="167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3" y="91"/>
                  </a:lnTo>
                  <a:lnTo>
                    <a:pt x="81" y="63"/>
                  </a:lnTo>
                  <a:lnTo>
                    <a:pt x="86" y="48"/>
                  </a:lnTo>
                  <a:lnTo>
                    <a:pt x="93" y="34"/>
                  </a:lnTo>
                  <a:lnTo>
                    <a:pt x="96" y="29"/>
                  </a:lnTo>
                  <a:lnTo>
                    <a:pt x="100" y="25"/>
                  </a:lnTo>
                  <a:lnTo>
                    <a:pt x="104" y="22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13" y="21"/>
                  </a:lnTo>
                  <a:lnTo>
                    <a:pt x="117" y="23"/>
                  </a:lnTo>
                  <a:lnTo>
                    <a:pt x="120" y="25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32" y="39"/>
                  </a:lnTo>
                  <a:lnTo>
                    <a:pt x="136" y="41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5" y="41"/>
                  </a:lnTo>
                  <a:lnTo>
                    <a:pt x="149" y="39"/>
                  </a:lnTo>
                  <a:lnTo>
                    <a:pt x="150" y="34"/>
                  </a:lnTo>
                  <a:lnTo>
                    <a:pt x="149" y="29"/>
                  </a:lnTo>
                  <a:lnTo>
                    <a:pt x="149" y="29"/>
                  </a:lnTo>
                  <a:lnTo>
                    <a:pt x="145" y="22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32" y="9"/>
                  </a:lnTo>
                  <a:lnTo>
                    <a:pt x="126" y="6"/>
                  </a:lnTo>
                  <a:lnTo>
                    <a:pt x="121" y="2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2"/>
                  </a:lnTo>
                  <a:lnTo>
                    <a:pt x="99" y="3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85" y="13"/>
                  </a:lnTo>
                  <a:lnTo>
                    <a:pt x="75" y="23"/>
                  </a:lnTo>
                  <a:lnTo>
                    <a:pt x="67" y="34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0" y="75"/>
                  </a:lnTo>
                  <a:lnTo>
                    <a:pt x="40" y="108"/>
                  </a:lnTo>
                  <a:lnTo>
                    <a:pt x="31" y="14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2" y="181"/>
                  </a:lnTo>
                  <a:lnTo>
                    <a:pt x="21" y="190"/>
                  </a:lnTo>
                  <a:lnTo>
                    <a:pt x="21" y="195"/>
                  </a:lnTo>
                  <a:lnTo>
                    <a:pt x="22" y="196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4" y="198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15" y="204"/>
                  </a:lnTo>
                  <a:lnTo>
                    <a:pt x="8" y="21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9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45"/>
                  </a:lnTo>
                  <a:lnTo>
                    <a:pt x="3" y="258"/>
                  </a:lnTo>
                  <a:lnTo>
                    <a:pt x="8" y="270"/>
                  </a:lnTo>
                  <a:lnTo>
                    <a:pt x="8" y="270"/>
                  </a:lnTo>
                  <a:lnTo>
                    <a:pt x="18" y="292"/>
                  </a:lnTo>
                  <a:lnTo>
                    <a:pt x="24" y="304"/>
                  </a:lnTo>
                  <a:lnTo>
                    <a:pt x="27" y="3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5021016" y="1646173"/>
            <a:ext cx="2310182" cy="4431694"/>
            <a:chOff x="5021016" y="1646173"/>
            <a:chExt cx="2310182" cy="4431694"/>
          </a:xfrm>
        </p:grpSpPr>
        <p:sp>
          <p:nvSpPr>
            <p:cNvPr id="7" name="Freeform 65"/>
            <p:cNvSpPr/>
            <p:nvPr/>
          </p:nvSpPr>
          <p:spPr>
            <a:xfrm flipH="1">
              <a:off x="5021016" y="3680345"/>
              <a:ext cx="2310181" cy="1515951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Freeform 43"/>
            <p:cNvSpPr/>
            <p:nvPr/>
          </p:nvSpPr>
          <p:spPr>
            <a:xfrm>
              <a:off x="5021017" y="1978060"/>
              <a:ext cx="2310181" cy="1702286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blipFill>
              <a:blip r:embed="rId3" cstate="email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4" name="Oval 50"/>
            <p:cNvSpPr/>
            <p:nvPr/>
          </p:nvSpPr>
          <p:spPr>
            <a:xfrm>
              <a:off x="5714840" y="5000695"/>
              <a:ext cx="383683" cy="390841"/>
            </a:xfrm>
            <a:prstGeom prst="ellipse">
              <a:avLst/>
            </a:prstGeom>
            <a:solidFill>
              <a:srgbClr val="959B5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n-ea"/>
                </a:rPr>
                <a:t>3</a:t>
              </a:r>
            </a:p>
          </p:txBody>
        </p:sp>
        <p:sp>
          <p:nvSpPr>
            <p:cNvPr id="23" name="Rectangle 78"/>
            <p:cNvSpPr/>
            <p:nvPr/>
          </p:nvSpPr>
          <p:spPr>
            <a:xfrm>
              <a:off x="5021226" y="1646173"/>
              <a:ext cx="1731222" cy="331887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9" name="Rectangle 79"/>
            <p:cNvSpPr/>
            <p:nvPr/>
          </p:nvSpPr>
          <p:spPr>
            <a:xfrm>
              <a:off x="5142931" y="1650307"/>
              <a:ext cx="15714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noProof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添加标题</a:t>
              </a:r>
              <a:endParaRPr lang="en-US" sz="140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44"/>
            <p:cNvSpPr/>
            <p:nvPr/>
          </p:nvSpPr>
          <p:spPr>
            <a:xfrm>
              <a:off x="5065115" y="5523869"/>
              <a:ext cx="1731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anose="020B0604020202020204" pitchFamily="34" charset="0"/>
                </a:rPr>
                <a:t>此处添加详细文本描述，建议与标题相关并符合整体语言风格</a:t>
              </a:r>
              <a:endParaRPr 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5889280" y="4016096"/>
              <a:ext cx="573625" cy="573626"/>
              <a:chOff x="7208377" y="484986"/>
              <a:chExt cx="430973" cy="430974"/>
            </a:xfrm>
            <a:solidFill>
              <a:schemeClr val="bg1"/>
            </a:solidFill>
          </p:grpSpPr>
          <p:sp>
            <p:nvSpPr>
              <p:cNvPr id="36" name="Freeform 231"/>
              <p:cNvSpPr/>
              <p:nvPr/>
            </p:nvSpPr>
            <p:spPr bwMode="auto">
              <a:xfrm>
                <a:off x="7358344" y="729592"/>
                <a:ext cx="36400" cy="37856"/>
              </a:xfrm>
              <a:custGeom>
                <a:avLst/>
                <a:gdLst>
                  <a:gd name="T0" fmla="*/ 39 w 76"/>
                  <a:gd name="T1" fmla="*/ 0 h 78"/>
                  <a:gd name="T2" fmla="*/ 30 w 76"/>
                  <a:gd name="T3" fmla="*/ 2 h 78"/>
                  <a:gd name="T4" fmla="*/ 23 w 76"/>
                  <a:gd name="T5" fmla="*/ 3 h 78"/>
                  <a:gd name="T6" fmla="*/ 17 w 76"/>
                  <a:gd name="T7" fmla="*/ 8 h 78"/>
                  <a:gd name="T8" fmla="*/ 11 w 76"/>
                  <a:gd name="T9" fmla="*/ 12 h 78"/>
                  <a:gd name="T10" fmla="*/ 5 w 76"/>
                  <a:gd name="T11" fmla="*/ 18 h 78"/>
                  <a:gd name="T12" fmla="*/ 3 w 76"/>
                  <a:gd name="T13" fmla="*/ 23 h 78"/>
                  <a:gd name="T14" fmla="*/ 0 w 76"/>
                  <a:gd name="T15" fmla="*/ 31 h 78"/>
                  <a:gd name="T16" fmla="*/ 0 w 76"/>
                  <a:gd name="T17" fmla="*/ 39 h 78"/>
                  <a:gd name="T18" fmla="*/ 0 w 76"/>
                  <a:gd name="T19" fmla="*/ 46 h 78"/>
                  <a:gd name="T20" fmla="*/ 3 w 76"/>
                  <a:gd name="T21" fmla="*/ 54 h 78"/>
                  <a:gd name="T22" fmla="*/ 5 w 76"/>
                  <a:gd name="T23" fmla="*/ 61 h 78"/>
                  <a:gd name="T24" fmla="*/ 11 w 76"/>
                  <a:gd name="T25" fmla="*/ 67 h 78"/>
                  <a:gd name="T26" fmla="*/ 17 w 76"/>
                  <a:gd name="T27" fmla="*/ 71 h 78"/>
                  <a:gd name="T28" fmla="*/ 23 w 76"/>
                  <a:gd name="T29" fmla="*/ 75 h 78"/>
                  <a:gd name="T30" fmla="*/ 30 w 76"/>
                  <a:gd name="T31" fmla="*/ 77 h 78"/>
                  <a:gd name="T32" fmla="*/ 39 w 76"/>
                  <a:gd name="T33" fmla="*/ 78 h 78"/>
                  <a:gd name="T34" fmla="*/ 46 w 76"/>
                  <a:gd name="T35" fmla="*/ 77 h 78"/>
                  <a:gd name="T36" fmla="*/ 53 w 76"/>
                  <a:gd name="T37" fmla="*/ 75 h 78"/>
                  <a:gd name="T38" fmla="*/ 60 w 76"/>
                  <a:gd name="T39" fmla="*/ 71 h 78"/>
                  <a:gd name="T40" fmla="*/ 64 w 76"/>
                  <a:gd name="T41" fmla="*/ 67 h 78"/>
                  <a:gd name="T42" fmla="*/ 70 w 76"/>
                  <a:gd name="T43" fmla="*/ 61 h 78"/>
                  <a:gd name="T44" fmla="*/ 73 w 76"/>
                  <a:gd name="T45" fmla="*/ 54 h 78"/>
                  <a:gd name="T46" fmla="*/ 76 w 76"/>
                  <a:gd name="T47" fmla="*/ 46 h 78"/>
                  <a:gd name="T48" fmla="*/ 76 w 76"/>
                  <a:gd name="T49" fmla="*/ 39 h 78"/>
                  <a:gd name="T50" fmla="*/ 76 w 76"/>
                  <a:gd name="T51" fmla="*/ 31 h 78"/>
                  <a:gd name="T52" fmla="*/ 73 w 76"/>
                  <a:gd name="T53" fmla="*/ 23 h 78"/>
                  <a:gd name="T54" fmla="*/ 70 w 76"/>
                  <a:gd name="T55" fmla="*/ 18 h 78"/>
                  <a:gd name="T56" fmla="*/ 64 w 76"/>
                  <a:gd name="T57" fmla="*/ 12 h 78"/>
                  <a:gd name="T58" fmla="*/ 60 w 76"/>
                  <a:gd name="T59" fmla="*/ 8 h 78"/>
                  <a:gd name="T60" fmla="*/ 53 w 76"/>
                  <a:gd name="T61" fmla="*/ 3 h 78"/>
                  <a:gd name="T62" fmla="*/ 46 w 76"/>
                  <a:gd name="T63" fmla="*/ 2 h 78"/>
                  <a:gd name="T64" fmla="*/ 39 w 76"/>
                  <a:gd name="T6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78">
                    <a:moveTo>
                      <a:pt x="39" y="0"/>
                    </a:moveTo>
                    <a:lnTo>
                      <a:pt x="30" y="2"/>
                    </a:lnTo>
                    <a:lnTo>
                      <a:pt x="23" y="3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3" y="54"/>
                    </a:lnTo>
                    <a:lnTo>
                      <a:pt x="5" y="61"/>
                    </a:lnTo>
                    <a:lnTo>
                      <a:pt x="11" y="67"/>
                    </a:lnTo>
                    <a:lnTo>
                      <a:pt x="17" y="71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9" y="78"/>
                    </a:lnTo>
                    <a:lnTo>
                      <a:pt x="46" y="77"/>
                    </a:lnTo>
                    <a:lnTo>
                      <a:pt x="53" y="75"/>
                    </a:lnTo>
                    <a:lnTo>
                      <a:pt x="60" y="71"/>
                    </a:lnTo>
                    <a:lnTo>
                      <a:pt x="64" y="67"/>
                    </a:lnTo>
                    <a:lnTo>
                      <a:pt x="70" y="61"/>
                    </a:lnTo>
                    <a:lnTo>
                      <a:pt x="73" y="54"/>
                    </a:lnTo>
                    <a:lnTo>
                      <a:pt x="76" y="46"/>
                    </a:lnTo>
                    <a:lnTo>
                      <a:pt x="76" y="39"/>
                    </a:lnTo>
                    <a:lnTo>
                      <a:pt x="76" y="31"/>
                    </a:lnTo>
                    <a:lnTo>
                      <a:pt x="73" y="23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3" y="3"/>
                    </a:lnTo>
                    <a:lnTo>
                      <a:pt x="46" y="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7" name="Freeform 232"/>
              <p:cNvSpPr>
                <a:spLocks noEditPoints="1"/>
              </p:cNvSpPr>
              <p:nvPr/>
            </p:nvSpPr>
            <p:spPr bwMode="auto">
              <a:xfrm>
                <a:off x="7320488" y="691737"/>
                <a:ext cx="112111" cy="112111"/>
              </a:xfrm>
              <a:custGeom>
                <a:avLst/>
                <a:gdLst>
                  <a:gd name="T0" fmla="*/ 104 w 232"/>
                  <a:gd name="T1" fmla="*/ 1 h 232"/>
                  <a:gd name="T2" fmla="*/ 82 w 232"/>
                  <a:gd name="T3" fmla="*/ 5 h 232"/>
                  <a:gd name="T4" fmla="*/ 60 w 232"/>
                  <a:gd name="T5" fmla="*/ 14 h 232"/>
                  <a:gd name="T6" fmla="*/ 42 w 232"/>
                  <a:gd name="T7" fmla="*/ 27 h 232"/>
                  <a:gd name="T8" fmla="*/ 26 w 232"/>
                  <a:gd name="T9" fmla="*/ 43 h 232"/>
                  <a:gd name="T10" fmla="*/ 14 w 232"/>
                  <a:gd name="T11" fmla="*/ 62 h 232"/>
                  <a:gd name="T12" fmla="*/ 6 w 232"/>
                  <a:gd name="T13" fmla="*/ 82 h 232"/>
                  <a:gd name="T14" fmla="*/ 0 w 232"/>
                  <a:gd name="T15" fmla="*/ 105 h 232"/>
                  <a:gd name="T16" fmla="*/ 0 w 232"/>
                  <a:gd name="T17" fmla="*/ 128 h 232"/>
                  <a:gd name="T18" fmla="*/ 6 w 232"/>
                  <a:gd name="T19" fmla="*/ 151 h 232"/>
                  <a:gd name="T20" fmla="*/ 14 w 232"/>
                  <a:gd name="T21" fmla="*/ 171 h 232"/>
                  <a:gd name="T22" fmla="*/ 26 w 232"/>
                  <a:gd name="T23" fmla="*/ 190 h 232"/>
                  <a:gd name="T24" fmla="*/ 42 w 232"/>
                  <a:gd name="T25" fmla="*/ 206 h 232"/>
                  <a:gd name="T26" fmla="*/ 60 w 232"/>
                  <a:gd name="T27" fmla="*/ 219 h 232"/>
                  <a:gd name="T28" fmla="*/ 82 w 232"/>
                  <a:gd name="T29" fmla="*/ 227 h 232"/>
                  <a:gd name="T30" fmla="*/ 104 w 232"/>
                  <a:gd name="T31" fmla="*/ 232 h 232"/>
                  <a:gd name="T32" fmla="*/ 128 w 232"/>
                  <a:gd name="T33" fmla="*/ 232 h 232"/>
                  <a:gd name="T34" fmla="*/ 150 w 232"/>
                  <a:gd name="T35" fmla="*/ 227 h 232"/>
                  <a:gd name="T36" fmla="*/ 171 w 232"/>
                  <a:gd name="T37" fmla="*/ 219 h 232"/>
                  <a:gd name="T38" fmla="*/ 190 w 232"/>
                  <a:gd name="T39" fmla="*/ 206 h 232"/>
                  <a:gd name="T40" fmla="*/ 206 w 232"/>
                  <a:gd name="T41" fmla="*/ 190 h 232"/>
                  <a:gd name="T42" fmla="*/ 217 w 232"/>
                  <a:gd name="T43" fmla="*/ 171 h 232"/>
                  <a:gd name="T44" fmla="*/ 226 w 232"/>
                  <a:gd name="T45" fmla="*/ 151 h 232"/>
                  <a:gd name="T46" fmla="*/ 232 w 232"/>
                  <a:gd name="T47" fmla="*/ 128 h 232"/>
                  <a:gd name="T48" fmla="*/ 232 w 232"/>
                  <a:gd name="T49" fmla="*/ 105 h 232"/>
                  <a:gd name="T50" fmla="*/ 226 w 232"/>
                  <a:gd name="T51" fmla="*/ 82 h 232"/>
                  <a:gd name="T52" fmla="*/ 217 w 232"/>
                  <a:gd name="T53" fmla="*/ 62 h 232"/>
                  <a:gd name="T54" fmla="*/ 206 w 232"/>
                  <a:gd name="T55" fmla="*/ 43 h 232"/>
                  <a:gd name="T56" fmla="*/ 190 w 232"/>
                  <a:gd name="T57" fmla="*/ 27 h 232"/>
                  <a:gd name="T58" fmla="*/ 171 w 232"/>
                  <a:gd name="T59" fmla="*/ 14 h 232"/>
                  <a:gd name="T60" fmla="*/ 150 w 232"/>
                  <a:gd name="T61" fmla="*/ 5 h 232"/>
                  <a:gd name="T62" fmla="*/ 128 w 232"/>
                  <a:gd name="T63" fmla="*/ 1 h 232"/>
                  <a:gd name="T64" fmla="*/ 117 w 232"/>
                  <a:gd name="T65" fmla="*/ 39 h 232"/>
                  <a:gd name="T66" fmla="*/ 131 w 232"/>
                  <a:gd name="T67" fmla="*/ 40 h 232"/>
                  <a:gd name="T68" fmla="*/ 145 w 232"/>
                  <a:gd name="T69" fmla="*/ 44 h 232"/>
                  <a:gd name="T70" fmla="*/ 170 w 232"/>
                  <a:gd name="T71" fmla="*/ 62 h 232"/>
                  <a:gd name="T72" fmla="*/ 187 w 232"/>
                  <a:gd name="T73" fmla="*/ 86 h 232"/>
                  <a:gd name="T74" fmla="*/ 191 w 232"/>
                  <a:gd name="T75" fmla="*/ 100 h 232"/>
                  <a:gd name="T76" fmla="*/ 193 w 232"/>
                  <a:gd name="T77" fmla="*/ 116 h 232"/>
                  <a:gd name="T78" fmla="*/ 191 w 232"/>
                  <a:gd name="T79" fmla="*/ 132 h 232"/>
                  <a:gd name="T80" fmla="*/ 187 w 232"/>
                  <a:gd name="T81" fmla="*/ 147 h 232"/>
                  <a:gd name="T82" fmla="*/ 170 w 232"/>
                  <a:gd name="T83" fmla="*/ 171 h 232"/>
                  <a:gd name="T84" fmla="*/ 145 w 232"/>
                  <a:gd name="T85" fmla="*/ 187 h 232"/>
                  <a:gd name="T86" fmla="*/ 131 w 232"/>
                  <a:gd name="T87" fmla="*/ 191 h 232"/>
                  <a:gd name="T88" fmla="*/ 117 w 232"/>
                  <a:gd name="T89" fmla="*/ 194 h 232"/>
                  <a:gd name="T90" fmla="*/ 101 w 232"/>
                  <a:gd name="T91" fmla="*/ 191 h 232"/>
                  <a:gd name="T92" fmla="*/ 86 w 232"/>
                  <a:gd name="T93" fmla="*/ 187 h 232"/>
                  <a:gd name="T94" fmla="*/ 62 w 232"/>
                  <a:gd name="T95" fmla="*/ 171 h 232"/>
                  <a:gd name="T96" fmla="*/ 45 w 232"/>
                  <a:gd name="T97" fmla="*/ 147 h 232"/>
                  <a:gd name="T98" fmla="*/ 40 w 232"/>
                  <a:gd name="T99" fmla="*/ 132 h 232"/>
                  <a:gd name="T100" fmla="*/ 39 w 232"/>
                  <a:gd name="T101" fmla="*/ 116 h 232"/>
                  <a:gd name="T102" fmla="*/ 40 w 232"/>
                  <a:gd name="T103" fmla="*/ 100 h 232"/>
                  <a:gd name="T104" fmla="*/ 45 w 232"/>
                  <a:gd name="T105" fmla="*/ 86 h 232"/>
                  <a:gd name="T106" fmla="*/ 62 w 232"/>
                  <a:gd name="T107" fmla="*/ 62 h 232"/>
                  <a:gd name="T108" fmla="*/ 86 w 232"/>
                  <a:gd name="T109" fmla="*/ 44 h 232"/>
                  <a:gd name="T110" fmla="*/ 101 w 232"/>
                  <a:gd name="T111" fmla="*/ 40 h 232"/>
                  <a:gd name="T112" fmla="*/ 117 w 232"/>
                  <a:gd name="T113" fmla="*/ 3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32">
                    <a:moveTo>
                      <a:pt x="117" y="0"/>
                    </a:moveTo>
                    <a:lnTo>
                      <a:pt x="104" y="1"/>
                    </a:lnTo>
                    <a:lnTo>
                      <a:pt x="92" y="3"/>
                    </a:lnTo>
                    <a:lnTo>
                      <a:pt x="82" y="5"/>
                    </a:lnTo>
                    <a:lnTo>
                      <a:pt x="70" y="10"/>
                    </a:lnTo>
                    <a:lnTo>
                      <a:pt x="60" y="14"/>
                    </a:lnTo>
                    <a:lnTo>
                      <a:pt x="52" y="20"/>
                    </a:lnTo>
                    <a:lnTo>
                      <a:pt x="42" y="27"/>
                    </a:lnTo>
                    <a:lnTo>
                      <a:pt x="34" y="34"/>
                    </a:lnTo>
                    <a:lnTo>
                      <a:pt x="26" y="43"/>
                    </a:lnTo>
                    <a:lnTo>
                      <a:pt x="20" y="51"/>
                    </a:lnTo>
                    <a:lnTo>
                      <a:pt x="14" y="62"/>
                    </a:lnTo>
                    <a:lnTo>
                      <a:pt x="9" y="72"/>
                    </a:lnTo>
                    <a:lnTo>
                      <a:pt x="6" y="82"/>
                    </a:lnTo>
                    <a:lnTo>
                      <a:pt x="3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3" y="139"/>
                    </a:lnTo>
                    <a:lnTo>
                      <a:pt x="6" y="151"/>
                    </a:lnTo>
                    <a:lnTo>
                      <a:pt x="9" y="161"/>
                    </a:lnTo>
                    <a:lnTo>
                      <a:pt x="14" y="171"/>
                    </a:lnTo>
                    <a:lnTo>
                      <a:pt x="20" y="181"/>
                    </a:lnTo>
                    <a:lnTo>
                      <a:pt x="26" y="190"/>
                    </a:lnTo>
                    <a:lnTo>
                      <a:pt x="34" y="198"/>
                    </a:lnTo>
                    <a:lnTo>
                      <a:pt x="42" y="206"/>
                    </a:lnTo>
                    <a:lnTo>
                      <a:pt x="52" y="213"/>
                    </a:lnTo>
                    <a:lnTo>
                      <a:pt x="60" y="219"/>
                    </a:lnTo>
                    <a:lnTo>
                      <a:pt x="70" y="223"/>
                    </a:lnTo>
                    <a:lnTo>
                      <a:pt x="82" y="227"/>
                    </a:lnTo>
                    <a:lnTo>
                      <a:pt x="92" y="230"/>
                    </a:lnTo>
                    <a:lnTo>
                      <a:pt x="104" y="232"/>
                    </a:lnTo>
                    <a:lnTo>
                      <a:pt x="117" y="232"/>
                    </a:lnTo>
                    <a:lnTo>
                      <a:pt x="128" y="232"/>
                    </a:lnTo>
                    <a:lnTo>
                      <a:pt x="140" y="230"/>
                    </a:lnTo>
                    <a:lnTo>
                      <a:pt x="150" y="227"/>
                    </a:lnTo>
                    <a:lnTo>
                      <a:pt x="161" y="223"/>
                    </a:lnTo>
                    <a:lnTo>
                      <a:pt x="171" y="219"/>
                    </a:lnTo>
                    <a:lnTo>
                      <a:pt x="180" y="213"/>
                    </a:lnTo>
                    <a:lnTo>
                      <a:pt x="190" y="206"/>
                    </a:lnTo>
                    <a:lnTo>
                      <a:pt x="197" y="198"/>
                    </a:lnTo>
                    <a:lnTo>
                      <a:pt x="206" y="190"/>
                    </a:lnTo>
                    <a:lnTo>
                      <a:pt x="212" y="181"/>
                    </a:lnTo>
                    <a:lnTo>
                      <a:pt x="217" y="171"/>
                    </a:lnTo>
                    <a:lnTo>
                      <a:pt x="223" y="161"/>
                    </a:lnTo>
                    <a:lnTo>
                      <a:pt x="226" y="151"/>
                    </a:lnTo>
                    <a:lnTo>
                      <a:pt x="229" y="139"/>
                    </a:lnTo>
                    <a:lnTo>
                      <a:pt x="232" y="128"/>
                    </a:lnTo>
                    <a:lnTo>
                      <a:pt x="232" y="116"/>
                    </a:lnTo>
                    <a:lnTo>
                      <a:pt x="232" y="105"/>
                    </a:lnTo>
                    <a:lnTo>
                      <a:pt x="229" y="93"/>
                    </a:lnTo>
                    <a:lnTo>
                      <a:pt x="226" y="82"/>
                    </a:lnTo>
                    <a:lnTo>
                      <a:pt x="223" y="72"/>
                    </a:lnTo>
                    <a:lnTo>
                      <a:pt x="217" y="62"/>
                    </a:lnTo>
                    <a:lnTo>
                      <a:pt x="212" y="51"/>
                    </a:lnTo>
                    <a:lnTo>
                      <a:pt x="206" y="43"/>
                    </a:lnTo>
                    <a:lnTo>
                      <a:pt x="197" y="34"/>
                    </a:lnTo>
                    <a:lnTo>
                      <a:pt x="190" y="27"/>
                    </a:lnTo>
                    <a:lnTo>
                      <a:pt x="180" y="20"/>
                    </a:lnTo>
                    <a:lnTo>
                      <a:pt x="171" y="14"/>
                    </a:lnTo>
                    <a:lnTo>
                      <a:pt x="161" y="10"/>
                    </a:lnTo>
                    <a:lnTo>
                      <a:pt x="150" y="5"/>
                    </a:lnTo>
                    <a:lnTo>
                      <a:pt x="140" y="3"/>
                    </a:lnTo>
                    <a:lnTo>
                      <a:pt x="128" y="1"/>
                    </a:lnTo>
                    <a:lnTo>
                      <a:pt x="117" y="0"/>
                    </a:lnTo>
                    <a:close/>
                    <a:moveTo>
                      <a:pt x="117" y="39"/>
                    </a:moveTo>
                    <a:lnTo>
                      <a:pt x="124" y="40"/>
                    </a:lnTo>
                    <a:lnTo>
                      <a:pt x="131" y="40"/>
                    </a:lnTo>
                    <a:lnTo>
                      <a:pt x="138" y="43"/>
                    </a:lnTo>
                    <a:lnTo>
                      <a:pt x="145" y="44"/>
                    </a:lnTo>
                    <a:lnTo>
                      <a:pt x="158" y="51"/>
                    </a:lnTo>
                    <a:lnTo>
                      <a:pt x="170" y="62"/>
                    </a:lnTo>
                    <a:lnTo>
                      <a:pt x="180" y="73"/>
                    </a:lnTo>
                    <a:lnTo>
                      <a:pt x="187" y="86"/>
                    </a:lnTo>
                    <a:lnTo>
                      <a:pt x="190" y="93"/>
                    </a:lnTo>
                    <a:lnTo>
                      <a:pt x="191" y="100"/>
                    </a:lnTo>
                    <a:lnTo>
                      <a:pt x="193" y="108"/>
                    </a:lnTo>
                    <a:lnTo>
                      <a:pt x="193" y="116"/>
                    </a:lnTo>
                    <a:lnTo>
                      <a:pt x="193" y="123"/>
                    </a:lnTo>
                    <a:lnTo>
                      <a:pt x="191" y="132"/>
                    </a:lnTo>
                    <a:lnTo>
                      <a:pt x="190" y="139"/>
                    </a:lnTo>
                    <a:lnTo>
                      <a:pt x="187" y="147"/>
                    </a:lnTo>
                    <a:lnTo>
                      <a:pt x="180" y="160"/>
                    </a:lnTo>
                    <a:lnTo>
                      <a:pt x="170" y="171"/>
                    </a:lnTo>
                    <a:lnTo>
                      <a:pt x="158" y="180"/>
                    </a:lnTo>
                    <a:lnTo>
                      <a:pt x="145" y="187"/>
                    </a:lnTo>
                    <a:lnTo>
                      <a:pt x="138" y="190"/>
                    </a:lnTo>
                    <a:lnTo>
                      <a:pt x="131" y="191"/>
                    </a:lnTo>
                    <a:lnTo>
                      <a:pt x="124" y="193"/>
                    </a:lnTo>
                    <a:lnTo>
                      <a:pt x="117" y="194"/>
                    </a:lnTo>
                    <a:lnTo>
                      <a:pt x="108" y="193"/>
                    </a:lnTo>
                    <a:lnTo>
                      <a:pt x="101" y="191"/>
                    </a:lnTo>
                    <a:lnTo>
                      <a:pt x="93" y="190"/>
                    </a:lnTo>
                    <a:lnTo>
                      <a:pt x="86" y="187"/>
                    </a:lnTo>
                    <a:lnTo>
                      <a:pt x="73" y="180"/>
                    </a:lnTo>
                    <a:lnTo>
                      <a:pt x="62" y="171"/>
                    </a:lnTo>
                    <a:lnTo>
                      <a:pt x="52" y="160"/>
                    </a:lnTo>
                    <a:lnTo>
                      <a:pt x="45" y="147"/>
                    </a:lnTo>
                    <a:lnTo>
                      <a:pt x="42" y="139"/>
                    </a:lnTo>
                    <a:lnTo>
                      <a:pt x="40" y="132"/>
                    </a:lnTo>
                    <a:lnTo>
                      <a:pt x="39" y="123"/>
                    </a:lnTo>
                    <a:lnTo>
                      <a:pt x="39" y="116"/>
                    </a:lnTo>
                    <a:lnTo>
                      <a:pt x="39" y="108"/>
                    </a:lnTo>
                    <a:lnTo>
                      <a:pt x="40" y="100"/>
                    </a:lnTo>
                    <a:lnTo>
                      <a:pt x="42" y="93"/>
                    </a:lnTo>
                    <a:lnTo>
                      <a:pt x="45" y="86"/>
                    </a:lnTo>
                    <a:lnTo>
                      <a:pt x="52" y="73"/>
                    </a:lnTo>
                    <a:lnTo>
                      <a:pt x="62" y="62"/>
                    </a:lnTo>
                    <a:lnTo>
                      <a:pt x="73" y="51"/>
                    </a:lnTo>
                    <a:lnTo>
                      <a:pt x="86" y="44"/>
                    </a:lnTo>
                    <a:lnTo>
                      <a:pt x="93" y="43"/>
                    </a:lnTo>
                    <a:lnTo>
                      <a:pt x="101" y="40"/>
                    </a:lnTo>
                    <a:lnTo>
                      <a:pt x="108" y="40"/>
                    </a:lnTo>
                    <a:lnTo>
                      <a:pt x="11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8" name="Freeform 233"/>
              <p:cNvSpPr>
                <a:spLocks noEditPoints="1"/>
              </p:cNvSpPr>
              <p:nvPr/>
            </p:nvSpPr>
            <p:spPr bwMode="auto">
              <a:xfrm>
                <a:off x="7265161" y="634953"/>
                <a:ext cx="224223" cy="225679"/>
              </a:xfrm>
              <a:custGeom>
                <a:avLst/>
                <a:gdLst>
                  <a:gd name="T0" fmla="*/ 184 w 462"/>
                  <a:gd name="T1" fmla="*/ 5 h 464"/>
                  <a:gd name="T2" fmla="*/ 121 w 462"/>
                  <a:gd name="T3" fmla="*/ 28 h 464"/>
                  <a:gd name="T4" fmla="*/ 67 w 462"/>
                  <a:gd name="T5" fmla="*/ 68 h 464"/>
                  <a:gd name="T6" fmla="*/ 27 w 462"/>
                  <a:gd name="T7" fmla="*/ 121 h 464"/>
                  <a:gd name="T8" fmla="*/ 4 w 462"/>
                  <a:gd name="T9" fmla="*/ 185 h 464"/>
                  <a:gd name="T10" fmla="*/ 0 w 462"/>
                  <a:gd name="T11" fmla="*/ 255 h 464"/>
                  <a:gd name="T12" fmla="*/ 17 w 462"/>
                  <a:gd name="T13" fmla="*/ 323 h 464"/>
                  <a:gd name="T14" fmla="*/ 52 w 462"/>
                  <a:gd name="T15" fmla="*/ 379 h 464"/>
                  <a:gd name="T16" fmla="*/ 102 w 462"/>
                  <a:gd name="T17" fmla="*/ 424 h 464"/>
                  <a:gd name="T18" fmla="*/ 162 w 462"/>
                  <a:gd name="T19" fmla="*/ 454 h 464"/>
                  <a:gd name="T20" fmla="*/ 232 w 462"/>
                  <a:gd name="T21" fmla="*/ 464 h 464"/>
                  <a:gd name="T22" fmla="*/ 299 w 462"/>
                  <a:gd name="T23" fmla="*/ 454 h 464"/>
                  <a:gd name="T24" fmla="*/ 360 w 462"/>
                  <a:gd name="T25" fmla="*/ 424 h 464"/>
                  <a:gd name="T26" fmla="*/ 410 w 462"/>
                  <a:gd name="T27" fmla="*/ 379 h 464"/>
                  <a:gd name="T28" fmla="*/ 445 w 462"/>
                  <a:gd name="T29" fmla="*/ 323 h 464"/>
                  <a:gd name="T30" fmla="*/ 462 w 462"/>
                  <a:gd name="T31" fmla="*/ 255 h 464"/>
                  <a:gd name="T32" fmla="*/ 458 w 462"/>
                  <a:gd name="T33" fmla="*/ 185 h 464"/>
                  <a:gd name="T34" fmla="*/ 435 w 462"/>
                  <a:gd name="T35" fmla="*/ 121 h 464"/>
                  <a:gd name="T36" fmla="*/ 394 w 462"/>
                  <a:gd name="T37" fmla="*/ 68 h 464"/>
                  <a:gd name="T38" fmla="*/ 341 w 462"/>
                  <a:gd name="T39" fmla="*/ 28 h 464"/>
                  <a:gd name="T40" fmla="*/ 278 w 462"/>
                  <a:gd name="T41" fmla="*/ 5 h 464"/>
                  <a:gd name="T42" fmla="*/ 232 w 462"/>
                  <a:gd name="T43" fmla="*/ 0 h 464"/>
                  <a:gd name="T44" fmla="*/ 270 w 462"/>
                  <a:gd name="T45" fmla="*/ 44 h 464"/>
                  <a:gd name="T46" fmla="*/ 322 w 462"/>
                  <a:gd name="T47" fmla="*/ 62 h 464"/>
                  <a:gd name="T48" fmla="*/ 367 w 462"/>
                  <a:gd name="T49" fmla="*/ 95 h 464"/>
                  <a:gd name="T50" fmla="*/ 400 w 462"/>
                  <a:gd name="T51" fmla="*/ 140 h 464"/>
                  <a:gd name="T52" fmla="*/ 420 w 462"/>
                  <a:gd name="T53" fmla="*/ 193 h 464"/>
                  <a:gd name="T54" fmla="*/ 423 w 462"/>
                  <a:gd name="T55" fmla="*/ 252 h 464"/>
                  <a:gd name="T56" fmla="*/ 409 w 462"/>
                  <a:gd name="T57" fmla="*/ 307 h 464"/>
                  <a:gd name="T58" fmla="*/ 380 w 462"/>
                  <a:gd name="T59" fmla="*/ 355 h 464"/>
                  <a:gd name="T60" fmla="*/ 338 w 462"/>
                  <a:gd name="T61" fmla="*/ 392 h 464"/>
                  <a:gd name="T62" fmla="*/ 288 w 462"/>
                  <a:gd name="T63" fmla="*/ 417 h 464"/>
                  <a:gd name="T64" fmla="*/ 232 w 462"/>
                  <a:gd name="T65" fmla="*/ 425 h 464"/>
                  <a:gd name="T66" fmla="*/ 174 w 462"/>
                  <a:gd name="T67" fmla="*/ 417 h 464"/>
                  <a:gd name="T68" fmla="*/ 124 w 462"/>
                  <a:gd name="T69" fmla="*/ 392 h 464"/>
                  <a:gd name="T70" fmla="*/ 82 w 462"/>
                  <a:gd name="T71" fmla="*/ 355 h 464"/>
                  <a:gd name="T72" fmla="*/ 53 w 462"/>
                  <a:gd name="T73" fmla="*/ 307 h 464"/>
                  <a:gd name="T74" fmla="*/ 39 w 462"/>
                  <a:gd name="T75" fmla="*/ 252 h 464"/>
                  <a:gd name="T76" fmla="*/ 41 w 462"/>
                  <a:gd name="T77" fmla="*/ 193 h 464"/>
                  <a:gd name="T78" fmla="*/ 62 w 462"/>
                  <a:gd name="T79" fmla="*/ 140 h 464"/>
                  <a:gd name="T80" fmla="*/ 95 w 462"/>
                  <a:gd name="T81" fmla="*/ 95 h 464"/>
                  <a:gd name="T82" fmla="*/ 139 w 462"/>
                  <a:gd name="T83" fmla="*/ 62 h 464"/>
                  <a:gd name="T84" fmla="*/ 193 w 462"/>
                  <a:gd name="T85" fmla="*/ 4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2" h="464">
                    <a:moveTo>
                      <a:pt x="232" y="0"/>
                    </a:moveTo>
                    <a:lnTo>
                      <a:pt x="207" y="2"/>
                    </a:lnTo>
                    <a:lnTo>
                      <a:pt x="184" y="5"/>
                    </a:lnTo>
                    <a:lnTo>
                      <a:pt x="162" y="10"/>
                    </a:lnTo>
                    <a:lnTo>
                      <a:pt x="141" y="19"/>
                    </a:lnTo>
                    <a:lnTo>
                      <a:pt x="121" y="28"/>
                    </a:lnTo>
                    <a:lnTo>
                      <a:pt x="102" y="39"/>
                    </a:lnTo>
                    <a:lnTo>
                      <a:pt x="83" y="54"/>
                    </a:lnTo>
                    <a:lnTo>
                      <a:pt x="67" y="68"/>
                    </a:lnTo>
                    <a:lnTo>
                      <a:pt x="52" y="85"/>
                    </a:lnTo>
                    <a:lnTo>
                      <a:pt x="39" y="103"/>
                    </a:lnTo>
                    <a:lnTo>
                      <a:pt x="27" y="121"/>
                    </a:lnTo>
                    <a:lnTo>
                      <a:pt x="17" y="142"/>
                    </a:lnTo>
                    <a:lnTo>
                      <a:pt x="10" y="163"/>
                    </a:lnTo>
                    <a:lnTo>
                      <a:pt x="4" y="185"/>
                    </a:lnTo>
                    <a:lnTo>
                      <a:pt x="0" y="208"/>
                    </a:lnTo>
                    <a:lnTo>
                      <a:pt x="0" y="232"/>
                    </a:lnTo>
                    <a:lnTo>
                      <a:pt x="0" y="255"/>
                    </a:lnTo>
                    <a:lnTo>
                      <a:pt x="4" y="278"/>
                    </a:lnTo>
                    <a:lnTo>
                      <a:pt x="10" y="301"/>
                    </a:lnTo>
                    <a:lnTo>
                      <a:pt x="17" y="323"/>
                    </a:lnTo>
                    <a:lnTo>
                      <a:pt x="27" y="343"/>
                    </a:lnTo>
                    <a:lnTo>
                      <a:pt x="39" y="362"/>
                    </a:lnTo>
                    <a:lnTo>
                      <a:pt x="52" y="379"/>
                    </a:lnTo>
                    <a:lnTo>
                      <a:pt x="67" y="396"/>
                    </a:lnTo>
                    <a:lnTo>
                      <a:pt x="83" y="411"/>
                    </a:lnTo>
                    <a:lnTo>
                      <a:pt x="102" y="424"/>
                    </a:lnTo>
                    <a:lnTo>
                      <a:pt x="121" y="435"/>
                    </a:lnTo>
                    <a:lnTo>
                      <a:pt x="141" y="445"/>
                    </a:lnTo>
                    <a:lnTo>
                      <a:pt x="162" y="454"/>
                    </a:lnTo>
                    <a:lnTo>
                      <a:pt x="184" y="460"/>
                    </a:lnTo>
                    <a:lnTo>
                      <a:pt x="207" y="463"/>
                    </a:lnTo>
                    <a:lnTo>
                      <a:pt x="232" y="464"/>
                    </a:lnTo>
                    <a:lnTo>
                      <a:pt x="255" y="463"/>
                    </a:lnTo>
                    <a:lnTo>
                      <a:pt x="278" y="460"/>
                    </a:lnTo>
                    <a:lnTo>
                      <a:pt x="299" y="454"/>
                    </a:lnTo>
                    <a:lnTo>
                      <a:pt x="321" y="445"/>
                    </a:lnTo>
                    <a:lnTo>
                      <a:pt x="341" y="435"/>
                    </a:lnTo>
                    <a:lnTo>
                      <a:pt x="360" y="424"/>
                    </a:lnTo>
                    <a:lnTo>
                      <a:pt x="378" y="411"/>
                    </a:lnTo>
                    <a:lnTo>
                      <a:pt x="394" y="396"/>
                    </a:lnTo>
                    <a:lnTo>
                      <a:pt x="410" y="379"/>
                    </a:lnTo>
                    <a:lnTo>
                      <a:pt x="423" y="362"/>
                    </a:lnTo>
                    <a:lnTo>
                      <a:pt x="435" y="343"/>
                    </a:lnTo>
                    <a:lnTo>
                      <a:pt x="445" y="323"/>
                    </a:lnTo>
                    <a:lnTo>
                      <a:pt x="452" y="301"/>
                    </a:lnTo>
                    <a:lnTo>
                      <a:pt x="458" y="278"/>
                    </a:lnTo>
                    <a:lnTo>
                      <a:pt x="462" y="255"/>
                    </a:lnTo>
                    <a:lnTo>
                      <a:pt x="462" y="232"/>
                    </a:lnTo>
                    <a:lnTo>
                      <a:pt x="462" y="208"/>
                    </a:lnTo>
                    <a:lnTo>
                      <a:pt x="458" y="185"/>
                    </a:lnTo>
                    <a:lnTo>
                      <a:pt x="452" y="163"/>
                    </a:lnTo>
                    <a:lnTo>
                      <a:pt x="445" y="142"/>
                    </a:lnTo>
                    <a:lnTo>
                      <a:pt x="435" y="121"/>
                    </a:lnTo>
                    <a:lnTo>
                      <a:pt x="423" y="103"/>
                    </a:lnTo>
                    <a:lnTo>
                      <a:pt x="410" y="85"/>
                    </a:lnTo>
                    <a:lnTo>
                      <a:pt x="394" y="68"/>
                    </a:lnTo>
                    <a:lnTo>
                      <a:pt x="378" y="54"/>
                    </a:lnTo>
                    <a:lnTo>
                      <a:pt x="360" y="39"/>
                    </a:lnTo>
                    <a:lnTo>
                      <a:pt x="341" y="28"/>
                    </a:lnTo>
                    <a:lnTo>
                      <a:pt x="321" y="19"/>
                    </a:lnTo>
                    <a:lnTo>
                      <a:pt x="299" y="10"/>
                    </a:lnTo>
                    <a:lnTo>
                      <a:pt x="278" y="5"/>
                    </a:lnTo>
                    <a:lnTo>
                      <a:pt x="255" y="2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  <a:moveTo>
                      <a:pt x="232" y="39"/>
                    </a:moveTo>
                    <a:lnTo>
                      <a:pt x="250" y="39"/>
                    </a:lnTo>
                    <a:lnTo>
                      <a:pt x="270" y="44"/>
                    </a:lnTo>
                    <a:lnTo>
                      <a:pt x="288" y="48"/>
                    </a:lnTo>
                    <a:lnTo>
                      <a:pt x="306" y="54"/>
                    </a:lnTo>
                    <a:lnTo>
                      <a:pt x="322" y="62"/>
                    </a:lnTo>
                    <a:lnTo>
                      <a:pt x="338" y="72"/>
                    </a:lnTo>
                    <a:lnTo>
                      <a:pt x="354" y="82"/>
                    </a:lnTo>
                    <a:lnTo>
                      <a:pt x="367" y="95"/>
                    </a:lnTo>
                    <a:lnTo>
                      <a:pt x="380" y="110"/>
                    </a:lnTo>
                    <a:lnTo>
                      <a:pt x="391" y="124"/>
                    </a:lnTo>
                    <a:lnTo>
                      <a:pt x="400" y="140"/>
                    </a:lnTo>
                    <a:lnTo>
                      <a:pt x="409" y="157"/>
                    </a:lnTo>
                    <a:lnTo>
                      <a:pt x="416" y="175"/>
                    </a:lnTo>
                    <a:lnTo>
                      <a:pt x="420" y="193"/>
                    </a:lnTo>
                    <a:lnTo>
                      <a:pt x="423" y="212"/>
                    </a:lnTo>
                    <a:lnTo>
                      <a:pt x="424" y="232"/>
                    </a:lnTo>
                    <a:lnTo>
                      <a:pt x="423" y="252"/>
                    </a:lnTo>
                    <a:lnTo>
                      <a:pt x="420" y="271"/>
                    </a:lnTo>
                    <a:lnTo>
                      <a:pt x="416" y="290"/>
                    </a:lnTo>
                    <a:lnTo>
                      <a:pt x="409" y="307"/>
                    </a:lnTo>
                    <a:lnTo>
                      <a:pt x="400" y="324"/>
                    </a:lnTo>
                    <a:lnTo>
                      <a:pt x="391" y="340"/>
                    </a:lnTo>
                    <a:lnTo>
                      <a:pt x="380" y="355"/>
                    </a:lnTo>
                    <a:lnTo>
                      <a:pt x="367" y="369"/>
                    </a:lnTo>
                    <a:lnTo>
                      <a:pt x="354" y="381"/>
                    </a:lnTo>
                    <a:lnTo>
                      <a:pt x="338" y="392"/>
                    </a:lnTo>
                    <a:lnTo>
                      <a:pt x="322" y="402"/>
                    </a:lnTo>
                    <a:lnTo>
                      <a:pt x="306" y="409"/>
                    </a:lnTo>
                    <a:lnTo>
                      <a:pt x="288" y="417"/>
                    </a:lnTo>
                    <a:lnTo>
                      <a:pt x="270" y="421"/>
                    </a:lnTo>
                    <a:lnTo>
                      <a:pt x="250" y="424"/>
                    </a:lnTo>
                    <a:lnTo>
                      <a:pt x="232" y="425"/>
                    </a:lnTo>
                    <a:lnTo>
                      <a:pt x="211" y="424"/>
                    </a:lnTo>
                    <a:lnTo>
                      <a:pt x="193" y="421"/>
                    </a:lnTo>
                    <a:lnTo>
                      <a:pt x="174" y="417"/>
                    </a:lnTo>
                    <a:lnTo>
                      <a:pt x="155" y="409"/>
                    </a:lnTo>
                    <a:lnTo>
                      <a:pt x="139" y="402"/>
                    </a:lnTo>
                    <a:lnTo>
                      <a:pt x="124" y="392"/>
                    </a:lnTo>
                    <a:lnTo>
                      <a:pt x="108" y="381"/>
                    </a:lnTo>
                    <a:lnTo>
                      <a:pt x="95" y="369"/>
                    </a:lnTo>
                    <a:lnTo>
                      <a:pt x="82" y="355"/>
                    </a:lnTo>
                    <a:lnTo>
                      <a:pt x="70" y="340"/>
                    </a:lnTo>
                    <a:lnTo>
                      <a:pt x="62" y="324"/>
                    </a:lnTo>
                    <a:lnTo>
                      <a:pt x="53" y="307"/>
                    </a:lnTo>
                    <a:lnTo>
                      <a:pt x="46" y="290"/>
                    </a:lnTo>
                    <a:lnTo>
                      <a:pt x="41" y="271"/>
                    </a:lnTo>
                    <a:lnTo>
                      <a:pt x="39" y="252"/>
                    </a:lnTo>
                    <a:lnTo>
                      <a:pt x="37" y="232"/>
                    </a:lnTo>
                    <a:lnTo>
                      <a:pt x="39" y="212"/>
                    </a:lnTo>
                    <a:lnTo>
                      <a:pt x="41" y="193"/>
                    </a:lnTo>
                    <a:lnTo>
                      <a:pt x="46" y="175"/>
                    </a:lnTo>
                    <a:lnTo>
                      <a:pt x="53" y="157"/>
                    </a:lnTo>
                    <a:lnTo>
                      <a:pt x="62" y="140"/>
                    </a:lnTo>
                    <a:lnTo>
                      <a:pt x="70" y="124"/>
                    </a:lnTo>
                    <a:lnTo>
                      <a:pt x="82" y="110"/>
                    </a:lnTo>
                    <a:lnTo>
                      <a:pt x="95" y="95"/>
                    </a:lnTo>
                    <a:lnTo>
                      <a:pt x="108" y="82"/>
                    </a:lnTo>
                    <a:lnTo>
                      <a:pt x="124" y="72"/>
                    </a:lnTo>
                    <a:lnTo>
                      <a:pt x="139" y="62"/>
                    </a:lnTo>
                    <a:lnTo>
                      <a:pt x="155" y="54"/>
                    </a:lnTo>
                    <a:lnTo>
                      <a:pt x="174" y="48"/>
                    </a:lnTo>
                    <a:lnTo>
                      <a:pt x="193" y="44"/>
                    </a:lnTo>
                    <a:lnTo>
                      <a:pt x="211" y="39"/>
                    </a:lnTo>
                    <a:lnTo>
                      <a:pt x="2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39" name="Freeform 234"/>
              <p:cNvSpPr>
                <a:spLocks noEditPoints="1"/>
              </p:cNvSpPr>
              <p:nvPr/>
            </p:nvSpPr>
            <p:spPr bwMode="auto">
              <a:xfrm>
                <a:off x="7208377" y="579625"/>
                <a:ext cx="337790" cy="336334"/>
              </a:xfrm>
              <a:custGeom>
                <a:avLst/>
                <a:gdLst>
                  <a:gd name="T0" fmla="*/ 295 w 696"/>
                  <a:gd name="T1" fmla="*/ 3 h 694"/>
                  <a:gd name="T2" fmla="*/ 229 w 696"/>
                  <a:gd name="T3" fmla="*/ 20 h 694"/>
                  <a:gd name="T4" fmla="*/ 167 w 696"/>
                  <a:gd name="T5" fmla="*/ 49 h 694"/>
                  <a:gd name="T6" fmla="*/ 114 w 696"/>
                  <a:gd name="T7" fmla="*/ 89 h 694"/>
                  <a:gd name="T8" fmla="*/ 69 w 696"/>
                  <a:gd name="T9" fmla="*/ 138 h 694"/>
                  <a:gd name="T10" fmla="*/ 35 w 696"/>
                  <a:gd name="T11" fmla="*/ 196 h 694"/>
                  <a:gd name="T12" fmla="*/ 12 w 696"/>
                  <a:gd name="T13" fmla="*/ 261 h 694"/>
                  <a:gd name="T14" fmla="*/ 0 w 696"/>
                  <a:gd name="T15" fmla="*/ 329 h 694"/>
                  <a:gd name="T16" fmla="*/ 4 w 696"/>
                  <a:gd name="T17" fmla="*/ 401 h 694"/>
                  <a:gd name="T18" fmla="*/ 22 w 696"/>
                  <a:gd name="T19" fmla="*/ 467 h 694"/>
                  <a:gd name="T20" fmla="*/ 50 w 696"/>
                  <a:gd name="T21" fmla="*/ 527 h 694"/>
                  <a:gd name="T22" fmla="*/ 91 w 696"/>
                  <a:gd name="T23" fmla="*/ 581 h 694"/>
                  <a:gd name="T24" fmla="*/ 140 w 696"/>
                  <a:gd name="T25" fmla="*/ 625 h 694"/>
                  <a:gd name="T26" fmla="*/ 197 w 696"/>
                  <a:gd name="T27" fmla="*/ 660 h 694"/>
                  <a:gd name="T28" fmla="*/ 261 w 696"/>
                  <a:gd name="T29" fmla="*/ 684 h 694"/>
                  <a:gd name="T30" fmla="*/ 330 w 696"/>
                  <a:gd name="T31" fmla="*/ 694 h 694"/>
                  <a:gd name="T32" fmla="*/ 400 w 696"/>
                  <a:gd name="T33" fmla="*/ 690 h 694"/>
                  <a:gd name="T34" fmla="*/ 468 w 696"/>
                  <a:gd name="T35" fmla="*/ 674 h 694"/>
                  <a:gd name="T36" fmla="*/ 529 w 696"/>
                  <a:gd name="T37" fmla="*/ 644 h 694"/>
                  <a:gd name="T38" fmla="*/ 582 w 696"/>
                  <a:gd name="T39" fmla="*/ 605 h 694"/>
                  <a:gd name="T40" fmla="*/ 626 w 696"/>
                  <a:gd name="T41" fmla="*/ 555 h 694"/>
                  <a:gd name="T42" fmla="*/ 661 w 696"/>
                  <a:gd name="T43" fmla="*/ 499 h 694"/>
                  <a:gd name="T44" fmla="*/ 684 w 696"/>
                  <a:gd name="T45" fmla="*/ 434 h 694"/>
                  <a:gd name="T46" fmla="*/ 696 w 696"/>
                  <a:gd name="T47" fmla="*/ 365 h 694"/>
                  <a:gd name="T48" fmla="*/ 691 w 696"/>
                  <a:gd name="T49" fmla="*/ 294 h 694"/>
                  <a:gd name="T50" fmla="*/ 674 w 696"/>
                  <a:gd name="T51" fmla="*/ 228 h 694"/>
                  <a:gd name="T52" fmla="*/ 645 w 696"/>
                  <a:gd name="T53" fmla="*/ 167 h 694"/>
                  <a:gd name="T54" fmla="*/ 605 w 696"/>
                  <a:gd name="T55" fmla="*/ 114 h 694"/>
                  <a:gd name="T56" fmla="*/ 556 w 696"/>
                  <a:gd name="T57" fmla="*/ 68 h 694"/>
                  <a:gd name="T58" fmla="*/ 498 w 696"/>
                  <a:gd name="T59" fmla="*/ 33 h 694"/>
                  <a:gd name="T60" fmla="*/ 435 w 696"/>
                  <a:gd name="T61" fmla="*/ 10 h 694"/>
                  <a:gd name="T62" fmla="*/ 366 w 696"/>
                  <a:gd name="T63" fmla="*/ 0 h 694"/>
                  <a:gd name="T64" fmla="*/ 364 w 696"/>
                  <a:gd name="T65" fmla="*/ 39 h 694"/>
                  <a:gd name="T66" fmla="*/ 425 w 696"/>
                  <a:gd name="T67" fmla="*/ 48 h 694"/>
                  <a:gd name="T68" fmla="*/ 481 w 696"/>
                  <a:gd name="T69" fmla="*/ 69 h 694"/>
                  <a:gd name="T70" fmla="*/ 544 w 696"/>
                  <a:gd name="T71" fmla="*/ 108 h 694"/>
                  <a:gd name="T72" fmla="*/ 612 w 696"/>
                  <a:gd name="T73" fmla="*/ 187 h 694"/>
                  <a:gd name="T74" fmla="*/ 638 w 696"/>
                  <a:gd name="T75" fmla="*/ 241 h 694"/>
                  <a:gd name="T76" fmla="*/ 654 w 696"/>
                  <a:gd name="T77" fmla="*/ 300 h 694"/>
                  <a:gd name="T78" fmla="*/ 657 w 696"/>
                  <a:gd name="T79" fmla="*/ 363 h 694"/>
                  <a:gd name="T80" fmla="*/ 647 w 696"/>
                  <a:gd name="T81" fmla="*/ 424 h 694"/>
                  <a:gd name="T82" fmla="*/ 626 w 696"/>
                  <a:gd name="T83" fmla="*/ 481 h 694"/>
                  <a:gd name="T84" fmla="*/ 586 w 696"/>
                  <a:gd name="T85" fmla="*/ 543 h 694"/>
                  <a:gd name="T86" fmla="*/ 508 w 696"/>
                  <a:gd name="T87" fmla="*/ 611 h 694"/>
                  <a:gd name="T88" fmla="*/ 454 w 696"/>
                  <a:gd name="T89" fmla="*/ 637 h 694"/>
                  <a:gd name="T90" fmla="*/ 395 w 696"/>
                  <a:gd name="T91" fmla="*/ 653 h 694"/>
                  <a:gd name="T92" fmla="*/ 331 w 696"/>
                  <a:gd name="T93" fmla="*/ 656 h 694"/>
                  <a:gd name="T94" fmla="*/ 271 w 696"/>
                  <a:gd name="T95" fmla="*/ 647 h 694"/>
                  <a:gd name="T96" fmla="*/ 215 w 696"/>
                  <a:gd name="T97" fmla="*/ 625 h 694"/>
                  <a:gd name="T98" fmla="*/ 151 w 696"/>
                  <a:gd name="T99" fmla="*/ 585 h 694"/>
                  <a:gd name="T100" fmla="*/ 84 w 696"/>
                  <a:gd name="T101" fmla="*/ 507 h 694"/>
                  <a:gd name="T102" fmla="*/ 58 w 696"/>
                  <a:gd name="T103" fmla="*/ 454 h 694"/>
                  <a:gd name="T104" fmla="*/ 42 w 696"/>
                  <a:gd name="T105" fmla="*/ 395 h 694"/>
                  <a:gd name="T106" fmla="*/ 39 w 696"/>
                  <a:gd name="T107" fmla="*/ 331 h 694"/>
                  <a:gd name="T108" fmla="*/ 49 w 696"/>
                  <a:gd name="T109" fmla="*/ 270 h 694"/>
                  <a:gd name="T110" fmla="*/ 69 w 696"/>
                  <a:gd name="T111" fmla="*/ 213 h 694"/>
                  <a:gd name="T112" fmla="*/ 109 w 696"/>
                  <a:gd name="T113" fmla="*/ 150 h 694"/>
                  <a:gd name="T114" fmla="*/ 187 w 696"/>
                  <a:gd name="T115" fmla="*/ 82 h 694"/>
                  <a:gd name="T116" fmla="*/ 242 w 696"/>
                  <a:gd name="T117" fmla="*/ 56 h 694"/>
                  <a:gd name="T118" fmla="*/ 301 w 696"/>
                  <a:gd name="T119" fmla="*/ 42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6" h="694">
                    <a:moveTo>
                      <a:pt x="349" y="0"/>
                    </a:moveTo>
                    <a:lnTo>
                      <a:pt x="330" y="0"/>
                    </a:lnTo>
                    <a:lnTo>
                      <a:pt x="313" y="2"/>
                    </a:lnTo>
                    <a:lnTo>
                      <a:pt x="295" y="3"/>
                    </a:lnTo>
                    <a:lnTo>
                      <a:pt x="278" y="6"/>
                    </a:lnTo>
                    <a:lnTo>
                      <a:pt x="261" y="10"/>
                    </a:lnTo>
                    <a:lnTo>
                      <a:pt x="245" y="15"/>
                    </a:lnTo>
                    <a:lnTo>
                      <a:pt x="229" y="20"/>
                    </a:lnTo>
                    <a:lnTo>
                      <a:pt x="213" y="26"/>
                    </a:lnTo>
                    <a:lnTo>
                      <a:pt x="197" y="33"/>
                    </a:lnTo>
                    <a:lnTo>
                      <a:pt x="181" y="42"/>
                    </a:lnTo>
                    <a:lnTo>
                      <a:pt x="167" y="49"/>
                    </a:lnTo>
                    <a:lnTo>
                      <a:pt x="154" y="59"/>
                    </a:lnTo>
                    <a:lnTo>
                      <a:pt x="140" y="68"/>
                    </a:lnTo>
                    <a:lnTo>
                      <a:pt x="127" y="79"/>
                    </a:lnTo>
                    <a:lnTo>
                      <a:pt x="114" y="89"/>
                    </a:lnTo>
                    <a:lnTo>
                      <a:pt x="102" y="101"/>
                    </a:lnTo>
                    <a:lnTo>
                      <a:pt x="91" y="114"/>
                    </a:lnTo>
                    <a:lnTo>
                      <a:pt x="79" y="125"/>
                    </a:lnTo>
                    <a:lnTo>
                      <a:pt x="69" y="138"/>
                    </a:lnTo>
                    <a:lnTo>
                      <a:pt x="59" y="153"/>
                    </a:lnTo>
                    <a:lnTo>
                      <a:pt x="50" y="167"/>
                    </a:lnTo>
                    <a:lnTo>
                      <a:pt x="42" y="182"/>
                    </a:lnTo>
                    <a:lnTo>
                      <a:pt x="35" y="196"/>
                    </a:lnTo>
                    <a:lnTo>
                      <a:pt x="27" y="212"/>
                    </a:lnTo>
                    <a:lnTo>
                      <a:pt x="22" y="228"/>
                    </a:lnTo>
                    <a:lnTo>
                      <a:pt x="16" y="244"/>
                    </a:lnTo>
                    <a:lnTo>
                      <a:pt x="12" y="261"/>
                    </a:lnTo>
                    <a:lnTo>
                      <a:pt x="7" y="277"/>
                    </a:lnTo>
                    <a:lnTo>
                      <a:pt x="4" y="294"/>
                    </a:lnTo>
                    <a:lnTo>
                      <a:pt x="1" y="311"/>
                    </a:lnTo>
                    <a:lnTo>
                      <a:pt x="0" y="329"/>
                    </a:lnTo>
                    <a:lnTo>
                      <a:pt x="0" y="347"/>
                    </a:lnTo>
                    <a:lnTo>
                      <a:pt x="0" y="365"/>
                    </a:lnTo>
                    <a:lnTo>
                      <a:pt x="1" y="383"/>
                    </a:lnTo>
                    <a:lnTo>
                      <a:pt x="4" y="401"/>
                    </a:lnTo>
                    <a:lnTo>
                      <a:pt x="7" y="418"/>
                    </a:lnTo>
                    <a:lnTo>
                      <a:pt x="12" y="434"/>
                    </a:lnTo>
                    <a:lnTo>
                      <a:pt x="16" y="451"/>
                    </a:lnTo>
                    <a:lnTo>
                      <a:pt x="22" y="467"/>
                    </a:lnTo>
                    <a:lnTo>
                      <a:pt x="27" y="483"/>
                    </a:lnTo>
                    <a:lnTo>
                      <a:pt x="35" y="499"/>
                    </a:lnTo>
                    <a:lnTo>
                      <a:pt x="42" y="513"/>
                    </a:lnTo>
                    <a:lnTo>
                      <a:pt x="50" y="527"/>
                    </a:lnTo>
                    <a:lnTo>
                      <a:pt x="59" y="542"/>
                    </a:lnTo>
                    <a:lnTo>
                      <a:pt x="69" y="555"/>
                    </a:lnTo>
                    <a:lnTo>
                      <a:pt x="79" y="568"/>
                    </a:lnTo>
                    <a:lnTo>
                      <a:pt x="91" y="581"/>
                    </a:lnTo>
                    <a:lnTo>
                      <a:pt x="102" y="594"/>
                    </a:lnTo>
                    <a:lnTo>
                      <a:pt x="114" y="605"/>
                    </a:lnTo>
                    <a:lnTo>
                      <a:pt x="127" y="615"/>
                    </a:lnTo>
                    <a:lnTo>
                      <a:pt x="140" y="625"/>
                    </a:lnTo>
                    <a:lnTo>
                      <a:pt x="154" y="635"/>
                    </a:lnTo>
                    <a:lnTo>
                      <a:pt x="167" y="644"/>
                    </a:lnTo>
                    <a:lnTo>
                      <a:pt x="181" y="653"/>
                    </a:lnTo>
                    <a:lnTo>
                      <a:pt x="197" y="660"/>
                    </a:lnTo>
                    <a:lnTo>
                      <a:pt x="213" y="667"/>
                    </a:lnTo>
                    <a:lnTo>
                      <a:pt x="229" y="674"/>
                    </a:lnTo>
                    <a:lnTo>
                      <a:pt x="245" y="679"/>
                    </a:lnTo>
                    <a:lnTo>
                      <a:pt x="261" y="684"/>
                    </a:lnTo>
                    <a:lnTo>
                      <a:pt x="278" y="687"/>
                    </a:lnTo>
                    <a:lnTo>
                      <a:pt x="295" y="690"/>
                    </a:lnTo>
                    <a:lnTo>
                      <a:pt x="313" y="693"/>
                    </a:lnTo>
                    <a:lnTo>
                      <a:pt x="330" y="694"/>
                    </a:lnTo>
                    <a:lnTo>
                      <a:pt x="349" y="694"/>
                    </a:lnTo>
                    <a:lnTo>
                      <a:pt x="366" y="694"/>
                    </a:lnTo>
                    <a:lnTo>
                      <a:pt x="383" y="693"/>
                    </a:lnTo>
                    <a:lnTo>
                      <a:pt x="400" y="690"/>
                    </a:lnTo>
                    <a:lnTo>
                      <a:pt x="418" y="687"/>
                    </a:lnTo>
                    <a:lnTo>
                      <a:pt x="435" y="684"/>
                    </a:lnTo>
                    <a:lnTo>
                      <a:pt x="451" y="679"/>
                    </a:lnTo>
                    <a:lnTo>
                      <a:pt x="468" y="674"/>
                    </a:lnTo>
                    <a:lnTo>
                      <a:pt x="482" y="667"/>
                    </a:lnTo>
                    <a:lnTo>
                      <a:pt x="498" y="660"/>
                    </a:lnTo>
                    <a:lnTo>
                      <a:pt x="514" y="653"/>
                    </a:lnTo>
                    <a:lnTo>
                      <a:pt x="529" y="644"/>
                    </a:lnTo>
                    <a:lnTo>
                      <a:pt x="541" y="635"/>
                    </a:lnTo>
                    <a:lnTo>
                      <a:pt x="556" y="625"/>
                    </a:lnTo>
                    <a:lnTo>
                      <a:pt x="569" y="615"/>
                    </a:lnTo>
                    <a:lnTo>
                      <a:pt x="582" y="605"/>
                    </a:lnTo>
                    <a:lnTo>
                      <a:pt x="593" y="594"/>
                    </a:lnTo>
                    <a:lnTo>
                      <a:pt x="605" y="581"/>
                    </a:lnTo>
                    <a:lnTo>
                      <a:pt x="616" y="568"/>
                    </a:lnTo>
                    <a:lnTo>
                      <a:pt x="626" y="555"/>
                    </a:lnTo>
                    <a:lnTo>
                      <a:pt x="637" y="542"/>
                    </a:lnTo>
                    <a:lnTo>
                      <a:pt x="645" y="527"/>
                    </a:lnTo>
                    <a:lnTo>
                      <a:pt x="654" y="513"/>
                    </a:lnTo>
                    <a:lnTo>
                      <a:pt x="661" y="499"/>
                    </a:lnTo>
                    <a:lnTo>
                      <a:pt x="668" y="483"/>
                    </a:lnTo>
                    <a:lnTo>
                      <a:pt x="674" y="467"/>
                    </a:lnTo>
                    <a:lnTo>
                      <a:pt x="680" y="451"/>
                    </a:lnTo>
                    <a:lnTo>
                      <a:pt x="684" y="434"/>
                    </a:lnTo>
                    <a:lnTo>
                      <a:pt x="688" y="418"/>
                    </a:lnTo>
                    <a:lnTo>
                      <a:pt x="691" y="401"/>
                    </a:lnTo>
                    <a:lnTo>
                      <a:pt x="694" y="383"/>
                    </a:lnTo>
                    <a:lnTo>
                      <a:pt x="696" y="365"/>
                    </a:lnTo>
                    <a:lnTo>
                      <a:pt x="696" y="347"/>
                    </a:lnTo>
                    <a:lnTo>
                      <a:pt x="696" y="329"/>
                    </a:lnTo>
                    <a:lnTo>
                      <a:pt x="694" y="311"/>
                    </a:lnTo>
                    <a:lnTo>
                      <a:pt x="691" y="294"/>
                    </a:lnTo>
                    <a:lnTo>
                      <a:pt x="688" y="277"/>
                    </a:lnTo>
                    <a:lnTo>
                      <a:pt x="684" y="261"/>
                    </a:lnTo>
                    <a:lnTo>
                      <a:pt x="680" y="244"/>
                    </a:lnTo>
                    <a:lnTo>
                      <a:pt x="674" y="228"/>
                    </a:lnTo>
                    <a:lnTo>
                      <a:pt x="668" y="212"/>
                    </a:lnTo>
                    <a:lnTo>
                      <a:pt x="661" y="196"/>
                    </a:lnTo>
                    <a:lnTo>
                      <a:pt x="654" y="182"/>
                    </a:lnTo>
                    <a:lnTo>
                      <a:pt x="645" y="167"/>
                    </a:lnTo>
                    <a:lnTo>
                      <a:pt x="637" y="153"/>
                    </a:lnTo>
                    <a:lnTo>
                      <a:pt x="626" y="138"/>
                    </a:lnTo>
                    <a:lnTo>
                      <a:pt x="616" y="125"/>
                    </a:lnTo>
                    <a:lnTo>
                      <a:pt x="605" y="114"/>
                    </a:lnTo>
                    <a:lnTo>
                      <a:pt x="593" y="101"/>
                    </a:lnTo>
                    <a:lnTo>
                      <a:pt x="582" y="89"/>
                    </a:lnTo>
                    <a:lnTo>
                      <a:pt x="569" y="79"/>
                    </a:lnTo>
                    <a:lnTo>
                      <a:pt x="556" y="68"/>
                    </a:lnTo>
                    <a:lnTo>
                      <a:pt x="541" y="59"/>
                    </a:lnTo>
                    <a:lnTo>
                      <a:pt x="529" y="49"/>
                    </a:lnTo>
                    <a:lnTo>
                      <a:pt x="514" y="42"/>
                    </a:lnTo>
                    <a:lnTo>
                      <a:pt x="498" y="33"/>
                    </a:lnTo>
                    <a:lnTo>
                      <a:pt x="482" y="26"/>
                    </a:lnTo>
                    <a:lnTo>
                      <a:pt x="468" y="20"/>
                    </a:lnTo>
                    <a:lnTo>
                      <a:pt x="451" y="15"/>
                    </a:lnTo>
                    <a:lnTo>
                      <a:pt x="435" y="10"/>
                    </a:lnTo>
                    <a:lnTo>
                      <a:pt x="418" y="6"/>
                    </a:lnTo>
                    <a:lnTo>
                      <a:pt x="400" y="3"/>
                    </a:lnTo>
                    <a:lnTo>
                      <a:pt x="383" y="2"/>
                    </a:lnTo>
                    <a:lnTo>
                      <a:pt x="366" y="0"/>
                    </a:lnTo>
                    <a:lnTo>
                      <a:pt x="349" y="0"/>
                    </a:lnTo>
                    <a:lnTo>
                      <a:pt x="349" y="0"/>
                    </a:lnTo>
                    <a:close/>
                    <a:moveTo>
                      <a:pt x="349" y="38"/>
                    </a:moveTo>
                    <a:lnTo>
                      <a:pt x="364" y="39"/>
                    </a:lnTo>
                    <a:lnTo>
                      <a:pt x="379" y="39"/>
                    </a:lnTo>
                    <a:lnTo>
                      <a:pt x="395" y="42"/>
                    </a:lnTo>
                    <a:lnTo>
                      <a:pt x="410" y="45"/>
                    </a:lnTo>
                    <a:lnTo>
                      <a:pt x="425" y="48"/>
                    </a:lnTo>
                    <a:lnTo>
                      <a:pt x="439" y="52"/>
                    </a:lnTo>
                    <a:lnTo>
                      <a:pt x="454" y="56"/>
                    </a:lnTo>
                    <a:lnTo>
                      <a:pt x="468" y="62"/>
                    </a:lnTo>
                    <a:lnTo>
                      <a:pt x="481" y="69"/>
                    </a:lnTo>
                    <a:lnTo>
                      <a:pt x="495" y="75"/>
                    </a:lnTo>
                    <a:lnTo>
                      <a:pt x="508" y="82"/>
                    </a:lnTo>
                    <a:lnTo>
                      <a:pt x="520" y="91"/>
                    </a:lnTo>
                    <a:lnTo>
                      <a:pt x="544" y="108"/>
                    </a:lnTo>
                    <a:lnTo>
                      <a:pt x="566" y="128"/>
                    </a:lnTo>
                    <a:lnTo>
                      <a:pt x="586" y="150"/>
                    </a:lnTo>
                    <a:lnTo>
                      <a:pt x="603" y="174"/>
                    </a:lnTo>
                    <a:lnTo>
                      <a:pt x="612" y="187"/>
                    </a:lnTo>
                    <a:lnTo>
                      <a:pt x="619" y="200"/>
                    </a:lnTo>
                    <a:lnTo>
                      <a:pt x="626" y="213"/>
                    </a:lnTo>
                    <a:lnTo>
                      <a:pt x="632" y="226"/>
                    </a:lnTo>
                    <a:lnTo>
                      <a:pt x="638" y="241"/>
                    </a:lnTo>
                    <a:lnTo>
                      <a:pt x="642" y="255"/>
                    </a:lnTo>
                    <a:lnTo>
                      <a:pt x="647" y="270"/>
                    </a:lnTo>
                    <a:lnTo>
                      <a:pt x="651" y="285"/>
                    </a:lnTo>
                    <a:lnTo>
                      <a:pt x="654" y="300"/>
                    </a:lnTo>
                    <a:lnTo>
                      <a:pt x="655" y="316"/>
                    </a:lnTo>
                    <a:lnTo>
                      <a:pt x="657" y="331"/>
                    </a:lnTo>
                    <a:lnTo>
                      <a:pt x="657" y="347"/>
                    </a:lnTo>
                    <a:lnTo>
                      <a:pt x="657" y="363"/>
                    </a:lnTo>
                    <a:lnTo>
                      <a:pt x="655" y="379"/>
                    </a:lnTo>
                    <a:lnTo>
                      <a:pt x="654" y="395"/>
                    </a:lnTo>
                    <a:lnTo>
                      <a:pt x="651" y="409"/>
                    </a:lnTo>
                    <a:lnTo>
                      <a:pt x="647" y="424"/>
                    </a:lnTo>
                    <a:lnTo>
                      <a:pt x="642" y="439"/>
                    </a:lnTo>
                    <a:lnTo>
                      <a:pt x="638" y="454"/>
                    </a:lnTo>
                    <a:lnTo>
                      <a:pt x="632" y="467"/>
                    </a:lnTo>
                    <a:lnTo>
                      <a:pt x="626" y="481"/>
                    </a:lnTo>
                    <a:lnTo>
                      <a:pt x="619" y="494"/>
                    </a:lnTo>
                    <a:lnTo>
                      <a:pt x="612" y="507"/>
                    </a:lnTo>
                    <a:lnTo>
                      <a:pt x="603" y="520"/>
                    </a:lnTo>
                    <a:lnTo>
                      <a:pt x="586" y="543"/>
                    </a:lnTo>
                    <a:lnTo>
                      <a:pt x="566" y="566"/>
                    </a:lnTo>
                    <a:lnTo>
                      <a:pt x="544" y="585"/>
                    </a:lnTo>
                    <a:lnTo>
                      <a:pt x="520" y="604"/>
                    </a:lnTo>
                    <a:lnTo>
                      <a:pt x="508" y="611"/>
                    </a:lnTo>
                    <a:lnTo>
                      <a:pt x="495" y="618"/>
                    </a:lnTo>
                    <a:lnTo>
                      <a:pt x="481" y="625"/>
                    </a:lnTo>
                    <a:lnTo>
                      <a:pt x="468" y="632"/>
                    </a:lnTo>
                    <a:lnTo>
                      <a:pt x="454" y="637"/>
                    </a:lnTo>
                    <a:lnTo>
                      <a:pt x="439" y="643"/>
                    </a:lnTo>
                    <a:lnTo>
                      <a:pt x="425" y="647"/>
                    </a:lnTo>
                    <a:lnTo>
                      <a:pt x="410" y="650"/>
                    </a:lnTo>
                    <a:lnTo>
                      <a:pt x="395" y="653"/>
                    </a:lnTo>
                    <a:lnTo>
                      <a:pt x="379" y="654"/>
                    </a:lnTo>
                    <a:lnTo>
                      <a:pt x="364" y="656"/>
                    </a:lnTo>
                    <a:lnTo>
                      <a:pt x="349" y="656"/>
                    </a:lnTo>
                    <a:lnTo>
                      <a:pt x="331" y="656"/>
                    </a:lnTo>
                    <a:lnTo>
                      <a:pt x="317" y="654"/>
                    </a:lnTo>
                    <a:lnTo>
                      <a:pt x="301" y="653"/>
                    </a:lnTo>
                    <a:lnTo>
                      <a:pt x="285" y="650"/>
                    </a:lnTo>
                    <a:lnTo>
                      <a:pt x="271" y="647"/>
                    </a:lnTo>
                    <a:lnTo>
                      <a:pt x="256" y="643"/>
                    </a:lnTo>
                    <a:lnTo>
                      <a:pt x="242" y="637"/>
                    </a:lnTo>
                    <a:lnTo>
                      <a:pt x="228" y="632"/>
                    </a:lnTo>
                    <a:lnTo>
                      <a:pt x="215" y="625"/>
                    </a:lnTo>
                    <a:lnTo>
                      <a:pt x="200" y="618"/>
                    </a:lnTo>
                    <a:lnTo>
                      <a:pt x="187" y="611"/>
                    </a:lnTo>
                    <a:lnTo>
                      <a:pt x="176" y="604"/>
                    </a:lnTo>
                    <a:lnTo>
                      <a:pt x="151" y="585"/>
                    </a:lnTo>
                    <a:lnTo>
                      <a:pt x="130" y="566"/>
                    </a:lnTo>
                    <a:lnTo>
                      <a:pt x="109" y="543"/>
                    </a:lnTo>
                    <a:lnTo>
                      <a:pt x="92" y="520"/>
                    </a:lnTo>
                    <a:lnTo>
                      <a:pt x="84" y="507"/>
                    </a:lnTo>
                    <a:lnTo>
                      <a:pt x="76" y="494"/>
                    </a:lnTo>
                    <a:lnTo>
                      <a:pt x="69" y="481"/>
                    </a:lnTo>
                    <a:lnTo>
                      <a:pt x="63" y="467"/>
                    </a:lnTo>
                    <a:lnTo>
                      <a:pt x="58" y="454"/>
                    </a:lnTo>
                    <a:lnTo>
                      <a:pt x="53" y="439"/>
                    </a:lnTo>
                    <a:lnTo>
                      <a:pt x="49" y="424"/>
                    </a:lnTo>
                    <a:lnTo>
                      <a:pt x="45" y="409"/>
                    </a:lnTo>
                    <a:lnTo>
                      <a:pt x="42" y="395"/>
                    </a:lnTo>
                    <a:lnTo>
                      <a:pt x="40" y="379"/>
                    </a:lnTo>
                    <a:lnTo>
                      <a:pt x="39" y="363"/>
                    </a:lnTo>
                    <a:lnTo>
                      <a:pt x="39" y="347"/>
                    </a:lnTo>
                    <a:lnTo>
                      <a:pt x="39" y="331"/>
                    </a:lnTo>
                    <a:lnTo>
                      <a:pt x="40" y="316"/>
                    </a:lnTo>
                    <a:lnTo>
                      <a:pt x="42" y="300"/>
                    </a:lnTo>
                    <a:lnTo>
                      <a:pt x="45" y="285"/>
                    </a:lnTo>
                    <a:lnTo>
                      <a:pt x="49" y="270"/>
                    </a:lnTo>
                    <a:lnTo>
                      <a:pt x="53" y="255"/>
                    </a:lnTo>
                    <a:lnTo>
                      <a:pt x="58" y="241"/>
                    </a:lnTo>
                    <a:lnTo>
                      <a:pt x="63" y="226"/>
                    </a:lnTo>
                    <a:lnTo>
                      <a:pt x="69" y="213"/>
                    </a:lnTo>
                    <a:lnTo>
                      <a:pt x="76" y="200"/>
                    </a:lnTo>
                    <a:lnTo>
                      <a:pt x="84" y="187"/>
                    </a:lnTo>
                    <a:lnTo>
                      <a:pt x="92" y="174"/>
                    </a:lnTo>
                    <a:lnTo>
                      <a:pt x="109" y="150"/>
                    </a:lnTo>
                    <a:lnTo>
                      <a:pt x="130" y="128"/>
                    </a:lnTo>
                    <a:lnTo>
                      <a:pt x="151" y="108"/>
                    </a:lnTo>
                    <a:lnTo>
                      <a:pt x="176" y="91"/>
                    </a:lnTo>
                    <a:lnTo>
                      <a:pt x="187" y="82"/>
                    </a:lnTo>
                    <a:lnTo>
                      <a:pt x="200" y="75"/>
                    </a:lnTo>
                    <a:lnTo>
                      <a:pt x="215" y="69"/>
                    </a:lnTo>
                    <a:lnTo>
                      <a:pt x="228" y="62"/>
                    </a:lnTo>
                    <a:lnTo>
                      <a:pt x="242" y="56"/>
                    </a:lnTo>
                    <a:lnTo>
                      <a:pt x="256" y="52"/>
                    </a:lnTo>
                    <a:lnTo>
                      <a:pt x="271" y="48"/>
                    </a:lnTo>
                    <a:lnTo>
                      <a:pt x="285" y="45"/>
                    </a:lnTo>
                    <a:lnTo>
                      <a:pt x="301" y="42"/>
                    </a:lnTo>
                    <a:lnTo>
                      <a:pt x="317" y="39"/>
                    </a:lnTo>
                    <a:lnTo>
                      <a:pt x="331" y="39"/>
                    </a:lnTo>
                    <a:lnTo>
                      <a:pt x="34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0" name="Freeform 235"/>
              <p:cNvSpPr/>
              <p:nvPr/>
            </p:nvSpPr>
            <p:spPr bwMode="auto">
              <a:xfrm>
                <a:off x="7369992" y="534490"/>
                <a:ext cx="219855" cy="219855"/>
              </a:xfrm>
              <a:custGeom>
                <a:avLst/>
                <a:gdLst>
                  <a:gd name="T0" fmla="*/ 425 w 452"/>
                  <a:gd name="T1" fmla="*/ 0 h 452"/>
                  <a:gd name="T2" fmla="*/ 452 w 452"/>
                  <a:gd name="T3" fmla="*/ 27 h 452"/>
                  <a:gd name="T4" fmla="*/ 27 w 452"/>
                  <a:gd name="T5" fmla="*/ 452 h 452"/>
                  <a:gd name="T6" fmla="*/ 0 w 452"/>
                  <a:gd name="T7" fmla="*/ 425 h 452"/>
                  <a:gd name="T8" fmla="*/ 425 w 452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452">
                    <a:moveTo>
                      <a:pt x="425" y="0"/>
                    </a:moveTo>
                    <a:lnTo>
                      <a:pt x="452" y="27"/>
                    </a:lnTo>
                    <a:lnTo>
                      <a:pt x="27" y="452"/>
                    </a:lnTo>
                    <a:lnTo>
                      <a:pt x="0" y="425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1" name="Freeform 236"/>
              <p:cNvSpPr>
                <a:spLocks noEditPoints="1"/>
              </p:cNvSpPr>
              <p:nvPr/>
            </p:nvSpPr>
            <p:spPr bwMode="auto">
              <a:xfrm>
                <a:off x="7496663" y="484986"/>
                <a:ext cx="142687" cy="144143"/>
              </a:xfrm>
              <a:custGeom>
                <a:avLst/>
                <a:gdLst>
                  <a:gd name="T0" fmla="*/ 184 w 294"/>
                  <a:gd name="T1" fmla="*/ 4 h 295"/>
                  <a:gd name="T2" fmla="*/ 129 w 294"/>
                  <a:gd name="T3" fmla="*/ 27 h 295"/>
                  <a:gd name="T4" fmla="*/ 85 w 294"/>
                  <a:gd name="T5" fmla="*/ 53 h 295"/>
                  <a:gd name="T6" fmla="*/ 52 w 294"/>
                  <a:gd name="T7" fmla="*/ 76 h 295"/>
                  <a:gd name="T8" fmla="*/ 31 w 294"/>
                  <a:gd name="T9" fmla="*/ 95 h 295"/>
                  <a:gd name="T10" fmla="*/ 16 w 294"/>
                  <a:gd name="T11" fmla="*/ 114 h 295"/>
                  <a:gd name="T12" fmla="*/ 6 w 294"/>
                  <a:gd name="T13" fmla="*/ 135 h 295"/>
                  <a:gd name="T14" fmla="*/ 0 w 294"/>
                  <a:gd name="T15" fmla="*/ 158 h 295"/>
                  <a:gd name="T16" fmla="*/ 1 w 294"/>
                  <a:gd name="T17" fmla="*/ 183 h 295"/>
                  <a:gd name="T18" fmla="*/ 11 w 294"/>
                  <a:gd name="T19" fmla="*/ 210 h 295"/>
                  <a:gd name="T20" fmla="*/ 30 w 294"/>
                  <a:gd name="T21" fmla="*/ 237 h 295"/>
                  <a:gd name="T22" fmla="*/ 54 w 294"/>
                  <a:gd name="T23" fmla="*/ 262 h 295"/>
                  <a:gd name="T24" fmla="*/ 76 w 294"/>
                  <a:gd name="T25" fmla="*/ 279 h 295"/>
                  <a:gd name="T26" fmla="*/ 98 w 294"/>
                  <a:gd name="T27" fmla="*/ 289 h 295"/>
                  <a:gd name="T28" fmla="*/ 118 w 294"/>
                  <a:gd name="T29" fmla="*/ 294 h 295"/>
                  <a:gd name="T30" fmla="*/ 138 w 294"/>
                  <a:gd name="T31" fmla="*/ 294 h 295"/>
                  <a:gd name="T32" fmla="*/ 155 w 294"/>
                  <a:gd name="T33" fmla="*/ 289 h 295"/>
                  <a:gd name="T34" fmla="*/ 174 w 294"/>
                  <a:gd name="T35" fmla="*/ 282 h 295"/>
                  <a:gd name="T36" fmla="*/ 190 w 294"/>
                  <a:gd name="T37" fmla="*/ 271 h 295"/>
                  <a:gd name="T38" fmla="*/ 213 w 294"/>
                  <a:gd name="T39" fmla="*/ 249 h 295"/>
                  <a:gd name="T40" fmla="*/ 239 w 294"/>
                  <a:gd name="T41" fmla="*/ 214 h 295"/>
                  <a:gd name="T42" fmla="*/ 269 w 294"/>
                  <a:gd name="T43" fmla="*/ 160 h 295"/>
                  <a:gd name="T44" fmla="*/ 291 w 294"/>
                  <a:gd name="T45" fmla="*/ 105 h 295"/>
                  <a:gd name="T46" fmla="*/ 197 w 294"/>
                  <a:gd name="T47" fmla="*/ 96 h 295"/>
                  <a:gd name="T48" fmla="*/ 158 w 294"/>
                  <a:gd name="T49" fmla="*/ 56 h 295"/>
                  <a:gd name="T50" fmla="*/ 158 w 294"/>
                  <a:gd name="T51" fmla="*/ 135 h 295"/>
                  <a:gd name="T52" fmla="*/ 237 w 294"/>
                  <a:gd name="T53" fmla="*/ 135 h 295"/>
                  <a:gd name="T54" fmla="*/ 216 w 294"/>
                  <a:gd name="T55" fmla="*/ 178 h 295"/>
                  <a:gd name="T56" fmla="*/ 188 w 294"/>
                  <a:gd name="T57" fmla="*/ 217 h 295"/>
                  <a:gd name="T58" fmla="*/ 174 w 294"/>
                  <a:gd name="T59" fmla="*/ 233 h 295"/>
                  <a:gd name="T60" fmla="*/ 160 w 294"/>
                  <a:gd name="T61" fmla="*/ 245 h 295"/>
                  <a:gd name="T62" fmla="*/ 144 w 294"/>
                  <a:gd name="T63" fmla="*/ 253 h 295"/>
                  <a:gd name="T64" fmla="*/ 128 w 294"/>
                  <a:gd name="T65" fmla="*/ 256 h 295"/>
                  <a:gd name="T66" fmla="*/ 115 w 294"/>
                  <a:gd name="T67" fmla="*/ 255 h 295"/>
                  <a:gd name="T68" fmla="*/ 101 w 294"/>
                  <a:gd name="T69" fmla="*/ 247 h 295"/>
                  <a:gd name="T70" fmla="*/ 70 w 294"/>
                  <a:gd name="T71" fmla="*/ 224 h 295"/>
                  <a:gd name="T72" fmla="*/ 49 w 294"/>
                  <a:gd name="T73" fmla="*/ 198 h 295"/>
                  <a:gd name="T74" fmla="*/ 40 w 294"/>
                  <a:gd name="T75" fmla="*/ 178 h 295"/>
                  <a:gd name="T76" fmla="*/ 37 w 294"/>
                  <a:gd name="T77" fmla="*/ 164 h 295"/>
                  <a:gd name="T78" fmla="*/ 39 w 294"/>
                  <a:gd name="T79" fmla="*/ 155 h 295"/>
                  <a:gd name="T80" fmla="*/ 44 w 294"/>
                  <a:gd name="T81" fmla="*/ 141 h 295"/>
                  <a:gd name="T82" fmla="*/ 54 w 294"/>
                  <a:gd name="T83" fmla="*/ 126 h 295"/>
                  <a:gd name="T84" fmla="*/ 82 w 294"/>
                  <a:gd name="T85" fmla="*/ 101 h 295"/>
                  <a:gd name="T86" fmla="*/ 119 w 294"/>
                  <a:gd name="T87" fmla="*/ 76 h 295"/>
                  <a:gd name="T88" fmla="*/ 158 w 294"/>
                  <a:gd name="T89" fmla="*/ 5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4" h="295">
                    <a:moveTo>
                      <a:pt x="197" y="0"/>
                    </a:moveTo>
                    <a:lnTo>
                      <a:pt x="184" y="4"/>
                    </a:lnTo>
                    <a:lnTo>
                      <a:pt x="151" y="18"/>
                    </a:lnTo>
                    <a:lnTo>
                      <a:pt x="129" y="27"/>
                    </a:lnTo>
                    <a:lnTo>
                      <a:pt x="108" y="39"/>
                    </a:lnTo>
                    <a:lnTo>
                      <a:pt x="85" y="53"/>
                    </a:lnTo>
                    <a:lnTo>
                      <a:pt x="62" y="67"/>
                    </a:lnTo>
                    <a:lnTo>
                      <a:pt x="52" y="76"/>
                    </a:lnTo>
                    <a:lnTo>
                      <a:pt x="42" y="85"/>
                    </a:lnTo>
                    <a:lnTo>
                      <a:pt x="31" y="95"/>
                    </a:lnTo>
                    <a:lnTo>
                      <a:pt x="23" y="103"/>
                    </a:lnTo>
                    <a:lnTo>
                      <a:pt x="16" y="114"/>
                    </a:lnTo>
                    <a:lnTo>
                      <a:pt x="10" y="125"/>
                    </a:lnTo>
                    <a:lnTo>
                      <a:pt x="6" y="135"/>
                    </a:lnTo>
                    <a:lnTo>
                      <a:pt x="1" y="147"/>
                    </a:lnTo>
                    <a:lnTo>
                      <a:pt x="0" y="158"/>
                    </a:lnTo>
                    <a:lnTo>
                      <a:pt x="0" y="171"/>
                    </a:lnTo>
                    <a:lnTo>
                      <a:pt x="1" y="183"/>
                    </a:lnTo>
                    <a:lnTo>
                      <a:pt x="4" y="196"/>
                    </a:lnTo>
                    <a:lnTo>
                      <a:pt x="11" y="210"/>
                    </a:lnTo>
                    <a:lnTo>
                      <a:pt x="18" y="223"/>
                    </a:lnTo>
                    <a:lnTo>
                      <a:pt x="30" y="237"/>
                    </a:lnTo>
                    <a:lnTo>
                      <a:pt x="43" y="252"/>
                    </a:lnTo>
                    <a:lnTo>
                      <a:pt x="54" y="262"/>
                    </a:lnTo>
                    <a:lnTo>
                      <a:pt x="65" y="271"/>
                    </a:lnTo>
                    <a:lnTo>
                      <a:pt x="76" y="279"/>
                    </a:lnTo>
                    <a:lnTo>
                      <a:pt x="88" y="285"/>
                    </a:lnTo>
                    <a:lnTo>
                      <a:pt x="98" y="289"/>
                    </a:lnTo>
                    <a:lnTo>
                      <a:pt x="108" y="292"/>
                    </a:lnTo>
                    <a:lnTo>
                      <a:pt x="118" y="294"/>
                    </a:lnTo>
                    <a:lnTo>
                      <a:pt x="128" y="295"/>
                    </a:lnTo>
                    <a:lnTo>
                      <a:pt x="138" y="294"/>
                    </a:lnTo>
                    <a:lnTo>
                      <a:pt x="147" y="292"/>
                    </a:lnTo>
                    <a:lnTo>
                      <a:pt x="155" y="289"/>
                    </a:lnTo>
                    <a:lnTo>
                      <a:pt x="165" y="286"/>
                    </a:lnTo>
                    <a:lnTo>
                      <a:pt x="174" y="282"/>
                    </a:lnTo>
                    <a:lnTo>
                      <a:pt x="181" y="276"/>
                    </a:lnTo>
                    <a:lnTo>
                      <a:pt x="190" y="271"/>
                    </a:lnTo>
                    <a:lnTo>
                      <a:pt x="197" y="263"/>
                    </a:lnTo>
                    <a:lnTo>
                      <a:pt x="213" y="249"/>
                    </a:lnTo>
                    <a:lnTo>
                      <a:pt x="226" y="232"/>
                    </a:lnTo>
                    <a:lnTo>
                      <a:pt x="239" y="214"/>
                    </a:lnTo>
                    <a:lnTo>
                      <a:pt x="250" y="196"/>
                    </a:lnTo>
                    <a:lnTo>
                      <a:pt x="269" y="160"/>
                    </a:lnTo>
                    <a:lnTo>
                      <a:pt x="282" y="128"/>
                    </a:lnTo>
                    <a:lnTo>
                      <a:pt x="291" y="105"/>
                    </a:lnTo>
                    <a:lnTo>
                      <a:pt x="294" y="96"/>
                    </a:lnTo>
                    <a:lnTo>
                      <a:pt x="197" y="96"/>
                    </a:lnTo>
                    <a:lnTo>
                      <a:pt x="197" y="0"/>
                    </a:lnTo>
                    <a:close/>
                    <a:moveTo>
                      <a:pt x="158" y="56"/>
                    </a:moveTo>
                    <a:lnTo>
                      <a:pt x="158" y="96"/>
                    </a:lnTo>
                    <a:lnTo>
                      <a:pt x="158" y="135"/>
                    </a:lnTo>
                    <a:lnTo>
                      <a:pt x="197" y="135"/>
                    </a:lnTo>
                    <a:lnTo>
                      <a:pt x="237" y="135"/>
                    </a:lnTo>
                    <a:lnTo>
                      <a:pt x="227" y="157"/>
                    </a:lnTo>
                    <a:lnTo>
                      <a:pt x="216" y="178"/>
                    </a:lnTo>
                    <a:lnTo>
                      <a:pt x="203" y="198"/>
                    </a:lnTo>
                    <a:lnTo>
                      <a:pt x="188" y="217"/>
                    </a:lnTo>
                    <a:lnTo>
                      <a:pt x="181" y="224"/>
                    </a:lnTo>
                    <a:lnTo>
                      <a:pt x="174" y="233"/>
                    </a:lnTo>
                    <a:lnTo>
                      <a:pt x="167" y="239"/>
                    </a:lnTo>
                    <a:lnTo>
                      <a:pt x="160" y="245"/>
                    </a:lnTo>
                    <a:lnTo>
                      <a:pt x="151" y="250"/>
                    </a:lnTo>
                    <a:lnTo>
                      <a:pt x="144" y="253"/>
                    </a:lnTo>
                    <a:lnTo>
                      <a:pt x="137" y="255"/>
                    </a:lnTo>
                    <a:lnTo>
                      <a:pt x="128" y="256"/>
                    </a:lnTo>
                    <a:lnTo>
                      <a:pt x="121" y="256"/>
                    </a:lnTo>
                    <a:lnTo>
                      <a:pt x="115" y="255"/>
                    </a:lnTo>
                    <a:lnTo>
                      <a:pt x="108" y="252"/>
                    </a:lnTo>
                    <a:lnTo>
                      <a:pt x="101" y="247"/>
                    </a:lnTo>
                    <a:lnTo>
                      <a:pt x="85" y="237"/>
                    </a:lnTo>
                    <a:lnTo>
                      <a:pt x="70" y="224"/>
                    </a:lnTo>
                    <a:lnTo>
                      <a:pt x="57" y="210"/>
                    </a:lnTo>
                    <a:lnTo>
                      <a:pt x="49" y="198"/>
                    </a:lnTo>
                    <a:lnTo>
                      <a:pt x="43" y="187"/>
                    </a:lnTo>
                    <a:lnTo>
                      <a:pt x="40" y="178"/>
                    </a:lnTo>
                    <a:lnTo>
                      <a:pt x="39" y="170"/>
                    </a:lnTo>
                    <a:lnTo>
                      <a:pt x="37" y="164"/>
                    </a:lnTo>
                    <a:lnTo>
                      <a:pt x="39" y="160"/>
                    </a:lnTo>
                    <a:lnTo>
                      <a:pt x="39" y="155"/>
                    </a:lnTo>
                    <a:lnTo>
                      <a:pt x="42" y="148"/>
                    </a:lnTo>
                    <a:lnTo>
                      <a:pt x="44" y="141"/>
                    </a:lnTo>
                    <a:lnTo>
                      <a:pt x="49" y="134"/>
                    </a:lnTo>
                    <a:lnTo>
                      <a:pt x="54" y="126"/>
                    </a:lnTo>
                    <a:lnTo>
                      <a:pt x="67" y="114"/>
                    </a:lnTo>
                    <a:lnTo>
                      <a:pt x="82" y="101"/>
                    </a:lnTo>
                    <a:lnTo>
                      <a:pt x="101" y="88"/>
                    </a:lnTo>
                    <a:lnTo>
                      <a:pt x="119" y="76"/>
                    </a:lnTo>
                    <a:lnTo>
                      <a:pt x="138" y="66"/>
                    </a:lnTo>
                    <a:lnTo>
                      <a:pt x="15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2" name="Rectangle 237"/>
              <p:cNvSpPr>
                <a:spLocks noChangeArrowheads="1"/>
              </p:cNvSpPr>
              <p:nvPr/>
            </p:nvSpPr>
            <p:spPr bwMode="auto">
              <a:xfrm>
                <a:off x="7535975" y="514106"/>
                <a:ext cx="18928" cy="655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3" name="Freeform 238"/>
              <p:cNvSpPr/>
              <p:nvPr/>
            </p:nvSpPr>
            <p:spPr bwMode="auto">
              <a:xfrm>
                <a:off x="7208377" y="857720"/>
                <a:ext cx="58240" cy="58240"/>
              </a:xfrm>
              <a:custGeom>
                <a:avLst/>
                <a:gdLst>
                  <a:gd name="T0" fmla="*/ 20 w 121"/>
                  <a:gd name="T1" fmla="*/ 121 h 121"/>
                  <a:gd name="T2" fmla="*/ 16 w 121"/>
                  <a:gd name="T3" fmla="*/ 121 h 121"/>
                  <a:gd name="T4" fmla="*/ 13 w 121"/>
                  <a:gd name="T5" fmla="*/ 120 h 121"/>
                  <a:gd name="T6" fmla="*/ 9 w 121"/>
                  <a:gd name="T7" fmla="*/ 119 h 121"/>
                  <a:gd name="T8" fmla="*/ 6 w 121"/>
                  <a:gd name="T9" fmla="*/ 116 h 121"/>
                  <a:gd name="T10" fmla="*/ 3 w 121"/>
                  <a:gd name="T11" fmla="*/ 113 h 121"/>
                  <a:gd name="T12" fmla="*/ 1 w 121"/>
                  <a:gd name="T13" fmla="*/ 110 h 121"/>
                  <a:gd name="T14" fmla="*/ 0 w 121"/>
                  <a:gd name="T15" fmla="*/ 106 h 121"/>
                  <a:gd name="T16" fmla="*/ 0 w 121"/>
                  <a:gd name="T17" fmla="*/ 103 h 121"/>
                  <a:gd name="T18" fmla="*/ 0 w 121"/>
                  <a:gd name="T19" fmla="*/ 98 h 121"/>
                  <a:gd name="T20" fmla="*/ 1 w 121"/>
                  <a:gd name="T21" fmla="*/ 95 h 121"/>
                  <a:gd name="T22" fmla="*/ 3 w 121"/>
                  <a:gd name="T23" fmla="*/ 91 h 121"/>
                  <a:gd name="T24" fmla="*/ 6 w 121"/>
                  <a:gd name="T25" fmla="*/ 88 h 121"/>
                  <a:gd name="T26" fmla="*/ 88 w 121"/>
                  <a:gd name="T27" fmla="*/ 6 h 121"/>
                  <a:gd name="T28" fmla="*/ 91 w 121"/>
                  <a:gd name="T29" fmla="*/ 3 h 121"/>
                  <a:gd name="T30" fmla="*/ 95 w 121"/>
                  <a:gd name="T31" fmla="*/ 2 h 121"/>
                  <a:gd name="T32" fmla="*/ 98 w 121"/>
                  <a:gd name="T33" fmla="*/ 0 h 121"/>
                  <a:gd name="T34" fmla="*/ 102 w 121"/>
                  <a:gd name="T35" fmla="*/ 0 h 121"/>
                  <a:gd name="T36" fmla="*/ 105 w 121"/>
                  <a:gd name="T37" fmla="*/ 0 h 121"/>
                  <a:gd name="T38" fmla="*/ 109 w 121"/>
                  <a:gd name="T39" fmla="*/ 2 h 121"/>
                  <a:gd name="T40" fmla="*/ 112 w 121"/>
                  <a:gd name="T41" fmla="*/ 3 h 121"/>
                  <a:gd name="T42" fmla="*/ 115 w 121"/>
                  <a:gd name="T43" fmla="*/ 6 h 121"/>
                  <a:gd name="T44" fmla="*/ 118 w 121"/>
                  <a:gd name="T45" fmla="*/ 9 h 121"/>
                  <a:gd name="T46" fmla="*/ 120 w 121"/>
                  <a:gd name="T47" fmla="*/ 13 h 121"/>
                  <a:gd name="T48" fmla="*/ 121 w 121"/>
                  <a:gd name="T49" fmla="*/ 16 h 121"/>
                  <a:gd name="T50" fmla="*/ 121 w 121"/>
                  <a:gd name="T51" fmla="*/ 21 h 121"/>
                  <a:gd name="T52" fmla="*/ 121 w 121"/>
                  <a:gd name="T53" fmla="*/ 23 h 121"/>
                  <a:gd name="T54" fmla="*/ 120 w 121"/>
                  <a:gd name="T55" fmla="*/ 28 h 121"/>
                  <a:gd name="T56" fmla="*/ 118 w 121"/>
                  <a:gd name="T57" fmla="*/ 31 h 121"/>
                  <a:gd name="T58" fmla="*/ 115 w 121"/>
                  <a:gd name="T59" fmla="*/ 34 h 121"/>
                  <a:gd name="T60" fmla="*/ 33 w 121"/>
                  <a:gd name="T61" fmla="*/ 116 h 121"/>
                  <a:gd name="T62" fmla="*/ 30 w 121"/>
                  <a:gd name="T63" fmla="*/ 119 h 121"/>
                  <a:gd name="T64" fmla="*/ 27 w 121"/>
                  <a:gd name="T65" fmla="*/ 120 h 121"/>
                  <a:gd name="T66" fmla="*/ 23 w 121"/>
                  <a:gd name="T67" fmla="*/ 121 h 121"/>
                  <a:gd name="T68" fmla="*/ 2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20" y="121"/>
                    </a:moveTo>
                    <a:lnTo>
                      <a:pt x="16" y="121"/>
                    </a:lnTo>
                    <a:lnTo>
                      <a:pt x="13" y="120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1" y="110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1" y="95"/>
                    </a:lnTo>
                    <a:lnTo>
                      <a:pt x="3" y="91"/>
                    </a:lnTo>
                    <a:lnTo>
                      <a:pt x="6" y="88"/>
                    </a:lnTo>
                    <a:lnTo>
                      <a:pt x="88" y="6"/>
                    </a:lnTo>
                    <a:lnTo>
                      <a:pt x="91" y="3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2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9"/>
                    </a:lnTo>
                    <a:lnTo>
                      <a:pt x="120" y="13"/>
                    </a:lnTo>
                    <a:lnTo>
                      <a:pt x="121" y="16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0" y="28"/>
                    </a:lnTo>
                    <a:lnTo>
                      <a:pt x="118" y="31"/>
                    </a:lnTo>
                    <a:lnTo>
                      <a:pt x="115" y="34"/>
                    </a:lnTo>
                    <a:lnTo>
                      <a:pt x="33" y="116"/>
                    </a:lnTo>
                    <a:lnTo>
                      <a:pt x="30" y="119"/>
                    </a:lnTo>
                    <a:lnTo>
                      <a:pt x="27" y="120"/>
                    </a:lnTo>
                    <a:lnTo>
                      <a:pt x="23" y="121"/>
                    </a:lnTo>
                    <a:lnTo>
                      <a:pt x="2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4" name="Freeform 239"/>
              <p:cNvSpPr/>
              <p:nvPr/>
            </p:nvSpPr>
            <p:spPr bwMode="auto">
              <a:xfrm>
                <a:off x="7486471" y="857720"/>
                <a:ext cx="59696" cy="58240"/>
              </a:xfrm>
              <a:custGeom>
                <a:avLst/>
                <a:gdLst>
                  <a:gd name="T0" fmla="*/ 100 w 121"/>
                  <a:gd name="T1" fmla="*/ 121 h 121"/>
                  <a:gd name="T2" fmla="*/ 98 w 121"/>
                  <a:gd name="T3" fmla="*/ 121 h 121"/>
                  <a:gd name="T4" fmla="*/ 93 w 121"/>
                  <a:gd name="T5" fmla="*/ 120 h 121"/>
                  <a:gd name="T6" fmla="*/ 90 w 121"/>
                  <a:gd name="T7" fmla="*/ 119 h 121"/>
                  <a:gd name="T8" fmla="*/ 87 w 121"/>
                  <a:gd name="T9" fmla="*/ 116 h 121"/>
                  <a:gd name="T10" fmla="*/ 5 w 121"/>
                  <a:gd name="T11" fmla="*/ 34 h 121"/>
                  <a:gd name="T12" fmla="*/ 2 w 121"/>
                  <a:gd name="T13" fmla="*/ 31 h 121"/>
                  <a:gd name="T14" fmla="*/ 1 w 121"/>
                  <a:gd name="T15" fmla="*/ 28 h 121"/>
                  <a:gd name="T16" fmla="*/ 0 w 121"/>
                  <a:gd name="T17" fmla="*/ 23 h 121"/>
                  <a:gd name="T18" fmla="*/ 0 w 121"/>
                  <a:gd name="T19" fmla="*/ 21 h 121"/>
                  <a:gd name="T20" fmla="*/ 0 w 121"/>
                  <a:gd name="T21" fmla="*/ 16 h 121"/>
                  <a:gd name="T22" fmla="*/ 1 w 121"/>
                  <a:gd name="T23" fmla="*/ 12 h 121"/>
                  <a:gd name="T24" fmla="*/ 2 w 121"/>
                  <a:gd name="T25" fmla="*/ 9 h 121"/>
                  <a:gd name="T26" fmla="*/ 5 w 121"/>
                  <a:gd name="T27" fmla="*/ 6 h 121"/>
                  <a:gd name="T28" fmla="*/ 8 w 121"/>
                  <a:gd name="T29" fmla="*/ 3 h 121"/>
                  <a:gd name="T30" fmla="*/ 11 w 121"/>
                  <a:gd name="T31" fmla="*/ 2 h 121"/>
                  <a:gd name="T32" fmla="*/ 15 w 121"/>
                  <a:gd name="T33" fmla="*/ 0 h 121"/>
                  <a:gd name="T34" fmla="*/ 18 w 121"/>
                  <a:gd name="T35" fmla="*/ 0 h 121"/>
                  <a:gd name="T36" fmla="*/ 23 w 121"/>
                  <a:gd name="T37" fmla="*/ 0 h 121"/>
                  <a:gd name="T38" fmla="*/ 26 w 121"/>
                  <a:gd name="T39" fmla="*/ 2 h 121"/>
                  <a:gd name="T40" fmla="*/ 30 w 121"/>
                  <a:gd name="T41" fmla="*/ 3 h 121"/>
                  <a:gd name="T42" fmla="*/ 33 w 121"/>
                  <a:gd name="T43" fmla="*/ 6 h 121"/>
                  <a:gd name="T44" fmla="*/ 115 w 121"/>
                  <a:gd name="T45" fmla="*/ 88 h 121"/>
                  <a:gd name="T46" fmla="*/ 118 w 121"/>
                  <a:gd name="T47" fmla="*/ 91 h 121"/>
                  <a:gd name="T48" fmla="*/ 119 w 121"/>
                  <a:gd name="T49" fmla="*/ 95 h 121"/>
                  <a:gd name="T50" fmla="*/ 121 w 121"/>
                  <a:gd name="T51" fmla="*/ 98 h 121"/>
                  <a:gd name="T52" fmla="*/ 121 w 121"/>
                  <a:gd name="T53" fmla="*/ 103 h 121"/>
                  <a:gd name="T54" fmla="*/ 121 w 121"/>
                  <a:gd name="T55" fmla="*/ 106 h 121"/>
                  <a:gd name="T56" fmla="*/ 119 w 121"/>
                  <a:gd name="T57" fmla="*/ 110 h 121"/>
                  <a:gd name="T58" fmla="*/ 118 w 121"/>
                  <a:gd name="T59" fmla="*/ 113 h 121"/>
                  <a:gd name="T60" fmla="*/ 115 w 121"/>
                  <a:gd name="T61" fmla="*/ 116 h 121"/>
                  <a:gd name="T62" fmla="*/ 112 w 121"/>
                  <a:gd name="T63" fmla="*/ 119 h 121"/>
                  <a:gd name="T64" fmla="*/ 109 w 121"/>
                  <a:gd name="T65" fmla="*/ 120 h 121"/>
                  <a:gd name="T66" fmla="*/ 105 w 121"/>
                  <a:gd name="T67" fmla="*/ 121 h 121"/>
                  <a:gd name="T68" fmla="*/ 10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100" y="121"/>
                    </a:moveTo>
                    <a:lnTo>
                      <a:pt x="98" y="121"/>
                    </a:lnTo>
                    <a:lnTo>
                      <a:pt x="93" y="120"/>
                    </a:lnTo>
                    <a:lnTo>
                      <a:pt x="90" y="119"/>
                    </a:lnTo>
                    <a:lnTo>
                      <a:pt x="87" y="116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115" y="88"/>
                    </a:lnTo>
                    <a:lnTo>
                      <a:pt x="118" y="91"/>
                    </a:lnTo>
                    <a:lnTo>
                      <a:pt x="119" y="95"/>
                    </a:lnTo>
                    <a:lnTo>
                      <a:pt x="121" y="98"/>
                    </a:lnTo>
                    <a:lnTo>
                      <a:pt x="121" y="103"/>
                    </a:lnTo>
                    <a:lnTo>
                      <a:pt x="121" y="106"/>
                    </a:lnTo>
                    <a:lnTo>
                      <a:pt x="119" y="110"/>
                    </a:lnTo>
                    <a:lnTo>
                      <a:pt x="118" y="113"/>
                    </a:lnTo>
                    <a:lnTo>
                      <a:pt x="115" y="116"/>
                    </a:lnTo>
                    <a:lnTo>
                      <a:pt x="112" y="119"/>
                    </a:lnTo>
                    <a:lnTo>
                      <a:pt x="109" y="120"/>
                    </a:lnTo>
                    <a:lnTo>
                      <a:pt x="105" y="121"/>
                    </a:lnTo>
                    <a:lnTo>
                      <a:pt x="10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169576" y="1646173"/>
            <a:ext cx="2310183" cy="4431694"/>
            <a:chOff x="3169576" y="1646173"/>
            <a:chExt cx="2310183" cy="4431694"/>
          </a:xfrm>
        </p:grpSpPr>
        <p:sp>
          <p:nvSpPr>
            <p:cNvPr id="4" name="Rectangle 75"/>
            <p:cNvSpPr/>
            <p:nvPr/>
          </p:nvSpPr>
          <p:spPr>
            <a:xfrm>
              <a:off x="3169786" y="1646173"/>
              <a:ext cx="1731222" cy="331887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8" name="Freeform 66"/>
            <p:cNvSpPr/>
            <p:nvPr/>
          </p:nvSpPr>
          <p:spPr>
            <a:xfrm flipH="1">
              <a:off x="3169576" y="3680345"/>
              <a:ext cx="2310181" cy="1515951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9" name="Freeform 41"/>
            <p:cNvSpPr/>
            <p:nvPr/>
          </p:nvSpPr>
          <p:spPr>
            <a:xfrm>
              <a:off x="3169578" y="1978060"/>
              <a:ext cx="2310181" cy="1702286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blipFill>
              <a:blip r:embed="rId4" cstate="email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3" name="Oval 49"/>
            <p:cNvSpPr/>
            <p:nvPr/>
          </p:nvSpPr>
          <p:spPr>
            <a:xfrm>
              <a:off x="3753587" y="5000695"/>
              <a:ext cx="383683" cy="390841"/>
            </a:xfrm>
            <a:prstGeom prst="ellipse">
              <a:avLst/>
            </a:prstGeom>
            <a:solidFill>
              <a:srgbClr val="B9A48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n-ea"/>
                </a:rPr>
                <a:t>2</a:t>
              </a:r>
            </a:p>
          </p:txBody>
        </p:sp>
        <p:sp>
          <p:nvSpPr>
            <p:cNvPr id="22" name="Rectangle 68"/>
            <p:cNvSpPr/>
            <p:nvPr/>
          </p:nvSpPr>
          <p:spPr>
            <a:xfrm>
              <a:off x="3169576" y="5523869"/>
              <a:ext cx="1731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anose="020B0604020202020204" pitchFamily="34" charset="0"/>
                </a:rPr>
                <a:t>此处添加详细文本描述，建议与标题相关并符合整体语言风格</a:t>
              </a:r>
              <a:endParaRPr 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76"/>
            <p:cNvSpPr/>
            <p:nvPr/>
          </p:nvSpPr>
          <p:spPr>
            <a:xfrm>
              <a:off x="3291491" y="1650307"/>
              <a:ext cx="15714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noProof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添加标题</a:t>
              </a:r>
              <a:endParaRPr lang="en-US" sz="140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62"/>
            <p:cNvGrpSpPr/>
            <p:nvPr/>
          </p:nvGrpSpPr>
          <p:grpSpPr>
            <a:xfrm>
              <a:off x="4036105" y="4084492"/>
              <a:ext cx="544380" cy="494891"/>
              <a:chOff x="6433790" y="4491874"/>
              <a:chExt cx="449901" cy="449901"/>
            </a:xfrm>
            <a:solidFill>
              <a:schemeClr val="bg1"/>
            </a:solidFill>
          </p:grpSpPr>
          <p:sp>
            <p:nvSpPr>
              <p:cNvPr id="46" name="Freeform 367"/>
              <p:cNvSpPr>
                <a:spLocks noEditPoints="1"/>
              </p:cNvSpPr>
              <p:nvPr/>
            </p:nvSpPr>
            <p:spPr bwMode="auto">
              <a:xfrm>
                <a:off x="6433790" y="4491874"/>
                <a:ext cx="449901" cy="449901"/>
              </a:xfrm>
              <a:custGeom>
                <a:avLst/>
                <a:gdLst>
                  <a:gd name="T0" fmla="*/ 38 w 927"/>
                  <a:gd name="T1" fmla="*/ 889 h 928"/>
                  <a:gd name="T2" fmla="*/ 888 w 927"/>
                  <a:gd name="T3" fmla="*/ 889 h 928"/>
                  <a:gd name="T4" fmla="*/ 888 w 927"/>
                  <a:gd name="T5" fmla="*/ 39 h 928"/>
                  <a:gd name="T6" fmla="*/ 38 w 927"/>
                  <a:gd name="T7" fmla="*/ 39 h 928"/>
                  <a:gd name="T8" fmla="*/ 38 w 927"/>
                  <a:gd name="T9" fmla="*/ 889 h 928"/>
                  <a:gd name="T10" fmla="*/ 927 w 927"/>
                  <a:gd name="T11" fmla="*/ 928 h 928"/>
                  <a:gd name="T12" fmla="*/ 0 w 927"/>
                  <a:gd name="T13" fmla="*/ 928 h 928"/>
                  <a:gd name="T14" fmla="*/ 0 w 927"/>
                  <a:gd name="T15" fmla="*/ 0 h 928"/>
                  <a:gd name="T16" fmla="*/ 927 w 927"/>
                  <a:gd name="T17" fmla="*/ 0 h 928"/>
                  <a:gd name="T18" fmla="*/ 927 w 927"/>
                  <a:gd name="T19" fmla="*/ 928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7" h="928">
                    <a:moveTo>
                      <a:pt x="38" y="889"/>
                    </a:moveTo>
                    <a:lnTo>
                      <a:pt x="888" y="889"/>
                    </a:lnTo>
                    <a:lnTo>
                      <a:pt x="888" y="39"/>
                    </a:lnTo>
                    <a:lnTo>
                      <a:pt x="38" y="39"/>
                    </a:lnTo>
                    <a:lnTo>
                      <a:pt x="38" y="889"/>
                    </a:lnTo>
                    <a:close/>
                    <a:moveTo>
                      <a:pt x="927" y="928"/>
                    </a:moveTo>
                    <a:lnTo>
                      <a:pt x="0" y="928"/>
                    </a:lnTo>
                    <a:lnTo>
                      <a:pt x="0" y="0"/>
                    </a:lnTo>
                    <a:lnTo>
                      <a:pt x="927" y="0"/>
                    </a:lnTo>
                    <a:lnTo>
                      <a:pt x="927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7" name="Rectangle 368"/>
              <p:cNvSpPr>
                <a:spLocks noChangeArrowheads="1"/>
              </p:cNvSpPr>
              <p:nvPr/>
            </p:nvSpPr>
            <p:spPr bwMode="auto">
              <a:xfrm>
                <a:off x="6443982" y="4810736"/>
                <a:ext cx="430973" cy="189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8" name="Freeform 369"/>
              <p:cNvSpPr>
                <a:spLocks noEditPoints="1"/>
              </p:cNvSpPr>
              <p:nvPr/>
            </p:nvSpPr>
            <p:spPr bwMode="auto">
              <a:xfrm>
                <a:off x="6518237" y="4548657"/>
                <a:ext cx="149967" cy="112111"/>
              </a:xfrm>
              <a:custGeom>
                <a:avLst/>
                <a:gdLst>
                  <a:gd name="T0" fmla="*/ 69 w 309"/>
                  <a:gd name="T1" fmla="*/ 117 h 232"/>
                  <a:gd name="T2" fmla="*/ 56 w 309"/>
                  <a:gd name="T3" fmla="*/ 122 h 232"/>
                  <a:gd name="T4" fmla="*/ 44 w 309"/>
                  <a:gd name="T5" fmla="*/ 132 h 232"/>
                  <a:gd name="T6" fmla="*/ 39 w 309"/>
                  <a:gd name="T7" fmla="*/ 147 h 232"/>
                  <a:gd name="T8" fmla="*/ 39 w 309"/>
                  <a:gd name="T9" fmla="*/ 161 h 232"/>
                  <a:gd name="T10" fmla="*/ 44 w 309"/>
                  <a:gd name="T11" fmla="*/ 176 h 232"/>
                  <a:gd name="T12" fmla="*/ 56 w 309"/>
                  <a:gd name="T13" fmla="*/ 186 h 232"/>
                  <a:gd name="T14" fmla="*/ 69 w 309"/>
                  <a:gd name="T15" fmla="*/ 192 h 232"/>
                  <a:gd name="T16" fmla="*/ 193 w 309"/>
                  <a:gd name="T17" fmla="*/ 193 h 232"/>
                  <a:gd name="T18" fmla="*/ 209 w 309"/>
                  <a:gd name="T19" fmla="*/ 192 h 232"/>
                  <a:gd name="T20" fmla="*/ 223 w 309"/>
                  <a:gd name="T21" fmla="*/ 187 h 232"/>
                  <a:gd name="T22" fmla="*/ 247 w 309"/>
                  <a:gd name="T23" fmla="*/ 170 h 232"/>
                  <a:gd name="T24" fmla="*/ 265 w 309"/>
                  <a:gd name="T25" fmla="*/ 145 h 232"/>
                  <a:gd name="T26" fmla="*/ 269 w 309"/>
                  <a:gd name="T27" fmla="*/ 131 h 232"/>
                  <a:gd name="T28" fmla="*/ 270 w 309"/>
                  <a:gd name="T29" fmla="*/ 115 h 232"/>
                  <a:gd name="T30" fmla="*/ 269 w 309"/>
                  <a:gd name="T31" fmla="*/ 99 h 232"/>
                  <a:gd name="T32" fmla="*/ 265 w 309"/>
                  <a:gd name="T33" fmla="*/ 85 h 232"/>
                  <a:gd name="T34" fmla="*/ 247 w 309"/>
                  <a:gd name="T35" fmla="*/ 60 h 232"/>
                  <a:gd name="T36" fmla="*/ 223 w 309"/>
                  <a:gd name="T37" fmla="*/ 45 h 232"/>
                  <a:gd name="T38" fmla="*/ 209 w 309"/>
                  <a:gd name="T39" fmla="*/ 40 h 232"/>
                  <a:gd name="T40" fmla="*/ 193 w 309"/>
                  <a:gd name="T41" fmla="*/ 39 h 232"/>
                  <a:gd name="T42" fmla="*/ 165 w 309"/>
                  <a:gd name="T43" fmla="*/ 43 h 232"/>
                  <a:gd name="T44" fmla="*/ 142 w 309"/>
                  <a:gd name="T45" fmla="*/ 56 h 232"/>
                  <a:gd name="T46" fmla="*/ 126 w 309"/>
                  <a:gd name="T47" fmla="*/ 78 h 232"/>
                  <a:gd name="T48" fmla="*/ 116 w 309"/>
                  <a:gd name="T49" fmla="*/ 104 h 232"/>
                  <a:gd name="T50" fmla="*/ 90 w 309"/>
                  <a:gd name="T51" fmla="*/ 118 h 232"/>
                  <a:gd name="T52" fmla="*/ 78 w 309"/>
                  <a:gd name="T53" fmla="*/ 115 h 232"/>
                  <a:gd name="T54" fmla="*/ 78 w 309"/>
                  <a:gd name="T55" fmla="*/ 232 h 232"/>
                  <a:gd name="T56" fmla="*/ 62 w 309"/>
                  <a:gd name="T57" fmla="*/ 230 h 232"/>
                  <a:gd name="T58" fmla="*/ 47 w 309"/>
                  <a:gd name="T59" fmla="*/ 225 h 232"/>
                  <a:gd name="T60" fmla="*/ 23 w 309"/>
                  <a:gd name="T61" fmla="*/ 209 h 232"/>
                  <a:gd name="T62" fmla="*/ 6 w 309"/>
                  <a:gd name="T63" fmla="*/ 184 h 232"/>
                  <a:gd name="T64" fmla="*/ 1 w 309"/>
                  <a:gd name="T65" fmla="*/ 170 h 232"/>
                  <a:gd name="T66" fmla="*/ 0 w 309"/>
                  <a:gd name="T67" fmla="*/ 154 h 232"/>
                  <a:gd name="T68" fmla="*/ 1 w 309"/>
                  <a:gd name="T69" fmla="*/ 138 h 232"/>
                  <a:gd name="T70" fmla="*/ 7 w 309"/>
                  <a:gd name="T71" fmla="*/ 122 h 232"/>
                  <a:gd name="T72" fmla="*/ 14 w 309"/>
                  <a:gd name="T73" fmla="*/ 109 h 232"/>
                  <a:gd name="T74" fmla="*/ 26 w 309"/>
                  <a:gd name="T75" fmla="*/ 96 h 232"/>
                  <a:gd name="T76" fmla="*/ 37 w 309"/>
                  <a:gd name="T77" fmla="*/ 88 h 232"/>
                  <a:gd name="T78" fmla="*/ 52 w 309"/>
                  <a:gd name="T79" fmla="*/ 81 h 232"/>
                  <a:gd name="T80" fmla="*/ 67 w 309"/>
                  <a:gd name="T81" fmla="*/ 78 h 232"/>
                  <a:gd name="T82" fmla="*/ 83 w 309"/>
                  <a:gd name="T83" fmla="*/ 78 h 232"/>
                  <a:gd name="T84" fmla="*/ 101 w 309"/>
                  <a:gd name="T85" fmla="*/ 46 h 232"/>
                  <a:gd name="T86" fmla="*/ 125 w 309"/>
                  <a:gd name="T87" fmla="*/ 22 h 232"/>
                  <a:gd name="T88" fmla="*/ 157 w 309"/>
                  <a:gd name="T89" fmla="*/ 6 h 232"/>
                  <a:gd name="T90" fmla="*/ 193 w 309"/>
                  <a:gd name="T91" fmla="*/ 0 h 232"/>
                  <a:gd name="T92" fmla="*/ 216 w 309"/>
                  <a:gd name="T93" fmla="*/ 1 h 232"/>
                  <a:gd name="T94" fmla="*/ 237 w 309"/>
                  <a:gd name="T95" fmla="*/ 9 h 232"/>
                  <a:gd name="T96" fmla="*/ 258 w 309"/>
                  <a:gd name="T97" fmla="*/ 19 h 232"/>
                  <a:gd name="T98" fmla="*/ 275 w 309"/>
                  <a:gd name="T99" fmla="*/ 33 h 232"/>
                  <a:gd name="T100" fmla="*/ 289 w 309"/>
                  <a:gd name="T101" fmla="*/ 50 h 232"/>
                  <a:gd name="T102" fmla="*/ 299 w 309"/>
                  <a:gd name="T103" fmla="*/ 71 h 232"/>
                  <a:gd name="T104" fmla="*/ 306 w 309"/>
                  <a:gd name="T105" fmla="*/ 92 h 232"/>
                  <a:gd name="T106" fmla="*/ 309 w 309"/>
                  <a:gd name="T107" fmla="*/ 115 h 232"/>
                  <a:gd name="T108" fmla="*/ 306 w 309"/>
                  <a:gd name="T109" fmla="*/ 138 h 232"/>
                  <a:gd name="T110" fmla="*/ 299 w 309"/>
                  <a:gd name="T111" fmla="*/ 160 h 232"/>
                  <a:gd name="T112" fmla="*/ 289 w 309"/>
                  <a:gd name="T113" fmla="*/ 180 h 232"/>
                  <a:gd name="T114" fmla="*/ 275 w 309"/>
                  <a:gd name="T115" fmla="*/ 197 h 232"/>
                  <a:gd name="T116" fmla="*/ 258 w 309"/>
                  <a:gd name="T117" fmla="*/ 212 h 232"/>
                  <a:gd name="T118" fmla="*/ 237 w 309"/>
                  <a:gd name="T119" fmla="*/ 222 h 232"/>
                  <a:gd name="T120" fmla="*/ 216 w 309"/>
                  <a:gd name="T121" fmla="*/ 229 h 232"/>
                  <a:gd name="T122" fmla="*/ 193 w 309"/>
                  <a:gd name="T12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232">
                    <a:moveTo>
                      <a:pt x="78" y="115"/>
                    </a:moveTo>
                    <a:lnTo>
                      <a:pt x="69" y="117"/>
                    </a:lnTo>
                    <a:lnTo>
                      <a:pt x="62" y="118"/>
                    </a:lnTo>
                    <a:lnTo>
                      <a:pt x="56" y="122"/>
                    </a:lnTo>
                    <a:lnTo>
                      <a:pt x="50" y="127"/>
                    </a:lnTo>
                    <a:lnTo>
                      <a:pt x="44" y="132"/>
                    </a:lnTo>
                    <a:lnTo>
                      <a:pt x="42" y="140"/>
                    </a:lnTo>
                    <a:lnTo>
                      <a:pt x="39" y="147"/>
                    </a:lnTo>
                    <a:lnTo>
                      <a:pt x="39" y="154"/>
                    </a:lnTo>
                    <a:lnTo>
                      <a:pt x="39" y="161"/>
                    </a:lnTo>
                    <a:lnTo>
                      <a:pt x="42" y="169"/>
                    </a:lnTo>
                    <a:lnTo>
                      <a:pt x="44" y="176"/>
                    </a:lnTo>
                    <a:lnTo>
                      <a:pt x="50" y="181"/>
                    </a:lnTo>
                    <a:lnTo>
                      <a:pt x="56" y="186"/>
                    </a:lnTo>
                    <a:lnTo>
                      <a:pt x="62" y="190"/>
                    </a:lnTo>
                    <a:lnTo>
                      <a:pt x="69" y="192"/>
                    </a:lnTo>
                    <a:lnTo>
                      <a:pt x="78" y="193"/>
                    </a:lnTo>
                    <a:lnTo>
                      <a:pt x="193" y="193"/>
                    </a:lnTo>
                    <a:lnTo>
                      <a:pt x="201" y="193"/>
                    </a:lnTo>
                    <a:lnTo>
                      <a:pt x="209" y="192"/>
                    </a:lnTo>
                    <a:lnTo>
                      <a:pt x="216" y="189"/>
                    </a:lnTo>
                    <a:lnTo>
                      <a:pt x="223" y="187"/>
                    </a:lnTo>
                    <a:lnTo>
                      <a:pt x="236" y="180"/>
                    </a:lnTo>
                    <a:lnTo>
                      <a:pt x="247" y="170"/>
                    </a:lnTo>
                    <a:lnTo>
                      <a:pt x="258" y="158"/>
                    </a:lnTo>
                    <a:lnTo>
                      <a:pt x="265" y="145"/>
                    </a:lnTo>
                    <a:lnTo>
                      <a:pt x="266" y="138"/>
                    </a:lnTo>
                    <a:lnTo>
                      <a:pt x="269" y="131"/>
                    </a:lnTo>
                    <a:lnTo>
                      <a:pt x="270" y="124"/>
                    </a:lnTo>
                    <a:lnTo>
                      <a:pt x="270" y="115"/>
                    </a:lnTo>
                    <a:lnTo>
                      <a:pt x="270" y="108"/>
                    </a:lnTo>
                    <a:lnTo>
                      <a:pt x="269" y="99"/>
                    </a:lnTo>
                    <a:lnTo>
                      <a:pt x="266" y="92"/>
                    </a:lnTo>
                    <a:lnTo>
                      <a:pt x="265" y="85"/>
                    </a:lnTo>
                    <a:lnTo>
                      <a:pt x="258" y="72"/>
                    </a:lnTo>
                    <a:lnTo>
                      <a:pt x="247" y="60"/>
                    </a:lnTo>
                    <a:lnTo>
                      <a:pt x="236" y="52"/>
                    </a:lnTo>
                    <a:lnTo>
                      <a:pt x="223" y="45"/>
                    </a:lnTo>
                    <a:lnTo>
                      <a:pt x="216" y="42"/>
                    </a:lnTo>
                    <a:lnTo>
                      <a:pt x="209" y="40"/>
                    </a:lnTo>
                    <a:lnTo>
                      <a:pt x="201" y="39"/>
                    </a:lnTo>
                    <a:lnTo>
                      <a:pt x="193" y="39"/>
                    </a:lnTo>
                    <a:lnTo>
                      <a:pt x="178" y="39"/>
                    </a:lnTo>
                    <a:lnTo>
                      <a:pt x="165" y="43"/>
                    </a:lnTo>
                    <a:lnTo>
                      <a:pt x="154" y="49"/>
                    </a:lnTo>
                    <a:lnTo>
                      <a:pt x="142" y="56"/>
                    </a:lnTo>
                    <a:lnTo>
                      <a:pt x="134" y="66"/>
                    </a:lnTo>
                    <a:lnTo>
                      <a:pt x="126" y="78"/>
                    </a:lnTo>
                    <a:lnTo>
                      <a:pt x="121" y="89"/>
                    </a:lnTo>
                    <a:lnTo>
                      <a:pt x="116" y="104"/>
                    </a:lnTo>
                    <a:lnTo>
                      <a:pt x="114" y="127"/>
                    </a:lnTo>
                    <a:lnTo>
                      <a:pt x="90" y="118"/>
                    </a:lnTo>
                    <a:lnTo>
                      <a:pt x="85" y="117"/>
                    </a:lnTo>
                    <a:lnTo>
                      <a:pt x="78" y="115"/>
                    </a:lnTo>
                    <a:close/>
                    <a:moveTo>
                      <a:pt x="193" y="232"/>
                    </a:moveTo>
                    <a:lnTo>
                      <a:pt x="78" y="232"/>
                    </a:lnTo>
                    <a:lnTo>
                      <a:pt x="69" y="230"/>
                    </a:lnTo>
                    <a:lnTo>
                      <a:pt x="62" y="230"/>
                    </a:lnTo>
                    <a:lnTo>
                      <a:pt x="54" y="228"/>
                    </a:lnTo>
                    <a:lnTo>
                      <a:pt x="47" y="225"/>
                    </a:lnTo>
                    <a:lnTo>
                      <a:pt x="34" y="217"/>
                    </a:lnTo>
                    <a:lnTo>
                      <a:pt x="23" y="209"/>
                    </a:lnTo>
                    <a:lnTo>
                      <a:pt x="13" y="197"/>
                    </a:lnTo>
                    <a:lnTo>
                      <a:pt x="6" y="184"/>
                    </a:lnTo>
                    <a:lnTo>
                      <a:pt x="3" y="177"/>
                    </a:lnTo>
                    <a:lnTo>
                      <a:pt x="1" y="170"/>
                    </a:lnTo>
                    <a:lnTo>
                      <a:pt x="0" y="161"/>
                    </a:lnTo>
                    <a:lnTo>
                      <a:pt x="0" y="154"/>
                    </a:lnTo>
                    <a:lnTo>
                      <a:pt x="0" y="145"/>
                    </a:lnTo>
                    <a:lnTo>
                      <a:pt x="1" y="138"/>
                    </a:lnTo>
                    <a:lnTo>
                      <a:pt x="4" y="130"/>
                    </a:lnTo>
                    <a:lnTo>
                      <a:pt x="7" y="122"/>
                    </a:lnTo>
                    <a:lnTo>
                      <a:pt x="10" y="115"/>
                    </a:lnTo>
                    <a:lnTo>
                      <a:pt x="14" y="109"/>
                    </a:lnTo>
                    <a:lnTo>
                      <a:pt x="20" y="102"/>
                    </a:lnTo>
                    <a:lnTo>
                      <a:pt x="26" y="96"/>
                    </a:lnTo>
                    <a:lnTo>
                      <a:pt x="31" y="92"/>
                    </a:lnTo>
                    <a:lnTo>
                      <a:pt x="37" y="88"/>
                    </a:lnTo>
                    <a:lnTo>
                      <a:pt x="44" y="84"/>
                    </a:lnTo>
                    <a:lnTo>
                      <a:pt x="52" y="81"/>
                    </a:lnTo>
                    <a:lnTo>
                      <a:pt x="59" y="79"/>
                    </a:lnTo>
                    <a:lnTo>
                      <a:pt x="67" y="78"/>
                    </a:lnTo>
                    <a:lnTo>
                      <a:pt x="76" y="76"/>
                    </a:lnTo>
                    <a:lnTo>
                      <a:pt x="83" y="78"/>
                    </a:lnTo>
                    <a:lnTo>
                      <a:pt x="90" y="60"/>
                    </a:lnTo>
                    <a:lnTo>
                      <a:pt x="101" y="46"/>
                    </a:lnTo>
                    <a:lnTo>
                      <a:pt x="112" y="33"/>
                    </a:lnTo>
                    <a:lnTo>
                      <a:pt x="125" y="22"/>
                    </a:lnTo>
                    <a:lnTo>
                      <a:pt x="141" y="12"/>
                    </a:lnTo>
                    <a:lnTo>
                      <a:pt x="157" y="6"/>
                    </a:lnTo>
                    <a:lnTo>
                      <a:pt x="174" y="1"/>
                    </a:lnTo>
                    <a:lnTo>
                      <a:pt x="193" y="0"/>
                    </a:lnTo>
                    <a:lnTo>
                      <a:pt x="204" y="0"/>
                    </a:lnTo>
                    <a:lnTo>
                      <a:pt x="216" y="1"/>
                    </a:lnTo>
                    <a:lnTo>
                      <a:pt x="227" y="4"/>
                    </a:lnTo>
                    <a:lnTo>
                      <a:pt x="237" y="9"/>
                    </a:lnTo>
                    <a:lnTo>
                      <a:pt x="247" y="13"/>
                    </a:lnTo>
                    <a:lnTo>
                      <a:pt x="258" y="19"/>
                    </a:lnTo>
                    <a:lnTo>
                      <a:pt x="266" y="26"/>
                    </a:lnTo>
                    <a:lnTo>
                      <a:pt x="275" y="33"/>
                    </a:lnTo>
                    <a:lnTo>
                      <a:pt x="282" y="42"/>
                    </a:lnTo>
                    <a:lnTo>
                      <a:pt x="289" y="50"/>
                    </a:lnTo>
                    <a:lnTo>
                      <a:pt x="295" y="60"/>
                    </a:lnTo>
                    <a:lnTo>
                      <a:pt x="299" y="71"/>
                    </a:lnTo>
                    <a:lnTo>
                      <a:pt x="304" y="81"/>
                    </a:lnTo>
                    <a:lnTo>
                      <a:pt x="306" y="92"/>
                    </a:lnTo>
                    <a:lnTo>
                      <a:pt x="308" y="104"/>
                    </a:lnTo>
                    <a:lnTo>
                      <a:pt x="309" y="115"/>
                    </a:lnTo>
                    <a:lnTo>
                      <a:pt x="308" y="127"/>
                    </a:lnTo>
                    <a:lnTo>
                      <a:pt x="306" y="138"/>
                    </a:lnTo>
                    <a:lnTo>
                      <a:pt x="304" y="150"/>
                    </a:lnTo>
                    <a:lnTo>
                      <a:pt x="299" y="160"/>
                    </a:lnTo>
                    <a:lnTo>
                      <a:pt x="295" y="170"/>
                    </a:lnTo>
                    <a:lnTo>
                      <a:pt x="289" y="180"/>
                    </a:lnTo>
                    <a:lnTo>
                      <a:pt x="282" y="189"/>
                    </a:lnTo>
                    <a:lnTo>
                      <a:pt x="275" y="197"/>
                    </a:lnTo>
                    <a:lnTo>
                      <a:pt x="266" y="205"/>
                    </a:lnTo>
                    <a:lnTo>
                      <a:pt x="258" y="212"/>
                    </a:lnTo>
                    <a:lnTo>
                      <a:pt x="247" y="217"/>
                    </a:lnTo>
                    <a:lnTo>
                      <a:pt x="237" y="222"/>
                    </a:lnTo>
                    <a:lnTo>
                      <a:pt x="227" y="226"/>
                    </a:lnTo>
                    <a:lnTo>
                      <a:pt x="216" y="229"/>
                    </a:lnTo>
                    <a:lnTo>
                      <a:pt x="204" y="230"/>
                    </a:lnTo>
                    <a:lnTo>
                      <a:pt x="193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49" name="Freeform 370"/>
              <p:cNvSpPr/>
              <p:nvPr/>
            </p:nvSpPr>
            <p:spPr bwMode="auto">
              <a:xfrm>
                <a:off x="6490573" y="4660769"/>
                <a:ext cx="363998" cy="163071"/>
              </a:xfrm>
              <a:custGeom>
                <a:avLst/>
                <a:gdLst>
                  <a:gd name="T0" fmla="*/ 578 w 748"/>
                  <a:gd name="T1" fmla="*/ 63 h 337"/>
                  <a:gd name="T2" fmla="*/ 571 w 748"/>
                  <a:gd name="T3" fmla="*/ 53 h 337"/>
                  <a:gd name="T4" fmla="*/ 561 w 748"/>
                  <a:gd name="T5" fmla="*/ 45 h 337"/>
                  <a:gd name="T6" fmla="*/ 550 w 748"/>
                  <a:gd name="T7" fmla="*/ 40 h 337"/>
                  <a:gd name="T8" fmla="*/ 537 w 748"/>
                  <a:gd name="T9" fmla="*/ 37 h 337"/>
                  <a:gd name="T10" fmla="*/ 525 w 748"/>
                  <a:gd name="T11" fmla="*/ 40 h 337"/>
                  <a:gd name="T12" fmla="*/ 515 w 748"/>
                  <a:gd name="T13" fmla="*/ 45 h 337"/>
                  <a:gd name="T14" fmla="*/ 505 w 748"/>
                  <a:gd name="T15" fmla="*/ 52 h 337"/>
                  <a:gd name="T16" fmla="*/ 498 w 748"/>
                  <a:gd name="T17" fmla="*/ 60 h 337"/>
                  <a:gd name="T18" fmla="*/ 378 w 748"/>
                  <a:gd name="T19" fmla="*/ 263 h 337"/>
                  <a:gd name="T20" fmla="*/ 370 w 748"/>
                  <a:gd name="T21" fmla="*/ 269 h 337"/>
                  <a:gd name="T22" fmla="*/ 361 w 748"/>
                  <a:gd name="T23" fmla="*/ 269 h 337"/>
                  <a:gd name="T24" fmla="*/ 352 w 748"/>
                  <a:gd name="T25" fmla="*/ 265 h 337"/>
                  <a:gd name="T26" fmla="*/ 345 w 748"/>
                  <a:gd name="T27" fmla="*/ 256 h 337"/>
                  <a:gd name="T28" fmla="*/ 321 w 748"/>
                  <a:gd name="T29" fmla="*/ 227 h 337"/>
                  <a:gd name="T30" fmla="*/ 290 w 748"/>
                  <a:gd name="T31" fmla="*/ 197 h 337"/>
                  <a:gd name="T32" fmla="*/ 265 w 748"/>
                  <a:gd name="T33" fmla="*/ 178 h 337"/>
                  <a:gd name="T34" fmla="*/ 237 w 748"/>
                  <a:gd name="T35" fmla="*/ 164 h 337"/>
                  <a:gd name="T36" fmla="*/ 207 w 748"/>
                  <a:gd name="T37" fmla="*/ 155 h 337"/>
                  <a:gd name="T38" fmla="*/ 178 w 748"/>
                  <a:gd name="T39" fmla="*/ 155 h 337"/>
                  <a:gd name="T40" fmla="*/ 152 w 748"/>
                  <a:gd name="T41" fmla="*/ 167 h 337"/>
                  <a:gd name="T42" fmla="*/ 129 w 748"/>
                  <a:gd name="T43" fmla="*/ 186 h 337"/>
                  <a:gd name="T44" fmla="*/ 106 w 748"/>
                  <a:gd name="T45" fmla="*/ 212 h 337"/>
                  <a:gd name="T46" fmla="*/ 76 w 748"/>
                  <a:gd name="T47" fmla="*/ 255 h 337"/>
                  <a:gd name="T48" fmla="*/ 44 w 748"/>
                  <a:gd name="T49" fmla="*/ 312 h 337"/>
                  <a:gd name="T50" fmla="*/ 0 w 748"/>
                  <a:gd name="T51" fmla="*/ 321 h 337"/>
                  <a:gd name="T52" fmla="*/ 18 w 748"/>
                  <a:gd name="T53" fmla="*/ 279 h 337"/>
                  <a:gd name="T54" fmla="*/ 59 w 748"/>
                  <a:gd name="T55" fmla="*/ 210 h 337"/>
                  <a:gd name="T56" fmla="*/ 86 w 748"/>
                  <a:gd name="T57" fmla="*/ 174 h 337"/>
                  <a:gd name="T58" fmla="*/ 118 w 748"/>
                  <a:gd name="T59" fmla="*/ 144 h 337"/>
                  <a:gd name="T60" fmla="*/ 152 w 748"/>
                  <a:gd name="T61" fmla="*/ 124 h 337"/>
                  <a:gd name="T62" fmla="*/ 171 w 748"/>
                  <a:gd name="T63" fmla="*/ 118 h 337"/>
                  <a:gd name="T64" fmla="*/ 191 w 748"/>
                  <a:gd name="T65" fmla="*/ 115 h 337"/>
                  <a:gd name="T66" fmla="*/ 220 w 748"/>
                  <a:gd name="T67" fmla="*/ 118 h 337"/>
                  <a:gd name="T68" fmla="*/ 246 w 748"/>
                  <a:gd name="T69" fmla="*/ 125 h 337"/>
                  <a:gd name="T70" fmla="*/ 272 w 748"/>
                  <a:gd name="T71" fmla="*/ 138 h 337"/>
                  <a:gd name="T72" fmla="*/ 295 w 748"/>
                  <a:gd name="T73" fmla="*/ 153 h 337"/>
                  <a:gd name="T74" fmla="*/ 334 w 748"/>
                  <a:gd name="T75" fmla="*/ 184 h 337"/>
                  <a:gd name="T76" fmla="*/ 362 w 748"/>
                  <a:gd name="T77" fmla="*/ 216 h 337"/>
                  <a:gd name="T78" fmla="*/ 470 w 748"/>
                  <a:gd name="T79" fmla="*/ 32 h 337"/>
                  <a:gd name="T80" fmla="*/ 486 w 748"/>
                  <a:gd name="T81" fmla="*/ 17 h 337"/>
                  <a:gd name="T82" fmla="*/ 505 w 748"/>
                  <a:gd name="T83" fmla="*/ 6 h 337"/>
                  <a:gd name="T84" fmla="*/ 527 w 748"/>
                  <a:gd name="T85" fmla="*/ 0 h 337"/>
                  <a:gd name="T86" fmla="*/ 550 w 748"/>
                  <a:gd name="T87" fmla="*/ 0 h 337"/>
                  <a:gd name="T88" fmla="*/ 571 w 748"/>
                  <a:gd name="T89" fmla="*/ 7 h 337"/>
                  <a:gd name="T90" fmla="*/ 591 w 748"/>
                  <a:gd name="T91" fmla="*/ 19 h 337"/>
                  <a:gd name="T92" fmla="*/ 606 w 748"/>
                  <a:gd name="T93" fmla="*/ 36 h 337"/>
                  <a:gd name="T94" fmla="*/ 748 w 748"/>
                  <a:gd name="T95" fmla="*/ 3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48" h="337">
                    <a:moveTo>
                      <a:pt x="714" y="337"/>
                    </a:moveTo>
                    <a:lnTo>
                      <a:pt x="578" y="63"/>
                    </a:lnTo>
                    <a:lnTo>
                      <a:pt x="574" y="57"/>
                    </a:lnTo>
                    <a:lnTo>
                      <a:pt x="571" y="53"/>
                    </a:lnTo>
                    <a:lnTo>
                      <a:pt x="566" y="49"/>
                    </a:lnTo>
                    <a:lnTo>
                      <a:pt x="561" y="45"/>
                    </a:lnTo>
                    <a:lnTo>
                      <a:pt x="555" y="42"/>
                    </a:lnTo>
                    <a:lnTo>
                      <a:pt x="550" y="40"/>
                    </a:lnTo>
                    <a:lnTo>
                      <a:pt x="544" y="39"/>
                    </a:lnTo>
                    <a:lnTo>
                      <a:pt x="537" y="37"/>
                    </a:lnTo>
                    <a:lnTo>
                      <a:pt x="531" y="39"/>
                    </a:lnTo>
                    <a:lnTo>
                      <a:pt x="525" y="40"/>
                    </a:lnTo>
                    <a:lnTo>
                      <a:pt x="519" y="42"/>
                    </a:lnTo>
                    <a:lnTo>
                      <a:pt x="515" y="45"/>
                    </a:lnTo>
                    <a:lnTo>
                      <a:pt x="509" y="47"/>
                    </a:lnTo>
                    <a:lnTo>
                      <a:pt x="505" y="52"/>
                    </a:lnTo>
                    <a:lnTo>
                      <a:pt x="501" y="56"/>
                    </a:lnTo>
                    <a:lnTo>
                      <a:pt x="498" y="60"/>
                    </a:lnTo>
                    <a:lnTo>
                      <a:pt x="381" y="261"/>
                    </a:lnTo>
                    <a:lnTo>
                      <a:pt x="378" y="263"/>
                    </a:lnTo>
                    <a:lnTo>
                      <a:pt x="374" y="266"/>
                    </a:lnTo>
                    <a:lnTo>
                      <a:pt x="370" y="269"/>
                    </a:lnTo>
                    <a:lnTo>
                      <a:pt x="365" y="269"/>
                    </a:lnTo>
                    <a:lnTo>
                      <a:pt x="361" y="269"/>
                    </a:lnTo>
                    <a:lnTo>
                      <a:pt x="357" y="268"/>
                    </a:lnTo>
                    <a:lnTo>
                      <a:pt x="352" y="265"/>
                    </a:lnTo>
                    <a:lnTo>
                      <a:pt x="348" y="261"/>
                    </a:lnTo>
                    <a:lnTo>
                      <a:pt x="345" y="256"/>
                    </a:lnTo>
                    <a:lnTo>
                      <a:pt x="335" y="243"/>
                    </a:lnTo>
                    <a:lnTo>
                      <a:pt x="321" y="227"/>
                    </a:lnTo>
                    <a:lnTo>
                      <a:pt x="302" y="207"/>
                    </a:lnTo>
                    <a:lnTo>
                      <a:pt x="290" y="197"/>
                    </a:lnTo>
                    <a:lnTo>
                      <a:pt x="278" y="187"/>
                    </a:lnTo>
                    <a:lnTo>
                      <a:pt x="265" y="178"/>
                    </a:lnTo>
                    <a:lnTo>
                      <a:pt x="252" y="170"/>
                    </a:lnTo>
                    <a:lnTo>
                      <a:pt x="237" y="164"/>
                    </a:lnTo>
                    <a:lnTo>
                      <a:pt x="223" y="158"/>
                    </a:lnTo>
                    <a:lnTo>
                      <a:pt x="207" y="155"/>
                    </a:lnTo>
                    <a:lnTo>
                      <a:pt x="191" y="154"/>
                    </a:lnTo>
                    <a:lnTo>
                      <a:pt x="178" y="155"/>
                    </a:lnTo>
                    <a:lnTo>
                      <a:pt x="165" y="160"/>
                    </a:lnTo>
                    <a:lnTo>
                      <a:pt x="152" y="167"/>
                    </a:lnTo>
                    <a:lnTo>
                      <a:pt x="141" y="176"/>
                    </a:lnTo>
                    <a:lnTo>
                      <a:pt x="129" y="186"/>
                    </a:lnTo>
                    <a:lnTo>
                      <a:pt x="116" y="197"/>
                    </a:lnTo>
                    <a:lnTo>
                      <a:pt x="106" y="212"/>
                    </a:lnTo>
                    <a:lnTo>
                      <a:pt x="95" y="226"/>
                    </a:lnTo>
                    <a:lnTo>
                      <a:pt x="76" y="255"/>
                    </a:lnTo>
                    <a:lnTo>
                      <a:pt x="59" y="285"/>
                    </a:lnTo>
                    <a:lnTo>
                      <a:pt x="44" y="312"/>
                    </a:lnTo>
                    <a:lnTo>
                      <a:pt x="36" y="335"/>
                    </a:lnTo>
                    <a:lnTo>
                      <a:pt x="0" y="321"/>
                    </a:lnTo>
                    <a:lnTo>
                      <a:pt x="5" y="305"/>
                    </a:lnTo>
                    <a:lnTo>
                      <a:pt x="18" y="279"/>
                    </a:lnTo>
                    <a:lnTo>
                      <a:pt x="36" y="246"/>
                    </a:lnTo>
                    <a:lnTo>
                      <a:pt x="59" y="210"/>
                    </a:lnTo>
                    <a:lnTo>
                      <a:pt x="72" y="191"/>
                    </a:lnTo>
                    <a:lnTo>
                      <a:pt x="86" y="174"/>
                    </a:lnTo>
                    <a:lnTo>
                      <a:pt x="100" y="158"/>
                    </a:lnTo>
                    <a:lnTo>
                      <a:pt x="118" y="144"/>
                    </a:lnTo>
                    <a:lnTo>
                      <a:pt x="135" y="132"/>
                    </a:lnTo>
                    <a:lnTo>
                      <a:pt x="152" y="124"/>
                    </a:lnTo>
                    <a:lnTo>
                      <a:pt x="162" y="119"/>
                    </a:lnTo>
                    <a:lnTo>
                      <a:pt x="171" y="118"/>
                    </a:lnTo>
                    <a:lnTo>
                      <a:pt x="181" y="115"/>
                    </a:lnTo>
                    <a:lnTo>
                      <a:pt x="191" y="115"/>
                    </a:lnTo>
                    <a:lnTo>
                      <a:pt x="206" y="117"/>
                    </a:lnTo>
                    <a:lnTo>
                      <a:pt x="220" y="118"/>
                    </a:lnTo>
                    <a:lnTo>
                      <a:pt x="233" y="121"/>
                    </a:lnTo>
                    <a:lnTo>
                      <a:pt x="246" y="125"/>
                    </a:lnTo>
                    <a:lnTo>
                      <a:pt x="259" y="131"/>
                    </a:lnTo>
                    <a:lnTo>
                      <a:pt x="272" y="138"/>
                    </a:lnTo>
                    <a:lnTo>
                      <a:pt x="283" y="144"/>
                    </a:lnTo>
                    <a:lnTo>
                      <a:pt x="295" y="153"/>
                    </a:lnTo>
                    <a:lnTo>
                      <a:pt x="315" y="168"/>
                    </a:lnTo>
                    <a:lnTo>
                      <a:pt x="334" y="184"/>
                    </a:lnTo>
                    <a:lnTo>
                      <a:pt x="350" y="202"/>
                    </a:lnTo>
                    <a:lnTo>
                      <a:pt x="362" y="216"/>
                    </a:lnTo>
                    <a:lnTo>
                      <a:pt x="465" y="42"/>
                    </a:lnTo>
                    <a:lnTo>
                      <a:pt x="470" y="32"/>
                    </a:lnTo>
                    <a:lnTo>
                      <a:pt x="478" y="24"/>
                    </a:lnTo>
                    <a:lnTo>
                      <a:pt x="486" y="17"/>
                    </a:lnTo>
                    <a:lnTo>
                      <a:pt x="495" y="10"/>
                    </a:lnTo>
                    <a:lnTo>
                      <a:pt x="505" y="6"/>
                    </a:lnTo>
                    <a:lnTo>
                      <a:pt x="515" y="3"/>
                    </a:lnTo>
                    <a:lnTo>
                      <a:pt x="527" y="0"/>
                    </a:lnTo>
                    <a:lnTo>
                      <a:pt x="537" y="0"/>
                    </a:lnTo>
                    <a:lnTo>
                      <a:pt x="550" y="0"/>
                    </a:lnTo>
                    <a:lnTo>
                      <a:pt x="560" y="3"/>
                    </a:lnTo>
                    <a:lnTo>
                      <a:pt x="571" y="7"/>
                    </a:lnTo>
                    <a:lnTo>
                      <a:pt x="581" y="11"/>
                    </a:lnTo>
                    <a:lnTo>
                      <a:pt x="591" y="19"/>
                    </a:lnTo>
                    <a:lnTo>
                      <a:pt x="599" y="26"/>
                    </a:lnTo>
                    <a:lnTo>
                      <a:pt x="606" y="36"/>
                    </a:lnTo>
                    <a:lnTo>
                      <a:pt x="613" y="46"/>
                    </a:lnTo>
                    <a:lnTo>
                      <a:pt x="748" y="320"/>
                    </a:lnTo>
                    <a:lnTo>
                      <a:pt x="714" y="3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1274037" y="1646173"/>
            <a:ext cx="2354282" cy="4431694"/>
            <a:chOff x="1274037" y="1646173"/>
            <a:chExt cx="2354282" cy="4431694"/>
          </a:xfrm>
        </p:grpSpPr>
        <p:sp>
          <p:nvSpPr>
            <p:cNvPr id="17" name="Rectangle 60"/>
            <p:cNvSpPr/>
            <p:nvPr/>
          </p:nvSpPr>
          <p:spPr>
            <a:xfrm>
              <a:off x="1312347" y="1646173"/>
              <a:ext cx="1731222" cy="331887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form 67"/>
            <p:cNvSpPr/>
            <p:nvPr/>
          </p:nvSpPr>
          <p:spPr>
            <a:xfrm flipH="1">
              <a:off x="1318137" y="3680345"/>
              <a:ext cx="2310181" cy="1515951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9" name="Freeform 38"/>
            <p:cNvSpPr/>
            <p:nvPr/>
          </p:nvSpPr>
          <p:spPr>
            <a:xfrm>
              <a:off x="1318138" y="1978060"/>
              <a:ext cx="2310181" cy="1702286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blipFill>
              <a:blip r:embed="rId5" cstate="email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2021740" y="5000695"/>
              <a:ext cx="383683" cy="390841"/>
            </a:xfrm>
            <a:prstGeom prst="ellipse">
              <a:avLst/>
            </a:prstGeom>
            <a:solidFill>
              <a:srgbClr val="959B5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n-ea"/>
                </a:rPr>
                <a:t>1</a:t>
              </a:r>
            </a:p>
          </p:txBody>
        </p:sp>
        <p:sp>
          <p:nvSpPr>
            <p:cNvPr id="21" name="Rectangle 53"/>
            <p:cNvSpPr/>
            <p:nvPr/>
          </p:nvSpPr>
          <p:spPr>
            <a:xfrm>
              <a:off x="1274037" y="5523869"/>
              <a:ext cx="1731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anose="020B0604020202020204" pitchFamily="34" charset="0"/>
                </a:rPr>
                <a:t>此处添加详细文本描述，建议与标题相关并符合整体语言风格</a:t>
              </a:r>
              <a:endParaRPr 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61"/>
            <p:cNvSpPr/>
            <p:nvPr/>
          </p:nvSpPr>
          <p:spPr>
            <a:xfrm>
              <a:off x="1434052" y="1650307"/>
              <a:ext cx="15714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noProof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添加标题</a:t>
              </a:r>
              <a:endParaRPr lang="en-US" sz="140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50" name="Group 73"/>
            <p:cNvGrpSpPr/>
            <p:nvPr/>
          </p:nvGrpSpPr>
          <p:grpSpPr>
            <a:xfrm>
              <a:off x="2156856" y="4058866"/>
              <a:ext cx="544380" cy="546142"/>
              <a:chOff x="1260653" y="3762422"/>
              <a:chExt cx="449901" cy="451357"/>
            </a:xfrm>
            <a:solidFill>
              <a:schemeClr val="bg1"/>
            </a:solidFill>
          </p:grpSpPr>
          <p:sp>
            <p:nvSpPr>
              <p:cNvPr id="51" name="Freeform 386"/>
              <p:cNvSpPr>
                <a:spLocks noEditPoints="1"/>
              </p:cNvSpPr>
              <p:nvPr/>
            </p:nvSpPr>
            <p:spPr bwMode="auto">
              <a:xfrm>
                <a:off x="1260653" y="3762422"/>
                <a:ext cx="449901" cy="451357"/>
              </a:xfrm>
              <a:custGeom>
                <a:avLst/>
                <a:gdLst>
                  <a:gd name="T0" fmla="*/ 379 w 927"/>
                  <a:gd name="T1" fmla="*/ 48 h 928"/>
                  <a:gd name="T2" fmla="*/ 279 w 927"/>
                  <a:gd name="T3" fmla="*/ 81 h 928"/>
                  <a:gd name="T4" fmla="*/ 194 w 927"/>
                  <a:gd name="T5" fmla="*/ 137 h 928"/>
                  <a:gd name="T6" fmla="*/ 124 w 927"/>
                  <a:gd name="T7" fmla="*/ 211 h 928"/>
                  <a:gd name="T8" fmla="*/ 72 w 927"/>
                  <a:gd name="T9" fmla="*/ 299 h 928"/>
                  <a:gd name="T10" fmla="*/ 43 w 927"/>
                  <a:gd name="T11" fmla="*/ 399 h 928"/>
                  <a:gd name="T12" fmla="*/ 42 w 927"/>
                  <a:gd name="T13" fmla="*/ 507 h 928"/>
                  <a:gd name="T14" fmla="*/ 65 w 927"/>
                  <a:gd name="T15" fmla="*/ 610 h 928"/>
                  <a:gd name="T16" fmla="*/ 112 w 927"/>
                  <a:gd name="T17" fmla="*/ 702 h 928"/>
                  <a:gd name="T18" fmla="*/ 179 w 927"/>
                  <a:gd name="T19" fmla="*/ 778 h 928"/>
                  <a:gd name="T20" fmla="*/ 262 w 927"/>
                  <a:gd name="T21" fmla="*/ 837 h 928"/>
                  <a:gd name="T22" fmla="*/ 357 w 927"/>
                  <a:gd name="T23" fmla="*/ 876 h 928"/>
                  <a:gd name="T24" fmla="*/ 464 w 927"/>
                  <a:gd name="T25" fmla="*/ 889 h 928"/>
                  <a:gd name="T26" fmla="*/ 570 w 927"/>
                  <a:gd name="T27" fmla="*/ 876 h 928"/>
                  <a:gd name="T28" fmla="*/ 667 w 927"/>
                  <a:gd name="T29" fmla="*/ 837 h 928"/>
                  <a:gd name="T30" fmla="*/ 749 w 927"/>
                  <a:gd name="T31" fmla="*/ 778 h 928"/>
                  <a:gd name="T32" fmla="*/ 817 w 927"/>
                  <a:gd name="T33" fmla="*/ 702 h 928"/>
                  <a:gd name="T34" fmla="*/ 863 w 927"/>
                  <a:gd name="T35" fmla="*/ 610 h 928"/>
                  <a:gd name="T36" fmla="*/ 887 w 927"/>
                  <a:gd name="T37" fmla="*/ 507 h 928"/>
                  <a:gd name="T38" fmla="*/ 884 w 927"/>
                  <a:gd name="T39" fmla="*/ 399 h 928"/>
                  <a:gd name="T40" fmla="*/ 855 w 927"/>
                  <a:gd name="T41" fmla="*/ 299 h 928"/>
                  <a:gd name="T42" fmla="*/ 804 w 927"/>
                  <a:gd name="T43" fmla="*/ 211 h 928"/>
                  <a:gd name="T44" fmla="*/ 734 w 927"/>
                  <a:gd name="T45" fmla="*/ 137 h 928"/>
                  <a:gd name="T46" fmla="*/ 648 w 927"/>
                  <a:gd name="T47" fmla="*/ 81 h 928"/>
                  <a:gd name="T48" fmla="*/ 549 w 927"/>
                  <a:gd name="T49" fmla="*/ 48 h 928"/>
                  <a:gd name="T50" fmla="*/ 464 w 927"/>
                  <a:gd name="T51" fmla="*/ 928 h 928"/>
                  <a:gd name="T52" fmla="*/ 349 w 927"/>
                  <a:gd name="T53" fmla="*/ 914 h 928"/>
                  <a:gd name="T54" fmla="*/ 243 w 927"/>
                  <a:gd name="T55" fmla="*/ 872 h 928"/>
                  <a:gd name="T56" fmla="*/ 153 w 927"/>
                  <a:gd name="T57" fmla="*/ 807 h 928"/>
                  <a:gd name="T58" fmla="*/ 79 w 927"/>
                  <a:gd name="T59" fmla="*/ 724 h 928"/>
                  <a:gd name="T60" fmla="*/ 29 w 927"/>
                  <a:gd name="T61" fmla="*/ 624 h 928"/>
                  <a:gd name="T62" fmla="*/ 3 w 927"/>
                  <a:gd name="T63" fmla="*/ 512 h 928"/>
                  <a:gd name="T64" fmla="*/ 6 w 927"/>
                  <a:gd name="T65" fmla="*/ 394 h 928"/>
                  <a:gd name="T66" fmla="*/ 38 w 927"/>
                  <a:gd name="T67" fmla="*/ 284 h 928"/>
                  <a:gd name="T68" fmla="*/ 92 w 927"/>
                  <a:gd name="T69" fmla="*/ 188 h 928"/>
                  <a:gd name="T70" fmla="*/ 169 w 927"/>
                  <a:gd name="T71" fmla="*/ 107 h 928"/>
                  <a:gd name="T72" fmla="*/ 264 w 927"/>
                  <a:gd name="T73" fmla="*/ 47 h 928"/>
                  <a:gd name="T74" fmla="*/ 370 w 927"/>
                  <a:gd name="T75" fmla="*/ 11 h 928"/>
                  <a:gd name="T76" fmla="*/ 488 w 927"/>
                  <a:gd name="T77" fmla="*/ 2 h 928"/>
                  <a:gd name="T78" fmla="*/ 602 w 927"/>
                  <a:gd name="T79" fmla="*/ 22 h 928"/>
                  <a:gd name="T80" fmla="*/ 704 w 927"/>
                  <a:gd name="T81" fmla="*/ 68 h 928"/>
                  <a:gd name="T82" fmla="*/ 792 w 927"/>
                  <a:gd name="T83" fmla="*/ 137 h 928"/>
                  <a:gd name="T84" fmla="*/ 860 w 927"/>
                  <a:gd name="T85" fmla="*/ 224 h 928"/>
                  <a:gd name="T86" fmla="*/ 906 w 927"/>
                  <a:gd name="T87" fmla="*/ 326 h 928"/>
                  <a:gd name="T88" fmla="*/ 926 w 927"/>
                  <a:gd name="T89" fmla="*/ 441 h 928"/>
                  <a:gd name="T90" fmla="*/ 917 w 927"/>
                  <a:gd name="T91" fmla="*/ 558 h 928"/>
                  <a:gd name="T92" fmla="*/ 881 w 927"/>
                  <a:gd name="T93" fmla="*/ 664 h 928"/>
                  <a:gd name="T94" fmla="*/ 821 w 927"/>
                  <a:gd name="T95" fmla="*/ 760 h 928"/>
                  <a:gd name="T96" fmla="*/ 740 w 927"/>
                  <a:gd name="T97" fmla="*/ 836 h 928"/>
                  <a:gd name="T98" fmla="*/ 644 w 927"/>
                  <a:gd name="T99" fmla="*/ 892 h 928"/>
                  <a:gd name="T100" fmla="*/ 534 w 927"/>
                  <a:gd name="T101" fmla="*/ 922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928">
                    <a:moveTo>
                      <a:pt x="464" y="39"/>
                    </a:moveTo>
                    <a:lnTo>
                      <a:pt x="442" y="39"/>
                    </a:lnTo>
                    <a:lnTo>
                      <a:pt x="421" y="42"/>
                    </a:lnTo>
                    <a:lnTo>
                      <a:pt x="399" y="44"/>
                    </a:lnTo>
                    <a:lnTo>
                      <a:pt x="379" y="48"/>
                    </a:lnTo>
                    <a:lnTo>
                      <a:pt x="357" y="52"/>
                    </a:lnTo>
                    <a:lnTo>
                      <a:pt x="337" y="58"/>
                    </a:lnTo>
                    <a:lnTo>
                      <a:pt x="318" y="65"/>
                    </a:lnTo>
                    <a:lnTo>
                      <a:pt x="298" y="73"/>
                    </a:lnTo>
                    <a:lnTo>
                      <a:pt x="279" y="81"/>
                    </a:lnTo>
                    <a:lnTo>
                      <a:pt x="262" y="91"/>
                    </a:lnTo>
                    <a:lnTo>
                      <a:pt x="243" y="101"/>
                    </a:lnTo>
                    <a:lnTo>
                      <a:pt x="226" y="113"/>
                    </a:lnTo>
                    <a:lnTo>
                      <a:pt x="210" y="124"/>
                    </a:lnTo>
                    <a:lnTo>
                      <a:pt x="194" y="137"/>
                    </a:lnTo>
                    <a:lnTo>
                      <a:pt x="179" y="150"/>
                    </a:lnTo>
                    <a:lnTo>
                      <a:pt x="164" y="165"/>
                    </a:lnTo>
                    <a:lnTo>
                      <a:pt x="150" y="179"/>
                    </a:lnTo>
                    <a:lnTo>
                      <a:pt x="137" y="195"/>
                    </a:lnTo>
                    <a:lnTo>
                      <a:pt x="124" y="211"/>
                    </a:lnTo>
                    <a:lnTo>
                      <a:pt x="112" y="227"/>
                    </a:lnTo>
                    <a:lnTo>
                      <a:pt x="101" y="244"/>
                    </a:lnTo>
                    <a:lnTo>
                      <a:pt x="91" y="263"/>
                    </a:lnTo>
                    <a:lnTo>
                      <a:pt x="81" y="280"/>
                    </a:lnTo>
                    <a:lnTo>
                      <a:pt x="72" y="299"/>
                    </a:lnTo>
                    <a:lnTo>
                      <a:pt x="65" y="319"/>
                    </a:lnTo>
                    <a:lnTo>
                      <a:pt x="58" y="338"/>
                    </a:lnTo>
                    <a:lnTo>
                      <a:pt x="52" y="358"/>
                    </a:lnTo>
                    <a:lnTo>
                      <a:pt x="48" y="379"/>
                    </a:lnTo>
                    <a:lnTo>
                      <a:pt x="43" y="399"/>
                    </a:lnTo>
                    <a:lnTo>
                      <a:pt x="42" y="421"/>
                    </a:lnTo>
                    <a:lnTo>
                      <a:pt x="39" y="443"/>
                    </a:lnTo>
                    <a:lnTo>
                      <a:pt x="39" y="464"/>
                    </a:lnTo>
                    <a:lnTo>
                      <a:pt x="39" y="486"/>
                    </a:lnTo>
                    <a:lnTo>
                      <a:pt x="42" y="507"/>
                    </a:lnTo>
                    <a:lnTo>
                      <a:pt x="43" y="529"/>
                    </a:lnTo>
                    <a:lnTo>
                      <a:pt x="48" y="549"/>
                    </a:lnTo>
                    <a:lnTo>
                      <a:pt x="52" y="571"/>
                    </a:lnTo>
                    <a:lnTo>
                      <a:pt x="58" y="591"/>
                    </a:lnTo>
                    <a:lnTo>
                      <a:pt x="65" y="610"/>
                    </a:lnTo>
                    <a:lnTo>
                      <a:pt x="72" y="630"/>
                    </a:lnTo>
                    <a:lnTo>
                      <a:pt x="81" y="649"/>
                    </a:lnTo>
                    <a:lnTo>
                      <a:pt x="91" y="667"/>
                    </a:lnTo>
                    <a:lnTo>
                      <a:pt x="101" y="685"/>
                    </a:lnTo>
                    <a:lnTo>
                      <a:pt x="112" y="702"/>
                    </a:lnTo>
                    <a:lnTo>
                      <a:pt x="124" y="718"/>
                    </a:lnTo>
                    <a:lnTo>
                      <a:pt x="137" y="735"/>
                    </a:lnTo>
                    <a:lnTo>
                      <a:pt x="150" y="749"/>
                    </a:lnTo>
                    <a:lnTo>
                      <a:pt x="164" y="765"/>
                    </a:lnTo>
                    <a:lnTo>
                      <a:pt x="179" y="778"/>
                    </a:lnTo>
                    <a:lnTo>
                      <a:pt x="194" y="793"/>
                    </a:lnTo>
                    <a:lnTo>
                      <a:pt x="210" y="804"/>
                    </a:lnTo>
                    <a:lnTo>
                      <a:pt x="226" y="817"/>
                    </a:lnTo>
                    <a:lnTo>
                      <a:pt x="243" y="827"/>
                    </a:lnTo>
                    <a:lnTo>
                      <a:pt x="262" y="837"/>
                    </a:lnTo>
                    <a:lnTo>
                      <a:pt x="279" y="847"/>
                    </a:lnTo>
                    <a:lnTo>
                      <a:pt x="298" y="856"/>
                    </a:lnTo>
                    <a:lnTo>
                      <a:pt x="318" y="863"/>
                    </a:lnTo>
                    <a:lnTo>
                      <a:pt x="337" y="870"/>
                    </a:lnTo>
                    <a:lnTo>
                      <a:pt x="357" y="876"/>
                    </a:lnTo>
                    <a:lnTo>
                      <a:pt x="379" y="881"/>
                    </a:lnTo>
                    <a:lnTo>
                      <a:pt x="399" y="885"/>
                    </a:lnTo>
                    <a:lnTo>
                      <a:pt x="421" y="888"/>
                    </a:lnTo>
                    <a:lnTo>
                      <a:pt x="442" y="889"/>
                    </a:lnTo>
                    <a:lnTo>
                      <a:pt x="464" y="889"/>
                    </a:lnTo>
                    <a:lnTo>
                      <a:pt x="485" y="889"/>
                    </a:lnTo>
                    <a:lnTo>
                      <a:pt x="507" y="888"/>
                    </a:lnTo>
                    <a:lnTo>
                      <a:pt x="529" y="885"/>
                    </a:lnTo>
                    <a:lnTo>
                      <a:pt x="549" y="881"/>
                    </a:lnTo>
                    <a:lnTo>
                      <a:pt x="570" y="876"/>
                    </a:lnTo>
                    <a:lnTo>
                      <a:pt x="590" y="870"/>
                    </a:lnTo>
                    <a:lnTo>
                      <a:pt x="609" y="863"/>
                    </a:lnTo>
                    <a:lnTo>
                      <a:pt x="629" y="856"/>
                    </a:lnTo>
                    <a:lnTo>
                      <a:pt x="648" y="847"/>
                    </a:lnTo>
                    <a:lnTo>
                      <a:pt x="667" y="837"/>
                    </a:lnTo>
                    <a:lnTo>
                      <a:pt x="684" y="827"/>
                    </a:lnTo>
                    <a:lnTo>
                      <a:pt x="701" y="817"/>
                    </a:lnTo>
                    <a:lnTo>
                      <a:pt x="717" y="804"/>
                    </a:lnTo>
                    <a:lnTo>
                      <a:pt x="734" y="793"/>
                    </a:lnTo>
                    <a:lnTo>
                      <a:pt x="749" y="778"/>
                    </a:lnTo>
                    <a:lnTo>
                      <a:pt x="765" y="765"/>
                    </a:lnTo>
                    <a:lnTo>
                      <a:pt x="778" y="749"/>
                    </a:lnTo>
                    <a:lnTo>
                      <a:pt x="792" y="735"/>
                    </a:lnTo>
                    <a:lnTo>
                      <a:pt x="804" y="718"/>
                    </a:lnTo>
                    <a:lnTo>
                      <a:pt x="817" y="702"/>
                    </a:lnTo>
                    <a:lnTo>
                      <a:pt x="827" y="685"/>
                    </a:lnTo>
                    <a:lnTo>
                      <a:pt x="837" y="667"/>
                    </a:lnTo>
                    <a:lnTo>
                      <a:pt x="847" y="649"/>
                    </a:lnTo>
                    <a:lnTo>
                      <a:pt x="855" y="630"/>
                    </a:lnTo>
                    <a:lnTo>
                      <a:pt x="863" y="610"/>
                    </a:lnTo>
                    <a:lnTo>
                      <a:pt x="870" y="591"/>
                    </a:lnTo>
                    <a:lnTo>
                      <a:pt x="876" y="571"/>
                    </a:lnTo>
                    <a:lnTo>
                      <a:pt x="880" y="549"/>
                    </a:lnTo>
                    <a:lnTo>
                      <a:pt x="884" y="529"/>
                    </a:lnTo>
                    <a:lnTo>
                      <a:pt x="887" y="507"/>
                    </a:lnTo>
                    <a:lnTo>
                      <a:pt x="889" y="486"/>
                    </a:lnTo>
                    <a:lnTo>
                      <a:pt x="889" y="464"/>
                    </a:lnTo>
                    <a:lnTo>
                      <a:pt x="889" y="443"/>
                    </a:lnTo>
                    <a:lnTo>
                      <a:pt x="887" y="421"/>
                    </a:lnTo>
                    <a:lnTo>
                      <a:pt x="884" y="399"/>
                    </a:lnTo>
                    <a:lnTo>
                      <a:pt x="880" y="379"/>
                    </a:lnTo>
                    <a:lnTo>
                      <a:pt x="876" y="358"/>
                    </a:lnTo>
                    <a:lnTo>
                      <a:pt x="870" y="338"/>
                    </a:lnTo>
                    <a:lnTo>
                      <a:pt x="863" y="319"/>
                    </a:lnTo>
                    <a:lnTo>
                      <a:pt x="855" y="299"/>
                    </a:lnTo>
                    <a:lnTo>
                      <a:pt x="847" y="280"/>
                    </a:lnTo>
                    <a:lnTo>
                      <a:pt x="837" y="263"/>
                    </a:lnTo>
                    <a:lnTo>
                      <a:pt x="827" y="244"/>
                    </a:lnTo>
                    <a:lnTo>
                      <a:pt x="817" y="227"/>
                    </a:lnTo>
                    <a:lnTo>
                      <a:pt x="804" y="211"/>
                    </a:lnTo>
                    <a:lnTo>
                      <a:pt x="792" y="195"/>
                    </a:lnTo>
                    <a:lnTo>
                      <a:pt x="778" y="179"/>
                    </a:lnTo>
                    <a:lnTo>
                      <a:pt x="765" y="165"/>
                    </a:lnTo>
                    <a:lnTo>
                      <a:pt x="749" y="150"/>
                    </a:lnTo>
                    <a:lnTo>
                      <a:pt x="734" y="137"/>
                    </a:lnTo>
                    <a:lnTo>
                      <a:pt x="717" y="124"/>
                    </a:lnTo>
                    <a:lnTo>
                      <a:pt x="701" y="113"/>
                    </a:lnTo>
                    <a:lnTo>
                      <a:pt x="684" y="101"/>
                    </a:lnTo>
                    <a:lnTo>
                      <a:pt x="667" y="91"/>
                    </a:lnTo>
                    <a:lnTo>
                      <a:pt x="648" y="81"/>
                    </a:lnTo>
                    <a:lnTo>
                      <a:pt x="629" y="73"/>
                    </a:lnTo>
                    <a:lnTo>
                      <a:pt x="609" y="65"/>
                    </a:lnTo>
                    <a:lnTo>
                      <a:pt x="590" y="58"/>
                    </a:lnTo>
                    <a:lnTo>
                      <a:pt x="570" y="52"/>
                    </a:lnTo>
                    <a:lnTo>
                      <a:pt x="549" y="48"/>
                    </a:lnTo>
                    <a:lnTo>
                      <a:pt x="529" y="44"/>
                    </a:lnTo>
                    <a:lnTo>
                      <a:pt x="507" y="42"/>
                    </a:lnTo>
                    <a:lnTo>
                      <a:pt x="485" y="39"/>
                    </a:lnTo>
                    <a:lnTo>
                      <a:pt x="464" y="39"/>
                    </a:lnTo>
                    <a:close/>
                    <a:moveTo>
                      <a:pt x="464" y="928"/>
                    </a:moveTo>
                    <a:lnTo>
                      <a:pt x="441" y="927"/>
                    </a:lnTo>
                    <a:lnTo>
                      <a:pt x="416" y="925"/>
                    </a:lnTo>
                    <a:lnTo>
                      <a:pt x="393" y="922"/>
                    </a:lnTo>
                    <a:lnTo>
                      <a:pt x="370" y="918"/>
                    </a:lnTo>
                    <a:lnTo>
                      <a:pt x="349" y="914"/>
                    </a:lnTo>
                    <a:lnTo>
                      <a:pt x="326" y="906"/>
                    </a:lnTo>
                    <a:lnTo>
                      <a:pt x="305" y="899"/>
                    </a:lnTo>
                    <a:lnTo>
                      <a:pt x="284" y="892"/>
                    </a:lnTo>
                    <a:lnTo>
                      <a:pt x="264" y="882"/>
                    </a:lnTo>
                    <a:lnTo>
                      <a:pt x="243" y="872"/>
                    </a:lnTo>
                    <a:lnTo>
                      <a:pt x="223" y="860"/>
                    </a:lnTo>
                    <a:lnTo>
                      <a:pt x="205" y="849"/>
                    </a:lnTo>
                    <a:lnTo>
                      <a:pt x="187" y="836"/>
                    </a:lnTo>
                    <a:lnTo>
                      <a:pt x="169" y="821"/>
                    </a:lnTo>
                    <a:lnTo>
                      <a:pt x="153" y="807"/>
                    </a:lnTo>
                    <a:lnTo>
                      <a:pt x="137" y="793"/>
                    </a:lnTo>
                    <a:lnTo>
                      <a:pt x="121" y="775"/>
                    </a:lnTo>
                    <a:lnTo>
                      <a:pt x="107" y="760"/>
                    </a:lnTo>
                    <a:lnTo>
                      <a:pt x="92" y="742"/>
                    </a:lnTo>
                    <a:lnTo>
                      <a:pt x="79" y="724"/>
                    </a:lnTo>
                    <a:lnTo>
                      <a:pt x="68" y="705"/>
                    </a:lnTo>
                    <a:lnTo>
                      <a:pt x="56" y="685"/>
                    </a:lnTo>
                    <a:lnTo>
                      <a:pt x="46" y="664"/>
                    </a:lnTo>
                    <a:lnTo>
                      <a:pt x="38" y="644"/>
                    </a:lnTo>
                    <a:lnTo>
                      <a:pt x="29" y="624"/>
                    </a:lnTo>
                    <a:lnTo>
                      <a:pt x="22" y="603"/>
                    </a:lnTo>
                    <a:lnTo>
                      <a:pt x="14" y="580"/>
                    </a:lnTo>
                    <a:lnTo>
                      <a:pt x="10" y="558"/>
                    </a:lnTo>
                    <a:lnTo>
                      <a:pt x="6" y="535"/>
                    </a:lnTo>
                    <a:lnTo>
                      <a:pt x="3" y="512"/>
                    </a:lnTo>
                    <a:lnTo>
                      <a:pt x="2" y="489"/>
                    </a:lnTo>
                    <a:lnTo>
                      <a:pt x="0" y="464"/>
                    </a:lnTo>
                    <a:lnTo>
                      <a:pt x="2" y="441"/>
                    </a:lnTo>
                    <a:lnTo>
                      <a:pt x="3" y="417"/>
                    </a:lnTo>
                    <a:lnTo>
                      <a:pt x="6" y="394"/>
                    </a:lnTo>
                    <a:lnTo>
                      <a:pt x="10" y="371"/>
                    </a:lnTo>
                    <a:lnTo>
                      <a:pt x="14" y="349"/>
                    </a:lnTo>
                    <a:lnTo>
                      <a:pt x="22" y="326"/>
                    </a:lnTo>
                    <a:lnTo>
                      <a:pt x="29" y="306"/>
                    </a:lnTo>
                    <a:lnTo>
                      <a:pt x="38" y="284"/>
                    </a:lnTo>
                    <a:lnTo>
                      <a:pt x="46" y="264"/>
                    </a:lnTo>
                    <a:lnTo>
                      <a:pt x="56" y="244"/>
                    </a:lnTo>
                    <a:lnTo>
                      <a:pt x="68" y="224"/>
                    </a:lnTo>
                    <a:lnTo>
                      <a:pt x="79" y="205"/>
                    </a:lnTo>
                    <a:lnTo>
                      <a:pt x="92" y="188"/>
                    </a:lnTo>
                    <a:lnTo>
                      <a:pt x="107" y="169"/>
                    </a:lnTo>
                    <a:lnTo>
                      <a:pt x="121" y="153"/>
                    </a:lnTo>
                    <a:lnTo>
                      <a:pt x="137" y="137"/>
                    </a:lnTo>
                    <a:lnTo>
                      <a:pt x="153" y="121"/>
                    </a:lnTo>
                    <a:lnTo>
                      <a:pt x="169" y="107"/>
                    </a:lnTo>
                    <a:lnTo>
                      <a:pt x="187" y="93"/>
                    </a:lnTo>
                    <a:lnTo>
                      <a:pt x="205" y="80"/>
                    </a:lnTo>
                    <a:lnTo>
                      <a:pt x="223" y="68"/>
                    </a:lnTo>
                    <a:lnTo>
                      <a:pt x="243" y="57"/>
                    </a:lnTo>
                    <a:lnTo>
                      <a:pt x="264" y="47"/>
                    </a:lnTo>
                    <a:lnTo>
                      <a:pt x="284" y="38"/>
                    </a:lnTo>
                    <a:lnTo>
                      <a:pt x="305" y="29"/>
                    </a:lnTo>
                    <a:lnTo>
                      <a:pt x="326" y="22"/>
                    </a:lnTo>
                    <a:lnTo>
                      <a:pt x="349" y="15"/>
                    </a:lnTo>
                    <a:lnTo>
                      <a:pt x="370" y="11"/>
                    </a:lnTo>
                    <a:lnTo>
                      <a:pt x="393" y="6"/>
                    </a:lnTo>
                    <a:lnTo>
                      <a:pt x="416" y="3"/>
                    </a:lnTo>
                    <a:lnTo>
                      <a:pt x="441" y="2"/>
                    </a:lnTo>
                    <a:lnTo>
                      <a:pt x="464" y="0"/>
                    </a:lnTo>
                    <a:lnTo>
                      <a:pt x="488" y="2"/>
                    </a:lnTo>
                    <a:lnTo>
                      <a:pt x="511" y="3"/>
                    </a:lnTo>
                    <a:lnTo>
                      <a:pt x="534" y="6"/>
                    </a:lnTo>
                    <a:lnTo>
                      <a:pt x="557" y="11"/>
                    </a:lnTo>
                    <a:lnTo>
                      <a:pt x="579" y="15"/>
                    </a:lnTo>
                    <a:lnTo>
                      <a:pt x="602" y="22"/>
                    </a:lnTo>
                    <a:lnTo>
                      <a:pt x="624" y="29"/>
                    </a:lnTo>
                    <a:lnTo>
                      <a:pt x="644" y="38"/>
                    </a:lnTo>
                    <a:lnTo>
                      <a:pt x="664" y="47"/>
                    </a:lnTo>
                    <a:lnTo>
                      <a:pt x="684" y="57"/>
                    </a:lnTo>
                    <a:lnTo>
                      <a:pt x="704" y="68"/>
                    </a:lnTo>
                    <a:lnTo>
                      <a:pt x="723" y="80"/>
                    </a:lnTo>
                    <a:lnTo>
                      <a:pt x="740" y="93"/>
                    </a:lnTo>
                    <a:lnTo>
                      <a:pt x="759" y="107"/>
                    </a:lnTo>
                    <a:lnTo>
                      <a:pt x="775" y="121"/>
                    </a:lnTo>
                    <a:lnTo>
                      <a:pt x="792" y="137"/>
                    </a:lnTo>
                    <a:lnTo>
                      <a:pt x="806" y="153"/>
                    </a:lnTo>
                    <a:lnTo>
                      <a:pt x="821" y="169"/>
                    </a:lnTo>
                    <a:lnTo>
                      <a:pt x="835" y="188"/>
                    </a:lnTo>
                    <a:lnTo>
                      <a:pt x="848" y="205"/>
                    </a:lnTo>
                    <a:lnTo>
                      <a:pt x="860" y="224"/>
                    </a:lnTo>
                    <a:lnTo>
                      <a:pt x="871" y="244"/>
                    </a:lnTo>
                    <a:lnTo>
                      <a:pt x="881" y="264"/>
                    </a:lnTo>
                    <a:lnTo>
                      <a:pt x="891" y="284"/>
                    </a:lnTo>
                    <a:lnTo>
                      <a:pt x="899" y="306"/>
                    </a:lnTo>
                    <a:lnTo>
                      <a:pt x="906" y="326"/>
                    </a:lnTo>
                    <a:lnTo>
                      <a:pt x="913" y="349"/>
                    </a:lnTo>
                    <a:lnTo>
                      <a:pt x="917" y="371"/>
                    </a:lnTo>
                    <a:lnTo>
                      <a:pt x="922" y="394"/>
                    </a:lnTo>
                    <a:lnTo>
                      <a:pt x="925" y="417"/>
                    </a:lnTo>
                    <a:lnTo>
                      <a:pt x="926" y="441"/>
                    </a:lnTo>
                    <a:lnTo>
                      <a:pt x="927" y="464"/>
                    </a:lnTo>
                    <a:lnTo>
                      <a:pt x="926" y="489"/>
                    </a:lnTo>
                    <a:lnTo>
                      <a:pt x="925" y="512"/>
                    </a:lnTo>
                    <a:lnTo>
                      <a:pt x="922" y="535"/>
                    </a:lnTo>
                    <a:lnTo>
                      <a:pt x="917" y="558"/>
                    </a:lnTo>
                    <a:lnTo>
                      <a:pt x="913" y="580"/>
                    </a:lnTo>
                    <a:lnTo>
                      <a:pt x="906" y="603"/>
                    </a:lnTo>
                    <a:lnTo>
                      <a:pt x="899" y="624"/>
                    </a:lnTo>
                    <a:lnTo>
                      <a:pt x="891" y="644"/>
                    </a:lnTo>
                    <a:lnTo>
                      <a:pt x="881" y="664"/>
                    </a:lnTo>
                    <a:lnTo>
                      <a:pt x="871" y="685"/>
                    </a:lnTo>
                    <a:lnTo>
                      <a:pt x="860" y="705"/>
                    </a:lnTo>
                    <a:lnTo>
                      <a:pt x="848" y="724"/>
                    </a:lnTo>
                    <a:lnTo>
                      <a:pt x="835" y="742"/>
                    </a:lnTo>
                    <a:lnTo>
                      <a:pt x="821" y="760"/>
                    </a:lnTo>
                    <a:lnTo>
                      <a:pt x="806" y="775"/>
                    </a:lnTo>
                    <a:lnTo>
                      <a:pt x="792" y="793"/>
                    </a:lnTo>
                    <a:lnTo>
                      <a:pt x="775" y="807"/>
                    </a:lnTo>
                    <a:lnTo>
                      <a:pt x="759" y="821"/>
                    </a:lnTo>
                    <a:lnTo>
                      <a:pt x="740" y="836"/>
                    </a:lnTo>
                    <a:lnTo>
                      <a:pt x="723" y="849"/>
                    </a:lnTo>
                    <a:lnTo>
                      <a:pt x="704" y="860"/>
                    </a:lnTo>
                    <a:lnTo>
                      <a:pt x="684" y="872"/>
                    </a:lnTo>
                    <a:lnTo>
                      <a:pt x="664" y="882"/>
                    </a:lnTo>
                    <a:lnTo>
                      <a:pt x="644" y="892"/>
                    </a:lnTo>
                    <a:lnTo>
                      <a:pt x="624" y="899"/>
                    </a:lnTo>
                    <a:lnTo>
                      <a:pt x="602" y="906"/>
                    </a:lnTo>
                    <a:lnTo>
                      <a:pt x="579" y="914"/>
                    </a:lnTo>
                    <a:lnTo>
                      <a:pt x="557" y="918"/>
                    </a:lnTo>
                    <a:lnTo>
                      <a:pt x="534" y="922"/>
                    </a:lnTo>
                    <a:lnTo>
                      <a:pt x="511" y="925"/>
                    </a:lnTo>
                    <a:lnTo>
                      <a:pt x="488" y="927"/>
                    </a:lnTo>
                    <a:lnTo>
                      <a:pt x="464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2" name="Freeform 387"/>
              <p:cNvSpPr>
                <a:spLocks noEditPoints="1"/>
              </p:cNvSpPr>
              <p:nvPr/>
            </p:nvSpPr>
            <p:spPr bwMode="auto">
              <a:xfrm>
                <a:off x="1448476" y="3950245"/>
                <a:ext cx="75712" cy="75712"/>
              </a:xfrm>
              <a:custGeom>
                <a:avLst/>
                <a:gdLst>
                  <a:gd name="T0" fmla="*/ 71 w 156"/>
                  <a:gd name="T1" fmla="*/ 41 h 156"/>
                  <a:gd name="T2" fmla="*/ 56 w 156"/>
                  <a:gd name="T3" fmla="*/ 47 h 156"/>
                  <a:gd name="T4" fmla="*/ 46 w 156"/>
                  <a:gd name="T5" fmla="*/ 57 h 156"/>
                  <a:gd name="T6" fmla="*/ 40 w 156"/>
                  <a:gd name="T7" fmla="*/ 71 h 156"/>
                  <a:gd name="T8" fmla="*/ 40 w 156"/>
                  <a:gd name="T9" fmla="*/ 85 h 156"/>
                  <a:gd name="T10" fmla="*/ 46 w 156"/>
                  <a:gd name="T11" fmla="*/ 100 h 156"/>
                  <a:gd name="T12" fmla="*/ 56 w 156"/>
                  <a:gd name="T13" fmla="*/ 110 h 156"/>
                  <a:gd name="T14" fmla="*/ 71 w 156"/>
                  <a:gd name="T15" fmla="*/ 116 h 156"/>
                  <a:gd name="T16" fmla="*/ 85 w 156"/>
                  <a:gd name="T17" fmla="*/ 116 h 156"/>
                  <a:gd name="T18" fmla="*/ 99 w 156"/>
                  <a:gd name="T19" fmla="*/ 110 h 156"/>
                  <a:gd name="T20" fmla="*/ 109 w 156"/>
                  <a:gd name="T21" fmla="*/ 100 h 156"/>
                  <a:gd name="T22" fmla="*/ 115 w 156"/>
                  <a:gd name="T23" fmla="*/ 85 h 156"/>
                  <a:gd name="T24" fmla="*/ 115 w 156"/>
                  <a:gd name="T25" fmla="*/ 71 h 156"/>
                  <a:gd name="T26" fmla="*/ 109 w 156"/>
                  <a:gd name="T27" fmla="*/ 57 h 156"/>
                  <a:gd name="T28" fmla="*/ 99 w 156"/>
                  <a:gd name="T29" fmla="*/ 47 h 156"/>
                  <a:gd name="T30" fmla="*/ 85 w 156"/>
                  <a:gd name="T31" fmla="*/ 41 h 156"/>
                  <a:gd name="T32" fmla="*/ 78 w 156"/>
                  <a:gd name="T33" fmla="*/ 156 h 156"/>
                  <a:gd name="T34" fmla="*/ 62 w 156"/>
                  <a:gd name="T35" fmla="*/ 155 h 156"/>
                  <a:gd name="T36" fmla="*/ 48 w 156"/>
                  <a:gd name="T37" fmla="*/ 149 h 156"/>
                  <a:gd name="T38" fmla="*/ 23 w 156"/>
                  <a:gd name="T39" fmla="*/ 133 h 156"/>
                  <a:gd name="T40" fmla="*/ 7 w 156"/>
                  <a:gd name="T41" fmla="*/ 109 h 156"/>
                  <a:gd name="T42" fmla="*/ 3 w 156"/>
                  <a:gd name="T43" fmla="*/ 94 h 156"/>
                  <a:gd name="T44" fmla="*/ 0 w 156"/>
                  <a:gd name="T45" fmla="*/ 78 h 156"/>
                  <a:gd name="T46" fmla="*/ 3 w 156"/>
                  <a:gd name="T47" fmla="*/ 62 h 156"/>
                  <a:gd name="T48" fmla="*/ 7 w 156"/>
                  <a:gd name="T49" fmla="*/ 48 h 156"/>
                  <a:gd name="T50" fmla="*/ 23 w 156"/>
                  <a:gd name="T51" fmla="*/ 24 h 156"/>
                  <a:gd name="T52" fmla="*/ 48 w 156"/>
                  <a:gd name="T53" fmla="*/ 8 h 156"/>
                  <a:gd name="T54" fmla="*/ 62 w 156"/>
                  <a:gd name="T55" fmla="*/ 3 h 156"/>
                  <a:gd name="T56" fmla="*/ 78 w 156"/>
                  <a:gd name="T57" fmla="*/ 0 h 156"/>
                  <a:gd name="T58" fmla="*/ 94 w 156"/>
                  <a:gd name="T59" fmla="*/ 3 h 156"/>
                  <a:gd name="T60" fmla="*/ 108 w 156"/>
                  <a:gd name="T61" fmla="*/ 8 h 156"/>
                  <a:gd name="T62" fmla="*/ 132 w 156"/>
                  <a:gd name="T63" fmla="*/ 24 h 156"/>
                  <a:gd name="T64" fmla="*/ 148 w 156"/>
                  <a:gd name="T65" fmla="*/ 48 h 156"/>
                  <a:gd name="T66" fmla="*/ 154 w 156"/>
                  <a:gd name="T67" fmla="*/ 62 h 156"/>
                  <a:gd name="T68" fmla="*/ 156 w 156"/>
                  <a:gd name="T69" fmla="*/ 78 h 156"/>
                  <a:gd name="T70" fmla="*/ 154 w 156"/>
                  <a:gd name="T71" fmla="*/ 94 h 156"/>
                  <a:gd name="T72" fmla="*/ 148 w 156"/>
                  <a:gd name="T73" fmla="*/ 109 h 156"/>
                  <a:gd name="T74" fmla="*/ 132 w 156"/>
                  <a:gd name="T75" fmla="*/ 133 h 156"/>
                  <a:gd name="T76" fmla="*/ 108 w 156"/>
                  <a:gd name="T77" fmla="*/ 149 h 156"/>
                  <a:gd name="T78" fmla="*/ 94 w 156"/>
                  <a:gd name="T79" fmla="*/ 155 h 156"/>
                  <a:gd name="T80" fmla="*/ 78 w 156"/>
                  <a:gd name="T81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156">
                    <a:moveTo>
                      <a:pt x="78" y="39"/>
                    </a:moveTo>
                    <a:lnTo>
                      <a:pt x="71" y="41"/>
                    </a:lnTo>
                    <a:lnTo>
                      <a:pt x="63" y="42"/>
                    </a:lnTo>
                    <a:lnTo>
                      <a:pt x="56" y="47"/>
                    </a:lnTo>
                    <a:lnTo>
                      <a:pt x="50" y="51"/>
                    </a:lnTo>
                    <a:lnTo>
                      <a:pt x="46" y="57"/>
                    </a:lnTo>
                    <a:lnTo>
                      <a:pt x="42" y="64"/>
                    </a:lnTo>
                    <a:lnTo>
                      <a:pt x="40" y="71"/>
                    </a:lnTo>
                    <a:lnTo>
                      <a:pt x="39" y="78"/>
                    </a:lnTo>
                    <a:lnTo>
                      <a:pt x="40" y="85"/>
                    </a:lnTo>
                    <a:lnTo>
                      <a:pt x="42" y="94"/>
                    </a:lnTo>
                    <a:lnTo>
                      <a:pt x="46" y="100"/>
                    </a:lnTo>
                    <a:lnTo>
                      <a:pt x="50" y="106"/>
                    </a:lnTo>
                    <a:lnTo>
                      <a:pt x="56" y="110"/>
                    </a:lnTo>
                    <a:lnTo>
                      <a:pt x="63" y="114"/>
                    </a:lnTo>
                    <a:lnTo>
                      <a:pt x="71" y="116"/>
                    </a:lnTo>
                    <a:lnTo>
                      <a:pt x="78" y="117"/>
                    </a:lnTo>
                    <a:lnTo>
                      <a:pt x="85" y="116"/>
                    </a:lnTo>
                    <a:lnTo>
                      <a:pt x="94" y="114"/>
                    </a:lnTo>
                    <a:lnTo>
                      <a:pt x="99" y="110"/>
                    </a:lnTo>
                    <a:lnTo>
                      <a:pt x="105" y="106"/>
                    </a:lnTo>
                    <a:lnTo>
                      <a:pt x="109" y="100"/>
                    </a:lnTo>
                    <a:lnTo>
                      <a:pt x="114" y="94"/>
                    </a:lnTo>
                    <a:lnTo>
                      <a:pt x="115" y="85"/>
                    </a:lnTo>
                    <a:lnTo>
                      <a:pt x="117" y="78"/>
                    </a:lnTo>
                    <a:lnTo>
                      <a:pt x="115" y="71"/>
                    </a:lnTo>
                    <a:lnTo>
                      <a:pt x="114" y="64"/>
                    </a:lnTo>
                    <a:lnTo>
                      <a:pt x="109" y="57"/>
                    </a:lnTo>
                    <a:lnTo>
                      <a:pt x="105" y="51"/>
                    </a:lnTo>
                    <a:lnTo>
                      <a:pt x="99" y="47"/>
                    </a:lnTo>
                    <a:lnTo>
                      <a:pt x="94" y="42"/>
                    </a:lnTo>
                    <a:lnTo>
                      <a:pt x="85" y="41"/>
                    </a:lnTo>
                    <a:lnTo>
                      <a:pt x="78" y="39"/>
                    </a:lnTo>
                    <a:close/>
                    <a:moveTo>
                      <a:pt x="78" y="156"/>
                    </a:moveTo>
                    <a:lnTo>
                      <a:pt x="71" y="155"/>
                    </a:lnTo>
                    <a:lnTo>
                      <a:pt x="62" y="155"/>
                    </a:lnTo>
                    <a:lnTo>
                      <a:pt x="55" y="152"/>
                    </a:lnTo>
                    <a:lnTo>
                      <a:pt x="48" y="149"/>
                    </a:lnTo>
                    <a:lnTo>
                      <a:pt x="35" y="143"/>
                    </a:lnTo>
                    <a:lnTo>
                      <a:pt x="23" y="133"/>
                    </a:lnTo>
                    <a:lnTo>
                      <a:pt x="14" y="121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1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3" y="62"/>
                    </a:lnTo>
                    <a:lnTo>
                      <a:pt x="4" y="55"/>
                    </a:lnTo>
                    <a:lnTo>
                      <a:pt x="7" y="48"/>
                    </a:lnTo>
                    <a:lnTo>
                      <a:pt x="14" y="35"/>
                    </a:lnTo>
                    <a:lnTo>
                      <a:pt x="23" y="24"/>
                    </a:lnTo>
                    <a:lnTo>
                      <a:pt x="35" y="15"/>
                    </a:lnTo>
                    <a:lnTo>
                      <a:pt x="48" y="8"/>
                    </a:lnTo>
                    <a:lnTo>
                      <a:pt x="55" y="5"/>
                    </a:lnTo>
                    <a:lnTo>
                      <a:pt x="62" y="3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6" y="2"/>
                    </a:lnTo>
                    <a:lnTo>
                      <a:pt x="94" y="3"/>
                    </a:lnTo>
                    <a:lnTo>
                      <a:pt x="101" y="5"/>
                    </a:lnTo>
                    <a:lnTo>
                      <a:pt x="108" y="8"/>
                    </a:lnTo>
                    <a:lnTo>
                      <a:pt x="121" y="15"/>
                    </a:lnTo>
                    <a:lnTo>
                      <a:pt x="132" y="24"/>
                    </a:lnTo>
                    <a:lnTo>
                      <a:pt x="143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4" y="62"/>
                    </a:lnTo>
                    <a:lnTo>
                      <a:pt x="154" y="71"/>
                    </a:lnTo>
                    <a:lnTo>
                      <a:pt x="156" y="78"/>
                    </a:lnTo>
                    <a:lnTo>
                      <a:pt x="154" y="87"/>
                    </a:lnTo>
                    <a:lnTo>
                      <a:pt x="154" y="94"/>
                    </a:lnTo>
                    <a:lnTo>
                      <a:pt x="151" y="101"/>
                    </a:lnTo>
                    <a:lnTo>
                      <a:pt x="148" y="109"/>
                    </a:lnTo>
                    <a:lnTo>
                      <a:pt x="143" y="121"/>
                    </a:lnTo>
                    <a:lnTo>
                      <a:pt x="132" y="133"/>
                    </a:lnTo>
                    <a:lnTo>
                      <a:pt x="121" y="143"/>
                    </a:lnTo>
                    <a:lnTo>
                      <a:pt x="108" y="149"/>
                    </a:lnTo>
                    <a:lnTo>
                      <a:pt x="101" y="152"/>
                    </a:lnTo>
                    <a:lnTo>
                      <a:pt x="94" y="155"/>
                    </a:lnTo>
                    <a:lnTo>
                      <a:pt x="86" y="155"/>
                    </a:lnTo>
                    <a:lnTo>
                      <a:pt x="78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3" name="Freeform 388"/>
              <p:cNvSpPr/>
              <p:nvPr/>
            </p:nvSpPr>
            <p:spPr bwMode="auto">
              <a:xfrm>
                <a:off x="1496524" y="3865798"/>
                <a:ext cx="112111" cy="112111"/>
              </a:xfrm>
              <a:custGeom>
                <a:avLst/>
                <a:gdLst>
                  <a:gd name="T0" fmla="*/ 21 w 231"/>
                  <a:gd name="T1" fmla="*/ 231 h 231"/>
                  <a:gd name="T2" fmla="*/ 16 w 231"/>
                  <a:gd name="T3" fmla="*/ 231 h 231"/>
                  <a:gd name="T4" fmla="*/ 12 w 231"/>
                  <a:gd name="T5" fmla="*/ 229 h 231"/>
                  <a:gd name="T6" fmla="*/ 9 w 231"/>
                  <a:gd name="T7" fmla="*/ 228 h 231"/>
                  <a:gd name="T8" fmla="*/ 6 w 231"/>
                  <a:gd name="T9" fmla="*/ 225 h 231"/>
                  <a:gd name="T10" fmla="*/ 3 w 231"/>
                  <a:gd name="T11" fmla="*/ 222 h 231"/>
                  <a:gd name="T12" fmla="*/ 2 w 231"/>
                  <a:gd name="T13" fmla="*/ 219 h 231"/>
                  <a:gd name="T14" fmla="*/ 0 w 231"/>
                  <a:gd name="T15" fmla="*/ 215 h 231"/>
                  <a:gd name="T16" fmla="*/ 0 w 231"/>
                  <a:gd name="T17" fmla="*/ 212 h 231"/>
                  <a:gd name="T18" fmla="*/ 0 w 231"/>
                  <a:gd name="T19" fmla="*/ 208 h 231"/>
                  <a:gd name="T20" fmla="*/ 2 w 231"/>
                  <a:gd name="T21" fmla="*/ 205 h 231"/>
                  <a:gd name="T22" fmla="*/ 3 w 231"/>
                  <a:gd name="T23" fmla="*/ 200 h 231"/>
                  <a:gd name="T24" fmla="*/ 6 w 231"/>
                  <a:gd name="T25" fmla="*/ 198 h 231"/>
                  <a:gd name="T26" fmla="*/ 198 w 231"/>
                  <a:gd name="T27" fmla="*/ 6 h 231"/>
                  <a:gd name="T28" fmla="*/ 201 w 231"/>
                  <a:gd name="T29" fmla="*/ 5 h 231"/>
                  <a:gd name="T30" fmla="*/ 203 w 231"/>
                  <a:gd name="T31" fmla="*/ 2 h 231"/>
                  <a:gd name="T32" fmla="*/ 208 w 231"/>
                  <a:gd name="T33" fmla="*/ 2 h 231"/>
                  <a:gd name="T34" fmla="*/ 211 w 231"/>
                  <a:gd name="T35" fmla="*/ 0 h 231"/>
                  <a:gd name="T36" fmla="*/ 215 w 231"/>
                  <a:gd name="T37" fmla="*/ 2 h 231"/>
                  <a:gd name="T38" fmla="*/ 218 w 231"/>
                  <a:gd name="T39" fmla="*/ 2 h 231"/>
                  <a:gd name="T40" fmla="*/ 222 w 231"/>
                  <a:gd name="T41" fmla="*/ 5 h 231"/>
                  <a:gd name="T42" fmla="*/ 225 w 231"/>
                  <a:gd name="T43" fmla="*/ 6 h 231"/>
                  <a:gd name="T44" fmla="*/ 226 w 231"/>
                  <a:gd name="T45" fmla="*/ 10 h 231"/>
                  <a:gd name="T46" fmla="*/ 229 w 231"/>
                  <a:gd name="T47" fmla="*/ 13 h 231"/>
                  <a:gd name="T48" fmla="*/ 229 w 231"/>
                  <a:gd name="T49" fmla="*/ 16 h 231"/>
                  <a:gd name="T50" fmla="*/ 231 w 231"/>
                  <a:gd name="T51" fmla="*/ 20 h 231"/>
                  <a:gd name="T52" fmla="*/ 229 w 231"/>
                  <a:gd name="T53" fmla="*/ 23 h 231"/>
                  <a:gd name="T54" fmla="*/ 229 w 231"/>
                  <a:gd name="T55" fmla="*/ 28 h 231"/>
                  <a:gd name="T56" fmla="*/ 226 w 231"/>
                  <a:gd name="T57" fmla="*/ 30 h 231"/>
                  <a:gd name="T58" fmla="*/ 225 w 231"/>
                  <a:gd name="T59" fmla="*/ 33 h 231"/>
                  <a:gd name="T60" fmla="*/ 33 w 231"/>
                  <a:gd name="T61" fmla="*/ 225 h 231"/>
                  <a:gd name="T62" fmla="*/ 31 w 231"/>
                  <a:gd name="T63" fmla="*/ 228 h 231"/>
                  <a:gd name="T64" fmla="*/ 28 w 231"/>
                  <a:gd name="T65" fmla="*/ 229 h 231"/>
                  <a:gd name="T66" fmla="*/ 23 w 231"/>
                  <a:gd name="T67" fmla="*/ 231 h 231"/>
                  <a:gd name="T68" fmla="*/ 21 w 231"/>
                  <a:gd name="T6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" h="231">
                    <a:moveTo>
                      <a:pt x="21" y="231"/>
                    </a:moveTo>
                    <a:lnTo>
                      <a:pt x="16" y="231"/>
                    </a:lnTo>
                    <a:lnTo>
                      <a:pt x="12" y="229"/>
                    </a:lnTo>
                    <a:lnTo>
                      <a:pt x="9" y="228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2" y="219"/>
                    </a:lnTo>
                    <a:lnTo>
                      <a:pt x="0" y="215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2" y="205"/>
                    </a:lnTo>
                    <a:lnTo>
                      <a:pt x="3" y="200"/>
                    </a:lnTo>
                    <a:lnTo>
                      <a:pt x="6" y="198"/>
                    </a:lnTo>
                    <a:lnTo>
                      <a:pt x="198" y="6"/>
                    </a:lnTo>
                    <a:lnTo>
                      <a:pt x="201" y="5"/>
                    </a:lnTo>
                    <a:lnTo>
                      <a:pt x="203" y="2"/>
                    </a:lnTo>
                    <a:lnTo>
                      <a:pt x="208" y="2"/>
                    </a:lnTo>
                    <a:lnTo>
                      <a:pt x="211" y="0"/>
                    </a:lnTo>
                    <a:lnTo>
                      <a:pt x="215" y="2"/>
                    </a:lnTo>
                    <a:lnTo>
                      <a:pt x="218" y="2"/>
                    </a:lnTo>
                    <a:lnTo>
                      <a:pt x="222" y="5"/>
                    </a:lnTo>
                    <a:lnTo>
                      <a:pt x="225" y="6"/>
                    </a:lnTo>
                    <a:lnTo>
                      <a:pt x="226" y="10"/>
                    </a:lnTo>
                    <a:lnTo>
                      <a:pt x="229" y="13"/>
                    </a:lnTo>
                    <a:lnTo>
                      <a:pt x="229" y="16"/>
                    </a:lnTo>
                    <a:lnTo>
                      <a:pt x="231" y="20"/>
                    </a:lnTo>
                    <a:lnTo>
                      <a:pt x="229" y="23"/>
                    </a:lnTo>
                    <a:lnTo>
                      <a:pt x="229" y="28"/>
                    </a:lnTo>
                    <a:lnTo>
                      <a:pt x="226" y="30"/>
                    </a:lnTo>
                    <a:lnTo>
                      <a:pt x="225" y="33"/>
                    </a:lnTo>
                    <a:lnTo>
                      <a:pt x="33" y="225"/>
                    </a:lnTo>
                    <a:lnTo>
                      <a:pt x="31" y="228"/>
                    </a:lnTo>
                    <a:lnTo>
                      <a:pt x="28" y="229"/>
                    </a:lnTo>
                    <a:lnTo>
                      <a:pt x="23" y="231"/>
                    </a:lnTo>
                    <a:lnTo>
                      <a:pt x="21" y="2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4" name="Freeform 389"/>
              <p:cNvSpPr/>
              <p:nvPr/>
            </p:nvSpPr>
            <p:spPr bwMode="auto">
              <a:xfrm>
                <a:off x="1298509" y="3979365"/>
                <a:ext cx="56784" cy="17472"/>
              </a:xfrm>
              <a:custGeom>
                <a:avLst/>
                <a:gdLst>
                  <a:gd name="T0" fmla="*/ 96 w 115"/>
                  <a:gd name="T1" fmla="*/ 37 h 37"/>
                  <a:gd name="T2" fmla="*/ 19 w 115"/>
                  <a:gd name="T3" fmla="*/ 37 h 37"/>
                  <a:gd name="T4" fmla="*/ 16 w 115"/>
                  <a:gd name="T5" fmla="*/ 37 h 37"/>
                  <a:gd name="T6" fmla="*/ 11 w 115"/>
                  <a:gd name="T7" fmla="*/ 36 h 37"/>
                  <a:gd name="T8" fmla="*/ 8 w 115"/>
                  <a:gd name="T9" fmla="*/ 34 h 37"/>
                  <a:gd name="T10" fmla="*/ 6 w 115"/>
                  <a:gd name="T11" fmla="*/ 33 h 37"/>
                  <a:gd name="T12" fmla="*/ 3 w 115"/>
                  <a:gd name="T13" fmla="*/ 30 h 37"/>
                  <a:gd name="T14" fmla="*/ 1 w 115"/>
                  <a:gd name="T15" fmla="*/ 25 h 37"/>
                  <a:gd name="T16" fmla="*/ 0 w 115"/>
                  <a:gd name="T17" fmla="*/ 23 h 37"/>
                  <a:gd name="T18" fmla="*/ 0 w 115"/>
                  <a:gd name="T19" fmla="*/ 18 h 37"/>
                  <a:gd name="T20" fmla="*/ 0 w 115"/>
                  <a:gd name="T21" fmla="*/ 14 h 37"/>
                  <a:gd name="T22" fmla="*/ 1 w 115"/>
                  <a:gd name="T23" fmla="*/ 11 h 37"/>
                  <a:gd name="T24" fmla="*/ 3 w 115"/>
                  <a:gd name="T25" fmla="*/ 8 h 37"/>
                  <a:gd name="T26" fmla="*/ 6 w 115"/>
                  <a:gd name="T27" fmla="*/ 5 h 37"/>
                  <a:gd name="T28" fmla="*/ 8 w 115"/>
                  <a:gd name="T29" fmla="*/ 2 h 37"/>
                  <a:gd name="T30" fmla="*/ 11 w 115"/>
                  <a:gd name="T31" fmla="*/ 1 h 37"/>
                  <a:gd name="T32" fmla="*/ 16 w 115"/>
                  <a:gd name="T33" fmla="*/ 0 h 37"/>
                  <a:gd name="T34" fmla="*/ 19 w 115"/>
                  <a:gd name="T35" fmla="*/ 0 h 37"/>
                  <a:gd name="T36" fmla="*/ 96 w 115"/>
                  <a:gd name="T37" fmla="*/ 0 h 37"/>
                  <a:gd name="T38" fmla="*/ 101 w 115"/>
                  <a:gd name="T39" fmla="*/ 0 h 37"/>
                  <a:gd name="T40" fmla="*/ 104 w 115"/>
                  <a:gd name="T41" fmla="*/ 1 h 37"/>
                  <a:gd name="T42" fmla="*/ 106 w 115"/>
                  <a:gd name="T43" fmla="*/ 2 h 37"/>
                  <a:gd name="T44" fmla="*/ 109 w 115"/>
                  <a:gd name="T45" fmla="*/ 5 h 37"/>
                  <a:gd name="T46" fmla="*/ 112 w 115"/>
                  <a:gd name="T47" fmla="*/ 8 h 37"/>
                  <a:gd name="T48" fmla="*/ 114 w 115"/>
                  <a:gd name="T49" fmla="*/ 11 h 37"/>
                  <a:gd name="T50" fmla="*/ 115 w 115"/>
                  <a:gd name="T51" fmla="*/ 14 h 37"/>
                  <a:gd name="T52" fmla="*/ 115 w 115"/>
                  <a:gd name="T53" fmla="*/ 18 h 37"/>
                  <a:gd name="T54" fmla="*/ 115 w 115"/>
                  <a:gd name="T55" fmla="*/ 23 h 37"/>
                  <a:gd name="T56" fmla="*/ 114 w 115"/>
                  <a:gd name="T57" fmla="*/ 25 h 37"/>
                  <a:gd name="T58" fmla="*/ 112 w 115"/>
                  <a:gd name="T59" fmla="*/ 30 h 37"/>
                  <a:gd name="T60" fmla="*/ 109 w 115"/>
                  <a:gd name="T61" fmla="*/ 33 h 37"/>
                  <a:gd name="T62" fmla="*/ 106 w 115"/>
                  <a:gd name="T63" fmla="*/ 34 h 37"/>
                  <a:gd name="T64" fmla="*/ 104 w 115"/>
                  <a:gd name="T65" fmla="*/ 36 h 37"/>
                  <a:gd name="T66" fmla="*/ 101 w 115"/>
                  <a:gd name="T67" fmla="*/ 37 h 37"/>
                  <a:gd name="T68" fmla="*/ 96 w 115"/>
                  <a:gd name="T6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5" h="37">
                    <a:moveTo>
                      <a:pt x="96" y="37"/>
                    </a:moveTo>
                    <a:lnTo>
                      <a:pt x="19" y="37"/>
                    </a:lnTo>
                    <a:lnTo>
                      <a:pt x="16" y="37"/>
                    </a:lnTo>
                    <a:lnTo>
                      <a:pt x="11" y="36"/>
                    </a:lnTo>
                    <a:lnTo>
                      <a:pt x="8" y="34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9" y="5"/>
                    </a:lnTo>
                    <a:lnTo>
                      <a:pt x="112" y="8"/>
                    </a:lnTo>
                    <a:lnTo>
                      <a:pt x="114" y="11"/>
                    </a:lnTo>
                    <a:lnTo>
                      <a:pt x="115" y="14"/>
                    </a:lnTo>
                    <a:lnTo>
                      <a:pt x="115" y="18"/>
                    </a:lnTo>
                    <a:lnTo>
                      <a:pt x="115" y="23"/>
                    </a:lnTo>
                    <a:lnTo>
                      <a:pt x="114" y="25"/>
                    </a:lnTo>
                    <a:lnTo>
                      <a:pt x="112" y="30"/>
                    </a:lnTo>
                    <a:lnTo>
                      <a:pt x="109" y="33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1" y="37"/>
                    </a:lnTo>
                    <a:lnTo>
                      <a:pt x="96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5" name="Freeform 390"/>
              <p:cNvSpPr/>
              <p:nvPr/>
            </p:nvSpPr>
            <p:spPr bwMode="auto">
              <a:xfrm>
                <a:off x="1311613" y="4033236"/>
                <a:ext cx="53872" cy="32032"/>
              </a:xfrm>
              <a:custGeom>
                <a:avLst/>
                <a:gdLst>
                  <a:gd name="T0" fmla="*/ 20 w 111"/>
                  <a:gd name="T1" fmla="*/ 68 h 68"/>
                  <a:gd name="T2" fmla="*/ 15 w 111"/>
                  <a:gd name="T3" fmla="*/ 67 h 68"/>
                  <a:gd name="T4" fmla="*/ 9 w 111"/>
                  <a:gd name="T5" fmla="*/ 65 h 68"/>
                  <a:gd name="T6" fmla="*/ 5 w 111"/>
                  <a:gd name="T7" fmla="*/ 61 h 68"/>
                  <a:gd name="T8" fmla="*/ 2 w 111"/>
                  <a:gd name="T9" fmla="*/ 57 h 68"/>
                  <a:gd name="T10" fmla="*/ 2 w 111"/>
                  <a:gd name="T11" fmla="*/ 52 h 68"/>
                  <a:gd name="T12" fmla="*/ 0 w 111"/>
                  <a:gd name="T13" fmla="*/ 48 h 68"/>
                  <a:gd name="T14" fmla="*/ 2 w 111"/>
                  <a:gd name="T15" fmla="*/ 45 h 68"/>
                  <a:gd name="T16" fmla="*/ 2 w 111"/>
                  <a:gd name="T17" fmla="*/ 41 h 68"/>
                  <a:gd name="T18" fmla="*/ 5 w 111"/>
                  <a:gd name="T19" fmla="*/ 38 h 68"/>
                  <a:gd name="T20" fmla="*/ 6 w 111"/>
                  <a:gd name="T21" fmla="*/ 35 h 68"/>
                  <a:gd name="T22" fmla="*/ 9 w 111"/>
                  <a:gd name="T23" fmla="*/ 32 h 68"/>
                  <a:gd name="T24" fmla="*/ 13 w 111"/>
                  <a:gd name="T25" fmla="*/ 31 h 68"/>
                  <a:gd name="T26" fmla="*/ 84 w 111"/>
                  <a:gd name="T27" fmla="*/ 2 h 68"/>
                  <a:gd name="T28" fmla="*/ 88 w 111"/>
                  <a:gd name="T29" fmla="*/ 0 h 68"/>
                  <a:gd name="T30" fmla="*/ 91 w 111"/>
                  <a:gd name="T31" fmla="*/ 0 h 68"/>
                  <a:gd name="T32" fmla="*/ 95 w 111"/>
                  <a:gd name="T33" fmla="*/ 0 h 68"/>
                  <a:gd name="T34" fmla="*/ 98 w 111"/>
                  <a:gd name="T35" fmla="*/ 2 h 68"/>
                  <a:gd name="T36" fmla="*/ 102 w 111"/>
                  <a:gd name="T37" fmla="*/ 3 h 68"/>
                  <a:gd name="T38" fmla="*/ 105 w 111"/>
                  <a:gd name="T39" fmla="*/ 6 h 68"/>
                  <a:gd name="T40" fmla="*/ 107 w 111"/>
                  <a:gd name="T41" fmla="*/ 9 h 68"/>
                  <a:gd name="T42" fmla="*/ 110 w 111"/>
                  <a:gd name="T43" fmla="*/ 12 h 68"/>
                  <a:gd name="T44" fmla="*/ 110 w 111"/>
                  <a:gd name="T45" fmla="*/ 16 h 68"/>
                  <a:gd name="T46" fmla="*/ 111 w 111"/>
                  <a:gd name="T47" fmla="*/ 19 h 68"/>
                  <a:gd name="T48" fmla="*/ 110 w 111"/>
                  <a:gd name="T49" fmla="*/ 24 h 68"/>
                  <a:gd name="T50" fmla="*/ 110 w 111"/>
                  <a:gd name="T51" fmla="*/ 26 h 68"/>
                  <a:gd name="T52" fmla="*/ 107 w 111"/>
                  <a:gd name="T53" fmla="*/ 29 h 68"/>
                  <a:gd name="T54" fmla="*/ 105 w 111"/>
                  <a:gd name="T55" fmla="*/ 32 h 68"/>
                  <a:gd name="T56" fmla="*/ 102 w 111"/>
                  <a:gd name="T57" fmla="*/ 35 h 68"/>
                  <a:gd name="T58" fmla="*/ 98 w 111"/>
                  <a:gd name="T59" fmla="*/ 36 h 68"/>
                  <a:gd name="T60" fmla="*/ 28 w 111"/>
                  <a:gd name="T61" fmla="*/ 67 h 68"/>
                  <a:gd name="T62" fmla="*/ 23 w 111"/>
                  <a:gd name="T63" fmla="*/ 68 h 68"/>
                  <a:gd name="T64" fmla="*/ 20 w 111"/>
                  <a:gd name="T6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1" h="68">
                    <a:moveTo>
                      <a:pt x="20" y="68"/>
                    </a:moveTo>
                    <a:lnTo>
                      <a:pt x="15" y="67"/>
                    </a:lnTo>
                    <a:lnTo>
                      <a:pt x="9" y="65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9" y="32"/>
                    </a:lnTo>
                    <a:lnTo>
                      <a:pt x="13" y="31"/>
                    </a:lnTo>
                    <a:lnTo>
                      <a:pt x="84" y="2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2"/>
                    </a:lnTo>
                    <a:lnTo>
                      <a:pt x="102" y="3"/>
                    </a:lnTo>
                    <a:lnTo>
                      <a:pt x="105" y="6"/>
                    </a:lnTo>
                    <a:lnTo>
                      <a:pt x="107" y="9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19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2" y="35"/>
                    </a:lnTo>
                    <a:lnTo>
                      <a:pt x="98" y="36"/>
                    </a:lnTo>
                    <a:lnTo>
                      <a:pt x="28" y="67"/>
                    </a:lnTo>
                    <a:lnTo>
                      <a:pt x="23" y="68"/>
                    </a:lnTo>
                    <a:lnTo>
                      <a:pt x="20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6" name="Freeform 391"/>
              <p:cNvSpPr/>
              <p:nvPr/>
            </p:nvSpPr>
            <p:spPr bwMode="auto">
              <a:xfrm>
                <a:off x="1605723" y="4033236"/>
                <a:ext cx="53872" cy="32032"/>
              </a:xfrm>
              <a:custGeom>
                <a:avLst/>
                <a:gdLst>
                  <a:gd name="T0" fmla="*/ 91 w 111"/>
                  <a:gd name="T1" fmla="*/ 68 h 68"/>
                  <a:gd name="T2" fmla="*/ 88 w 111"/>
                  <a:gd name="T3" fmla="*/ 68 h 68"/>
                  <a:gd name="T4" fmla="*/ 84 w 111"/>
                  <a:gd name="T5" fmla="*/ 67 h 68"/>
                  <a:gd name="T6" fmla="*/ 13 w 111"/>
                  <a:gd name="T7" fmla="*/ 36 h 68"/>
                  <a:gd name="T8" fmla="*/ 9 w 111"/>
                  <a:gd name="T9" fmla="*/ 35 h 68"/>
                  <a:gd name="T10" fmla="*/ 6 w 111"/>
                  <a:gd name="T11" fmla="*/ 32 h 68"/>
                  <a:gd name="T12" fmla="*/ 5 w 111"/>
                  <a:gd name="T13" fmla="*/ 29 h 68"/>
                  <a:gd name="T14" fmla="*/ 2 w 111"/>
                  <a:gd name="T15" fmla="*/ 26 h 68"/>
                  <a:gd name="T16" fmla="*/ 2 w 111"/>
                  <a:gd name="T17" fmla="*/ 24 h 68"/>
                  <a:gd name="T18" fmla="*/ 0 w 111"/>
                  <a:gd name="T19" fmla="*/ 19 h 68"/>
                  <a:gd name="T20" fmla="*/ 2 w 111"/>
                  <a:gd name="T21" fmla="*/ 16 h 68"/>
                  <a:gd name="T22" fmla="*/ 2 w 111"/>
                  <a:gd name="T23" fmla="*/ 12 h 68"/>
                  <a:gd name="T24" fmla="*/ 5 w 111"/>
                  <a:gd name="T25" fmla="*/ 9 h 68"/>
                  <a:gd name="T26" fmla="*/ 6 w 111"/>
                  <a:gd name="T27" fmla="*/ 5 h 68"/>
                  <a:gd name="T28" fmla="*/ 9 w 111"/>
                  <a:gd name="T29" fmla="*/ 3 h 68"/>
                  <a:gd name="T30" fmla="*/ 13 w 111"/>
                  <a:gd name="T31" fmla="*/ 2 h 68"/>
                  <a:gd name="T32" fmla="*/ 16 w 111"/>
                  <a:gd name="T33" fmla="*/ 0 h 68"/>
                  <a:gd name="T34" fmla="*/ 21 w 111"/>
                  <a:gd name="T35" fmla="*/ 0 h 68"/>
                  <a:gd name="T36" fmla="*/ 23 w 111"/>
                  <a:gd name="T37" fmla="*/ 0 h 68"/>
                  <a:gd name="T38" fmla="*/ 28 w 111"/>
                  <a:gd name="T39" fmla="*/ 2 h 68"/>
                  <a:gd name="T40" fmla="*/ 100 w 111"/>
                  <a:gd name="T41" fmla="*/ 31 h 68"/>
                  <a:gd name="T42" fmla="*/ 103 w 111"/>
                  <a:gd name="T43" fmla="*/ 32 h 68"/>
                  <a:gd name="T44" fmla="*/ 106 w 111"/>
                  <a:gd name="T45" fmla="*/ 35 h 68"/>
                  <a:gd name="T46" fmla="*/ 108 w 111"/>
                  <a:gd name="T47" fmla="*/ 38 h 68"/>
                  <a:gd name="T48" fmla="*/ 110 w 111"/>
                  <a:gd name="T49" fmla="*/ 41 h 68"/>
                  <a:gd name="T50" fmla="*/ 111 w 111"/>
                  <a:gd name="T51" fmla="*/ 45 h 68"/>
                  <a:gd name="T52" fmla="*/ 111 w 111"/>
                  <a:gd name="T53" fmla="*/ 49 h 68"/>
                  <a:gd name="T54" fmla="*/ 111 w 111"/>
                  <a:gd name="T55" fmla="*/ 52 h 68"/>
                  <a:gd name="T56" fmla="*/ 110 w 111"/>
                  <a:gd name="T57" fmla="*/ 57 h 68"/>
                  <a:gd name="T58" fmla="*/ 107 w 111"/>
                  <a:gd name="T59" fmla="*/ 61 h 68"/>
                  <a:gd name="T60" fmla="*/ 103 w 111"/>
                  <a:gd name="T61" fmla="*/ 65 h 68"/>
                  <a:gd name="T62" fmla="*/ 97 w 111"/>
                  <a:gd name="T63" fmla="*/ 67 h 68"/>
                  <a:gd name="T64" fmla="*/ 91 w 111"/>
                  <a:gd name="T6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1" h="68">
                    <a:moveTo>
                      <a:pt x="91" y="68"/>
                    </a:moveTo>
                    <a:lnTo>
                      <a:pt x="88" y="68"/>
                    </a:lnTo>
                    <a:lnTo>
                      <a:pt x="84" y="67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5" y="29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100" y="31"/>
                    </a:lnTo>
                    <a:lnTo>
                      <a:pt x="103" y="32"/>
                    </a:lnTo>
                    <a:lnTo>
                      <a:pt x="106" y="35"/>
                    </a:lnTo>
                    <a:lnTo>
                      <a:pt x="108" y="38"/>
                    </a:lnTo>
                    <a:lnTo>
                      <a:pt x="110" y="41"/>
                    </a:lnTo>
                    <a:lnTo>
                      <a:pt x="111" y="45"/>
                    </a:lnTo>
                    <a:lnTo>
                      <a:pt x="111" y="49"/>
                    </a:lnTo>
                    <a:lnTo>
                      <a:pt x="111" y="52"/>
                    </a:lnTo>
                    <a:lnTo>
                      <a:pt x="110" y="57"/>
                    </a:lnTo>
                    <a:lnTo>
                      <a:pt x="107" y="61"/>
                    </a:lnTo>
                    <a:lnTo>
                      <a:pt x="103" y="65"/>
                    </a:lnTo>
                    <a:lnTo>
                      <a:pt x="97" y="67"/>
                    </a:lnTo>
                    <a:lnTo>
                      <a:pt x="91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7" name="Freeform 392"/>
              <p:cNvSpPr/>
              <p:nvPr/>
            </p:nvSpPr>
            <p:spPr bwMode="auto">
              <a:xfrm>
                <a:off x="1617371" y="3979365"/>
                <a:ext cx="56784" cy="18928"/>
              </a:xfrm>
              <a:custGeom>
                <a:avLst/>
                <a:gdLst>
                  <a:gd name="T0" fmla="*/ 97 w 116"/>
                  <a:gd name="T1" fmla="*/ 38 h 38"/>
                  <a:gd name="T2" fmla="*/ 19 w 116"/>
                  <a:gd name="T3" fmla="*/ 37 h 38"/>
                  <a:gd name="T4" fmla="*/ 15 w 116"/>
                  <a:gd name="T5" fmla="*/ 37 h 38"/>
                  <a:gd name="T6" fmla="*/ 12 w 116"/>
                  <a:gd name="T7" fmla="*/ 36 h 38"/>
                  <a:gd name="T8" fmla="*/ 9 w 116"/>
                  <a:gd name="T9" fmla="*/ 34 h 38"/>
                  <a:gd name="T10" fmla="*/ 6 w 116"/>
                  <a:gd name="T11" fmla="*/ 33 h 38"/>
                  <a:gd name="T12" fmla="*/ 3 w 116"/>
                  <a:gd name="T13" fmla="*/ 30 h 38"/>
                  <a:gd name="T14" fmla="*/ 2 w 116"/>
                  <a:gd name="T15" fmla="*/ 25 h 38"/>
                  <a:gd name="T16" fmla="*/ 0 w 116"/>
                  <a:gd name="T17" fmla="*/ 23 h 38"/>
                  <a:gd name="T18" fmla="*/ 0 w 116"/>
                  <a:gd name="T19" fmla="*/ 18 h 38"/>
                  <a:gd name="T20" fmla="*/ 0 w 116"/>
                  <a:gd name="T21" fmla="*/ 14 h 38"/>
                  <a:gd name="T22" fmla="*/ 2 w 116"/>
                  <a:gd name="T23" fmla="*/ 11 h 38"/>
                  <a:gd name="T24" fmla="*/ 3 w 116"/>
                  <a:gd name="T25" fmla="*/ 8 h 38"/>
                  <a:gd name="T26" fmla="*/ 6 w 116"/>
                  <a:gd name="T27" fmla="*/ 5 h 38"/>
                  <a:gd name="T28" fmla="*/ 9 w 116"/>
                  <a:gd name="T29" fmla="*/ 2 h 38"/>
                  <a:gd name="T30" fmla="*/ 12 w 116"/>
                  <a:gd name="T31" fmla="*/ 1 h 38"/>
                  <a:gd name="T32" fmla="*/ 15 w 116"/>
                  <a:gd name="T33" fmla="*/ 0 h 38"/>
                  <a:gd name="T34" fmla="*/ 19 w 116"/>
                  <a:gd name="T35" fmla="*/ 0 h 38"/>
                  <a:gd name="T36" fmla="*/ 97 w 116"/>
                  <a:gd name="T37" fmla="*/ 0 h 38"/>
                  <a:gd name="T38" fmla="*/ 101 w 116"/>
                  <a:gd name="T39" fmla="*/ 0 h 38"/>
                  <a:gd name="T40" fmla="*/ 104 w 116"/>
                  <a:gd name="T41" fmla="*/ 1 h 38"/>
                  <a:gd name="T42" fmla="*/ 107 w 116"/>
                  <a:gd name="T43" fmla="*/ 2 h 38"/>
                  <a:gd name="T44" fmla="*/ 110 w 116"/>
                  <a:gd name="T45" fmla="*/ 5 h 38"/>
                  <a:gd name="T46" fmla="*/ 113 w 116"/>
                  <a:gd name="T47" fmla="*/ 8 h 38"/>
                  <a:gd name="T48" fmla="*/ 114 w 116"/>
                  <a:gd name="T49" fmla="*/ 11 h 38"/>
                  <a:gd name="T50" fmla="*/ 116 w 116"/>
                  <a:gd name="T51" fmla="*/ 14 h 38"/>
                  <a:gd name="T52" fmla="*/ 116 w 116"/>
                  <a:gd name="T53" fmla="*/ 18 h 38"/>
                  <a:gd name="T54" fmla="*/ 116 w 116"/>
                  <a:gd name="T55" fmla="*/ 23 h 38"/>
                  <a:gd name="T56" fmla="*/ 114 w 116"/>
                  <a:gd name="T57" fmla="*/ 25 h 38"/>
                  <a:gd name="T58" fmla="*/ 113 w 116"/>
                  <a:gd name="T59" fmla="*/ 30 h 38"/>
                  <a:gd name="T60" fmla="*/ 110 w 116"/>
                  <a:gd name="T61" fmla="*/ 33 h 38"/>
                  <a:gd name="T62" fmla="*/ 107 w 116"/>
                  <a:gd name="T63" fmla="*/ 34 h 38"/>
                  <a:gd name="T64" fmla="*/ 104 w 116"/>
                  <a:gd name="T65" fmla="*/ 36 h 38"/>
                  <a:gd name="T66" fmla="*/ 101 w 116"/>
                  <a:gd name="T67" fmla="*/ 37 h 38"/>
                  <a:gd name="T68" fmla="*/ 97 w 116"/>
                  <a:gd name="T6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6" h="38">
                    <a:moveTo>
                      <a:pt x="97" y="38"/>
                    </a:moveTo>
                    <a:lnTo>
                      <a:pt x="19" y="37"/>
                    </a:lnTo>
                    <a:lnTo>
                      <a:pt x="15" y="37"/>
                    </a:lnTo>
                    <a:lnTo>
                      <a:pt x="12" y="36"/>
                    </a:lnTo>
                    <a:lnTo>
                      <a:pt x="9" y="34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1"/>
                    </a:lnTo>
                    <a:lnTo>
                      <a:pt x="107" y="2"/>
                    </a:lnTo>
                    <a:lnTo>
                      <a:pt x="110" y="5"/>
                    </a:lnTo>
                    <a:lnTo>
                      <a:pt x="113" y="8"/>
                    </a:lnTo>
                    <a:lnTo>
                      <a:pt x="114" y="11"/>
                    </a:lnTo>
                    <a:lnTo>
                      <a:pt x="116" y="14"/>
                    </a:lnTo>
                    <a:lnTo>
                      <a:pt x="116" y="18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3" y="30"/>
                    </a:lnTo>
                    <a:lnTo>
                      <a:pt x="110" y="33"/>
                    </a:lnTo>
                    <a:lnTo>
                      <a:pt x="107" y="34"/>
                    </a:lnTo>
                    <a:lnTo>
                      <a:pt x="104" y="36"/>
                    </a:lnTo>
                    <a:lnTo>
                      <a:pt x="101" y="37"/>
                    </a:lnTo>
                    <a:lnTo>
                      <a:pt x="9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8" name="Freeform 393"/>
              <p:cNvSpPr/>
              <p:nvPr/>
            </p:nvSpPr>
            <p:spPr bwMode="auto">
              <a:xfrm>
                <a:off x="1605723" y="3910933"/>
                <a:ext cx="53872" cy="33488"/>
              </a:xfrm>
              <a:custGeom>
                <a:avLst/>
                <a:gdLst>
                  <a:gd name="T0" fmla="*/ 21 w 111"/>
                  <a:gd name="T1" fmla="*/ 70 h 70"/>
                  <a:gd name="T2" fmla="*/ 15 w 111"/>
                  <a:gd name="T3" fmla="*/ 68 h 70"/>
                  <a:gd name="T4" fmla="*/ 11 w 111"/>
                  <a:gd name="T5" fmla="*/ 65 h 70"/>
                  <a:gd name="T6" fmla="*/ 6 w 111"/>
                  <a:gd name="T7" fmla="*/ 62 h 70"/>
                  <a:gd name="T8" fmla="*/ 2 w 111"/>
                  <a:gd name="T9" fmla="*/ 57 h 70"/>
                  <a:gd name="T10" fmla="*/ 2 w 111"/>
                  <a:gd name="T11" fmla="*/ 54 h 70"/>
                  <a:gd name="T12" fmla="*/ 0 w 111"/>
                  <a:gd name="T13" fmla="*/ 49 h 70"/>
                  <a:gd name="T14" fmla="*/ 2 w 111"/>
                  <a:gd name="T15" fmla="*/ 45 h 70"/>
                  <a:gd name="T16" fmla="*/ 3 w 111"/>
                  <a:gd name="T17" fmla="*/ 42 h 70"/>
                  <a:gd name="T18" fmla="*/ 5 w 111"/>
                  <a:gd name="T19" fmla="*/ 39 h 70"/>
                  <a:gd name="T20" fmla="*/ 6 w 111"/>
                  <a:gd name="T21" fmla="*/ 36 h 70"/>
                  <a:gd name="T22" fmla="*/ 9 w 111"/>
                  <a:gd name="T23" fmla="*/ 34 h 70"/>
                  <a:gd name="T24" fmla="*/ 13 w 111"/>
                  <a:gd name="T25" fmla="*/ 32 h 70"/>
                  <a:gd name="T26" fmla="*/ 84 w 111"/>
                  <a:gd name="T27" fmla="*/ 2 h 70"/>
                  <a:gd name="T28" fmla="*/ 88 w 111"/>
                  <a:gd name="T29" fmla="*/ 0 h 70"/>
                  <a:gd name="T30" fmla="*/ 93 w 111"/>
                  <a:gd name="T31" fmla="*/ 0 h 70"/>
                  <a:gd name="T32" fmla="*/ 95 w 111"/>
                  <a:gd name="T33" fmla="*/ 0 h 70"/>
                  <a:gd name="T34" fmla="*/ 100 w 111"/>
                  <a:gd name="T35" fmla="*/ 2 h 70"/>
                  <a:gd name="T36" fmla="*/ 103 w 111"/>
                  <a:gd name="T37" fmla="*/ 3 h 70"/>
                  <a:gd name="T38" fmla="*/ 106 w 111"/>
                  <a:gd name="T39" fmla="*/ 6 h 70"/>
                  <a:gd name="T40" fmla="*/ 108 w 111"/>
                  <a:gd name="T41" fmla="*/ 9 h 70"/>
                  <a:gd name="T42" fmla="*/ 110 w 111"/>
                  <a:gd name="T43" fmla="*/ 12 h 70"/>
                  <a:gd name="T44" fmla="*/ 111 w 111"/>
                  <a:gd name="T45" fmla="*/ 16 h 70"/>
                  <a:gd name="T46" fmla="*/ 111 w 111"/>
                  <a:gd name="T47" fmla="*/ 21 h 70"/>
                  <a:gd name="T48" fmla="*/ 111 w 111"/>
                  <a:gd name="T49" fmla="*/ 23 h 70"/>
                  <a:gd name="T50" fmla="*/ 110 w 111"/>
                  <a:gd name="T51" fmla="*/ 28 h 70"/>
                  <a:gd name="T52" fmla="*/ 108 w 111"/>
                  <a:gd name="T53" fmla="*/ 31 h 70"/>
                  <a:gd name="T54" fmla="*/ 106 w 111"/>
                  <a:gd name="T55" fmla="*/ 34 h 70"/>
                  <a:gd name="T56" fmla="*/ 103 w 111"/>
                  <a:gd name="T57" fmla="*/ 36 h 70"/>
                  <a:gd name="T58" fmla="*/ 100 w 111"/>
                  <a:gd name="T59" fmla="*/ 38 h 70"/>
                  <a:gd name="T60" fmla="*/ 28 w 111"/>
                  <a:gd name="T61" fmla="*/ 68 h 70"/>
                  <a:gd name="T62" fmla="*/ 23 w 111"/>
                  <a:gd name="T63" fmla="*/ 68 h 70"/>
                  <a:gd name="T64" fmla="*/ 21 w 111"/>
                  <a:gd name="T6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1" h="70">
                    <a:moveTo>
                      <a:pt x="21" y="70"/>
                    </a:moveTo>
                    <a:lnTo>
                      <a:pt x="15" y="68"/>
                    </a:lnTo>
                    <a:lnTo>
                      <a:pt x="11" y="65"/>
                    </a:lnTo>
                    <a:lnTo>
                      <a:pt x="6" y="62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3" y="42"/>
                    </a:lnTo>
                    <a:lnTo>
                      <a:pt x="5" y="39"/>
                    </a:lnTo>
                    <a:lnTo>
                      <a:pt x="6" y="36"/>
                    </a:lnTo>
                    <a:lnTo>
                      <a:pt x="9" y="34"/>
                    </a:lnTo>
                    <a:lnTo>
                      <a:pt x="13" y="32"/>
                    </a:lnTo>
                    <a:lnTo>
                      <a:pt x="84" y="2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100" y="2"/>
                    </a:lnTo>
                    <a:lnTo>
                      <a:pt x="103" y="3"/>
                    </a:lnTo>
                    <a:lnTo>
                      <a:pt x="106" y="6"/>
                    </a:lnTo>
                    <a:lnTo>
                      <a:pt x="108" y="9"/>
                    </a:lnTo>
                    <a:lnTo>
                      <a:pt x="110" y="12"/>
                    </a:lnTo>
                    <a:lnTo>
                      <a:pt x="111" y="16"/>
                    </a:lnTo>
                    <a:lnTo>
                      <a:pt x="111" y="21"/>
                    </a:lnTo>
                    <a:lnTo>
                      <a:pt x="111" y="23"/>
                    </a:lnTo>
                    <a:lnTo>
                      <a:pt x="110" y="28"/>
                    </a:lnTo>
                    <a:lnTo>
                      <a:pt x="108" y="31"/>
                    </a:lnTo>
                    <a:lnTo>
                      <a:pt x="106" y="34"/>
                    </a:lnTo>
                    <a:lnTo>
                      <a:pt x="103" y="36"/>
                    </a:lnTo>
                    <a:lnTo>
                      <a:pt x="100" y="38"/>
                    </a:lnTo>
                    <a:lnTo>
                      <a:pt x="28" y="68"/>
                    </a:lnTo>
                    <a:lnTo>
                      <a:pt x="23" y="68"/>
                    </a:lnTo>
                    <a:lnTo>
                      <a:pt x="21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59" name="Freeform 394"/>
              <p:cNvSpPr/>
              <p:nvPr/>
            </p:nvSpPr>
            <p:spPr bwMode="auto">
              <a:xfrm>
                <a:off x="1531468" y="3814838"/>
                <a:ext cx="32032" cy="53872"/>
              </a:xfrm>
              <a:custGeom>
                <a:avLst/>
                <a:gdLst>
                  <a:gd name="T0" fmla="*/ 19 w 68"/>
                  <a:gd name="T1" fmla="*/ 111 h 111"/>
                  <a:gd name="T2" fmla="*/ 14 w 68"/>
                  <a:gd name="T3" fmla="*/ 109 h 111"/>
                  <a:gd name="T4" fmla="*/ 11 w 68"/>
                  <a:gd name="T5" fmla="*/ 109 h 111"/>
                  <a:gd name="T6" fmla="*/ 9 w 68"/>
                  <a:gd name="T7" fmla="*/ 106 h 111"/>
                  <a:gd name="T8" fmla="*/ 4 w 68"/>
                  <a:gd name="T9" fmla="*/ 105 h 111"/>
                  <a:gd name="T10" fmla="*/ 3 w 68"/>
                  <a:gd name="T11" fmla="*/ 102 h 111"/>
                  <a:gd name="T12" fmla="*/ 1 w 68"/>
                  <a:gd name="T13" fmla="*/ 98 h 111"/>
                  <a:gd name="T14" fmla="*/ 0 w 68"/>
                  <a:gd name="T15" fmla="*/ 95 h 111"/>
                  <a:gd name="T16" fmla="*/ 0 w 68"/>
                  <a:gd name="T17" fmla="*/ 90 h 111"/>
                  <a:gd name="T18" fmla="*/ 0 w 68"/>
                  <a:gd name="T19" fmla="*/ 87 h 111"/>
                  <a:gd name="T20" fmla="*/ 1 w 68"/>
                  <a:gd name="T21" fmla="*/ 83 h 111"/>
                  <a:gd name="T22" fmla="*/ 30 w 68"/>
                  <a:gd name="T23" fmla="*/ 13 h 111"/>
                  <a:gd name="T24" fmla="*/ 32 w 68"/>
                  <a:gd name="T25" fmla="*/ 8 h 111"/>
                  <a:gd name="T26" fmla="*/ 34 w 68"/>
                  <a:gd name="T27" fmla="*/ 5 h 111"/>
                  <a:gd name="T28" fmla="*/ 37 w 68"/>
                  <a:gd name="T29" fmla="*/ 4 h 111"/>
                  <a:gd name="T30" fmla="*/ 40 w 68"/>
                  <a:gd name="T31" fmla="*/ 1 h 111"/>
                  <a:gd name="T32" fmla="*/ 45 w 68"/>
                  <a:gd name="T33" fmla="*/ 1 h 111"/>
                  <a:gd name="T34" fmla="*/ 47 w 68"/>
                  <a:gd name="T35" fmla="*/ 0 h 111"/>
                  <a:gd name="T36" fmla="*/ 52 w 68"/>
                  <a:gd name="T37" fmla="*/ 1 h 111"/>
                  <a:gd name="T38" fmla="*/ 56 w 68"/>
                  <a:gd name="T39" fmla="*/ 1 h 111"/>
                  <a:gd name="T40" fmla="*/ 59 w 68"/>
                  <a:gd name="T41" fmla="*/ 4 h 111"/>
                  <a:gd name="T42" fmla="*/ 62 w 68"/>
                  <a:gd name="T43" fmla="*/ 5 h 111"/>
                  <a:gd name="T44" fmla="*/ 65 w 68"/>
                  <a:gd name="T45" fmla="*/ 8 h 111"/>
                  <a:gd name="T46" fmla="*/ 66 w 68"/>
                  <a:gd name="T47" fmla="*/ 13 h 111"/>
                  <a:gd name="T48" fmla="*/ 68 w 68"/>
                  <a:gd name="T49" fmla="*/ 15 h 111"/>
                  <a:gd name="T50" fmla="*/ 68 w 68"/>
                  <a:gd name="T51" fmla="*/ 20 h 111"/>
                  <a:gd name="T52" fmla="*/ 68 w 68"/>
                  <a:gd name="T53" fmla="*/ 23 h 111"/>
                  <a:gd name="T54" fmla="*/ 66 w 68"/>
                  <a:gd name="T55" fmla="*/ 27 h 111"/>
                  <a:gd name="T56" fmla="*/ 36 w 68"/>
                  <a:gd name="T57" fmla="*/ 98 h 111"/>
                  <a:gd name="T58" fmla="*/ 33 w 68"/>
                  <a:gd name="T59" fmla="*/ 103 h 111"/>
                  <a:gd name="T60" fmla="*/ 29 w 68"/>
                  <a:gd name="T61" fmla="*/ 106 h 111"/>
                  <a:gd name="T62" fmla="*/ 24 w 68"/>
                  <a:gd name="T63" fmla="*/ 109 h 111"/>
                  <a:gd name="T64" fmla="*/ 19 w 68"/>
                  <a:gd name="T6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111">
                    <a:moveTo>
                      <a:pt x="19" y="111"/>
                    </a:moveTo>
                    <a:lnTo>
                      <a:pt x="14" y="109"/>
                    </a:lnTo>
                    <a:lnTo>
                      <a:pt x="11" y="109"/>
                    </a:lnTo>
                    <a:lnTo>
                      <a:pt x="9" y="106"/>
                    </a:lnTo>
                    <a:lnTo>
                      <a:pt x="4" y="105"/>
                    </a:lnTo>
                    <a:lnTo>
                      <a:pt x="3" y="102"/>
                    </a:lnTo>
                    <a:lnTo>
                      <a:pt x="1" y="98"/>
                    </a:lnTo>
                    <a:lnTo>
                      <a:pt x="0" y="95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1" y="83"/>
                    </a:lnTo>
                    <a:lnTo>
                      <a:pt x="30" y="13"/>
                    </a:lnTo>
                    <a:lnTo>
                      <a:pt x="32" y="8"/>
                    </a:lnTo>
                    <a:lnTo>
                      <a:pt x="34" y="5"/>
                    </a:lnTo>
                    <a:lnTo>
                      <a:pt x="37" y="4"/>
                    </a:lnTo>
                    <a:lnTo>
                      <a:pt x="40" y="1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4"/>
                    </a:lnTo>
                    <a:lnTo>
                      <a:pt x="62" y="5"/>
                    </a:lnTo>
                    <a:lnTo>
                      <a:pt x="65" y="8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68" y="20"/>
                    </a:lnTo>
                    <a:lnTo>
                      <a:pt x="68" y="23"/>
                    </a:lnTo>
                    <a:lnTo>
                      <a:pt x="66" y="27"/>
                    </a:lnTo>
                    <a:lnTo>
                      <a:pt x="36" y="98"/>
                    </a:lnTo>
                    <a:lnTo>
                      <a:pt x="33" y="103"/>
                    </a:lnTo>
                    <a:lnTo>
                      <a:pt x="29" y="106"/>
                    </a:lnTo>
                    <a:lnTo>
                      <a:pt x="24" y="109"/>
                    </a:lnTo>
                    <a:lnTo>
                      <a:pt x="1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0" name="Freeform 395"/>
              <p:cNvSpPr/>
              <p:nvPr/>
            </p:nvSpPr>
            <p:spPr bwMode="auto">
              <a:xfrm>
                <a:off x="1477596" y="3800278"/>
                <a:ext cx="17472" cy="56784"/>
              </a:xfrm>
              <a:custGeom>
                <a:avLst/>
                <a:gdLst>
                  <a:gd name="T0" fmla="*/ 19 w 37"/>
                  <a:gd name="T1" fmla="*/ 115 h 115"/>
                  <a:gd name="T2" fmla="*/ 14 w 37"/>
                  <a:gd name="T3" fmla="*/ 115 h 115"/>
                  <a:gd name="T4" fmla="*/ 12 w 37"/>
                  <a:gd name="T5" fmla="*/ 114 h 115"/>
                  <a:gd name="T6" fmla="*/ 9 w 37"/>
                  <a:gd name="T7" fmla="*/ 113 h 115"/>
                  <a:gd name="T8" fmla="*/ 6 w 37"/>
                  <a:gd name="T9" fmla="*/ 110 h 115"/>
                  <a:gd name="T10" fmla="*/ 3 w 37"/>
                  <a:gd name="T11" fmla="*/ 107 h 115"/>
                  <a:gd name="T12" fmla="*/ 1 w 37"/>
                  <a:gd name="T13" fmla="*/ 104 h 115"/>
                  <a:gd name="T14" fmla="*/ 0 w 37"/>
                  <a:gd name="T15" fmla="*/ 101 h 115"/>
                  <a:gd name="T16" fmla="*/ 0 w 37"/>
                  <a:gd name="T17" fmla="*/ 97 h 115"/>
                  <a:gd name="T18" fmla="*/ 0 w 37"/>
                  <a:gd name="T19" fmla="*/ 19 h 115"/>
                  <a:gd name="T20" fmla="*/ 0 w 37"/>
                  <a:gd name="T21" fmla="*/ 16 h 115"/>
                  <a:gd name="T22" fmla="*/ 1 w 37"/>
                  <a:gd name="T23" fmla="*/ 12 h 115"/>
                  <a:gd name="T24" fmla="*/ 3 w 37"/>
                  <a:gd name="T25" fmla="*/ 9 h 115"/>
                  <a:gd name="T26" fmla="*/ 6 w 37"/>
                  <a:gd name="T27" fmla="*/ 6 h 115"/>
                  <a:gd name="T28" fmla="*/ 9 w 37"/>
                  <a:gd name="T29" fmla="*/ 3 h 115"/>
                  <a:gd name="T30" fmla="*/ 12 w 37"/>
                  <a:gd name="T31" fmla="*/ 2 h 115"/>
                  <a:gd name="T32" fmla="*/ 14 w 37"/>
                  <a:gd name="T33" fmla="*/ 0 h 115"/>
                  <a:gd name="T34" fmla="*/ 19 w 37"/>
                  <a:gd name="T35" fmla="*/ 0 h 115"/>
                  <a:gd name="T36" fmla="*/ 23 w 37"/>
                  <a:gd name="T37" fmla="*/ 0 h 115"/>
                  <a:gd name="T38" fmla="*/ 26 w 37"/>
                  <a:gd name="T39" fmla="*/ 2 h 115"/>
                  <a:gd name="T40" fmla="*/ 30 w 37"/>
                  <a:gd name="T41" fmla="*/ 3 h 115"/>
                  <a:gd name="T42" fmla="*/ 33 w 37"/>
                  <a:gd name="T43" fmla="*/ 6 h 115"/>
                  <a:gd name="T44" fmla="*/ 35 w 37"/>
                  <a:gd name="T45" fmla="*/ 9 h 115"/>
                  <a:gd name="T46" fmla="*/ 36 w 37"/>
                  <a:gd name="T47" fmla="*/ 12 h 115"/>
                  <a:gd name="T48" fmla="*/ 37 w 37"/>
                  <a:gd name="T49" fmla="*/ 16 h 115"/>
                  <a:gd name="T50" fmla="*/ 37 w 37"/>
                  <a:gd name="T51" fmla="*/ 19 h 115"/>
                  <a:gd name="T52" fmla="*/ 37 w 37"/>
                  <a:gd name="T53" fmla="*/ 97 h 115"/>
                  <a:gd name="T54" fmla="*/ 37 w 37"/>
                  <a:gd name="T55" fmla="*/ 101 h 115"/>
                  <a:gd name="T56" fmla="*/ 36 w 37"/>
                  <a:gd name="T57" fmla="*/ 104 h 115"/>
                  <a:gd name="T58" fmla="*/ 35 w 37"/>
                  <a:gd name="T59" fmla="*/ 107 h 115"/>
                  <a:gd name="T60" fmla="*/ 33 w 37"/>
                  <a:gd name="T61" fmla="*/ 110 h 115"/>
                  <a:gd name="T62" fmla="*/ 30 w 37"/>
                  <a:gd name="T63" fmla="*/ 113 h 115"/>
                  <a:gd name="T64" fmla="*/ 26 w 37"/>
                  <a:gd name="T65" fmla="*/ 114 h 115"/>
                  <a:gd name="T66" fmla="*/ 23 w 37"/>
                  <a:gd name="T67" fmla="*/ 115 h 115"/>
                  <a:gd name="T68" fmla="*/ 19 w 37"/>
                  <a:gd name="T6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7" h="115">
                    <a:moveTo>
                      <a:pt x="19" y="115"/>
                    </a:moveTo>
                    <a:lnTo>
                      <a:pt x="14" y="115"/>
                    </a:lnTo>
                    <a:lnTo>
                      <a:pt x="12" y="114"/>
                    </a:lnTo>
                    <a:lnTo>
                      <a:pt x="9" y="113"/>
                    </a:lnTo>
                    <a:lnTo>
                      <a:pt x="6" y="110"/>
                    </a:lnTo>
                    <a:lnTo>
                      <a:pt x="3" y="107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5" y="9"/>
                    </a:lnTo>
                    <a:lnTo>
                      <a:pt x="36" y="12"/>
                    </a:lnTo>
                    <a:lnTo>
                      <a:pt x="37" y="16"/>
                    </a:lnTo>
                    <a:lnTo>
                      <a:pt x="37" y="19"/>
                    </a:lnTo>
                    <a:lnTo>
                      <a:pt x="37" y="97"/>
                    </a:lnTo>
                    <a:lnTo>
                      <a:pt x="37" y="101"/>
                    </a:lnTo>
                    <a:lnTo>
                      <a:pt x="36" y="104"/>
                    </a:lnTo>
                    <a:lnTo>
                      <a:pt x="35" y="107"/>
                    </a:lnTo>
                    <a:lnTo>
                      <a:pt x="33" y="110"/>
                    </a:lnTo>
                    <a:lnTo>
                      <a:pt x="30" y="113"/>
                    </a:lnTo>
                    <a:lnTo>
                      <a:pt x="26" y="114"/>
                    </a:lnTo>
                    <a:lnTo>
                      <a:pt x="23" y="115"/>
                    </a:lnTo>
                    <a:lnTo>
                      <a:pt x="19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1" name="Freeform 396"/>
              <p:cNvSpPr/>
              <p:nvPr/>
            </p:nvSpPr>
            <p:spPr bwMode="auto">
              <a:xfrm>
                <a:off x="1409164" y="3814838"/>
                <a:ext cx="33488" cy="53872"/>
              </a:xfrm>
              <a:custGeom>
                <a:avLst/>
                <a:gdLst>
                  <a:gd name="T0" fmla="*/ 49 w 69"/>
                  <a:gd name="T1" fmla="*/ 111 h 111"/>
                  <a:gd name="T2" fmla="*/ 43 w 69"/>
                  <a:gd name="T3" fmla="*/ 109 h 111"/>
                  <a:gd name="T4" fmla="*/ 39 w 69"/>
                  <a:gd name="T5" fmla="*/ 106 h 111"/>
                  <a:gd name="T6" fmla="*/ 34 w 69"/>
                  <a:gd name="T7" fmla="*/ 103 h 111"/>
                  <a:gd name="T8" fmla="*/ 32 w 69"/>
                  <a:gd name="T9" fmla="*/ 98 h 111"/>
                  <a:gd name="T10" fmla="*/ 1 w 69"/>
                  <a:gd name="T11" fmla="*/ 27 h 111"/>
                  <a:gd name="T12" fmla="*/ 0 w 69"/>
                  <a:gd name="T13" fmla="*/ 23 h 111"/>
                  <a:gd name="T14" fmla="*/ 0 w 69"/>
                  <a:gd name="T15" fmla="*/ 20 h 111"/>
                  <a:gd name="T16" fmla="*/ 0 w 69"/>
                  <a:gd name="T17" fmla="*/ 15 h 111"/>
                  <a:gd name="T18" fmla="*/ 1 w 69"/>
                  <a:gd name="T19" fmla="*/ 13 h 111"/>
                  <a:gd name="T20" fmla="*/ 3 w 69"/>
                  <a:gd name="T21" fmla="*/ 8 h 111"/>
                  <a:gd name="T22" fmla="*/ 6 w 69"/>
                  <a:gd name="T23" fmla="*/ 5 h 111"/>
                  <a:gd name="T24" fmla="*/ 9 w 69"/>
                  <a:gd name="T25" fmla="*/ 4 h 111"/>
                  <a:gd name="T26" fmla="*/ 11 w 69"/>
                  <a:gd name="T27" fmla="*/ 1 h 111"/>
                  <a:gd name="T28" fmla="*/ 16 w 69"/>
                  <a:gd name="T29" fmla="*/ 1 h 111"/>
                  <a:gd name="T30" fmla="*/ 20 w 69"/>
                  <a:gd name="T31" fmla="*/ 0 h 111"/>
                  <a:gd name="T32" fmla="*/ 23 w 69"/>
                  <a:gd name="T33" fmla="*/ 1 h 111"/>
                  <a:gd name="T34" fmla="*/ 27 w 69"/>
                  <a:gd name="T35" fmla="*/ 1 h 111"/>
                  <a:gd name="T36" fmla="*/ 30 w 69"/>
                  <a:gd name="T37" fmla="*/ 4 h 111"/>
                  <a:gd name="T38" fmla="*/ 33 w 69"/>
                  <a:gd name="T39" fmla="*/ 5 h 111"/>
                  <a:gd name="T40" fmla="*/ 36 w 69"/>
                  <a:gd name="T41" fmla="*/ 8 h 111"/>
                  <a:gd name="T42" fmla="*/ 37 w 69"/>
                  <a:gd name="T43" fmla="*/ 13 h 111"/>
                  <a:gd name="T44" fmla="*/ 66 w 69"/>
                  <a:gd name="T45" fmla="*/ 83 h 111"/>
                  <a:gd name="T46" fmla="*/ 68 w 69"/>
                  <a:gd name="T47" fmla="*/ 87 h 111"/>
                  <a:gd name="T48" fmla="*/ 69 w 69"/>
                  <a:gd name="T49" fmla="*/ 90 h 111"/>
                  <a:gd name="T50" fmla="*/ 68 w 69"/>
                  <a:gd name="T51" fmla="*/ 95 h 111"/>
                  <a:gd name="T52" fmla="*/ 66 w 69"/>
                  <a:gd name="T53" fmla="*/ 98 h 111"/>
                  <a:gd name="T54" fmla="*/ 65 w 69"/>
                  <a:gd name="T55" fmla="*/ 102 h 111"/>
                  <a:gd name="T56" fmla="*/ 63 w 69"/>
                  <a:gd name="T57" fmla="*/ 105 h 111"/>
                  <a:gd name="T58" fmla="*/ 60 w 69"/>
                  <a:gd name="T59" fmla="*/ 106 h 111"/>
                  <a:gd name="T60" fmla="*/ 56 w 69"/>
                  <a:gd name="T61" fmla="*/ 109 h 111"/>
                  <a:gd name="T62" fmla="*/ 53 w 69"/>
                  <a:gd name="T63" fmla="*/ 109 h 111"/>
                  <a:gd name="T64" fmla="*/ 49 w 69"/>
                  <a:gd name="T6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111">
                    <a:moveTo>
                      <a:pt x="49" y="111"/>
                    </a:moveTo>
                    <a:lnTo>
                      <a:pt x="43" y="109"/>
                    </a:lnTo>
                    <a:lnTo>
                      <a:pt x="39" y="106"/>
                    </a:lnTo>
                    <a:lnTo>
                      <a:pt x="34" y="103"/>
                    </a:lnTo>
                    <a:lnTo>
                      <a:pt x="32" y="98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0" y="4"/>
                    </a:lnTo>
                    <a:lnTo>
                      <a:pt x="33" y="5"/>
                    </a:lnTo>
                    <a:lnTo>
                      <a:pt x="36" y="8"/>
                    </a:lnTo>
                    <a:lnTo>
                      <a:pt x="37" y="13"/>
                    </a:lnTo>
                    <a:lnTo>
                      <a:pt x="66" y="83"/>
                    </a:lnTo>
                    <a:lnTo>
                      <a:pt x="68" y="87"/>
                    </a:lnTo>
                    <a:lnTo>
                      <a:pt x="69" y="90"/>
                    </a:lnTo>
                    <a:lnTo>
                      <a:pt x="68" y="95"/>
                    </a:lnTo>
                    <a:lnTo>
                      <a:pt x="66" y="98"/>
                    </a:lnTo>
                    <a:lnTo>
                      <a:pt x="65" y="102"/>
                    </a:lnTo>
                    <a:lnTo>
                      <a:pt x="63" y="105"/>
                    </a:lnTo>
                    <a:lnTo>
                      <a:pt x="60" y="106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49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2" name="Freeform 397"/>
              <p:cNvSpPr/>
              <p:nvPr/>
            </p:nvSpPr>
            <p:spPr bwMode="auto">
              <a:xfrm>
                <a:off x="1350925" y="3852694"/>
                <a:ext cx="45136" cy="45136"/>
              </a:xfrm>
              <a:custGeom>
                <a:avLst/>
                <a:gdLst>
                  <a:gd name="T0" fmla="*/ 73 w 92"/>
                  <a:gd name="T1" fmla="*/ 92 h 92"/>
                  <a:gd name="T2" fmla="*/ 69 w 92"/>
                  <a:gd name="T3" fmla="*/ 92 h 92"/>
                  <a:gd name="T4" fmla="*/ 66 w 92"/>
                  <a:gd name="T5" fmla="*/ 91 h 92"/>
                  <a:gd name="T6" fmla="*/ 62 w 92"/>
                  <a:gd name="T7" fmla="*/ 90 h 92"/>
                  <a:gd name="T8" fmla="*/ 59 w 92"/>
                  <a:gd name="T9" fmla="*/ 87 h 92"/>
                  <a:gd name="T10" fmla="*/ 4 w 92"/>
                  <a:gd name="T11" fmla="*/ 32 h 92"/>
                  <a:gd name="T12" fmla="*/ 3 w 92"/>
                  <a:gd name="T13" fmla="*/ 29 h 92"/>
                  <a:gd name="T14" fmla="*/ 1 w 92"/>
                  <a:gd name="T15" fmla="*/ 26 h 92"/>
                  <a:gd name="T16" fmla="*/ 0 w 92"/>
                  <a:gd name="T17" fmla="*/ 22 h 92"/>
                  <a:gd name="T18" fmla="*/ 0 w 92"/>
                  <a:gd name="T19" fmla="*/ 19 h 92"/>
                  <a:gd name="T20" fmla="*/ 0 w 92"/>
                  <a:gd name="T21" fmla="*/ 15 h 92"/>
                  <a:gd name="T22" fmla="*/ 1 w 92"/>
                  <a:gd name="T23" fmla="*/ 12 h 92"/>
                  <a:gd name="T24" fmla="*/ 3 w 92"/>
                  <a:gd name="T25" fmla="*/ 9 h 92"/>
                  <a:gd name="T26" fmla="*/ 4 w 92"/>
                  <a:gd name="T27" fmla="*/ 5 h 92"/>
                  <a:gd name="T28" fmla="*/ 8 w 92"/>
                  <a:gd name="T29" fmla="*/ 3 h 92"/>
                  <a:gd name="T30" fmla="*/ 11 w 92"/>
                  <a:gd name="T31" fmla="*/ 0 h 92"/>
                  <a:gd name="T32" fmla="*/ 14 w 92"/>
                  <a:gd name="T33" fmla="*/ 0 h 92"/>
                  <a:gd name="T34" fmla="*/ 19 w 92"/>
                  <a:gd name="T35" fmla="*/ 0 h 92"/>
                  <a:gd name="T36" fmla="*/ 21 w 92"/>
                  <a:gd name="T37" fmla="*/ 0 h 92"/>
                  <a:gd name="T38" fmla="*/ 26 w 92"/>
                  <a:gd name="T39" fmla="*/ 0 h 92"/>
                  <a:gd name="T40" fmla="*/ 29 w 92"/>
                  <a:gd name="T41" fmla="*/ 3 h 92"/>
                  <a:gd name="T42" fmla="*/ 32 w 92"/>
                  <a:gd name="T43" fmla="*/ 5 h 92"/>
                  <a:gd name="T44" fmla="*/ 86 w 92"/>
                  <a:gd name="T45" fmla="*/ 59 h 92"/>
                  <a:gd name="T46" fmla="*/ 89 w 92"/>
                  <a:gd name="T47" fmla="*/ 62 h 92"/>
                  <a:gd name="T48" fmla="*/ 91 w 92"/>
                  <a:gd name="T49" fmla="*/ 67 h 92"/>
                  <a:gd name="T50" fmla="*/ 92 w 92"/>
                  <a:gd name="T51" fmla="*/ 69 h 92"/>
                  <a:gd name="T52" fmla="*/ 92 w 92"/>
                  <a:gd name="T53" fmla="*/ 74 h 92"/>
                  <a:gd name="T54" fmla="*/ 92 w 92"/>
                  <a:gd name="T55" fmla="*/ 77 h 92"/>
                  <a:gd name="T56" fmla="*/ 91 w 92"/>
                  <a:gd name="T57" fmla="*/ 81 h 92"/>
                  <a:gd name="T58" fmla="*/ 89 w 92"/>
                  <a:gd name="T59" fmla="*/ 84 h 92"/>
                  <a:gd name="T60" fmla="*/ 86 w 92"/>
                  <a:gd name="T61" fmla="*/ 87 h 92"/>
                  <a:gd name="T62" fmla="*/ 83 w 92"/>
                  <a:gd name="T63" fmla="*/ 90 h 92"/>
                  <a:gd name="T64" fmla="*/ 80 w 92"/>
                  <a:gd name="T65" fmla="*/ 91 h 92"/>
                  <a:gd name="T66" fmla="*/ 76 w 92"/>
                  <a:gd name="T67" fmla="*/ 92 h 92"/>
                  <a:gd name="T68" fmla="*/ 73 w 92"/>
                  <a:gd name="T6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92">
                    <a:moveTo>
                      <a:pt x="73" y="92"/>
                    </a:moveTo>
                    <a:lnTo>
                      <a:pt x="69" y="92"/>
                    </a:lnTo>
                    <a:lnTo>
                      <a:pt x="66" y="91"/>
                    </a:lnTo>
                    <a:lnTo>
                      <a:pt x="62" y="90"/>
                    </a:lnTo>
                    <a:lnTo>
                      <a:pt x="59" y="87"/>
                    </a:lnTo>
                    <a:lnTo>
                      <a:pt x="4" y="32"/>
                    </a:lnTo>
                    <a:lnTo>
                      <a:pt x="3" y="29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9" y="3"/>
                    </a:lnTo>
                    <a:lnTo>
                      <a:pt x="32" y="5"/>
                    </a:lnTo>
                    <a:lnTo>
                      <a:pt x="86" y="59"/>
                    </a:lnTo>
                    <a:lnTo>
                      <a:pt x="89" y="62"/>
                    </a:lnTo>
                    <a:lnTo>
                      <a:pt x="91" y="67"/>
                    </a:lnTo>
                    <a:lnTo>
                      <a:pt x="92" y="69"/>
                    </a:lnTo>
                    <a:lnTo>
                      <a:pt x="92" y="74"/>
                    </a:lnTo>
                    <a:lnTo>
                      <a:pt x="92" y="77"/>
                    </a:lnTo>
                    <a:lnTo>
                      <a:pt x="91" y="81"/>
                    </a:lnTo>
                    <a:lnTo>
                      <a:pt x="89" y="84"/>
                    </a:lnTo>
                    <a:lnTo>
                      <a:pt x="86" y="87"/>
                    </a:lnTo>
                    <a:lnTo>
                      <a:pt x="83" y="90"/>
                    </a:lnTo>
                    <a:lnTo>
                      <a:pt x="80" y="91"/>
                    </a:lnTo>
                    <a:lnTo>
                      <a:pt x="76" y="92"/>
                    </a:lnTo>
                    <a:lnTo>
                      <a:pt x="7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3" name="Freeform 398"/>
              <p:cNvSpPr/>
              <p:nvPr/>
            </p:nvSpPr>
            <p:spPr bwMode="auto">
              <a:xfrm>
                <a:off x="1311613" y="3910933"/>
                <a:ext cx="53872" cy="33488"/>
              </a:xfrm>
              <a:custGeom>
                <a:avLst/>
                <a:gdLst>
                  <a:gd name="T0" fmla="*/ 91 w 111"/>
                  <a:gd name="T1" fmla="*/ 70 h 70"/>
                  <a:gd name="T2" fmla="*/ 88 w 111"/>
                  <a:gd name="T3" fmla="*/ 68 h 70"/>
                  <a:gd name="T4" fmla="*/ 84 w 111"/>
                  <a:gd name="T5" fmla="*/ 68 h 70"/>
                  <a:gd name="T6" fmla="*/ 13 w 111"/>
                  <a:gd name="T7" fmla="*/ 38 h 70"/>
                  <a:gd name="T8" fmla="*/ 9 w 111"/>
                  <a:gd name="T9" fmla="*/ 36 h 70"/>
                  <a:gd name="T10" fmla="*/ 6 w 111"/>
                  <a:gd name="T11" fmla="*/ 34 h 70"/>
                  <a:gd name="T12" fmla="*/ 5 w 111"/>
                  <a:gd name="T13" fmla="*/ 31 h 70"/>
                  <a:gd name="T14" fmla="*/ 2 w 111"/>
                  <a:gd name="T15" fmla="*/ 28 h 70"/>
                  <a:gd name="T16" fmla="*/ 2 w 111"/>
                  <a:gd name="T17" fmla="*/ 23 h 70"/>
                  <a:gd name="T18" fmla="*/ 0 w 111"/>
                  <a:gd name="T19" fmla="*/ 21 h 70"/>
                  <a:gd name="T20" fmla="*/ 2 w 111"/>
                  <a:gd name="T21" fmla="*/ 16 h 70"/>
                  <a:gd name="T22" fmla="*/ 2 w 111"/>
                  <a:gd name="T23" fmla="*/ 12 h 70"/>
                  <a:gd name="T24" fmla="*/ 5 w 111"/>
                  <a:gd name="T25" fmla="*/ 9 h 70"/>
                  <a:gd name="T26" fmla="*/ 6 w 111"/>
                  <a:gd name="T27" fmla="*/ 6 h 70"/>
                  <a:gd name="T28" fmla="*/ 9 w 111"/>
                  <a:gd name="T29" fmla="*/ 3 h 70"/>
                  <a:gd name="T30" fmla="*/ 13 w 111"/>
                  <a:gd name="T31" fmla="*/ 2 h 70"/>
                  <a:gd name="T32" fmla="*/ 16 w 111"/>
                  <a:gd name="T33" fmla="*/ 0 h 70"/>
                  <a:gd name="T34" fmla="*/ 20 w 111"/>
                  <a:gd name="T35" fmla="*/ 0 h 70"/>
                  <a:gd name="T36" fmla="*/ 23 w 111"/>
                  <a:gd name="T37" fmla="*/ 0 h 70"/>
                  <a:gd name="T38" fmla="*/ 28 w 111"/>
                  <a:gd name="T39" fmla="*/ 2 h 70"/>
                  <a:gd name="T40" fmla="*/ 98 w 111"/>
                  <a:gd name="T41" fmla="*/ 32 h 70"/>
                  <a:gd name="T42" fmla="*/ 102 w 111"/>
                  <a:gd name="T43" fmla="*/ 34 h 70"/>
                  <a:gd name="T44" fmla="*/ 105 w 111"/>
                  <a:gd name="T45" fmla="*/ 36 h 70"/>
                  <a:gd name="T46" fmla="*/ 107 w 111"/>
                  <a:gd name="T47" fmla="*/ 39 h 70"/>
                  <a:gd name="T48" fmla="*/ 110 w 111"/>
                  <a:gd name="T49" fmla="*/ 42 h 70"/>
                  <a:gd name="T50" fmla="*/ 110 w 111"/>
                  <a:gd name="T51" fmla="*/ 45 h 70"/>
                  <a:gd name="T52" fmla="*/ 111 w 111"/>
                  <a:gd name="T53" fmla="*/ 49 h 70"/>
                  <a:gd name="T54" fmla="*/ 110 w 111"/>
                  <a:gd name="T55" fmla="*/ 54 h 70"/>
                  <a:gd name="T56" fmla="*/ 110 w 111"/>
                  <a:gd name="T57" fmla="*/ 57 h 70"/>
                  <a:gd name="T58" fmla="*/ 107 w 111"/>
                  <a:gd name="T59" fmla="*/ 62 h 70"/>
                  <a:gd name="T60" fmla="*/ 102 w 111"/>
                  <a:gd name="T61" fmla="*/ 65 h 70"/>
                  <a:gd name="T62" fmla="*/ 97 w 111"/>
                  <a:gd name="T63" fmla="*/ 68 h 70"/>
                  <a:gd name="T64" fmla="*/ 91 w 111"/>
                  <a:gd name="T6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1" h="70">
                    <a:moveTo>
                      <a:pt x="91" y="70"/>
                    </a:moveTo>
                    <a:lnTo>
                      <a:pt x="88" y="68"/>
                    </a:lnTo>
                    <a:lnTo>
                      <a:pt x="84" y="68"/>
                    </a:lnTo>
                    <a:lnTo>
                      <a:pt x="13" y="38"/>
                    </a:lnTo>
                    <a:lnTo>
                      <a:pt x="9" y="36"/>
                    </a:lnTo>
                    <a:lnTo>
                      <a:pt x="6" y="34"/>
                    </a:lnTo>
                    <a:lnTo>
                      <a:pt x="5" y="31"/>
                    </a:lnTo>
                    <a:lnTo>
                      <a:pt x="2" y="28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98" y="32"/>
                    </a:lnTo>
                    <a:lnTo>
                      <a:pt x="102" y="34"/>
                    </a:lnTo>
                    <a:lnTo>
                      <a:pt x="105" y="36"/>
                    </a:lnTo>
                    <a:lnTo>
                      <a:pt x="107" y="39"/>
                    </a:lnTo>
                    <a:lnTo>
                      <a:pt x="110" y="42"/>
                    </a:lnTo>
                    <a:lnTo>
                      <a:pt x="110" y="45"/>
                    </a:lnTo>
                    <a:lnTo>
                      <a:pt x="111" y="49"/>
                    </a:lnTo>
                    <a:lnTo>
                      <a:pt x="110" y="54"/>
                    </a:lnTo>
                    <a:lnTo>
                      <a:pt x="110" y="57"/>
                    </a:lnTo>
                    <a:lnTo>
                      <a:pt x="107" y="62"/>
                    </a:lnTo>
                    <a:lnTo>
                      <a:pt x="102" y="65"/>
                    </a:lnTo>
                    <a:lnTo>
                      <a:pt x="97" y="68"/>
                    </a:lnTo>
                    <a:lnTo>
                      <a:pt x="91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4" name="Freeform 399"/>
              <p:cNvSpPr>
                <a:spLocks noEditPoints="1"/>
              </p:cNvSpPr>
              <p:nvPr/>
            </p:nvSpPr>
            <p:spPr bwMode="auto">
              <a:xfrm>
                <a:off x="1393149" y="4062356"/>
                <a:ext cx="186367" cy="75712"/>
              </a:xfrm>
              <a:custGeom>
                <a:avLst/>
                <a:gdLst>
                  <a:gd name="T0" fmla="*/ 39 w 386"/>
                  <a:gd name="T1" fmla="*/ 117 h 156"/>
                  <a:gd name="T2" fmla="*/ 347 w 386"/>
                  <a:gd name="T3" fmla="*/ 117 h 156"/>
                  <a:gd name="T4" fmla="*/ 347 w 386"/>
                  <a:gd name="T5" fmla="*/ 39 h 156"/>
                  <a:gd name="T6" fmla="*/ 39 w 386"/>
                  <a:gd name="T7" fmla="*/ 39 h 156"/>
                  <a:gd name="T8" fmla="*/ 39 w 386"/>
                  <a:gd name="T9" fmla="*/ 117 h 156"/>
                  <a:gd name="T10" fmla="*/ 367 w 386"/>
                  <a:gd name="T11" fmla="*/ 156 h 156"/>
                  <a:gd name="T12" fmla="*/ 19 w 386"/>
                  <a:gd name="T13" fmla="*/ 156 h 156"/>
                  <a:gd name="T14" fmla="*/ 16 w 386"/>
                  <a:gd name="T15" fmla="*/ 155 h 156"/>
                  <a:gd name="T16" fmla="*/ 11 w 386"/>
                  <a:gd name="T17" fmla="*/ 155 h 156"/>
                  <a:gd name="T18" fmla="*/ 8 w 386"/>
                  <a:gd name="T19" fmla="*/ 152 h 156"/>
                  <a:gd name="T20" fmla="*/ 6 w 386"/>
                  <a:gd name="T21" fmla="*/ 150 h 156"/>
                  <a:gd name="T22" fmla="*/ 3 w 386"/>
                  <a:gd name="T23" fmla="*/ 147 h 156"/>
                  <a:gd name="T24" fmla="*/ 1 w 386"/>
                  <a:gd name="T25" fmla="*/ 143 h 156"/>
                  <a:gd name="T26" fmla="*/ 0 w 386"/>
                  <a:gd name="T27" fmla="*/ 140 h 156"/>
                  <a:gd name="T28" fmla="*/ 0 w 386"/>
                  <a:gd name="T29" fmla="*/ 136 h 156"/>
                  <a:gd name="T30" fmla="*/ 0 w 386"/>
                  <a:gd name="T31" fmla="*/ 21 h 156"/>
                  <a:gd name="T32" fmla="*/ 0 w 386"/>
                  <a:gd name="T33" fmla="*/ 16 h 156"/>
                  <a:gd name="T34" fmla="*/ 1 w 386"/>
                  <a:gd name="T35" fmla="*/ 13 h 156"/>
                  <a:gd name="T36" fmla="*/ 3 w 386"/>
                  <a:gd name="T37" fmla="*/ 9 h 156"/>
                  <a:gd name="T38" fmla="*/ 6 w 386"/>
                  <a:gd name="T39" fmla="*/ 6 h 156"/>
                  <a:gd name="T40" fmla="*/ 8 w 386"/>
                  <a:gd name="T41" fmla="*/ 5 h 156"/>
                  <a:gd name="T42" fmla="*/ 11 w 386"/>
                  <a:gd name="T43" fmla="*/ 2 h 156"/>
                  <a:gd name="T44" fmla="*/ 16 w 386"/>
                  <a:gd name="T45" fmla="*/ 2 h 156"/>
                  <a:gd name="T46" fmla="*/ 19 w 386"/>
                  <a:gd name="T47" fmla="*/ 0 h 156"/>
                  <a:gd name="T48" fmla="*/ 367 w 386"/>
                  <a:gd name="T49" fmla="*/ 0 h 156"/>
                  <a:gd name="T50" fmla="*/ 370 w 386"/>
                  <a:gd name="T51" fmla="*/ 2 h 156"/>
                  <a:gd name="T52" fmla="*/ 374 w 386"/>
                  <a:gd name="T53" fmla="*/ 2 h 156"/>
                  <a:gd name="T54" fmla="*/ 377 w 386"/>
                  <a:gd name="T55" fmla="*/ 5 h 156"/>
                  <a:gd name="T56" fmla="*/ 380 w 386"/>
                  <a:gd name="T57" fmla="*/ 6 h 156"/>
                  <a:gd name="T58" fmla="*/ 383 w 386"/>
                  <a:gd name="T59" fmla="*/ 9 h 156"/>
                  <a:gd name="T60" fmla="*/ 384 w 386"/>
                  <a:gd name="T61" fmla="*/ 13 h 156"/>
                  <a:gd name="T62" fmla="*/ 386 w 386"/>
                  <a:gd name="T63" fmla="*/ 16 h 156"/>
                  <a:gd name="T64" fmla="*/ 386 w 386"/>
                  <a:gd name="T65" fmla="*/ 21 h 156"/>
                  <a:gd name="T66" fmla="*/ 386 w 386"/>
                  <a:gd name="T67" fmla="*/ 136 h 156"/>
                  <a:gd name="T68" fmla="*/ 386 w 386"/>
                  <a:gd name="T69" fmla="*/ 140 h 156"/>
                  <a:gd name="T70" fmla="*/ 384 w 386"/>
                  <a:gd name="T71" fmla="*/ 143 h 156"/>
                  <a:gd name="T72" fmla="*/ 383 w 386"/>
                  <a:gd name="T73" fmla="*/ 147 h 156"/>
                  <a:gd name="T74" fmla="*/ 380 w 386"/>
                  <a:gd name="T75" fmla="*/ 150 h 156"/>
                  <a:gd name="T76" fmla="*/ 377 w 386"/>
                  <a:gd name="T77" fmla="*/ 152 h 156"/>
                  <a:gd name="T78" fmla="*/ 374 w 386"/>
                  <a:gd name="T79" fmla="*/ 155 h 156"/>
                  <a:gd name="T80" fmla="*/ 370 w 386"/>
                  <a:gd name="T81" fmla="*/ 155 h 156"/>
                  <a:gd name="T82" fmla="*/ 367 w 386"/>
                  <a:gd name="T8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156">
                    <a:moveTo>
                      <a:pt x="39" y="117"/>
                    </a:moveTo>
                    <a:lnTo>
                      <a:pt x="347" y="117"/>
                    </a:lnTo>
                    <a:lnTo>
                      <a:pt x="347" y="39"/>
                    </a:lnTo>
                    <a:lnTo>
                      <a:pt x="39" y="39"/>
                    </a:lnTo>
                    <a:lnTo>
                      <a:pt x="39" y="117"/>
                    </a:lnTo>
                    <a:close/>
                    <a:moveTo>
                      <a:pt x="367" y="156"/>
                    </a:moveTo>
                    <a:lnTo>
                      <a:pt x="19" y="156"/>
                    </a:lnTo>
                    <a:lnTo>
                      <a:pt x="16" y="155"/>
                    </a:lnTo>
                    <a:lnTo>
                      <a:pt x="11" y="155"/>
                    </a:lnTo>
                    <a:lnTo>
                      <a:pt x="8" y="152"/>
                    </a:lnTo>
                    <a:lnTo>
                      <a:pt x="6" y="150"/>
                    </a:lnTo>
                    <a:lnTo>
                      <a:pt x="3" y="147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367" y="0"/>
                    </a:lnTo>
                    <a:lnTo>
                      <a:pt x="370" y="2"/>
                    </a:lnTo>
                    <a:lnTo>
                      <a:pt x="374" y="2"/>
                    </a:lnTo>
                    <a:lnTo>
                      <a:pt x="377" y="5"/>
                    </a:lnTo>
                    <a:lnTo>
                      <a:pt x="380" y="6"/>
                    </a:lnTo>
                    <a:lnTo>
                      <a:pt x="383" y="9"/>
                    </a:lnTo>
                    <a:lnTo>
                      <a:pt x="384" y="13"/>
                    </a:lnTo>
                    <a:lnTo>
                      <a:pt x="386" y="16"/>
                    </a:lnTo>
                    <a:lnTo>
                      <a:pt x="386" y="21"/>
                    </a:lnTo>
                    <a:lnTo>
                      <a:pt x="386" y="136"/>
                    </a:lnTo>
                    <a:lnTo>
                      <a:pt x="386" y="140"/>
                    </a:lnTo>
                    <a:lnTo>
                      <a:pt x="384" y="143"/>
                    </a:lnTo>
                    <a:lnTo>
                      <a:pt x="383" y="147"/>
                    </a:lnTo>
                    <a:lnTo>
                      <a:pt x="380" y="150"/>
                    </a:lnTo>
                    <a:lnTo>
                      <a:pt x="377" y="152"/>
                    </a:lnTo>
                    <a:lnTo>
                      <a:pt x="374" y="155"/>
                    </a:lnTo>
                    <a:lnTo>
                      <a:pt x="370" y="155"/>
                    </a:lnTo>
                    <a:lnTo>
                      <a:pt x="367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8723895" y="1646173"/>
            <a:ext cx="2310182" cy="4431694"/>
            <a:chOff x="8723895" y="1646173"/>
            <a:chExt cx="2310182" cy="4431694"/>
          </a:xfrm>
        </p:grpSpPr>
        <p:sp>
          <p:nvSpPr>
            <p:cNvPr id="5" name="Freeform 63"/>
            <p:cNvSpPr/>
            <p:nvPr/>
          </p:nvSpPr>
          <p:spPr>
            <a:xfrm flipH="1">
              <a:off x="8723895" y="3680345"/>
              <a:ext cx="2310181" cy="1515951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2" name="Freeform 47"/>
            <p:cNvSpPr/>
            <p:nvPr/>
          </p:nvSpPr>
          <p:spPr>
            <a:xfrm>
              <a:off x="8723896" y="1978060"/>
              <a:ext cx="2310181" cy="1702286"/>
            </a:xfrm>
            <a:custGeom>
              <a:avLst/>
              <a:gdLst>
                <a:gd name="connsiteX0" fmla="*/ 0 w 1817093"/>
                <a:gd name="connsiteY0" fmla="*/ 0 h 891822"/>
                <a:gd name="connsiteX1" fmla="*/ 1354665 w 1817093"/>
                <a:gd name="connsiteY1" fmla="*/ 0 h 891822"/>
                <a:gd name="connsiteX2" fmla="*/ 1817093 w 1817093"/>
                <a:gd name="connsiteY2" fmla="*/ 891822 h 891822"/>
                <a:gd name="connsiteX3" fmla="*/ 462428 w 1817093"/>
                <a:gd name="connsiteY3" fmla="*/ 891822 h 89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7093" h="891822">
                  <a:moveTo>
                    <a:pt x="0" y="0"/>
                  </a:moveTo>
                  <a:lnTo>
                    <a:pt x="1354665" y="0"/>
                  </a:lnTo>
                  <a:lnTo>
                    <a:pt x="1817093" y="891822"/>
                  </a:lnTo>
                  <a:lnTo>
                    <a:pt x="462428" y="891822"/>
                  </a:lnTo>
                  <a:close/>
                </a:path>
              </a:pathLst>
            </a:custGeom>
            <a:blipFill>
              <a:blip r:embed="rId6" cstate="email">
                <a:grayscl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6" name="Oval 52"/>
            <p:cNvSpPr/>
            <p:nvPr/>
          </p:nvSpPr>
          <p:spPr>
            <a:xfrm>
              <a:off x="9417719" y="5000695"/>
              <a:ext cx="383683" cy="390841"/>
            </a:xfrm>
            <a:prstGeom prst="ellipse">
              <a:avLst/>
            </a:prstGeom>
            <a:solidFill>
              <a:srgbClr val="959B5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n-ea"/>
                </a:rPr>
                <a:t>5</a:t>
              </a:r>
            </a:p>
          </p:txBody>
        </p:sp>
        <p:sp>
          <p:nvSpPr>
            <p:cNvPr id="25" name="Rectangle 84"/>
            <p:cNvSpPr/>
            <p:nvPr/>
          </p:nvSpPr>
          <p:spPr>
            <a:xfrm>
              <a:off x="8723895" y="1646173"/>
              <a:ext cx="1731222" cy="331887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1" name="Rectangle 85"/>
            <p:cNvSpPr/>
            <p:nvPr/>
          </p:nvSpPr>
          <p:spPr>
            <a:xfrm>
              <a:off x="8845600" y="1650307"/>
              <a:ext cx="15714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noProof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添加标题</a:t>
              </a:r>
              <a:endParaRPr lang="en-US" sz="140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48"/>
            <p:cNvSpPr/>
            <p:nvPr/>
          </p:nvSpPr>
          <p:spPr>
            <a:xfrm>
              <a:off x="8765592" y="5523869"/>
              <a:ext cx="1731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anose="020B0604020202020204" pitchFamily="34" charset="0"/>
                </a:rPr>
                <a:t>此处添加详细文本描述，建议与标题相关并符合整体语言风格</a:t>
              </a:r>
              <a:endParaRPr 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65" name="Group 97"/>
            <p:cNvGrpSpPr/>
            <p:nvPr/>
          </p:nvGrpSpPr>
          <p:grpSpPr>
            <a:xfrm>
              <a:off x="9650949" y="4059747"/>
              <a:ext cx="544381" cy="544381"/>
              <a:chOff x="1260653" y="5164541"/>
              <a:chExt cx="449902" cy="449902"/>
            </a:xfrm>
            <a:solidFill>
              <a:schemeClr val="bg1"/>
            </a:solidFill>
          </p:grpSpPr>
          <p:sp>
            <p:nvSpPr>
              <p:cNvPr id="66" name="Freeform 439"/>
              <p:cNvSpPr>
                <a:spLocks noEditPoints="1"/>
              </p:cNvSpPr>
              <p:nvPr/>
            </p:nvSpPr>
            <p:spPr bwMode="auto">
              <a:xfrm>
                <a:off x="1317437" y="5538731"/>
                <a:ext cx="75712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2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2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4" y="46"/>
                    </a:lnTo>
                    <a:lnTo>
                      <a:pt x="49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9" y="70"/>
                    </a:lnTo>
                    <a:lnTo>
                      <a:pt x="39" y="78"/>
                    </a:lnTo>
                    <a:lnTo>
                      <a:pt x="39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9" y="106"/>
                    </a:lnTo>
                    <a:lnTo>
                      <a:pt x="54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2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3" y="121"/>
                    </a:lnTo>
                    <a:lnTo>
                      <a:pt x="5" y="108"/>
                    </a:lnTo>
                    <a:lnTo>
                      <a:pt x="3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2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7" name="Freeform 440"/>
              <p:cNvSpPr>
                <a:spLocks noEditPoints="1"/>
              </p:cNvSpPr>
              <p:nvPr/>
            </p:nvSpPr>
            <p:spPr bwMode="auto">
              <a:xfrm>
                <a:off x="1524188" y="5538731"/>
                <a:ext cx="74256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8 w 154"/>
                  <a:gd name="T7" fmla="*/ 70 h 155"/>
                  <a:gd name="T8" fmla="*/ 38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4 w 154"/>
                  <a:gd name="T17" fmla="*/ 116 h 155"/>
                  <a:gd name="T18" fmla="*/ 97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7 w 154"/>
                  <a:gd name="T29" fmla="*/ 46 h 155"/>
                  <a:gd name="T30" fmla="*/ 84 w 154"/>
                  <a:gd name="T31" fmla="*/ 39 h 155"/>
                  <a:gd name="T32" fmla="*/ 76 w 154"/>
                  <a:gd name="T33" fmla="*/ 155 h 155"/>
                  <a:gd name="T34" fmla="*/ 61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1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1" y="42"/>
                    </a:lnTo>
                    <a:lnTo>
                      <a:pt x="54" y="46"/>
                    </a:lnTo>
                    <a:lnTo>
                      <a:pt x="48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8" y="70"/>
                    </a:lnTo>
                    <a:lnTo>
                      <a:pt x="38" y="78"/>
                    </a:lnTo>
                    <a:lnTo>
                      <a:pt x="38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8" y="106"/>
                    </a:lnTo>
                    <a:lnTo>
                      <a:pt x="54" y="110"/>
                    </a:lnTo>
                    <a:lnTo>
                      <a:pt x="61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4" y="116"/>
                    </a:lnTo>
                    <a:lnTo>
                      <a:pt x="92" y="113"/>
                    </a:lnTo>
                    <a:lnTo>
                      <a:pt x="97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7" y="46"/>
                    </a:lnTo>
                    <a:lnTo>
                      <a:pt x="92" y="42"/>
                    </a:lnTo>
                    <a:lnTo>
                      <a:pt x="84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1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2" y="121"/>
                    </a:lnTo>
                    <a:lnTo>
                      <a:pt x="5" y="108"/>
                    </a:lnTo>
                    <a:lnTo>
                      <a:pt x="2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8" name="Freeform 441"/>
              <p:cNvSpPr/>
              <p:nvPr/>
            </p:nvSpPr>
            <p:spPr bwMode="auto">
              <a:xfrm>
                <a:off x="1448476" y="5164541"/>
                <a:ext cx="18928" cy="149967"/>
              </a:xfrm>
              <a:custGeom>
                <a:avLst/>
                <a:gdLst>
                  <a:gd name="T0" fmla="*/ 20 w 39"/>
                  <a:gd name="T1" fmla="*/ 309 h 309"/>
                  <a:gd name="T2" fmla="*/ 16 w 39"/>
                  <a:gd name="T3" fmla="*/ 309 h 309"/>
                  <a:gd name="T4" fmla="*/ 13 w 39"/>
                  <a:gd name="T5" fmla="*/ 307 h 309"/>
                  <a:gd name="T6" fmla="*/ 9 w 39"/>
                  <a:gd name="T7" fmla="*/ 306 h 309"/>
                  <a:gd name="T8" fmla="*/ 6 w 39"/>
                  <a:gd name="T9" fmla="*/ 303 h 309"/>
                  <a:gd name="T10" fmla="*/ 4 w 39"/>
                  <a:gd name="T11" fmla="*/ 300 h 309"/>
                  <a:gd name="T12" fmla="*/ 1 w 39"/>
                  <a:gd name="T13" fmla="*/ 297 h 309"/>
                  <a:gd name="T14" fmla="*/ 1 w 39"/>
                  <a:gd name="T15" fmla="*/ 294 h 309"/>
                  <a:gd name="T16" fmla="*/ 0 w 39"/>
                  <a:gd name="T17" fmla="*/ 290 h 309"/>
                  <a:gd name="T18" fmla="*/ 0 w 39"/>
                  <a:gd name="T19" fmla="*/ 19 h 309"/>
                  <a:gd name="T20" fmla="*/ 1 w 39"/>
                  <a:gd name="T21" fmla="*/ 15 h 309"/>
                  <a:gd name="T22" fmla="*/ 1 w 39"/>
                  <a:gd name="T23" fmla="*/ 12 h 309"/>
                  <a:gd name="T24" fmla="*/ 4 w 39"/>
                  <a:gd name="T25" fmla="*/ 9 h 309"/>
                  <a:gd name="T26" fmla="*/ 6 w 39"/>
                  <a:gd name="T27" fmla="*/ 6 h 309"/>
                  <a:gd name="T28" fmla="*/ 9 w 39"/>
                  <a:gd name="T29" fmla="*/ 3 h 309"/>
                  <a:gd name="T30" fmla="*/ 13 w 39"/>
                  <a:gd name="T31" fmla="*/ 2 h 309"/>
                  <a:gd name="T32" fmla="*/ 16 w 39"/>
                  <a:gd name="T33" fmla="*/ 0 h 309"/>
                  <a:gd name="T34" fmla="*/ 20 w 39"/>
                  <a:gd name="T35" fmla="*/ 0 h 309"/>
                  <a:gd name="T36" fmla="*/ 24 w 39"/>
                  <a:gd name="T37" fmla="*/ 0 h 309"/>
                  <a:gd name="T38" fmla="*/ 27 w 39"/>
                  <a:gd name="T39" fmla="*/ 2 h 309"/>
                  <a:gd name="T40" fmla="*/ 30 w 39"/>
                  <a:gd name="T41" fmla="*/ 3 h 309"/>
                  <a:gd name="T42" fmla="*/ 33 w 39"/>
                  <a:gd name="T43" fmla="*/ 6 h 309"/>
                  <a:gd name="T44" fmla="*/ 36 w 39"/>
                  <a:gd name="T45" fmla="*/ 9 h 309"/>
                  <a:gd name="T46" fmla="*/ 37 w 39"/>
                  <a:gd name="T47" fmla="*/ 12 h 309"/>
                  <a:gd name="T48" fmla="*/ 39 w 39"/>
                  <a:gd name="T49" fmla="*/ 15 h 309"/>
                  <a:gd name="T50" fmla="*/ 39 w 39"/>
                  <a:gd name="T51" fmla="*/ 19 h 309"/>
                  <a:gd name="T52" fmla="*/ 39 w 39"/>
                  <a:gd name="T53" fmla="*/ 290 h 309"/>
                  <a:gd name="T54" fmla="*/ 39 w 39"/>
                  <a:gd name="T55" fmla="*/ 294 h 309"/>
                  <a:gd name="T56" fmla="*/ 37 w 39"/>
                  <a:gd name="T57" fmla="*/ 297 h 309"/>
                  <a:gd name="T58" fmla="*/ 36 w 39"/>
                  <a:gd name="T59" fmla="*/ 300 h 309"/>
                  <a:gd name="T60" fmla="*/ 33 w 39"/>
                  <a:gd name="T61" fmla="*/ 303 h 309"/>
                  <a:gd name="T62" fmla="*/ 30 w 39"/>
                  <a:gd name="T63" fmla="*/ 306 h 309"/>
                  <a:gd name="T64" fmla="*/ 27 w 39"/>
                  <a:gd name="T65" fmla="*/ 307 h 309"/>
                  <a:gd name="T66" fmla="*/ 24 w 39"/>
                  <a:gd name="T67" fmla="*/ 309 h 309"/>
                  <a:gd name="T68" fmla="*/ 20 w 39"/>
                  <a:gd name="T6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09">
                    <a:moveTo>
                      <a:pt x="20" y="309"/>
                    </a:moveTo>
                    <a:lnTo>
                      <a:pt x="16" y="309"/>
                    </a:lnTo>
                    <a:lnTo>
                      <a:pt x="13" y="307"/>
                    </a:lnTo>
                    <a:lnTo>
                      <a:pt x="9" y="306"/>
                    </a:lnTo>
                    <a:lnTo>
                      <a:pt x="6" y="303"/>
                    </a:lnTo>
                    <a:lnTo>
                      <a:pt x="4" y="300"/>
                    </a:lnTo>
                    <a:lnTo>
                      <a:pt x="1" y="297"/>
                    </a:lnTo>
                    <a:lnTo>
                      <a:pt x="1" y="294"/>
                    </a:lnTo>
                    <a:lnTo>
                      <a:pt x="0" y="290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90"/>
                    </a:lnTo>
                    <a:lnTo>
                      <a:pt x="39" y="294"/>
                    </a:lnTo>
                    <a:lnTo>
                      <a:pt x="37" y="297"/>
                    </a:lnTo>
                    <a:lnTo>
                      <a:pt x="36" y="300"/>
                    </a:lnTo>
                    <a:lnTo>
                      <a:pt x="33" y="303"/>
                    </a:lnTo>
                    <a:lnTo>
                      <a:pt x="30" y="306"/>
                    </a:lnTo>
                    <a:lnTo>
                      <a:pt x="27" y="307"/>
                    </a:lnTo>
                    <a:lnTo>
                      <a:pt x="24" y="309"/>
                    </a:lnTo>
                    <a:lnTo>
                      <a:pt x="20" y="3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9" name="Freeform 442"/>
              <p:cNvSpPr/>
              <p:nvPr/>
            </p:nvSpPr>
            <p:spPr bwMode="auto">
              <a:xfrm>
                <a:off x="1393149" y="5164541"/>
                <a:ext cx="131039" cy="74256"/>
              </a:xfrm>
              <a:custGeom>
                <a:avLst/>
                <a:gdLst>
                  <a:gd name="T0" fmla="*/ 250 w 271"/>
                  <a:gd name="T1" fmla="*/ 154 h 154"/>
                  <a:gd name="T2" fmla="*/ 247 w 271"/>
                  <a:gd name="T3" fmla="*/ 154 h 154"/>
                  <a:gd name="T4" fmla="*/ 243 w 271"/>
                  <a:gd name="T5" fmla="*/ 153 h 154"/>
                  <a:gd name="T6" fmla="*/ 240 w 271"/>
                  <a:gd name="T7" fmla="*/ 152 h 154"/>
                  <a:gd name="T8" fmla="*/ 237 w 271"/>
                  <a:gd name="T9" fmla="*/ 149 h 154"/>
                  <a:gd name="T10" fmla="*/ 135 w 271"/>
                  <a:gd name="T11" fmla="*/ 46 h 154"/>
                  <a:gd name="T12" fmla="*/ 33 w 271"/>
                  <a:gd name="T13" fmla="*/ 149 h 154"/>
                  <a:gd name="T14" fmla="*/ 30 w 271"/>
                  <a:gd name="T15" fmla="*/ 152 h 154"/>
                  <a:gd name="T16" fmla="*/ 26 w 271"/>
                  <a:gd name="T17" fmla="*/ 153 h 154"/>
                  <a:gd name="T18" fmla="*/ 23 w 271"/>
                  <a:gd name="T19" fmla="*/ 154 h 154"/>
                  <a:gd name="T20" fmla="*/ 19 w 271"/>
                  <a:gd name="T21" fmla="*/ 154 h 154"/>
                  <a:gd name="T22" fmla="*/ 16 w 271"/>
                  <a:gd name="T23" fmla="*/ 154 h 154"/>
                  <a:gd name="T24" fmla="*/ 11 w 271"/>
                  <a:gd name="T25" fmla="*/ 153 h 154"/>
                  <a:gd name="T26" fmla="*/ 8 w 271"/>
                  <a:gd name="T27" fmla="*/ 152 h 154"/>
                  <a:gd name="T28" fmla="*/ 6 w 271"/>
                  <a:gd name="T29" fmla="*/ 149 h 154"/>
                  <a:gd name="T30" fmla="*/ 3 w 271"/>
                  <a:gd name="T31" fmla="*/ 146 h 154"/>
                  <a:gd name="T32" fmla="*/ 1 w 271"/>
                  <a:gd name="T33" fmla="*/ 143 h 154"/>
                  <a:gd name="T34" fmla="*/ 0 w 271"/>
                  <a:gd name="T35" fmla="*/ 139 h 154"/>
                  <a:gd name="T36" fmla="*/ 0 w 271"/>
                  <a:gd name="T37" fmla="*/ 136 h 154"/>
                  <a:gd name="T38" fmla="*/ 0 w 271"/>
                  <a:gd name="T39" fmla="*/ 131 h 154"/>
                  <a:gd name="T40" fmla="*/ 1 w 271"/>
                  <a:gd name="T41" fmla="*/ 129 h 154"/>
                  <a:gd name="T42" fmla="*/ 3 w 271"/>
                  <a:gd name="T43" fmla="*/ 124 h 154"/>
                  <a:gd name="T44" fmla="*/ 6 w 271"/>
                  <a:gd name="T45" fmla="*/ 121 h 154"/>
                  <a:gd name="T46" fmla="*/ 121 w 271"/>
                  <a:gd name="T47" fmla="*/ 6 h 154"/>
                  <a:gd name="T48" fmla="*/ 124 w 271"/>
                  <a:gd name="T49" fmla="*/ 3 h 154"/>
                  <a:gd name="T50" fmla="*/ 128 w 271"/>
                  <a:gd name="T51" fmla="*/ 2 h 154"/>
                  <a:gd name="T52" fmla="*/ 131 w 271"/>
                  <a:gd name="T53" fmla="*/ 0 h 154"/>
                  <a:gd name="T54" fmla="*/ 135 w 271"/>
                  <a:gd name="T55" fmla="*/ 0 h 154"/>
                  <a:gd name="T56" fmla="*/ 138 w 271"/>
                  <a:gd name="T57" fmla="*/ 0 h 154"/>
                  <a:gd name="T58" fmla="*/ 142 w 271"/>
                  <a:gd name="T59" fmla="*/ 2 h 154"/>
                  <a:gd name="T60" fmla="*/ 145 w 271"/>
                  <a:gd name="T61" fmla="*/ 3 h 154"/>
                  <a:gd name="T62" fmla="*/ 148 w 271"/>
                  <a:gd name="T63" fmla="*/ 6 h 154"/>
                  <a:gd name="T64" fmla="*/ 265 w 271"/>
                  <a:gd name="T65" fmla="*/ 121 h 154"/>
                  <a:gd name="T66" fmla="*/ 266 w 271"/>
                  <a:gd name="T67" fmla="*/ 124 h 154"/>
                  <a:gd name="T68" fmla="*/ 269 w 271"/>
                  <a:gd name="T69" fmla="*/ 129 h 154"/>
                  <a:gd name="T70" fmla="*/ 269 w 271"/>
                  <a:gd name="T71" fmla="*/ 131 h 154"/>
                  <a:gd name="T72" fmla="*/ 271 w 271"/>
                  <a:gd name="T73" fmla="*/ 136 h 154"/>
                  <a:gd name="T74" fmla="*/ 269 w 271"/>
                  <a:gd name="T75" fmla="*/ 139 h 154"/>
                  <a:gd name="T76" fmla="*/ 269 w 271"/>
                  <a:gd name="T77" fmla="*/ 143 h 154"/>
                  <a:gd name="T78" fmla="*/ 266 w 271"/>
                  <a:gd name="T79" fmla="*/ 146 h 154"/>
                  <a:gd name="T80" fmla="*/ 265 w 271"/>
                  <a:gd name="T81" fmla="*/ 149 h 154"/>
                  <a:gd name="T82" fmla="*/ 262 w 271"/>
                  <a:gd name="T83" fmla="*/ 152 h 154"/>
                  <a:gd name="T84" fmla="*/ 258 w 271"/>
                  <a:gd name="T85" fmla="*/ 153 h 154"/>
                  <a:gd name="T86" fmla="*/ 255 w 271"/>
                  <a:gd name="T87" fmla="*/ 154 h 154"/>
                  <a:gd name="T88" fmla="*/ 250 w 271"/>
                  <a:gd name="T8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154">
                    <a:moveTo>
                      <a:pt x="250" y="154"/>
                    </a:moveTo>
                    <a:lnTo>
                      <a:pt x="247" y="154"/>
                    </a:lnTo>
                    <a:lnTo>
                      <a:pt x="243" y="153"/>
                    </a:lnTo>
                    <a:lnTo>
                      <a:pt x="240" y="152"/>
                    </a:lnTo>
                    <a:lnTo>
                      <a:pt x="237" y="149"/>
                    </a:lnTo>
                    <a:lnTo>
                      <a:pt x="135" y="46"/>
                    </a:lnTo>
                    <a:lnTo>
                      <a:pt x="33" y="149"/>
                    </a:lnTo>
                    <a:lnTo>
                      <a:pt x="30" y="152"/>
                    </a:lnTo>
                    <a:lnTo>
                      <a:pt x="26" y="153"/>
                    </a:lnTo>
                    <a:lnTo>
                      <a:pt x="23" y="154"/>
                    </a:lnTo>
                    <a:lnTo>
                      <a:pt x="19" y="154"/>
                    </a:lnTo>
                    <a:lnTo>
                      <a:pt x="16" y="154"/>
                    </a:lnTo>
                    <a:lnTo>
                      <a:pt x="11" y="153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3" y="146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3" y="124"/>
                    </a:lnTo>
                    <a:lnTo>
                      <a:pt x="6" y="121"/>
                    </a:lnTo>
                    <a:lnTo>
                      <a:pt x="121" y="6"/>
                    </a:lnTo>
                    <a:lnTo>
                      <a:pt x="124" y="3"/>
                    </a:lnTo>
                    <a:lnTo>
                      <a:pt x="128" y="2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2" y="2"/>
                    </a:lnTo>
                    <a:lnTo>
                      <a:pt x="145" y="3"/>
                    </a:lnTo>
                    <a:lnTo>
                      <a:pt x="148" y="6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9" y="129"/>
                    </a:lnTo>
                    <a:lnTo>
                      <a:pt x="269" y="131"/>
                    </a:lnTo>
                    <a:lnTo>
                      <a:pt x="271" y="136"/>
                    </a:lnTo>
                    <a:lnTo>
                      <a:pt x="269" y="139"/>
                    </a:lnTo>
                    <a:lnTo>
                      <a:pt x="269" y="143"/>
                    </a:lnTo>
                    <a:lnTo>
                      <a:pt x="266" y="146"/>
                    </a:lnTo>
                    <a:lnTo>
                      <a:pt x="265" y="149"/>
                    </a:lnTo>
                    <a:lnTo>
                      <a:pt x="262" y="152"/>
                    </a:lnTo>
                    <a:lnTo>
                      <a:pt x="258" y="153"/>
                    </a:lnTo>
                    <a:lnTo>
                      <a:pt x="255" y="154"/>
                    </a:lnTo>
                    <a:lnTo>
                      <a:pt x="25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70" name="Freeform 443"/>
              <p:cNvSpPr/>
              <p:nvPr/>
            </p:nvSpPr>
            <p:spPr bwMode="auto">
              <a:xfrm>
                <a:off x="1345101" y="5221325"/>
                <a:ext cx="365454" cy="336334"/>
              </a:xfrm>
              <a:custGeom>
                <a:avLst/>
                <a:gdLst>
                  <a:gd name="T0" fmla="*/ 444 w 753"/>
                  <a:gd name="T1" fmla="*/ 695 h 695"/>
                  <a:gd name="T2" fmla="*/ 19 w 753"/>
                  <a:gd name="T3" fmla="*/ 695 h 695"/>
                  <a:gd name="T4" fmla="*/ 16 w 753"/>
                  <a:gd name="T5" fmla="*/ 695 h 695"/>
                  <a:gd name="T6" fmla="*/ 12 w 753"/>
                  <a:gd name="T7" fmla="*/ 694 h 695"/>
                  <a:gd name="T8" fmla="*/ 9 w 753"/>
                  <a:gd name="T9" fmla="*/ 692 h 695"/>
                  <a:gd name="T10" fmla="*/ 6 w 753"/>
                  <a:gd name="T11" fmla="*/ 690 h 695"/>
                  <a:gd name="T12" fmla="*/ 3 w 753"/>
                  <a:gd name="T13" fmla="*/ 687 h 695"/>
                  <a:gd name="T14" fmla="*/ 2 w 753"/>
                  <a:gd name="T15" fmla="*/ 684 h 695"/>
                  <a:gd name="T16" fmla="*/ 0 w 753"/>
                  <a:gd name="T17" fmla="*/ 679 h 695"/>
                  <a:gd name="T18" fmla="*/ 0 w 753"/>
                  <a:gd name="T19" fmla="*/ 677 h 695"/>
                  <a:gd name="T20" fmla="*/ 0 w 753"/>
                  <a:gd name="T21" fmla="*/ 672 h 695"/>
                  <a:gd name="T22" fmla="*/ 2 w 753"/>
                  <a:gd name="T23" fmla="*/ 668 h 695"/>
                  <a:gd name="T24" fmla="*/ 3 w 753"/>
                  <a:gd name="T25" fmla="*/ 665 h 695"/>
                  <a:gd name="T26" fmla="*/ 6 w 753"/>
                  <a:gd name="T27" fmla="*/ 662 h 695"/>
                  <a:gd name="T28" fmla="*/ 9 w 753"/>
                  <a:gd name="T29" fmla="*/ 659 h 695"/>
                  <a:gd name="T30" fmla="*/ 12 w 753"/>
                  <a:gd name="T31" fmla="*/ 658 h 695"/>
                  <a:gd name="T32" fmla="*/ 16 w 753"/>
                  <a:gd name="T33" fmla="*/ 656 h 695"/>
                  <a:gd name="T34" fmla="*/ 19 w 753"/>
                  <a:gd name="T35" fmla="*/ 656 h 695"/>
                  <a:gd name="T36" fmla="*/ 429 w 753"/>
                  <a:gd name="T37" fmla="*/ 656 h 695"/>
                  <a:gd name="T38" fmla="*/ 581 w 753"/>
                  <a:gd name="T39" fmla="*/ 15 h 695"/>
                  <a:gd name="T40" fmla="*/ 582 w 753"/>
                  <a:gd name="T41" fmla="*/ 8 h 695"/>
                  <a:gd name="T42" fmla="*/ 586 w 753"/>
                  <a:gd name="T43" fmla="*/ 4 h 695"/>
                  <a:gd name="T44" fmla="*/ 592 w 753"/>
                  <a:gd name="T45" fmla="*/ 1 h 695"/>
                  <a:gd name="T46" fmla="*/ 599 w 753"/>
                  <a:gd name="T47" fmla="*/ 0 h 695"/>
                  <a:gd name="T48" fmla="*/ 733 w 753"/>
                  <a:gd name="T49" fmla="*/ 0 h 695"/>
                  <a:gd name="T50" fmla="*/ 738 w 753"/>
                  <a:gd name="T51" fmla="*/ 0 h 695"/>
                  <a:gd name="T52" fmla="*/ 742 w 753"/>
                  <a:gd name="T53" fmla="*/ 1 h 695"/>
                  <a:gd name="T54" fmla="*/ 745 w 753"/>
                  <a:gd name="T55" fmla="*/ 2 h 695"/>
                  <a:gd name="T56" fmla="*/ 748 w 753"/>
                  <a:gd name="T57" fmla="*/ 5 h 695"/>
                  <a:gd name="T58" fmla="*/ 751 w 753"/>
                  <a:gd name="T59" fmla="*/ 8 h 695"/>
                  <a:gd name="T60" fmla="*/ 752 w 753"/>
                  <a:gd name="T61" fmla="*/ 11 h 695"/>
                  <a:gd name="T62" fmla="*/ 753 w 753"/>
                  <a:gd name="T63" fmla="*/ 15 h 695"/>
                  <a:gd name="T64" fmla="*/ 753 w 753"/>
                  <a:gd name="T65" fmla="*/ 20 h 695"/>
                  <a:gd name="T66" fmla="*/ 753 w 753"/>
                  <a:gd name="T67" fmla="*/ 23 h 695"/>
                  <a:gd name="T68" fmla="*/ 752 w 753"/>
                  <a:gd name="T69" fmla="*/ 27 h 695"/>
                  <a:gd name="T70" fmla="*/ 751 w 753"/>
                  <a:gd name="T71" fmla="*/ 30 h 695"/>
                  <a:gd name="T72" fmla="*/ 748 w 753"/>
                  <a:gd name="T73" fmla="*/ 33 h 695"/>
                  <a:gd name="T74" fmla="*/ 745 w 753"/>
                  <a:gd name="T75" fmla="*/ 36 h 695"/>
                  <a:gd name="T76" fmla="*/ 742 w 753"/>
                  <a:gd name="T77" fmla="*/ 37 h 695"/>
                  <a:gd name="T78" fmla="*/ 738 w 753"/>
                  <a:gd name="T79" fmla="*/ 38 h 695"/>
                  <a:gd name="T80" fmla="*/ 733 w 753"/>
                  <a:gd name="T81" fmla="*/ 38 h 695"/>
                  <a:gd name="T82" fmla="*/ 614 w 753"/>
                  <a:gd name="T83" fmla="*/ 38 h 695"/>
                  <a:gd name="T84" fmla="*/ 463 w 753"/>
                  <a:gd name="T85" fmla="*/ 681 h 695"/>
                  <a:gd name="T86" fmla="*/ 461 w 753"/>
                  <a:gd name="T87" fmla="*/ 687 h 695"/>
                  <a:gd name="T88" fmla="*/ 457 w 753"/>
                  <a:gd name="T89" fmla="*/ 691 h 695"/>
                  <a:gd name="T90" fmla="*/ 451 w 753"/>
                  <a:gd name="T91" fmla="*/ 694 h 695"/>
                  <a:gd name="T92" fmla="*/ 444 w 753"/>
                  <a:gd name="T9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3" h="695">
                    <a:moveTo>
                      <a:pt x="444" y="695"/>
                    </a:moveTo>
                    <a:lnTo>
                      <a:pt x="19" y="695"/>
                    </a:lnTo>
                    <a:lnTo>
                      <a:pt x="16" y="695"/>
                    </a:lnTo>
                    <a:lnTo>
                      <a:pt x="12" y="694"/>
                    </a:lnTo>
                    <a:lnTo>
                      <a:pt x="9" y="692"/>
                    </a:lnTo>
                    <a:lnTo>
                      <a:pt x="6" y="690"/>
                    </a:lnTo>
                    <a:lnTo>
                      <a:pt x="3" y="687"/>
                    </a:lnTo>
                    <a:lnTo>
                      <a:pt x="2" y="684"/>
                    </a:lnTo>
                    <a:lnTo>
                      <a:pt x="0" y="679"/>
                    </a:lnTo>
                    <a:lnTo>
                      <a:pt x="0" y="677"/>
                    </a:lnTo>
                    <a:lnTo>
                      <a:pt x="0" y="672"/>
                    </a:lnTo>
                    <a:lnTo>
                      <a:pt x="2" y="668"/>
                    </a:lnTo>
                    <a:lnTo>
                      <a:pt x="3" y="665"/>
                    </a:lnTo>
                    <a:lnTo>
                      <a:pt x="6" y="662"/>
                    </a:lnTo>
                    <a:lnTo>
                      <a:pt x="9" y="659"/>
                    </a:lnTo>
                    <a:lnTo>
                      <a:pt x="12" y="658"/>
                    </a:lnTo>
                    <a:lnTo>
                      <a:pt x="16" y="656"/>
                    </a:lnTo>
                    <a:lnTo>
                      <a:pt x="19" y="656"/>
                    </a:lnTo>
                    <a:lnTo>
                      <a:pt x="429" y="656"/>
                    </a:lnTo>
                    <a:lnTo>
                      <a:pt x="581" y="15"/>
                    </a:lnTo>
                    <a:lnTo>
                      <a:pt x="582" y="8"/>
                    </a:lnTo>
                    <a:lnTo>
                      <a:pt x="586" y="4"/>
                    </a:lnTo>
                    <a:lnTo>
                      <a:pt x="592" y="1"/>
                    </a:lnTo>
                    <a:lnTo>
                      <a:pt x="599" y="0"/>
                    </a:lnTo>
                    <a:lnTo>
                      <a:pt x="733" y="0"/>
                    </a:lnTo>
                    <a:lnTo>
                      <a:pt x="738" y="0"/>
                    </a:lnTo>
                    <a:lnTo>
                      <a:pt x="742" y="1"/>
                    </a:lnTo>
                    <a:lnTo>
                      <a:pt x="745" y="2"/>
                    </a:lnTo>
                    <a:lnTo>
                      <a:pt x="748" y="5"/>
                    </a:lnTo>
                    <a:lnTo>
                      <a:pt x="751" y="8"/>
                    </a:lnTo>
                    <a:lnTo>
                      <a:pt x="752" y="11"/>
                    </a:lnTo>
                    <a:lnTo>
                      <a:pt x="753" y="15"/>
                    </a:lnTo>
                    <a:lnTo>
                      <a:pt x="753" y="20"/>
                    </a:lnTo>
                    <a:lnTo>
                      <a:pt x="753" y="23"/>
                    </a:lnTo>
                    <a:lnTo>
                      <a:pt x="752" y="27"/>
                    </a:lnTo>
                    <a:lnTo>
                      <a:pt x="751" y="30"/>
                    </a:lnTo>
                    <a:lnTo>
                      <a:pt x="748" y="33"/>
                    </a:lnTo>
                    <a:lnTo>
                      <a:pt x="745" y="36"/>
                    </a:lnTo>
                    <a:lnTo>
                      <a:pt x="742" y="37"/>
                    </a:lnTo>
                    <a:lnTo>
                      <a:pt x="738" y="38"/>
                    </a:lnTo>
                    <a:lnTo>
                      <a:pt x="733" y="38"/>
                    </a:lnTo>
                    <a:lnTo>
                      <a:pt x="614" y="38"/>
                    </a:lnTo>
                    <a:lnTo>
                      <a:pt x="463" y="681"/>
                    </a:lnTo>
                    <a:lnTo>
                      <a:pt x="461" y="687"/>
                    </a:lnTo>
                    <a:lnTo>
                      <a:pt x="457" y="691"/>
                    </a:lnTo>
                    <a:lnTo>
                      <a:pt x="451" y="694"/>
                    </a:lnTo>
                    <a:lnTo>
                      <a:pt x="444" y="6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71" name="Freeform 444"/>
              <p:cNvSpPr/>
              <p:nvPr/>
            </p:nvSpPr>
            <p:spPr bwMode="auto">
              <a:xfrm>
                <a:off x="1260653" y="5333436"/>
                <a:ext cx="356718" cy="187823"/>
              </a:xfrm>
              <a:custGeom>
                <a:avLst/>
                <a:gdLst>
                  <a:gd name="T0" fmla="*/ 638 w 734"/>
                  <a:gd name="T1" fmla="*/ 387 h 387"/>
                  <a:gd name="T2" fmla="*/ 135 w 734"/>
                  <a:gd name="T3" fmla="*/ 387 h 387"/>
                  <a:gd name="T4" fmla="*/ 130 w 734"/>
                  <a:gd name="T5" fmla="*/ 387 h 387"/>
                  <a:gd name="T6" fmla="*/ 124 w 734"/>
                  <a:gd name="T7" fmla="*/ 384 h 387"/>
                  <a:gd name="T8" fmla="*/ 120 w 734"/>
                  <a:gd name="T9" fmla="*/ 379 h 387"/>
                  <a:gd name="T10" fmla="*/ 117 w 734"/>
                  <a:gd name="T11" fmla="*/ 374 h 387"/>
                  <a:gd name="T12" fmla="*/ 2 w 734"/>
                  <a:gd name="T13" fmla="*/ 26 h 387"/>
                  <a:gd name="T14" fmla="*/ 0 w 734"/>
                  <a:gd name="T15" fmla="*/ 22 h 387"/>
                  <a:gd name="T16" fmla="*/ 0 w 734"/>
                  <a:gd name="T17" fmla="*/ 16 h 387"/>
                  <a:gd name="T18" fmla="*/ 2 w 734"/>
                  <a:gd name="T19" fmla="*/ 12 h 387"/>
                  <a:gd name="T20" fmla="*/ 4 w 734"/>
                  <a:gd name="T21" fmla="*/ 9 h 387"/>
                  <a:gd name="T22" fmla="*/ 7 w 734"/>
                  <a:gd name="T23" fmla="*/ 5 h 387"/>
                  <a:gd name="T24" fmla="*/ 12 w 734"/>
                  <a:gd name="T25" fmla="*/ 3 h 387"/>
                  <a:gd name="T26" fmla="*/ 14 w 734"/>
                  <a:gd name="T27" fmla="*/ 0 h 387"/>
                  <a:gd name="T28" fmla="*/ 20 w 734"/>
                  <a:gd name="T29" fmla="*/ 0 h 387"/>
                  <a:gd name="T30" fmla="*/ 714 w 734"/>
                  <a:gd name="T31" fmla="*/ 0 h 387"/>
                  <a:gd name="T32" fmla="*/ 719 w 734"/>
                  <a:gd name="T33" fmla="*/ 0 h 387"/>
                  <a:gd name="T34" fmla="*/ 723 w 734"/>
                  <a:gd name="T35" fmla="*/ 2 h 387"/>
                  <a:gd name="T36" fmla="*/ 726 w 734"/>
                  <a:gd name="T37" fmla="*/ 3 h 387"/>
                  <a:gd name="T38" fmla="*/ 729 w 734"/>
                  <a:gd name="T39" fmla="*/ 6 h 387"/>
                  <a:gd name="T40" fmla="*/ 732 w 734"/>
                  <a:gd name="T41" fmla="*/ 9 h 387"/>
                  <a:gd name="T42" fmla="*/ 733 w 734"/>
                  <a:gd name="T43" fmla="*/ 12 h 387"/>
                  <a:gd name="T44" fmla="*/ 734 w 734"/>
                  <a:gd name="T45" fmla="*/ 16 h 387"/>
                  <a:gd name="T46" fmla="*/ 734 w 734"/>
                  <a:gd name="T47" fmla="*/ 21 h 387"/>
                  <a:gd name="T48" fmla="*/ 734 w 734"/>
                  <a:gd name="T49" fmla="*/ 24 h 387"/>
                  <a:gd name="T50" fmla="*/ 733 w 734"/>
                  <a:gd name="T51" fmla="*/ 28 h 387"/>
                  <a:gd name="T52" fmla="*/ 732 w 734"/>
                  <a:gd name="T53" fmla="*/ 31 h 387"/>
                  <a:gd name="T54" fmla="*/ 729 w 734"/>
                  <a:gd name="T55" fmla="*/ 34 h 387"/>
                  <a:gd name="T56" fmla="*/ 726 w 734"/>
                  <a:gd name="T57" fmla="*/ 36 h 387"/>
                  <a:gd name="T58" fmla="*/ 723 w 734"/>
                  <a:gd name="T59" fmla="*/ 38 h 387"/>
                  <a:gd name="T60" fmla="*/ 719 w 734"/>
                  <a:gd name="T61" fmla="*/ 39 h 387"/>
                  <a:gd name="T62" fmla="*/ 714 w 734"/>
                  <a:gd name="T63" fmla="*/ 39 h 387"/>
                  <a:gd name="T64" fmla="*/ 46 w 734"/>
                  <a:gd name="T65" fmla="*/ 39 h 387"/>
                  <a:gd name="T66" fmla="*/ 150 w 734"/>
                  <a:gd name="T67" fmla="*/ 348 h 387"/>
                  <a:gd name="T68" fmla="*/ 638 w 734"/>
                  <a:gd name="T69" fmla="*/ 348 h 387"/>
                  <a:gd name="T70" fmla="*/ 641 w 734"/>
                  <a:gd name="T71" fmla="*/ 349 h 387"/>
                  <a:gd name="T72" fmla="*/ 645 w 734"/>
                  <a:gd name="T73" fmla="*/ 350 h 387"/>
                  <a:gd name="T74" fmla="*/ 648 w 734"/>
                  <a:gd name="T75" fmla="*/ 352 h 387"/>
                  <a:gd name="T76" fmla="*/ 651 w 734"/>
                  <a:gd name="T77" fmla="*/ 353 h 387"/>
                  <a:gd name="T78" fmla="*/ 654 w 734"/>
                  <a:gd name="T79" fmla="*/ 356 h 387"/>
                  <a:gd name="T80" fmla="*/ 655 w 734"/>
                  <a:gd name="T81" fmla="*/ 361 h 387"/>
                  <a:gd name="T82" fmla="*/ 657 w 734"/>
                  <a:gd name="T83" fmla="*/ 363 h 387"/>
                  <a:gd name="T84" fmla="*/ 657 w 734"/>
                  <a:gd name="T85" fmla="*/ 368 h 387"/>
                  <a:gd name="T86" fmla="*/ 657 w 734"/>
                  <a:gd name="T87" fmla="*/ 372 h 387"/>
                  <a:gd name="T88" fmla="*/ 655 w 734"/>
                  <a:gd name="T89" fmla="*/ 375 h 387"/>
                  <a:gd name="T90" fmla="*/ 654 w 734"/>
                  <a:gd name="T91" fmla="*/ 378 h 387"/>
                  <a:gd name="T92" fmla="*/ 651 w 734"/>
                  <a:gd name="T93" fmla="*/ 381 h 387"/>
                  <a:gd name="T94" fmla="*/ 648 w 734"/>
                  <a:gd name="T95" fmla="*/ 384 h 387"/>
                  <a:gd name="T96" fmla="*/ 645 w 734"/>
                  <a:gd name="T97" fmla="*/ 385 h 387"/>
                  <a:gd name="T98" fmla="*/ 641 w 734"/>
                  <a:gd name="T99" fmla="*/ 387 h 387"/>
                  <a:gd name="T100" fmla="*/ 638 w 734"/>
                  <a:gd name="T10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4" h="387">
                    <a:moveTo>
                      <a:pt x="638" y="387"/>
                    </a:moveTo>
                    <a:lnTo>
                      <a:pt x="135" y="387"/>
                    </a:lnTo>
                    <a:lnTo>
                      <a:pt x="130" y="387"/>
                    </a:lnTo>
                    <a:lnTo>
                      <a:pt x="124" y="384"/>
                    </a:lnTo>
                    <a:lnTo>
                      <a:pt x="120" y="379"/>
                    </a:lnTo>
                    <a:lnTo>
                      <a:pt x="117" y="37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714" y="0"/>
                    </a:lnTo>
                    <a:lnTo>
                      <a:pt x="719" y="0"/>
                    </a:lnTo>
                    <a:lnTo>
                      <a:pt x="723" y="2"/>
                    </a:lnTo>
                    <a:lnTo>
                      <a:pt x="726" y="3"/>
                    </a:lnTo>
                    <a:lnTo>
                      <a:pt x="729" y="6"/>
                    </a:lnTo>
                    <a:lnTo>
                      <a:pt x="732" y="9"/>
                    </a:lnTo>
                    <a:lnTo>
                      <a:pt x="733" y="12"/>
                    </a:lnTo>
                    <a:lnTo>
                      <a:pt x="734" y="16"/>
                    </a:lnTo>
                    <a:lnTo>
                      <a:pt x="734" y="21"/>
                    </a:lnTo>
                    <a:lnTo>
                      <a:pt x="734" y="24"/>
                    </a:lnTo>
                    <a:lnTo>
                      <a:pt x="733" y="28"/>
                    </a:lnTo>
                    <a:lnTo>
                      <a:pt x="732" y="31"/>
                    </a:lnTo>
                    <a:lnTo>
                      <a:pt x="729" y="34"/>
                    </a:lnTo>
                    <a:lnTo>
                      <a:pt x="726" y="36"/>
                    </a:lnTo>
                    <a:lnTo>
                      <a:pt x="723" y="38"/>
                    </a:lnTo>
                    <a:lnTo>
                      <a:pt x="719" y="39"/>
                    </a:lnTo>
                    <a:lnTo>
                      <a:pt x="714" y="39"/>
                    </a:lnTo>
                    <a:lnTo>
                      <a:pt x="46" y="39"/>
                    </a:lnTo>
                    <a:lnTo>
                      <a:pt x="150" y="348"/>
                    </a:lnTo>
                    <a:lnTo>
                      <a:pt x="638" y="348"/>
                    </a:lnTo>
                    <a:lnTo>
                      <a:pt x="641" y="349"/>
                    </a:lnTo>
                    <a:lnTo>
                      <a:pt x="645" y="350"/>
                    </a:lnTo>
                    <a:lnTo>
                      <a:pt x="648" y="352"/>
                    </a:lnTo>
                    <a:lnTo>
                      <a:pt x="651" y="353"/>
                    </a:lnTo>
                    <a:lnTo>
                      <a:pt x="654" y="356"/>
                    </a:lnTo>
                    <a:lnTo>
                      <a:pt x="655" y="361"/>
                    </a:lnTo>
                    <a:lnTo>
                      <a:pt x="657" y="363"/>
                    </a:lnTo>
                    <a:lnTo>
                      <a:pt x="657" y="368"/>
                    </a:lnTo>
                    <a:lnTo>
                      <a:pt x="657" y="372"/>
                    </a:lnTo>
                    <a:lnTo>
                      <a:pt x="655" y="375"/>
                    </a:lnTo>
                    <a:lnTo>
                      <a:pt x="654" y="378"/>
                    </a:lnTo>
                    <a:lnTo>
                      <a:pt x="651" y="381"/>
                    </a:lnTo>
                    <a:lnTo>
                      <a:pt x="648" y="384"/>
                    </a:lnTo>
                    <a:lnTo>
                      <a:pt x="645" y="385"/>
                    </a:lnTo>
                    <a:lnTo>
                      <a:pt x="641" y="387"/>
                    </a:lnTo>
                    <a:lnTo>
                      <a:pt x="638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6872455" y="1646173"/>
            <a:ext cx="2310183" cy="4431694"/>
            <a:chOff x="6872455" y="1646173"/>
            <a:chExt cx="2310183" cy="4431694"/>
          </a:xfrm>
        </p:grpSpPr>
        <p:sp>
          <p:nvSpPr>
            <p:cNvPr id="33" name="Rectangle 46"/>
            <p:cNvSpPr/>
            <p:nvPr/>
          </p:nvSpPr>
          <p:spPr>
            <a:xfrm>
              <a:off x="6914257" y="5523869"/>
              <a:ext cx="173143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anose="020B0604020202020204" pitchFamily="34" charset="0"/>
                </a:rPr>
                <a:t>此处添加详细文本描述，建议与标题相关并符合整体语言风格</a:t>
              </a:r>
              <a:endParaRPr 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6872455" y="1646173"/>
              <a:ext cx="2310183" cy="3745363"/>
              <a:chOff x="6872455" y="1646173"/>
              <a:chExt cx="2310183" cy="3745363"/>
            </a:xfrm>
          </p:grpSpPr>
          <p:sp>
            <p:nvSpPr>
              <p:cNvPr id="6" name="Freeform 64"/>
              <p:cNvSpPr/>
              <p:nvPr/>
            </p:nvSpPr>
            <p:spPr>
              <a:xfrm flipH="1">
                <a:off x="6872455" y="3680345"/>
                <a:ext cx="2310181" cy="1515951"/>
              </a:xfrm>
              <a:custGeom>
                <a:avLst/>
                <a:gdLst>
                  <a:gd name="connsiteX0" fmla="*/ 0 w 1817093"/>
                  <a:gd name="connsiteY0" fmla="*/ 0 h 891822"/>
                  <a:gd name="connsiteX1" fmla="*/ 1354665 w 1817093"/>
                  <a:gd name="connsiteY1" fmla="*/ 0 h 891822"/>
                  <a:gd name="connsiteX2" fmla="*/ 1817093 w 1817093"/>
                  <a:gd name="connsiteY2" fmla="*/ 891822 h 891822"/>
                  <a:gd name="connsiteX3" fmla="*/ 462428 w 1817093"/>
                  <a:gd name="connsiteY3" fmla="*/ 891822 h 8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093" h="891822">
                    <a:moveTo>
                      <a:pt x="0" y="0"/>
                    </a:moveTo>
                    <a:lnTo>
                      <a:pt x="1354665" y="0"/>
                    </a:lnTo>
                    <a:lnTo>
                      <a:pt x="1817093" y="891822"/>
                    </a:lnTo>
                    <a:lnTo>
                      <a:pt x="462428" y="891822"/>
                    </a:lnTo>
                    <a:close/>
                  </a:path>
                </a:pathLst>
              </a:custGeom>
              <a:solidFill>
                <a:srgbClr val="B9A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1" name="Freeform 45"/>
              <p:cNvSpPr/>
              <p:nvPr/>
            </p:nvSpPr>
            <p:spPr>
              <a:xfrm>
                <a:off x="6872457" y="1978060"/>
                <a:ext cx="2310181" cy="1702286"/>
              </a:xfrm>
              <a:custGeom>
                <a:avLst/>
                <a:gdLst>
                  <a:gd name="connsiteX0" fmla="*/ 0 w 1817093"/>
                  <a:gd name="connsiteY0" fmla="*/ 0 h 891822"/>
                  <a:gd name="connsiteX1" fmla="*/ 1354665 w 1817093"/>
                  <a:gd name="connsiteY1" fmla="*/ 0 h 891822"/>
                  <a:gd name="connsiteX2" fmla="*/ 1817093 w 1817093"/>
                  <a:gd name="connsiteY2" fmla="*/ 891822 h 891822"/>
                  <a:gd name="connsiteX3" fmla="*/ 462428 w 1817093"/>
                  <a:gd name="connsiteY3" fmla="*/ 891822 h 8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7093" h="891822">
                    <a:moveTo>
                      <a:pt x="0" y="0"/>
                    </a:moveTo>
                    <a:lnTo>
                      <a:pt x="1354665" y="0"/>
                    </a:lnTo>
                    <a:lnTo>
                      <a:pt x="1817093" y="891822"/>
                    </a:lnTo>
                    <a:lnTo>
                      <a:pt x="462428" y="891822"/>
                    </a:lnTo>
                    <a:close/>
                  </a:path>
                </a:pathLst>
              </a:custGeom>
              <a:blipFill>
                <a:blip r:embed="rId7" cstate="email"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5" name="Oval 51"/>
              <p:cNvSpPr/>
              <p:nvPr/>
            </p:nvSpPr>
            <p:spPr>
              <a:xfrm>
                <a:off x="7451577" y="5000695"/>
                <a:ext cx="383683" cy="390841"/>
              </a:xfrm>
              <a:prstGeom prst="ellipse">
                <a:avLst/>
              </a:prstGeom>
              <a:solidFill>
                <a:srgbClr val="B9A48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+mn-ea"/>
                  </a:rPr>
                  <a:t>4</a:t>
                </a:r>
              </a:p>
            </p:txBody>
          </p:sp>
          <p:sp>
            <p:nvSpPr>
              <p:cNvPr id="24" name="Rectangle 81"/>
              <p:cNvSpPr/>
              <p:nvPr/>
            </p:nvSpPr>
            <p:spPr>
              <a:xfrm>
                <a:off x="6872560" y="1646173"/>
                <a:ext cx="1731222" cy="331887"/>
              </a:xfrm>
              <a:prstGeom prst="rect">
                <a:avLst/>
              </a:prstGeom>
              <a:solidFill>
                <a:srgbClr val="B9A4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0" name="Rectangle 82"/>
              <p:cNvSpPr/>
              <p:nvPr/>
            </p:nvSpPr>
            <p:spPr>
              <a:xfrm>
                <a:off x="6994265" y="1650307"/>
                <a:ext cx="15714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添加标题</a:t>
                </a:r>
                <a:endParaRPr lang="en-US" sz="1400" noProof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72" name="Group 104"/>
              <p:cNvGrpSpPr/>
              <p:nvPr/>
            </p:nvGrpSpPr>
            <p:grpSpPr>
              <a:xfrm>
                <a:off x="7771700" y="4059747"/>
                <a:ext cx="544380" cy="544381"/>
                <a:chOff x="2013401" y="5164541"/>
                <a:chExt cx="449901" cy="449902"/>
              </a:xfrm>
              <a:solidFill>
                <a:schemeClr val="bg1"/>
              </a:solidFill>
            </p:grpSpPr>
            <p:sp>
              <p:nvSpPr>
                <p:cNvPr id="73" name="Freeform 445"/>
                <p:cNvSpPr>
                  <a:spLocks noEditPoints="1"/>
                </p:cNvSpPr>
                <p:nvPr/>
              </p:nvSpPr>
              <p:spPr bwMode="auto">
                <a:xfrm>
                  <a:off x="2070184" y="5538731"/>
                  <a:ext cx="74256" cy="75712"/>
                </a:xfrm>
                <a:custGeom>
                  <a:avLst/>
                  <a:gdLst>
                    <a:gd name="T0" fmla="*/ 69 w 154"/>
                    <a:gd name="T1" fmla="*/ 39 h 155"/>
                    <a:gd name="T2" fmla="*/ 55 w 154"/>
                    <a:gd name="T3" fmla="*/ 46 h 155"/>
                    <a:gd name="T4" fmla="*/ 45 w 154"/>
                    <a:gd name="T5" fmla="*/ 57 h 155"/>
                    <a:gd name="T6" fmla="*/ 39 w 154"/>
                    <a:gd name="T7" fmla="*/ 70 h 155"/>
                    <a:gd name="T8" fmla="*/ 39 w 154"/>
                    <a:gd name="T9" fmla="*/ 85 h 155"/>
                    <a:gd name="T10" fmla="*/ 45 w 154"/>
                    <a:gd name="T11" fmla="*/ 100 h 155"/>
                    <a:gd name="T12" fmla="*/ 55 w 154"/>
                    <a:gd name="T13" fmla="*/ 110 h 155"/>
                    <a:gd name="T14" fmla="*/ 69 w 154"/>
                    <a:gd name="T15" fmla="*/ 116 h 155"/>
                    <a:gd name="T16" fmla="*/ 85 w 154"/>
                    <a:gd name="T17" fmla="*/ 116 h 155"/>
                    <a:gd name="T18" fmla="*/ 98 w 154"/>
                    <a:gd name="T19" fmla="*/ 110 h 155"/>
                    <a:gd name="T20" fmla="*/ 108 w 154"/>
                    <a:gd name="T21" fmla="*/ 100 h 155"/>
                    <a:gd name="T22" fmla="*/ 114 w 154"/>
                    <a:gd name="T23" fmla="*/ 85 h 155"/>
                    <a:gd name="T24" fmla="*/ 114 w 154"/>
                    <a:gd name="T25" fmla="*/ 70 h 155"/>
                    <a:gd name="T26" fmla="*/ 108 w 154"/>
                    <a:gd name="T27" fmla="*/ 57 h 155"/>
                    <a:gd name="T28" fmla="*/ 98 w 154"/>
                    <a:gd name="T29" fmla="*/ 46 h 155"/>
                    <a:gd name="T30" fmla="*/ 85 w 154"/>
                    <a:gd name="T31" fmla="*/ 39 h 155"/>
                    <a:gd name="T32" fmla="*/ 76 w 154"/>
                    <a:gd name="T33" fmla="*/ 155 h 155"/>
                    <a:gd name="T34" fmla="*/ 61 w 154"/>
                    <a:gd name="T35" fmla="*/ 153 h 155"/>
                    <a:gd name="T36" fmla="*/ 46 w 154"/>
                    <a:gd name="T37" fmla="*/ 149 h 155"/>
                    <a:gd name="T38" fmla="*/ 22 w 154"/>
                    <a:gd name="T39" fmla="*/ 133 h 155"/>
                    <a:gd name="T40" fmla="*/ 6 w 154"/>
                    <a:gd name="T41" fmla="*/ 108 h 155"/>
                    <a:gd name="T42" fmla="*/ 2 w 154"/>
                    <a:gd name="T43" fmla="*/ 94 h 155"/>
                    <a:gd name="T44" fmla="*/ 0 w 154"/>
                    <a:gd name="T45" fmla="*/ 78 h 155"/>
                    <a:gd name="T46" fmla="*/ 2 w 154"/>
                    <a:gd name="T47" fmla="*/ 62 h 155"/>
                    <a:gd name="T48" fmla="*/ 6 w 154"/>
                    <a:gd name="T49" fmla="*/ 48 h 155"/>
                    <a:gd name="T50" fmla="*/ 22 w 154"/>
                    <a:gd name="T51" fmla="*/ 23 h 155"/>
                    <a:gd name="T52" fmla="*/ 46 w 154"/>
                    <a:gd name="T53" fmla="*/ 6 h 155"/>
                    <a:gd name="T54" fmla="*/ 61 w 154"/>
                    <a:gd name="T55" fmla="*/ 2 h 155"/>
                    <a:gd name="T56" fmla="*/ 76 w 154"/>
                    <a:gd name="T57" fmla="*/ 0 h 155"/>
                    <a:gd name="T58" fmla="*/ 92 w 154"/>
                    <a:gd name="T59" fmla="*/ 2 h 155"/>
                    <a:gd name="T60" fmla="*/ 107 w 154"/>
                    <a:gd name="T61" fmla="*/ 6 h 155"/>
                    <a:gd name="T62" fmla="*/ 131 w 154"/>
                    <a:gd name="T63" fmla="*/ 23 h 155"/>
                    <a:gd name="T64" fmla="*/ 148 w 154"/>
                    <a:gd name="T65" fmla="*/ 48 h 155"/>
                    <a:gd name="T66" fmla="*/ 153 w 154"/>
                    <a:gd name="T67" fmla="*/ 62 h 155"/>
                    <a:gd name="T68" fmla="*/ 154 w 154"/>
                    <a:gd name="T69" fmla="*/ 78 h 155"/>
                    <a:gd name="T70" fmla="*/ 153 w 154"/>
                    <a:gd name="T71" fmla="*/ 94 h 155"/>
                    <a:gd name="T72" fmla="*/ 148 w 154"/>
                    <a:gd name="T73" fmla="*/ 108 h 155"/>
                    <a:gd name="T74" fmla="*/ 131 w 154"/>
                    <a:gd name="T75" fmla="*/ 133 h 155"/>
                    <a:gd name="T76" fmla="*/ 107 w 154"/>
                    <a:gd name="T77" fmla="*/ 149 h 155"/>
                    <a:gd name="T78" fmla="*/ 92 w 154"/>
                    <a:gd name="T79" fmla="*/ 153 h 155"/>
                    <a:gd name="T80" fmla="*/ 76 w 154"/>
                    <a:gd name="T81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55">
                      <a:moveTo>
                        <a:pt x="76" y="39"/>
                      </a:moveTo>
                      <a:lnTo>
                        <a:pt x="69" y="39"/>
                      </a:lnTo>
                      <a:lnTo>
                        <a:pt x="62" y="42"/>
                      </a:lnTo>
                      <a:lnTo>
                        <a:pt x="55" y="46"/>
                      </a:lnTo>
                      <a:lnTo>
                        <a:pt x="49" y="51"/>
                      </a:lnTo>
                      <a:lnTo>
                        <a:pt x="45" y="57"/>
                      </a:lnTo>
                      <a:lnTo>
                        <a:pt x="40" y="62"/>
                      </a:lnTo>
                      <a:lnTo>
                        <a:pt x="39" y="70"/>
                      </a:lnTo>
                      <a:lnTo>
                        <a:pt x="38" y="78"/>
                      </a:lnTo>
                      <a:lnTo>
                        <a:pt x="39" y="85"/>
                      </a:lnTo>
                      <a:lnTo>
                        <a:pt x="40" y="93"/>
                      </a:lnTo>
                      <a:lnTo>
                        <a:pt x="45" y="100"/>
                      </a:lnTo>
                      <a:lnTo>
                        <a:pt x="49" y="106"/>
                      </a:lnTo>
                      <a:lnTo>
                        <a:pt x="55" y="110"/>
                      </a:lnTo>
                      <a:lnTo>
                        <a:pt x="62" y="113"/>
                      </a:lnTo>
                      <a:lnTo>
                        <a:pt x="69" y="116"/>
                      </a:lnTo>
                      <a:lnTo>
                        <a:pt x="76" y="117"/>
                      </a:lnTo>
                      <a:lnTo>
                        <a:pt x="85" y="116"/>
                      </a:lnTo>
                      <a:lnTo>
                        <a:pt x="92" y="113"/>
                      </a:lnTo>
                      <a:lnTo>
                        <a:pt x="98" y="110"/>
                      </a:lnTo>
                      <a:lnTo>
                        <a:pt x="104" y="106"/>
                      </a:lnTo>
                      <a:lnTo>
                        <a:pt x="108" y="100"/>
                      </a:lnTo>
                      <a:lnTo>
                        <a:pt x="112" y="93"/>
                      </a:lnTo>
                      <a:lnTo>
                        <a:pt x="114" y="85"/>
                      </a:lnTo>
                      <a:lnTo>
                        <a:pt x="115" y="78"/>
                      </a:lnTo>
                      <a:lnTo>
                        <a:pt x="114" y="70"/>
                      </a:lnTo>
                      <a:lnTo>
                        <a:pt x="112" y="62"/>
                      </a:lnTo>
                      <a:lnTo>
                        <a:pt x="108" y="57"/>
                      </a:lnTo>
                      <a:lnTo>
                        <a:pt x="104" y="51"/>
                      </a:lnTo>
                      <a:lnTo>
                        <a:pt x="98" y="46"/>
                      </a:lnTo>
                      <a:lnTo>
                        <a:pt x="92" y="42"/>
                      </a:lnTo>
                      <a:lnTo>
                        <a:pt x="85" y="39"/>
                      </a:lnTo>
                      <a:lnTo>
                        <a:pt x="76" y="39"/>
                      </a:lnTo>
                      <a:close/>
                      <a:moveTo>
                        <a:pt x="76" y="155"/>
                      </a:moveTo>
                      <a:lnTo>
                        <a:pt x="69" y="155"/>
                      </a:lnTo>
                      <a:lnTo>
                        <a:pt x="61" y="153"/>
                      </a:lnTo>
                      <a:lnTo>
                        <a:pt x="53" y="152"/>
                      </a:lnTo>
                      <a:lnTo>
                        <a:pt x="46" y="149"/>
                      </a:lnTo>
                      <a:lnTo>
                        <a:pt x="33" y="142"/>
                      </a:lnTo>
                      <a:lnTo>
                        <a:pt x="22" y="133"/>
                      </a:lnTo>
                      <a:lnTo>
                        <a:pt x="13" y="121"/>
                      </a:lnTo>
                      <a:lnTo>
                        <a:pt x="6" y="108"/>
                      </a:lnTo>
                      <a:lnTo>
                        <a:pt x="3" y="101"/>
                      </a:lnTo>
                      <a:lnTo>
                        <a:pt x="2" y="94"/>
                      </a:lnTo>
                      <a:lnTo>
                        <a:pt x="0" y="85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2" y="62"/>
                      </a:lnTo>
                      <a:lnTo>
                        <a:pt x="3" y="55"/>
                      </a:lnTo>
                      <a:lnTo>
                        <a:pt x="6" y="48"/>
                      </a:lnTo>
                      <a:lnTo>
                        <a:pt x="13" y="35"/>
                      </a:lnTo>
                      <a:lnTo>
                        <a:pt x="22" y="23"/>
                      </a:lnTo>
                      <a:lnTo>
                        <a:pt x="33" y="13"/>
                      </a:lnTo>
                      <a:lnTo>
                        <a:pt x="46" y="6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92" y="2"/>
                      </a:lnTo>
                      <a:lnTo>
                        <a:pt x="100" y="5"/>
                      </a:lnTo>
                      <a:lnTo>
                        <a:pt x="107" y="6"/>
                      </a:lnTo>
                      <a:lnTo>
                        <a:pt x="120" y="13"/>
                      </a:lnTo>
                      <a:lnTo>
                        <a:pt x="131" y="23"/>
                      </a:lnTo>
                      <a:lnTo>
                        <a:pt x="141" y="35"/>
                      </a:lnTo>
                      <a:lnTo>
                        <a:pt x="148" y="48"/>
                      </a:lnTo>
                      <a:lnTo>
                        <a:pt x="150" y="55"/>
                      </a:lnTo>
                      <a:lnTo>
                        <a:pt x="153" y="62"/>
                      </a:lnTo>
                      <a:lnTo>
                        <a:pt x="154" y="70"/>
                      </a:lnTo>
                      <a:lnTo>
                        <a:pt x="154" y="78"/>
                      </a:lnTo>
                      <a:lnTo>
                        <a:pt x="154" y="85"/>
                      </a:lnTo>
                      <a:lnTo>
                        <a:pt x="153" y="94"/>
                      </a:lnTo>
                      <a:lnTo>
                        <a:pt x="150" y="101"/>
                      </a:lnTo>
                      <a:lnTo>
                        <a:pt x="148" y="108"/>
                      </a:lnTo>
                      <a:lnTo>
                        <a:pt x="141" y="121"/>
                      </a:lnTo>
                      <a:lnTo>
                        <a:pt x="131" y="133"/>
                      </a:lnTo>
                      <a:lnTo>
                        <a:pt x="120" y="142"/>
                      </a:lnTo>
                      <a:lnTo>
                        <a:pt x="107" y="149"/>
                      </a:lnTo>
                      <a:lnTo>
                        <a:pt x="100" y="152"/>
                      </a:lnTo>
                      <a:lnTo>
                        <a:pt x="92" y="153"/>
                      </a:lnTo>
                      <a:lnTo>
                        <a:pt x="85" y="155"/>
                      </a:lnTo>
                      <a:lnTo>
                        <a:pt x="7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4" name="Freeform 446"/>
                <p:cNvSpPr>
                  <a:spLocks noEditPoints="1"/>
                </p:cNvSpPr>
                <p:nvPr/>
              </p:nvSpPr>
              <p:spPr bwMode="auto">
                <a:xfrm>
                  <a:off x="2275479" y="5538731"/>
                  <a:ext cx="75712" cy="75712"/>
                </a:xfrm>
                <a:custGeom>
                  <a:avLst/>
                  <a:gdLst>
                    <a:gd name="T0" fmla="*/ 69 w 154"/>
                    <a:gd name="T1" fmla="*/ 39 h 155"/>
                    <a:gd name="T2" fmla="*/ 55 w 154"/>
                    <a:gd name="T3" fmla="*/ 46 h 155"/>
                    <a:gd name="T4" fmla="*/ 45 w 154"/>
                    <a:gd name="T5" fmla="*/ 57 h 155"/>
                    <a:gd name="T6" fmla="*/ 39 w 154"/>
                    <a:gd name="T7" fmla="*/ 70 h 155"/>
                    <a:gd name="T8" fmla="*/ 39 w 154"/>
                    <a:gd name="T9" fmla="*/ 85 h 155"/>
                    <a:gd name="T10" fmla="*/ 45 w 154"/>
                    <a:gd name="T11" fmla="*/ 100 h 155"/>
                    <a:gd name="T12" fmla="*/ 55 w 154"/>
                    <a:gd name="T13" fmla="*/ 110 h 155"/>
                    <a:gd name="T14" fmla="*/ 69 w 154"/>
                    <a:gd name="T15" fmla="*/ 116 h 155"/>
                    <a:gd name="T16" fmla="*/ 85 w 154"/>
                    <a:gd name="T17" fmla="*/ 116 h 155"/>
                    <a:gd name="T18" fmla="*/ 98 w 154"/>
                    <a:gd name="T19" fmla="*/ 110 h 155"/>
                    <a:gd name="T20" fmla="*/ 108 w 154"/>
                    <a:gd name="T21" fmla="*/ 100 h 155"/>
                    <a:gd name="T22" fmla="*/ 114 w 154"/>
                    <a:gd name="T23" fmla="*/ 85 h 155"/>
                    <a:gd name="T24" fmla="*/ 114 w 154"/>
                    <a:gd name="T25" fmla="*/ 70 h 155"/>
                    <a:gd name="T26" fmla="*/ 108 w 154"/>
                    <a:gd name="T27" fmla="*/ 57 h 155"/>
                    <a:gd name="T28" fmla="*/ 98 w 154"/>
                    <a:gd name="T29" fmla="*/ 46 h 155"/>
                    <a:gd name="T30" fmla="*/ 85 w 154"/>
                    <a:gd name="T31" fmla="*/ 39 h 155"/>
                    <a:gd name="T32" fmla="*/ 76 w 154"/>
                    <a:gd name="T33" fmla="*/ 155 h 155"/>
                    <a:gd name="T34" fmla="*/ 60 w 154"/>
                    <a:gd name="T35" fmla="*/ 153 h 155"/>
                    <a:gd name="T36" fmla="*/ 46 w 154"/>
                    <a:gd name="T37" fmla="*/ 149 h 155"/>
                    <a:gd name="T38" fmla="*/ 22 w 154"/>
                    <a:gd name="T39" fmla="*/ 133 h 155"/>
                    <a:gd name="T40" fmla="*/ 6 w 154"/>
                    <a:gd name="T41" fmla="*/ 108 h 155"/>
                    <a:gd name="T42" fmla="*/ 1 w 154"/>
                    <a:gd name="T43" fmla="*/ 94 h 155"/>
                    <a:gd name="T44" fmla="*/ 0 w 154"/>
                    <a:gd name="T45" fmla="*/ 78 h 155"/>
                    <a:gd name="T46" fmla="*/ 1 w 154"/>
                    <a:gd name="T47" fmla="*/ 62 h 155"/>
                    <a:gd name="T48" fmla="*/ 6 w 154"/>
                    <a:gd name="T49" fmla="*/ 48 h 155"/>
                    <a:gd name="T50" fmla="*/ 22 w 154"/>
                    <a:gd name="T51" fmla="*/ 23 h 155"/>
                    <a:gd name="T52" fmla="*/ 46 w 154"/>
                    <a:gd name="T53" fmla="*/ 6 h 155"/>
                    <a:gd name="T54" fmla="*/ 60 w 154"/>
                    <a:gd name="T55" fmla="*/ 2 h 155"/>
                    <a:gd name="T56" fmla="*/ 76 w 154"/>
                    <a:gd name="T57" fmla="*/ 0 h 155"/>
                    <a:gd name="T58" fmla="*/ 92 w 154"/>
                    <a:gd name="T59" fmla="*/ 2 h 155"/>
                    <a:gd name="T60" fmla="*/ 107 w 154"/>
                    <a:gd name="T61" fmla="*/ 6 h 155"/>
                    <a:gd name="T62" fmla="*/ 131 w 154"/>
                    <a:gd name="T63" fmla="*/ 23 h 155"/>
                    <a:gd name="T64" fmla="*/ 148 w 154"/>
                    <a:gd name="T65" fmla="*/ 48 h 155"/>
                    <a:gd name="T66" fmla="*/ 153 w 154"/>
                    <a:gd name="T67" fmla="*/ 62 h 155"/>
                    <a:gd name="T68" fmla="*/ 154 w 154"/>
                    <a:gd name="T69" fmla="*/ 78 h 155"/>
                    <a:gd name="T70" fmla="*/ 153 w 154"/>
                    <a:gd name="T71" fmla="*/ 94 h 155"/>
                    <a:gd name="T72" fmla="*/ 148 w 154"/>
                    <a:gd name="T73" fmla="*/ 108 h 155"/>
                    <a:gd name="T74" fmla="*/ 131 w 154"/>
                    <a:gd name="T75" fmla="*/ 133 h 155"/>
                    <a:gd name="T76" fmla="*/ 107 w 154"/>
                    <a:gd name="T77" fmla="*/ 149 h 155"/>
                    <a:gd name="T78" fmla="*/ 92 w 154"/>
                    <a:gd name="T79" fmla="*/ 153 h 155"/>
                    <a:gd name="T80" fmla="*/ 76 w 154"/>
                    <a:gd name="T81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55">
                      <a:moveTo>
                        <a:pt x="76" y="39"/>
                      </a:moveTo>
                      <a:lnTo>
                        <a:pt x="69" y="39"/>
                      </a:lnTo>
                      <a:lnTo>
                        <a:pt x="62" y="42"/>
                      </a:lnTo>
                      <a:lnTo>
                        <a:pt x="55" y="46"/>
                      </a:lnTo>
                      <a:lnTo>
                        <a:pt x="49" y="51"/>
                      </a:lnTo>
                      <a:lnTo>
                        <a:pt x="45" y="57"/>
                      </a:lnTo>
                      <a:lnTo>
                        <a:pt x="40" y="62"/>
                      </a:lnTo>
                      <a:lnTo>
                        <a:pt x="39" y="70"/>
                      </a:lnTo>
                      <a:lnTo>
                        <a:pt x="37" y="78"/>
                      </a:lnTo>
                      <a:lnTo>
                        <a:pt x="39" y="85"/>
                      </a:lnTo>
                      <a:lnTo>
                        <a:pt x="40" y="93"/>
                      </a:lnTo>
                      <a:lnTo>
                        <a:pt x="45" y="100"/>
                      </a:lnTo>
                      <a:lnTo>
                        <a:pt x="49" y="106"/>
                      </a:lnTo>
                      <a:lnTo>
                        <a:pt x="55" y="110"/>
                      </a:lnTo>
                      <a:lnTo>
                        <a:pt x="62" y="113"/>
                      </a:lnTo>
                      <a:lnTo>
                        <a:pt x="69" y="116"/>
                      </a:lnTo>
                      <a:lnTo>
                        <a:pt x="76" y="117"/>
                      </a:lnTo>
                      <a:lnTo>
                        <a:pt x="85" y="116"/>
                      </a:lnTo>
                      <a:lnTo>
                        <a:pt x="92" y="113"/>
                      </a:lnTo>
                      <a:lnTo>
                        <a:pt x="98" y="110"/>
                      </a:lnTo>
                      <a:lnTo>
                        <a:pt x="104" y="106"/>
                      </a:lnTo>
                      <a:lnTo>
                        <a:pt x="108" y="100"/>
                      </a:lnTo>
                      <a:lnTo>
                        <a:pt x="112" y="93"/>
                      </a:lnTo>
                      <a:lnTo>
                        <a:pt x="114" y="85"/>
                      </a:lnTo>
                      <a:lnTo>
                        <a:pt x="115" y="78"/>
                      </a:lnTo>
                      <a:lnTo>
                        <a:pt x="114" y="70"/>
                      </a:lnTo>
                      <a:lnTo>
                        <a:pt x="112" y="62"/>
                      </a:lnTo>
                      <a:lnTo>
                        <a:pt x="108" y="57"/>
                      </a:lnTo>
                      <a:lnTo>
                        <a:pt x="104" y="51"/>
                      </a:lnTo>
                      <a:lnTo>
                        <a:pt x="98" y="46"/>
                      </a:lnTo>
                      <a:lnTo>
                        <a:pt x="92" y="42"/>
                      </a:lnTo>
                      <a:lnTo>
                        <a:pt x="85" y="39"/>
                      </a:lnTo>
                      <a:lnTo>
                        <a:pt x="76" y="39"/>
                      </a:lnTo>
                      <a:close/>
                      <a:moveTo>
                        <a:pt x="76" y="155"/>
                      </a:moveTo>
                      <a:lnTo>
                        <a:pt x="69" y="155"/>
                      </a:lnTo>
                      <a:lnTo>
                        <a:pt x="60" y="153"/>
                      </a:lnTo>
                      <a:lnTo>
                        <a:pt x="53" y="152"/>
                      </a:lnTo>
                      <a:lnTo>
                        <a:pt x="46" y="149"/>
                      </a:lnTo>
                      <a:lnTo>
                        <a:pt x="33" y="142"/>
                      </a:lnTo>
                      <a:lnTo>
                        <a:pt x="22" y="133"/>
                      </a:lnTo>
                      <a:lnTo>
                        <a:pt x="13" y="121"/>
                      </a:lnTo>
                      <a:lnTo>
                        <a:pt x="6" y="108"/>
                      </a:lnTo>
                      <a:lnTo>
                        <a:pt x="3" y="101"/>
                      </a:lnTo>
                      <a:lnTo>
                        <a:pt x="1" y="94"/>
                      </a:lnTo>
                      <a:lnTo>
                        <a:pt x="0" y="85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3" y="55"/>
                      </a:lnTo>
                      <a:lnTo>
                        <a:pt x="6" y="48"/>
                      </a:lnTo>
                      <a:lnTo>
                        <a:pt x="13" y="35"/>
                      </a:lnTo>
                      <a:lnTo>
                        <a:pt x="22" y="23"/>
                      </a:lnTo>
                      <a:lnTo>
                        <a:pt x="33" y="13"/>
                      </a:lnTo>
                      <a:lnTo>
                        <a:pt x="46" y="6"/>
                      </a:lnTo>
                      <a:lnTo>
                        <a:pt x="53" y="5"/>
                      </a:lnTo>
                      <a:lnTo>
                        <a:pt x="60" y="2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7" y="6"/>
                      </a:lnTo>
                      <a:lnTo>
                        <a:pt x="119" y="13"/>
                      </a:lnTo>
                      <a:lnTo>
                        <a:pt x="131" y="23"/>
                      </a:lnTo>
                      <a:lnTo>
                        <a:pt x="141" y="35"/>
                      </a:lnTo>
                      <a:lnTo>
                        <a:pt x="148" y="48"/>
                      </a:lnTo>
                      <a:lnTo>
                        <a:pt x="150" y="55"/>
                      </a:lnTo>
                      <a:lnTo>
                        <a:pt x="153" y="62"/>
                      </a:lnTo>
                      <a:lnTo>
                        <a:pt x="154" y="70"/>
                      </a:lnTo>
                      <a:lnTo>
                        <a:pt x="154" y="78"/>
                      </a:lnTo>
                      <a:lnTo>
                        <a:pt x="154" y="85"/>
                      </a:lnTo>
                      <a:lnTo>
                        <a:pt x="153" y="94"/>
                      </a:lnTo>
                      <a:lnTo>
                        <a:pt x="150" y="101"/>
                      </a:lnTo>
                      <a:lnTo>
                        <a:pt x="148" y="108"/>
                      </a:lnTo>
                      <a:lnTo>
                        <a:pt x="141" y="121"/>
                      </a:lnTo>
                      <a:lnTo>
                        <a:pt x="131" y="133"/>
                      </a:lnTo>
                      <a:lnTo>
                        <a:pt x="119" y="142"/>
                      </a:lnTo>
                      <a:lnTo>
                        <a:pt x="107" y="149"/>
                      </a:lnTo>
                      <a:lnTo>
                        <a:pt x="99" y="152"/>
                      </a:lnTo>
                      <a:lnTo>
                        <a:pt x="92" y="153"/>
                      </a:lnTo>
                      <a:lnTo>
                        <a:pt x="85" y="155"/>
                      </a:lnTo>
                      <a:lnTo>
                        <a:pt x="7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5" name="Freeform 447"/>
                <p:cNvSpPr/>
                <p:nvPr/>
              </p:nvSpPr>
              <p:spPr bwMode="auto">
                <a:xfrm>
                  <a:off x="2199768" y="5164541"/>
                  <a:ext cx="18928" cy="149967"/>
                </a:xfrm>
                <a:custGeom>
                  <a:avLst/>
                  <a:gdLst>
                    <a:gd name="T0" fmla="*/ 21 w 39"/>
                    <a:gd name="T1" fmla="*/ 309 h 309"/>
                    <a:gd name="T2" fmla="*/ 16 w 39"/>
                    <a:gd name="T3" fmla="*/ 309 h 309"/>
                    <a:gd name="T4" fmla="*/ 12 w 39"/>
                    <a:gd name="T5" fmla="*/ 307 h 309"/>
                    <a:gd name="T6" fmla="*/ 9 w 39"/>
                    <a:gd name="T7" fmla="*/ 306 h 309"/>
                    <a:gd name="T8" fmla="*/ 6 w 39"/>
                    <a:gd name="T9" fmla="*/ 303 h 309"/>
                    <a:gd name="T10" fmla="*/ 5 w 39"/>
                    <a:gd name="T11" fmla="*/ 300 h 309"/>
                    <a:gd name="T12" fmla="*/ 2 w 39"/>
                    <a:gd name="T13" fmla="*/ 297 h 309"/>
                    <a:gd name="T14" fmla="*/ 2 w 39"/>
                    <a:gd name="T15" fmla="*/ 294 h 309"/>
                    <a:gd name="T16" fmla="*/ 0 w 39"/>
                    <a:gd name="T17" fmla="*/ 290 h 309"/>
                    <a:gd name="T18" fmla="*/ 0 w 39"/>
                    <a:gd name="T19" fmla="*/ 19 h 309"/>
                    <a:gd name="T20" fmla="*/ 2 w 39"/>
                    <a:gd name="T21" fmla="*/ 15 h 309"/>
                    <a:gd name="T22" fmla="*/ 2 w 39"/>
                    <a:gd name="T23" fmla="*/ 12 h 309"/>
                    <a:gd name="T24" fmla="*/ 5 w 39"/>
                    <a:gd name="T25" fmla="*/ 9 h 309"/>
                    <a:gd name="T26" fmla="*/ 6 w 39"/>
                    <a:gd name="T27" fmla="*/ 6 h 309"/>
                    <a:gd name="T28" fmla="*/ 9 w 39"/>
                    <a:gd name="T29" fmla="*/ 3 h 309"/>
                    <a:gd name="T30" fmla="*/ 12 w 39"/>
                    <a:gd name="T31" fmla="*/ 2 h 309"/>
                    <a:gd name="T32" fmla="*/ 16 w 39"/>
                    <a:gd name="T33" fmla="*/ 0 h 309"/>
                    <a:gd name="T34" fmla="*/ 21 w 39"/>
                    <a:gd name="T35" fmla="*/ 0 h 309"/>
                    <a:gd name="T36" fmla="*/ 23 w 39"/>
                    <a:gd name="T37" fmla="*/ 0 h 309"/>
                    <a:gd name="T38" fmla="*/ 28 w 39"/>
                    <a:gd name="T39" fmla="*/ 2 h 309"/>
                    <a:gd name="T40" fmla="*/ 31 w 39"/>
                    <a:gd name="T41" fmla="*/ 3 h 309"/>
                    <a:gd name="T42" fmla="*/ 34 w 39"/>
                    <a:gd name="T43" fmla="*/ 6 h 309"/>
                    <a:gd name="T44" fmla="*/ 36 w 39"/>
                    <a:gd name="T45" fmla="*/ 9 h 309"/>
                    <a:gd name="T46" fmla="*/ 38 w 39"/>
                    <a:gd name="T47" fmla="*/ 12 h 309"/>
                    <a:gd name="T48" fmla="*/ 39 w 39"/>
                    <a:gd name="T49" fmla="*/ 15 h 309"/>
                    <a:gd name="T50" fmla="*/ 39 w 39"/>
                    <a:gd name="T51" fmla="*/ 19 h 309"/>
                    <a:gd name="T52" fmla="*/ 39 w 39"/>
                    <a:gd name="T53" fmla="*/ 290 h 309"/>
                    <a:gd name="T54" fmla="*/ 39 w 39"/>
                    <a:gd name="T55" fmla="*/ 294 h 309"/>
                    <a:gd name="T56" fmla="*/ 38 w 39"/>
                    <a:gd name="T57" fmla="*/ 297 h 309"/>
                    <a:gd name="T58" fmla="*/ 36 w 39"/>
                    <a:gd name="T59" fmla="*/ 300 h 309"/>
                    <a:gd name="T60" fmla="*/ 34 w 39"/>
                    <a:gd name="T61" fmla="*/ 303 h 309"/>
                    <a:gd name="T62" fmla="*/ 31 w 39"/>
                    <a:gd name="T63" fmla="*/ 306 h 309"/>
                    <a:gd name="T64" fmla="*/ 28 w 39"/>
                    <a:gd name="T65" fmla="*/ 307 h 309"/>
                    <a:gd name="T66" fmla="*/ 23 w 39"/>
                    <a:gd name="T67" fmla="*/ 309 h 309"/>
                    <a:gd name="T68" fmla="*/ 21 w 39"/>
                    <a:gd name="T69" fmla="*/ 309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" h="309">
                      <a:moveTo>
                        <a:pt x="21" y="309"/>
                      </a:moveTo>
                      <a:lnTo>
                        <a:pt x="16" y="309"/>
                      </a:lnTo>
                      <a:lnTo>
                        <a:pt x="12" y="307"/>
                      </a:lnTo>
                      <a:lnTo>
                        <a:pt x="9" y="306"/>
                      </a:lnTo>
                      <a:lnTo>
                        <a:pt x="6" y="303"/>
                      </a:lnTo>
                      <a:lnTo>
                        <a:pt x="5" y="300"/>
                      </a:lnTo>
                      <a:lnTo>
                        <a:pt x="2" y="297"/>
                      </a:lnTo>
                      <a:lnTo>
                        <a:pt x="2" y="294"/>
                      </a:lnTo>
                      <a:lnTo>
                        <a:pt x="0" y="290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1" y="3"/>
                      </a:lnTo>
                      <a:lnTo>
                        <a:pt x="34" y="6"/>
                      </a:lnTo>
                      <a:lnTo>
                        <a:pt x="36" y="9"/>
                      </a:lnTo>
                      <a:lnTo>
                        <a:pt x="38" y="12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90"/>
                      </a:lnTo>
                      <a:lnTo>
                        <a:pt x="39" y="294"/>
                      </a:lnTo>
                      <a:lnTo>
                        <a:pt x="38" y="297"/>
                      </a:lnTo>
                      <a:lnTo>
                        <a:pt x="36" y="300"/>
                      </a:lnTo>
                      <a:lnTo>
                        <a:pt x="34" y="303"/>
                      </a:lnTo>
                      <a:lnTo>
                        <a:pt x="31" y="306"/>
                      </a:lnTo>
                      <a:lnTo>
                        <a:pt x="28" y="307"/>
                      </a:lnTo>
                      <a:lnTo>
                        <a:pt x="23" y="309"/>
                      </a:lnTo>
                      <a:lnTo>
                        <a:pt x="21" y="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6" name="Freeform 448"/>
                <p:cNvSpPr/>
                <p:nvPr/>
              </p:nvSpPr>
              <p:spPr bwMode="auto">
                <a:xfrm>
                  <a:off x="2144440" y="5238797"/>
                  <a:ext cx="131039" cy="75712"/>
                </a:xfrm>
                <a:custGeom>
                  <a:avLst/>
                  <a:gdLst>
                    <a:gd name="T0" fmla="*/ 136 w 271"/>
                    <a:gd name="T1" fmla="*/ 155 h 155"/>
                    <a:gd name="T2" fmla="*/ 131 w 271"/>
                    <a:gd name="T3" fmla="*/ 155 h 155"/>
                    <a:gd name="T4" fmla="*/ 128 w 271"/>
                    <a:gd name="T5" fmla="*/ 153 h 155"/>
                    <a:gd name="T6" fmla="*/ 124 w 271"/>
                    <a:gd name="T7" fmla="*/ 152 h 155"/>
                    <a:gd name="T8" fmla="*/ 121 w 271"/>
                    <a:gd name="T9" fmla="*/ 149 h 155"/>
                    <a:gd name="T10" fmla="*/ 6 w 271"/>
                    <a:gd name="T11" fmla="*/ 34 h 155"/>
                    <a:gd name="T12" fmla="*/ 3 w 271"/>
                    <a:gd name="T13" fmla="*/ 31 h 155"/>
                    <a:gd name="T14" fmla="*/ 2 w 271"/>
                    <a:gd name="T15" fmla="*/ 26 h 155"/>
                    <a:gd name="T16" fmla="*/ 0 w 271"/>
                    <a:gd name="T17" fmla="*/ 24 h 155"/>
                    <a:gd name="T18" fmla="*/ 0 w 271"/>
                    <a:gd name="T19" fmla="*/ 19 h 155"/>
                    <a:gd name="T20" fmla="*/ 0 w 271"/>
                    <a:gd name="T21" fmla="*/ 16 h 155"/>
                    <a:gd name="T22" fmla="*/ 2 w 271"/>
                    <a:gd name="T23" fmla="*/ 12 h 155"/>
                    <a:gd name="T24" fmla="*/ 3 w 271"/>
                    <a:gd name="T25" fmla="*/ 9 h 155"/>
                    <a:gd name="T26" fmla="*/ 6 w 271"/>
                    <a:gd name="T27" fmla="*/ 6 h 155"/>
                    <a:gd name="T28" fmla="*/ 9 w 271"/>
                    <a:gd name="T29" fmla="*/ 3 h 155"/>
                    <a:gd name="T30" fmla="*/ 12 w 271"/>
                    <a:gd name="T31" fmla="*/ 2 h 155"/>
                    <a:gd name="T32" fmla="*/ 16 w 271"/>
                    <a:gd name="T33" fmla="*/ 0 h 155"/>
                    <a:gd name="T34" fmla="*/ 19 w 271"/>
                    <a:gd name="T35" fmla="*/ 0 h 155"/>
                    <a:gd name="T36" fmla="*/ 23 w 271"/>
                    <a:gd name="T37" fmla="*/ 0 h 155"/>
                    <a:gd name="T38" fmla="*/ 26 w 271"/>
                    <a:gd name="T39" fmla="*/ 2 h 155"/>
                    <a:gd name="T40" fmla="*/ 30 w 271"/>
                    <a:gd name="T41" fmla="*/ 3 h 155"/>
                    <a:gd name="T42" fmla="*/ 33 w 271"/>
                    <a:gd name="T43" fmla="*/ 6 h 155"/>
                    <a:gd name="T44" fmla="*/ 136 w 271"/>
                    <a:gd name="T45" fmla="*/ 109 h 155"/>
                    <a:gd name="T46" fmla="*/ 238 w 271"/>
                    <a:gd name="T47" fmla="*/ 6 h 155"/>
                    <a:gd name="T48" fmla="*/ 241 w 271"/>
                    <a:gd name="T49" fmla="*/ 3 h 155"/>
                    <a:gd name="T50" fmla="*/ 244 w 271"/>
                    <a:gd name="T51" fmla="*/ 2 h 155"/>
                    <a:gd name="T52" fmla="*/ 248 w 271"/>
                    <a:gd name="T53" fmla="*/ 0 h 155"/>
                    <a:gd name="T54" fmla="*/ 251 w 271"/>
                    <a:gd name="T55" fmla="*/ 0 h 155"/>
                    <a:gd name="T56" fmla="*/ 255 w 271"/>
                    <a:gd name="T57" fmla="*/ 0 h 155"/>
                    <a:gd name="T58" fmla="*/ 258 w 271"/>
                    <a:gd name="T59" fmla="*/ 2 h 155"/>
                    <a:gd name="T60" fmla="*/ 261 w 271"/>
                    <a:gd name="T61" fmla="*/ 3 h 155"/>
                    <a:gd name="T62" fmla="*/ 265 w 271"/>
                    <a:gd name="T63" fmla="*/ 6 h 155"/>
                    <a:gd name="T64" fmla="*/ 267 w 271"/>
                    <a:gd name="T65" fmla="*/ 9 h 155"/>
                    <a:gd name="T66" fmla="*/ 270 w 271"/>
                    <a:gd name="T67" fmla="*/ 12 h 155"/>
                    <a:gd name="T68" fmla="*/ 270 w 271"/>
                    <a:gd name="T69" fmla="*/ 16 h 155"/>
                    <a:gd name="T70" fmla="*/ 271 w 271"/>
                    <a:gd name="T71" fmla="*/ 19 h 155"/>
                    <a:gd name="T72" fmla="*/ 270 w 271"/>
                    <a:gd name="T73" fmla="*/ 24 h 155"/>
                    <a:gd name="T74" fmla="*/ 270 w 271"/>
                    <a:gd name="T75" fmla="*/ 26 h 155"/>
                    <a:gd name="T76" fmla="*/ 267 w 271"/>
                    <a:gd name="T77" fmla="*/ 31 h 155"/>
                    <a:gd name="T78" fmla="*/ 265 w 271"/>
                    <a:gd name="T79" fmla="*/ 34 h 155"/>
                    <a:gd name="T80" fmla="*/ 149 w 271"/>
                    <a:gd name="T81" fmla="*/ 149 h 155"/>
                    <a:gd name="T82" fmla="*/ 146 w 271"/>
                    <a:gd name="T83" fmla="*/ 152 h 155"/>
                    <a:gd name="T84" fmla="*/ 143 w 271"/>
                    <a:gd name="T85" fmla="*/ 153 h 155"/>
                    <a:gd name="T86" fmla="*/ 138 w 271"/>
                    <a:gd name="T87" fmla="*/ 155 h 155"/>
                    <a:gd name="T88" fmla="*/ 136 w 271"/>
                    <a:gd name="T89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1" h="155">
                      <a:moveTo>
                        <a:pt x="136" y="155"/>
                      </a:moveTo>
                      <a:lnTo>
                        <a:pt x="131" y="155"/>
                      </a:lnTo>
                      <a:lnTo>
                        <a:pt x="128" y="153"/>
                      </a:lnTo>
                      <a:lnTo>
                        <a:pt x="124" y="152"/>
                      </a:lnTo>
                      <a:lnTo>
                        <a:pt x="121" y="149"/>
                      </a:lnTo>
                      <a:lnTo>
                        <a:pt x="6" y="34"/>
                      </a:lnTo>
                      <a:lnTo>
                        <a:pt x="3" y="31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30" y="3"/>
                      </a:lnTo>
                      <a:lnTo>
                        <a:pt x="33" y="6"/>
                      </a:lnTo>
                      <a:lnTo>
                        <a:pt x="136" y="109"/>
                      </a:lnTo>
                      <a:lnTo>
                        <a:pt x="238" y="6"/>
                      </a:lnTo>
                      <a:lnTo>
                        <a:pt x="241" y="3"/>
                      </a:lnTo>
                      <a:lnTo>
                        <a:pt x="244" y="2"/>
                      </a:lnTo>
                      <a:lnTo>
                        <a:pt x="248" y="0"/>
                      </a:lnTo>
                      <a:lnTo>
                        <a:pt x="251" y="0"/>
                      </a:lnTo>
                      <a:lnTo>
                        <a:pt x="255" y="0"/>
                      </a:lnTo>
                      <a:lnTo>
                        <a:pt x="258" y="2"/>
                      </a:lnTo>
                      <a:lnTo>
                        <a:pt x="261" y="3"/>
                      </a:lnTo>
                      <a:lnTo>
                        <a:pt x="265" y="6"/>
                      </a:lnTo>
                      <a:lnTo>
                        <a:pt x="267" y="9"/>
                      </a:lnTo>
                      <a:lnTo>
                        <a:pt x="270" y="12"/>
                      </a:lnTo>
                      <a:lnTo>
                        <a:pt x="270" y="16"/>
                      </a:lnTo>
                      <a:lnTo>
                        <a:pt x="271" y="19"/>
                      </a:lnTo>
                      <a:lnTo>
                        <a:pt x="270" y="24"/>
                      </a:lnTo>
                      <a:lnTo>
                        <a:pt x="270" y="26"/>
                      </a:lnTo>
                      <a:lnTo>
                        <a:pt x="267" y="31"/>
                      </a:lnTo>
                      <a:lnTo>
                        <a:pt x="265" y="34"/>
                      </a:lnTo>
                      <a:lnTo>
                        <a:pt x="149" y="149"/>
                      </a:lnTo>
                      <a:lnTo>
                        <a:pt x="146" y="152"/>
                      </a:lnTo>
                      <a:lnTo>
                        <a:pt x="143" y="153"/>
                      </a:lnTo>
                      <a:lnTo>
                        <a:pt x="138" y="155"/>
                      </a:lnTo>
                      <a:lnTo>
                        <a:pt x="13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7" name="Freeform 449"/>
                <p:cNvSpPr/>
                <p:nvPr/>
              </p:nvSpPr>
              <p:spPr bwMode="auto">
                <a:xfrm>
                  <a:off x="2097848" y="5221325"/>
                  <a:ext cx="365454" cy="336334"/>
                </a:xfrm>
                <a:custGeom>
                  <a:avLst/>
                  <a:gdLst>
                    <a:gd name="T0" fmla="*/ 443 w 753"/>
                    <a:gd name="T1" fmla="*/ 695 h 695"/>
                    <a:gd name="T2" fmla="*/ 18 w 753"/>
                    <a:gd name="T3" fmla="*/ 695 h 695"/>
                    <a:gd name="T4" fmla="*/ 14 w 753"/>
                    <a:gd name="T5" fmla="*/ 695 h 695"/>
                    <a:gd name="T6" fmla="*/ 11 w 753"/>
                    <a:gd name="T7" fmla="*/ 694 h 695"/>
                    <a:gd name="T8" fmla="*/ 8 w 753"/>
                    <a:gd name="T9" fmla="*/ 692 h 695"/>
                    <a:gd name="T10" fmla="*/ 6 w 753"/>
                    <a:gd name="T11" fmla="*/ 690 h 695"/>
                    <a:gd name="T12" fmla="*/ 3 w 753"/>
                    <a:gd name="T13" fmla="*/ 687 h 695"/>
                    <a:gd name="T14" fmla="*/ 1 w 753"/>
                    <a:gd name="T15" fmla="*/ 684 h 695"/>
                    <a:gd name="T16" fmla="*/ 0 w 753"/>
                    <a:gd name="T17" fmla="*/ 679 h 695"/>
                    <a:gd name="T18" fmla="*/ 0 w 753"/>
                    <a:gd name="T19" fmla="*/ 677 h 695"/>
                    <a:gd name="T20" fmla="*/ 0 w 753"/>
                    <a:gd name="T21" fmla="*/ 672 h 695"/>
                    <a:gd name="T22" fmla="*/ 1 w 753"/>
                    <a:gd name="T23" fmla="*/ 668 h 695"/>
                    <a:gd name="T24" fmla="*/ 3 w 753"/>
                    <a:gd name="T25" fmla="*/ 665 h 695"/>
                    <a:gd name="T26" fmla="*/ 6 w 753"/>
                    <a:gd name="T27" fmla="*/ 662 h 695"/>
                    <a:gd name="T28" fmla="*/ 8 w 753"/>
                    <a:gd name="T29" fmla="*/ 659 h 695"/>
                    <a:gd name="T30" fmla="*/ 11 w 753"/>
                    <a:gd name="T31" fmla="*/ 658 h 695"/>
                    <a:gd name="T32" fmla="*/ 14 w 753"/>
                    <a:gd name="T33" fmla="*/ 656 h 695"/>
                    <a:gd name="T34" fmla="*/ 18 w 753"/>
                    <a:gd name="T35" fmla="*/ 656 h 695"/>
                    <a:gd name="T36" fmla="*/ 429 w 753"/>
                    <a:gd name="T37" fmla="*/ 656 h 695"/>
                    <a:gd name="T38" fmla="*/ 579 w 753"/>
                    <a:gd name="T39" fmla="*/ 15 h 695"/>
                    <a:gd name="T40" fmla="*/ 582 w 753"/>
                    <a:gd name="T41" fmla="*/ 8 h 695"/>
                    <a:gd name="T42" fmla="*/ 586 w 753"/>
                    <a:gd name="T43" fmla="*/ 4 h 695"/>
                    <a:gd name="T44" fmla="*/ 592 w 753"/>
                    <a:gd name="T45" fmla="*/ 1 h 695"/>
                    <a:gd name="T46" fmla="*/ 597 w 753"/>
                    <a:gd name="T47" fmla="*/ 0 h 695"/>
                    <a:gd name="T48" fmla="*/ 733 w 753"/>
                    <a:gd name="T49" fmla="*/ 0 h 695"/>
                    <a:gd name="T50" fmla="*/ 737 w 753"/>
                    <a:gd name="T51" fmla="*/ 0 h 695"/>
                    <a:gd name="T52" fmla="*/ 741 w 753"/>
                    <a:gd name="T53" fmla="*/ 1 h 695"/>
                    <a:gd name="T54" fmla="*/ 744 w 753"/>
                    <a:gd name="T55" fmla="*/ 2 h 695"/>
                    <a:gd name="T56" fmla="*/ 747 w 753"/>
                    <a:gd name="T57" fmla="*/ 5 h 695"/>
                    <a:gd name="T58" fmla="*/ 749 w 753"/>
                    <a:gd name="T59" fmla="*/ 8 h 695"/>
                    <a:gd name="T60" fmla="*/ 751 w 753"/>
                    <a:gd name="T61" fmla="*/ 11 h 695"/>
                    <a:gd name="T62" fmla="*/ 751 w 753"/>
                    <a:gd name="T63" fmla="*/ 15 h 695"/>
                    <a:gd name="T64" fmla="*/ 753 w 753"/>
                    <a:gd name="T65" fmla="*/ 20 h 695"/>
                    <a:gd name="T66" fmla="*/ 751 w 753"/>
                    <a:gd name="T67" fmla="*/ 23 h 695"/>
                    <a:gd name="T68" fmla="*/ 751 w 753"/>
                    <a:gd name="T69" fmla="*/ 27 h 695"/>
                    <a:gd name="T70" fmla="*/ 749 w 753"/>
                    <a:gd name="T71" fmla="*/ 30 h 695"/>
                    <a:gd name="T72" fmla="*/ 747 w 753"/>
                    <a:gd name="T73" fmla="*/ 33 h 695"/>
                    <a:gd name="T74" fmla="*/ 744 w 753"/>
                    <a:gd name="T75" fmla="*/ 36 h 695"/>
                    <a:gd name="T76" fmla="*/ 741 w 753"/>
                    <a:gd name="T77" fmla="*/ 37 h 695"/>
                    <a:gd name="T78" fmla="*/ 737 w 753"/>
                    <a:gd name="T79" fmla="*/ 38 h 695"/>
                    <a:gd name="T80" fmla="*/ 733 w 753"/>
                    <a:gd name="T81" fmla="*/ 38 h 695"/>
                    <a:gd name="T82" fmla="*/ 613 w 753"/>
                    <a:gd name="T83" fmla="*/ 38 h 695"/>
                    <a:gd name="T84" fmla="*/ 462 w 753"/>
                    <a:gd name="T85" fmla="*/ 681 h 695"/>
                    <a:gd name="T86" fmla="*/ 459 w 753"/>
                    <a:gd name="T87" fmla="*/ 687 h 695"/>
                    <a:gd name="T88" fmla="*/ 455 w 753"/>
                    <a:gd name="T89" fmla="*/ 691 h 695"/>
                    <a:gd name="T90" fmla="*/ 450 w 753"/>
                    <a:gd name="T91" fmla="*/ 694 h 695"/>
                    <a:gd name="T92" fmla="*/ 443 w 753"/>
                    <a:gd name="T93" fmla="*/ 695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53" h="695">
                      <a:moveTo>
                        <a:pt x="443" y="695"/>
                      </a:moveTo>
                      <a:lnTo>
                        <a:pt x="18" y="695"/>
                      </a:lnTo>
                      <a:lnTo>
                        <a:pt x="14" y="695"/>
                      </a:lnTo>
                      <a:lnTo>
                        <a:pt x="11" y="694"/>
                      </a:lnTo>
                      <a:lnTo>
                        <a:pt x="8" y="692"/>
                      </a:lnTo>
                      <a:lnTo>
                        <a:pt x="6" y="690"/>
                      </a:lnTo>
                      <a:lnTo>
                        <a:pt x="3" y="687"/>
                      </a:lnTo>
                      <a:lnTo>
                        <a:pt x="1" y="684"/>
                      </a:lnTo>
                      <a:lnTo>
                        <a:pt x="0" y="679"/>
                      </a:lnTo>
                      <a:lnTo>
                        <a:pt x="0" y="677"/>
                      </a:lnTo>
                      <a:lnTo>
                        <a:pt x="0" y="672"/>
                      </a:lnTo>
                      <a:lnTo>
                        <a:pt x="1" y="668"/>
                      </a:lnTo>
                      <a:lnTo>
                        <a:pt x="3" y="665"/>
                      </a:lnTo>
                      <a:lnTo>
                        <a:pt x="6" y="662"/>
                      </a:lnTo>
                      <a:lnTo>
                        <a:pt x="8" y="659"/>
                      </a:lnTo>
                      <a:lnTo>
                        <a:pt x="11" y="658"/>
                      </a:lnTo>
                      <a:lnTo>
                        <a:pt x="14" y="656"/>
                      </a:lnTo>
                      <a:lnTo>
                        <a:pt x="18" y="656"/>
                      </a:lnTo>
                      <a:lnTo>
                        <a:pt x="429" y="656"/>
                      </a:lnTo>
                      <a:lnTo>
                        <a:pt x="579" y="15"/>
                      </a:lnTo>
                      <a:lnTo>
                        <a:pt x="582" y="8"/>
                      </a:lnTo>
                      <a:lnTo>
                        <a:pt x="586" y="4"/>
                      </a:lnTo>
                      <a:lnTo>
                        <a:pt x="592" y="1"/>
                      </a:lnTo>
                      <a:lnTo>
                        <a:pt x="597" y="0"/>
                      </a:lnTo>
                      <a:lnTo>
                        <a:pt x="733" y="0"/>
                      </a:lnTo>
                      <a:lnTo>
                        <a:pt x="737" y="0"/>
                      </a:lnTo>
                      <a:lnTo>
                        <a:pt x="741" y="1"/>
                      </a:lnTo>
                      <a:lnTo>
                        <a:pt x="744" y="2"/>
                      </a:lnTo>
                      <a:lnTo>
                        <a:pt x="747" y="5"/>
                      </a:lnTo>
                      <a:lnTo>
                        <a:pt x="749" y="8"/>
                      </a:lnTo>
                      <a:lnTo>
                        <a:pt x="751" y="11"/>
                      </a:lnTo>
                      <a:lnTo>
                        <a:pt x="751" y="15"/>
                      </a:lnTo>
                      <a:lnTo>
                        <a:pt x="753" y="20"/>
                      </a:lnTo>
                      <a:lnTo>
                        <a:pt x="751" y="23"/>
                      </a:lnTo>
                      <a:lnTo>
                        <a:pt x="751" y="27"/>
                      </a:lnTo>
                      <a:lnTo>
                        <a:pt x="749" y="30"/>
                      </a:lnTo>
                      <a:lnTo>
                        <a:pt x="747" y="33"/>
                      </a:lnTo>
                      <a:lnTo>
                        <a:pt x="744" y="36"/>
                      </a:lnTo>
                      <a:lnTo>
                        <a:pt x="741" y="37"/>
                      </a:lnTo>
                      <a:lnTo>
                        <a:pt x="737" y="38"/>
                      </a:lnTo>
                      <a:lnTo>
                        <a:pt x="733" y="38"/>
                      </a:lnTo>
                      <a:lnTo>
                        <a:pt x="613" y="38"/>
                      </a:lnTo>
                      <a:lnTo>
                        <a:pt x="462" y="681"/>
                      </a:lnTo>
                      <a:lnTo>
                        <a:pt x="459" y="687"/>
                      </a:lnTo>
                      <a:lnTo>
                        <a:pt x="455" y="691"/>
                      </a:lnTo>
                      <a:lnTo>
                        <a:pt x="450" y="694"/>
                      </a:lnTo>
                      <a:lnTo>
                        <a:pt x="443" y="6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  <p:sp>
              <p:nvSpPr>
                <p:cNvPr id="78" name="Freeform 450"/>
                <p:cNvSpPr/>
                <p:nvPr/>
              </p:nvSpPr>
              <p:spPr bwMode="auto">
                <a:xfrm>
                  <a:off x="2013401" y="5333436"/>
                  <a:ext cx="356718" cy="187823"/>
                </a:xfrm>
                <a:custGeom>
                  <a:avLst/>
                  <a:gdLst>
                    <a:gd name="T0" fmla="*/ 637 w 734"/>
                    <a:gd name="T1" fmla="*/ 387 h 387"/>
                    <a:gd name="T2" fmla="*/ 135 w 734"/>
                    <a:gd name="T3" fmla="*/ 387 h 387"/>
                    <a:gd name="T4" fmla="*/ 129 w 734"/>
                    <a:gd name="T5" fmla="*/ 387 h 387"/>
                    <a:gd name="T6" fmla="*/ 123 w 734"/>
                    <a:gd name="T7" fmla="*/ 384 h 387"/>
                    <a:gd name="T8" fmla="*/ 119 w 734"/>
                    <a:gd name="T9" fmla="*/ 379 h 387"/>
                    <a:gd name="T10" fmla="*/ 116 w 734"/>
                    <a:gd name="T11" fmla="*/ 374 h 387"/>
                    <a:gd name="T12" fmla="*/ 1 w 734"/>
                    <a:gd name="T13" fmla="*/ 26 h 387"/>
                    <a:gd name="T14" fmla="*/ 0 w 734"/>
                    <a:gd name="T15" fmla="*/ 22 h 387"/>
                    <a:gd name="T16" fmla="*/ 0 w 734"/>
                    <a:gd name="T17" fmla="*/ 16 h 387"/>
                    <a:gd name="T18" fmla="*/ 1 w 734"/>
                    <a:gd name="T19" fmla="*/ 12 h 387"/>
                    <a:gd name="T20" fmla="*/ 4 w 734"/>
                    <a:gd name="T21" fmla="*/ 9 h 387"/>
                    <a:gd name="T22" fmla="*/ 7 w 734"/>
                    <a:gd name="T23" fmla="*/ 5 h 387"/>
                    <a:gd name="T24" fmla="*/ 10 w 734"/>
                    <a:gd name="T25" fmla="*/ 3 h 387"/>
                    <a:gd name="T26" fmla="*/ 14 w 734"/>
                    <a:gd name="T27" fmla="*/ 0 h 387"/>
                    <a:gd name="T28" fmla="*/ 18 w 734"/>
                    <a:gd name="T29" fmla="*/ 0 h 387"/>
                    <a:gd name="T30" fmla="*/ 714 w 734"/>
                    <a:gd name="T31" fmla="*/ 0 h 387"/>
                    <a:gd name="T32" fmla="*/ 718 w 734"/>
                    <a:gd name="T33" fmla="*/ 0 h 387"/>
                    <a:gd name="T34" fmla="*/ 721 w 734"/>
                    <a:gd name="T35" fmla="*/ 2 h 387"/>
                    <a:gd name="T36" fmla="*/ 725 w 734"/>
                    <a:gd name="T37" fmla="*/ 3 h 387"/>
                    <a:gd name="T38" fmla="*/ 728 w 734"/>
                    <a:gd name="T39" fmla="*/ 6 h 387"/>
                    <a:gd name="T40" fmla="*/ 730 w 734"/>
                    <a:gd name="T41" fmla="*/ 9 h 387"/>
                    <a:gd name="T42" fmla="*/ 732 w 734"/>
                    <a:gd name="T43" fmla="*/ 12 h 387"/>
                    <a:gd name="T44" fmla="*/ 732 w 734"/>
                    <a:gd name="T45" fmla="*/ 16 h 387"/>
                    <a:gd name="T46" fmla="*/ 734 w 734"/>
                    <a:gd name="T47" fmla="*/ 21 h 387"/>
                    <a:gd name="T48" fmla="*/ 732 w 734"/>
                    <a:gd name="T49" fmla="*/ 24 h 387"/>
                    <a:gd name="T50" fmla="*/ 732 w 734"/>
                    <a:gd name="T51" fmla="*/ 28 h 387"/>
                    <a:gd name="T52" fmla="*/ 730 w 734"/>
                    <a:gd name="T53" fmla="*/ 31 h 387"/>
                    <a:gd name="T54" fmla="*/ 728 w 734"/>
                    <a:gd name="T55" fmla="*/ 34 h 387"/>
                    <a:gd name="T56" fmla="*/ 725 w 734"/>
                    <a:gd name="T57" fmla="*/ 36 h 387"/>
                    <a:gd name="T58" fmla="*/ 721 w 734"/>
                    <a:gd name="T59" fmla="*/ 38 h 387"/>
                    <a:gd name="T60" fmla="*/ 718 w 734"/>
                    <a:gd name="T61" fmla="*/ 39 h 387"/>
                    <a:gd name="T62" fmla="*/ 714 w 734"/>
                    <a:gd name="T63" fmla="*/ 39 h 387"/>
                    <a:gd name="T64" fmla="*/ 46 w 734"/>
                    <a:gd name="T65" fmla="*/ 39 h 387"/>
                    <a:gd name="T66" fmla="*/ 149 w 734"/>
                    <a:gd name="T67" fmla="*/ 348 h 387"/>
                    <a:gd name="T68" fmla="*/ 637 w 734"/>
                    <a:gd name="T69" fmla="*/ 348 h 387"/>
                    <a:gd name="T70" fmla="*/ 640 w 734"/>
                    <a:gd name="T71" fmla="*/ 349 h 387"/>
                    <a:gd name="T72" fmla="*/ 645 w 734"/>
                    <a:gd name="T73" fmla="*/ 350 h 387"/>
                    <a:gd name="T74" fmla="*/ 648 w 734"/>
                    <a:gd name="T75" fmla="*/ 352 h 387"/>
                    <a:gd name="T76" fmla="*/ 650 w 734"/>
                    <a:gd name="T77" fmla="*/ 353 h 387"/>
                    <a:gd name="T78" fmla="*/ 653 w 734"/>
                    <a:gd name="T79" fmla="*/ 356 h 387"/>
                    <a:gd name="T80" fmla="*/ 655 w 734"/>
                    <a:gd name="T81" fmla="*/ 361 h 387"/>
                    <a:gd name="T82" fmla="*/ 656 w 734"/>
                    <a:gd name="T83" fmla="*/ 363 h 387"/>
                    <a:gd name="T84" fmla="*/ 656 w 734"/>
                    <a:gd name="T85" fmla="*/ 368 h 387"/>
                    <a:gd name="T86" fmla="*/ 656 w 734"/>
                    <a:gd name="T87" fmla="*/ 372 h 387"/>
                    <a:gd name="T88" fmla="*/ 655 w 734"/>
                    <a:gd name="T89" fmla="*/ 375 h 387"/>
                    <a:gd name="T90" fmla="*/ 653 w 734"/>
                    <a:gd name="T91" fmla="*/ 378 h 387"/>
                    <a:gd name="T92" fmla="*/ 650 w 734"/>
                    <a:gd name="T93" fmla="*/ 381 h 387"/>
                    <a:gd name="T94" fmla="*/ 648 w 734"/>
                    <a:gd name="T95" fmla="*/ 384 h 387"/>
                    <a:gd name="T96" fmla="*/ 645 w 734"/>
                    <a:gd name="T97" fmla="*/ 385 h 387"/>
                    <a:gd name="T98" fmla="*/ 640 w 734"/>
                    <a:gd name="T99" fmla="*/ 387 h 387"/>
                    <a:gd name="T100" fmla="*/ 637 w 734"/>
                    <a:gd name="T101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4" h="387">
                      <a:moveTo>
                        <a:pt x="637" y="387"/>
                      </a:moveTo>
                      <a:lnTo>
                        <a:pt x="135" y="387"/>
                      </a:lnTo>
                      <a:lnTo>
                        <a:pt x="129" y="387"/>
                      </a:lnTo>
                      <a:lnTo>
                        <a:pt x="123" y="384"/>
                      </a:lnTo>
                      <a:lnTo>
                        <a:pt x="119" y="379"/>
                      </a:lnTo>
                      <a:lnTo>
                        <a:pt x="116" y="374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714" y="0"/>
                      </a:lnTo>
                      <a:lnTo>
                        <a:pt x="718" y="0"/>
                      </a:lnTo>
                      <a:lnTo>
                        <a:pt x="721" y="2"/>
                      </a:lnTo>
                      <a:lnTo>
                        <a:pt x="725" y="3"/>
                      </a:lnTo>
                      <a:lnTo>
                        <a:pt x="728" y="6"/>
                      </a:lnTo>
                      <a:lnTo>
                        <a:pt x="730" y="9"/>
                      </a:lnTo>
                      <a:lnTo>
                        <a:pt x="732" y="12"/>
                      </a:lnTo>
                      <a:lnTo>
                        <a:pt x="732" y="16"/>
                      </a:lnTo>
                      <a:lnTo>
                        <a:pt x="734" y="21"/>
                      </a:lnTo>
                      <a:lnTo>
                        <a:pt x="732" y="24"/>
                      </a:lnTo>
                      <a:lnTo>
                        <a:pt x="732" y="28"/>
                      </a:lnTo>
                      <a:lnTo>
                        <a:pt x="730" y="31"/>
                      </a:lnTo>
                      <a:lnTo>
                        <a:pt x="728" y="34"/>
                      </a:lnTo>
                      <a:lnTo>
                        <a:pt x="725" y="36"/>
                      </a:lnTo>
                      <a:lnTo>
                        <a:pt x="721" y="38"/>
                      </a:lnTo>
                      <a:lnTo>
                        <a:pt x="718" y="39"/>
                      </a:lnTo>
                      <a:lnTo>
                        <a:pt x="714" y="39"/>
                      </a:lnTo>
                      <a:lnTo>
                        <a:pt x="46" y="39"/>
                      </a:lnTo>
                      <a:lnTo>
                        <a:pt x="149" y="348"/>
                      </a:lnTo>
                      <a:lnTo>
                        <a:pt x="637" y="348"/>
                      </a:lnTo>
                      <a:lnTo>
                        <a:pt x="640" y="349"/>
                      </a:lnTo>
                      <a:lnTo>
                        <a:pt x="645" y="350"/>
                      </a:lnTo>
                      <a:lnTo>
                        <a:pt x="648" y="352"/>
                      </a:lnTo>
                      <a:lnTo>
                        <a:pt x="650" y="353"/>
                      </a:lnTo>
                      <a:lnTo>
                        <a:pt x="653" y="356"/>
                      </a:lnTo>
                      <a:lnTo>
                        <a:pt x="655" y="361"/>
                      </a:lnTo>
                      <a:lnTo>
                        <a:pt x="656" y="363"/>
                      </a:lnTo>
                      <a:lnTo>
                        <a:pt x="656" y="368"/>
                      </a:lnTo>
                      <a:lnTo>
                        <a:pt x="656" y="372"/>
                      </a:lnTo>
                      <a:lnTo>
                        <a:pt x="655" y="375"/>
                      </a:lnTo>
                      <a:lnTo>
                        <a:pt x="653" y="378"/>
                      </a:lnTo>
                      <a:lnTo>
                        <a:pt x="650" y="381"/>
                      </a:lnTo>
                      <a:lnTo>
                        <a:pt x="648" y="384"/>
                      </a:lnTo>
                      <a:lnTo>
                        <a:pt x="645" y="385"/>
                      </a:lnTo>
                      <a:lnTo>
                        <a:pt x="640" y="387"/>
                      </a:lnTo>
                      <a:lnTo>
                        <a:pt x="637" y="3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419242" y="544615"/>
            <a:ext cx="5413827" cy="5768771"/>
            <a:chOff x="6419242" y="544615"/>
            <a:chExt cx="5413827" cy="5768771"/>
          </a:xfrm>
        </p:grpSpPr>
        <p:sp>
          <p:nvSpPr>
            <p:cNvPr id="16" name="Rectangle 92"/>
            <p:cNvSpPr/>
            <p:nvPr/>
          </p:nvSpPr>
          <p:spPr>
            <a:xfrm>
              <a:off x="6419242" y="544615"/>
              <a:ext cx="5413827" cy="5768771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Rectangle 95"/>
            <p:cNvSpPr/>
            <p:nvPr/>
          </p:nvSpPr>
          <p:spPr>
            <a:xfrm>
              <a:off x="6806271" y="1201824"/>
              <a:ext cx="4064929" cy="6400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defTabSz="913765">
                <a:spcBef>
                  <a:spcPct val="0"/>
                </a:spcBef>
              </a:pPr>
              <a:r>
                <a:rPr lang="zh-CN" altLang="en-US" sz="4000" b="1" noProof="1">
                  <a:solidFill>
                    <a:schemeClr val="bg1"/>
                  </a:solidFill>
                  <a:latin typeface="+mn-ea"/>
                  <a:cs typeface="Lato Light" panose="020F0402020204030203" pitchFamily="34" charset="0"/>
                </a:rPr>
                <a:t>请输入你的题目</a:t>
              </a:r>
              <a:endParaRPr lang="en-US" altLang="zh-CN" sz="4000" b="1" noProof="1">
                <a:solidFill>
                  <a:schemeClr val="bg1"/>
                </a:solidFill>
                <a:latin typeface="+mn-ea"/>
                <a:cs typeface="Lato Light" panose="020F0402020204030203" pitchFamily="34" charset="0"/>
              </a:endParaRPr>
            </a:p>
          </p:txBody>
        </p:sp>
        <p:sp>
          <p:nvSpPr>
            <p:cNvPr id="18" name="Rectangle 96"/>
            <p:cNvSpPr/>
            <p:nvPr/>
          </p:nvSpPr>
          <p:spPr>
            <a:xfrm>
              <a:off x="6806271" y="1764799"/>
              <a:ext cx="30710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单击此处添加副标题或详细文本描述</a:t>
              </a:r>
              <a:endParaRPr lang="en-US" sz="1200" noProof="1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19" name="Chart 98"/>
            <p:cNvGraphicFramePr/>
            <p:nvPr/>
          </p:nvGraphicFramePr>
          <p:xfrm>
            <a:off x="6662057" y="2338786"/>
            <a:ext cx="4992914" cy="24819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Rectangle 99"/>
            <p:cNvSpPr/>
            <p:nvPr/>
          </p:nvSpPr>
          <p:spPr>
            <a:xfrm>
              <a:off x="6806271" y="5025625"/>
              <a:ext cx="47035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bg1"/>
                  </a:solidFill>
                  <a:latin typeface="+mn-ea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noProof="1">
                  <a:solidFill>
                    <a:schemeClr val="bg1"/>
                  </a:solidFill>
                  <a:latin typeface="+mn-ea"/>
                </a:rPr>
                <a:t>200</a:t>
              </a:r>
              <a:r>
                <a:rPr lang="zh-CN" altLang="en-US" sz="1200" noProof="1">
                  <a:solidFill>
                    <a:schemeClr val="bg1"/>
                  </a:solidFill>
                  <a:latin typeface="+mn-ea"/>
                </a:rPr>
                <a:t>字以内，据统计每页幻灯片的最好控制在</a:t>
              </a:r>
              <a:r>
                <a:rPr lang="en-US" altLang="zh-CN" sz="1200" noProof="1">
                  <a:solidFill>
                    <a:schemeClr val="bg1"/>
                  </a:solidFill>
                  <a:latin typeface="+mn-ea"/>
                </a:rPr>
                <a:t>5</a:t>
              </a:r>
              <a:r>
                <a:rPr lang="zh-CN" altLang="en-US" sz="1200" noProof="1">
                  <a:solidFill>
                    <a:schemeClr val="bg1"/>
                  </a:solidFill>
                  <a:latin typeface="+mn-ea"/>
                </a:rPr>
                <a:t>分钟之内。</a:t>
              </a:r>
              <a:endParaRPr lang="en-US" sz="1200" noProof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8933" y="544615"/>
            <a:ext cx="6060309" cy="1866271"/>
            <a:chOff x="358933" y="544615"/>
            <a:chExt cx="6060309" cy="1866271"/>
          </a:xfrm>
        </p:grpSpPr>
        <p:sp>
          <p:nvSpPr>
            <p:cNvPr id="4" name="Rectangle 4"/>
            <p:cNvSpPr/>
            <p:nvPr/>
          </p:nvSpPr>
          <p:spPr>
            <a:xfrm>
              <a:off x="358933" y="544615"/>
              <a:ext cx="4020086" cy="1866271"/>
            </a:xfrm>
            <a:prstGeom prst="rect">
              <a:avLst/>
            </a:prstGeom>
            <a:solidFill>
              <a:srgbClr val="A7A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7" name="Group 82"/>
            <p:cNvGrpSpPr/>
            <p:nvPr/>
          </p:nvGrpSpPr>
          <p:grpSpPr>
            <a:xfrm>
              <a:off x="493492" y="776799"/>
              <a:ext cx="3714780" cy="1300253"/>
              <a:chOff x="522312" y="776799"/>
              <a:chExt cx="3817459" cy="1300253"/>
            </a:xfrm>
          </p:grpSpPr>
          <p:sp>
            <p:nvSpPr>
              <p:cNvPr id="8" name="Rectangle 80"/>
              <p:cNvSpPr/>
              <p:nvPr/>
            </p:nvSpPr>
            <p:spPr>
              <a:xfrm>
                <a:off x="522312" y="776799"/>
                <a:ext cx="3715859" cy="65147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defTabSz="913765">
                  <a:spcBef>
                    <a:spcPct val="0"/>
                  </a:spcBef>
                </a:pPr>
                <a:r>
                  <a:rPr lang="zh-CN" altLang="en-US" sz="2400" b="1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  <a:cs typeface="Lato Light" panose="020F0402020204030203" pitchFamily="34" charset="0"/>
                  </a:rPr>
                  <a:t>添加标题</a:t>
                </a:r>
                <a:endParaRPr lang="en-US" sz="2400" b="1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9" name="Rectangle 81"/>
              <p:cNvSpPr/>
              <p:nvPr/>
            </p:nvSpPr>
            <p:spPr>
              <a:xfrm>
                <a:off x="522312" y="1246055"/>
                <a:ext cx="38174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200</a:t>
                </a: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字以内，据统计每页幻灯片的最好控制在</a:t>
                </a:r>
                <a:r>
                  <a:rPr lang="en-US" altLang="zh-CN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5</a:t>
                </a: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分钟之内。</a:t>
                </a:r>
                <a:endParaRPr lang="en-US" sz="1200" noProof="1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379019" y="544615"/>
              <a:ext cx="2040223" cy="1866271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539" y="2495865"/>
            <a:ext cx="6036703" cy="1866271"/>
            <a:chOff x="382539" y="2495865"/>
            <a:chExt cx="6036703" cy="1866271"/>
          </a:xfrm>
        </p:grpSpPr>
        <p:sp>
          <p:nvSpPr>
            <p:cNvPr id="5" name="Rectangle 54"/>
            <p:cNvSpPr/>
            <p:nvPr/>
          </p:nvSpPr>
          <p:spPr>
            <a:xfrm>
              <a:off x="2399156" y="2495865"/>
              <a:ext cx="4020086" cy="1866271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2521629" y="2778874"/>
              <a:ext cx="3714780" cy="1300253"/>
              <a:chOff x="522312" y="776799"/>
              <a:chExt cx="3817459" cy="1300253"/>
            </a:xfrm>
          </p:grpSpPr>
          <p:sp>
            <p:nvSpPr>
              <p:cNvPr id="11" name="Rectangle 84"/>
              <p:cNvSpPr/>
              <p:nvPr/>
            </p:nvSpPr>
            <p:spPr>
              <a:xfrm>
                <a:off x="522312" y="776799"/>
                <a:ext cx="3715859" cy="65147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defTabSz="913765">
                  <a:spcBef>
                    <a:spcPct val="0"/>
                  </a:spcBef>
                </a:pPr>
                <a:r>
                  <a:rPr lang="zh-CN" altLang="en-US" sz="2400" b="1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  <a:cs typeface="Lato Light" panose="020F0402020204030203" pitchFamily="34" charset="0"/>
                  </a:rPr>
                  <a:t>添加标题</a:t>
                </a:r>
                <a:endParaRPr lang="en-US" sz="2400" b="1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12" name="Rectangle 85"/>
              <p:cNvSpPr/>
              <p:nvPr/>
            </p:nvSpPr>
            <p:spPr>
              <a:xfrm>
                <a:off x="522312" y="1246055"/>
                <a:ext cx="38174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200</a:t>
                </a: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字以内，据统计每页幻灯片的最好控制在</a:t>
                </a:r>
                <a:r>
                  <a:rPr lang="en-US" altLang="zh-CN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5</a:t>
                </a: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分钟之内。</a:t>
                </a:r>
                <a:endParaRPr lang="en-US" sz="1200" noProof="1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82539" y="2495865"/>
              <a:ext cx="2040223" cy="1866271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8933" y="4447115"/>
            <a:ext cx="6048011" cy="1866271"/>
            <a:chOff x="358933" y="4447115"/>
            <a:chExt cx="6048011" cy="1866271"/>
          </a:xfrm>
        </p:grpSpPr>
        <p:sp>
          <p:nvSpPr>
            <p:cNvPr id="6" name="Rectangle 57"/>
            <p:cNvSpPr/>
            <p:nvPr/>
          </p:nvSpPr>
          <p:spPr>
            <a:xfrm>
              <a:off x="358933" y="4447115"/>
              <a:ext cx="4020086" cy="1866271"/>
            </a:xfrm>
            <a:prstGeom prst="rect">
              <a:avLst/>
            </a:prstGeom>
            <a:solidFill>
              <a:srgbClr val="A7A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13" name="Group 89"/>
            <p:cNvGrpSpPr/>
            <p:nvPr/>
          </p:nvGrpSpPr>
          <p:grpSpPr>
            <a:xfrm>
              <a:off x="493492" y="4730123"/>
              <a:ext cx="3714780" cy="1300253"/>
              <a:chOff x="522312" y="776799"/>
              <a:chExt cx="3817459" cy="1300253"/>
            </a:xfrm>
          </p:grpSpPr>
          <p:sp>
            <p:nvSpPr>
              <p:cNvPr id="14" name="Rectangle 90"/>
              <p:cNvSpPr/>
              <p:nvPr/>
            </p:nvSpPr>
            <p:spPr>
              <a:xfrm>
                <a:off x="522312" y="776799"/>
                <a:ext cx="3715859" cy="65147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defTabSz="913765">
                  <a:spcBef>
                    <a:spcPct val="0"/>
                  </a:spcBef>
                </a:pPr>
                <a:r>
                  <a:rPr lang="zh-CN" altLang="en-US" sz="2400" b="1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  <a:cs typeface="Lato Light" panose="020F0402020204030203" pitchFamily="34" charset="0"/>
                  </a:rPr>
                  <a:t>添加标题</a:t>
                </a:r>
                <a:endParaRPr lang="en-US" sz="2400" b="1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endParaRPr>
              </a:p>
            </p:txBody>
          </p:sp>
          <p:sp>
            <p:nvSpPr>
              <p:cNvPr id="15" name="Rectangle 91"/>
              <p:cNvSpPr/>
              <p:nvPr/>
            </p:nvSpPr>
            <p:spPr>
              <a:xfrm>
                <a:off x="522312" y="1246055"/>
                <a:ext cx="38174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200</a:t>
                </a: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字以内，据统计每页幻灯片的最好控制在</a:t>
                </a:r>
                <a:r>
                  <a:rPr lang="en-US" altLang="zh-CN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5</a:t>
                </a:r>
                <a:r>
                  <a:rPr lang="zh-CN" altLang="en-US" sz="1200" noProof="1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分钟之内。</a:t>
                </a:r>
                <a:endParaRPr lang="en-US" sz="1200" noProof="1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4366721" y="4447115"/>
              <a:ext cx="2040223" cy="1866271"/>
            </a:xfrm>
            <a:prstGeom prst="rect">
              <a:avLst/>
            </a:prstGeom>
            <a:blipFill dpi="0" rotWithShape="1">
              <a:blip r:embed="rId6" cstate="email"/>
              <a:srcRect/>
              <a:tile tx="0" ty="0" sx="50000" sy="5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0"/>
            <a:ext cx="3619734" cy="6858000"/>
          </a:xfrm>
          <a:prstGeom prst="rect">
            <a:avLst/>
          </a:prstGeom>
          <a:solidFill>
            <a:srgbClr val="959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738386" y="1358400"/>
            <a:ext cx="1620648" cy="2905626"/>
          </a:xfrm>
          <a:custGeom>
            <a:avLst/>
            <a:gdLst>
              <a:gd name="T0" fmla="*/ 115 w 927"/>
              <a:gd name="T1" fmla="*/ 1191 h 1663"/>
              <a:gd name="T2" fmla="*/ 108 w 927"/>
              <a:gd name="T3" fmla="*/ 1232 h 1663"/>
              <a:gd name="T4" fmla="*/ 180 w 927"/>
              <a:gd name="T5" fmla="*/ 1274 h 1663"/>
              <a:gd name="T6" fmla="*/ 282 w 927"/>
              <a:gd name="T7" fmla="*/ 1302 h 1663"/>
              <a:gd name="T8" fmla="*/ 388 w 927"/>
              <a:gd name="T9" fmla="*/ 1336 h 1663"/>
              <a:gd name="T10" fmla="*/ 422 w 927"/>
              <a:gd name="T11" fmla="*/ 1362 h 1663"/>
              <a:gd name="T12" fmla="*/ 398 w 927"/>
              <a:gd name="T13" fmla="*/ 1425 h 1663"/>
              <a:gd name="T14" fmla="*/ 394 w 927"/>
              <a:gd name="T15" fmla="*/ 1490 h 1663"/>
              <a:gd name="T16" fmla="*/ 424 w 927"/>
              <a:gd name="T17" fmla="*/ 1510 h 1663"/>
              <a:gd name="T18" fmla="*/ 447 w 927"/>
              <a:gd name="T19" fmla="*/ 1425 h 1663"/>
              <a:gd name="T20" fmla="*/ 473 w 927"/>
              <a:gd name="T21" fmla="*/ 1367 h 1663"/>
              <a:gd name="T22" fmla="*/ 500 w 927"/>
              <a:gd name="T23" fmla="*/ 1365 h 1663"/>
              <a:gd name="T24" fmla="*/ 520 w 927"/>
              <a:gd name="T25" fmla="*/ 1480 h 1663"/>
              <a:gd name="T26" fmla="*/ 519 w 927"/>
              <a:gd name="T27" fmla="*/ 1542 h 1663"/>
              <a:gd name="T28" fmla="*/ 515 w 927"/>
              <a:gd name="T29" fmla="*/ 1575 h 1663"/>
              <a:gd name="T30" fmla="*/ 532 w 927"/>
              <a:gd name="T31" fmla="*/ 1611 h 1663"/>
              <a:gd name="T32" fmla="*/ 584 w 927"/>
              <a:gd name="T33" fmla="*/ 1660 h 1663"/>
              <a:gd name="T34" fmla="*/ 609 w 927"/>
              <a:gd name="T35" fmla="*/ 1630 h 1663"/>
              <a:gd name="T36" fmla="*/ 564 w 927"/>
              <a:gd name="T37" fmla="*/ 1463 h 1663"/>
              <a:gd name="T38" fmla="*/ 558 w 927"/>
              <a:gd name="T39" fmla="*/ 1362 h 1663"/>
              <a:gd name="T40" fmla="*/ 613 w 927"/>
              <a:gd name="T41" fmla="*/ 1352 h 1663"/>
              <a:gd name="T42" fmla="*/ 659 w 927"/>
              <a:gd name="T43" fmla="*/ 1354 h 1663"/>
              <a:gd name="T44" fmla="*/ 747 w 927"/>
              <a:gd name="T45" fmla="*/ 1340 h 1663"/>
              <a:gd name="T46" fmla="*/ 799 w 927"/>
              <a:gd name="T47" fmla="*/ 1331 h 1663"/>
              <a:gd name="T48" fmla="*/ 860 w 927"/>
              <a:gd name="T49" fmla="*/ 1298 h 1663"/>
              <a:gd name="T50" fmla="*/ 907 w 927"/>
              <a:gd name="T51" fmla="*/ 1275 h 1663"/>
              <a:gd name="T52" fmla="*/ 924 w 927"/>
              <a:gd name="T53" fmla="*/ 1220 h 1663"/>
              <a:gd name="T54" fmla="*/ 901 w 927"/>
              <a:gd name="T55" fmla="*/ 1121 h 1663"/>
              <a:gd name="T56" fmla="*/ 764 w 927"/>
              <a:gd name="T57" fmla="*/ 804 h 1663"/>
              <a:gd name="T58" fmla="*/ 735 w 927"/>
              <a:gd name="T59" fmla="*/ 715 h 1663"/>
              <a:gd name="T60" fmla="*/ 698 w 927"/>
              <a:gd name="T61" fmla="*/ 563 h 1663"/>
              <a:gd name="T62" fmla="*/ 682 w 927"/>
              <a:gd name="T63" fmla="*/ 445 h 1663"/>
              <a:gd name="T64" fmla="*/ 684 w 927"/>
              <a:gd name="T65" fmla="*/ 285 h 1663"/>
              <a:gd name="T66" fmla="*/ 616 w 927"/>
              <a:gd name="T67" fmla="*/ 250 h 1663"/>
              <a:gd name="T68" fmla="*/ 555 w 927"/>
              <a:gd name="T69" fmla="*/ 233 h 1663"/>
              <a:gd name="T70" fmla="*/ 581 w 927"/>
              <a:gd name="T71" fmla="*/ 182 h 1663"/>
              <a:gd name="T72" fmla="*/ 701 w 927"/>
              <a:gd name="T73" fmla="*/ 159 h 1663"/>
              <a:gd name="T74" fmla="*/ 717 w 927"/>
              <a:gd name="T75" fmla="*/ 104 h 1663"/>
              <a:gd name="T76" fmla="*/ 629 w 927"/>
              <a:gd name="T77" fmla="*/ 48 h 1663"/>
              <a:gd name="T78" fmla="*/ 558 w 927"/>
              <a:gd name="T79" fmla="*/ 13 h 1663"/>
              <a:gd name="T80" fmla="*/ 471 w 927"/>
              <a:gd name="T81" fmla="*/ 15 h 1663"/>
              <a:gd name="T82" fmla="*/ 381 w 927"/>
              <a:gd name="T83" fmla="*/ 22 h 1663"/>
              <a:gd name="T84" fmla="*/ 321 w 927"/>
              <a:gd name="T85" fmla="*/ 58 h 1663"/>
              <a:gd name="T86" fmla="*/ 353 w 927"/>
              <a:gd name="T87" fmla="*/ 122 h 1663"/>
              <a:gd name="T88" fmla="*/ 474 w 927"/>
              <a:gd name="T89" fmla="*/ 220 h 1663"/>
              <a:gd name="T90" fmla="*/ 450 w 927"/>
              <a:gd name="T91" fmla="*/ 262 h 1663"/>
              <a:gd name="T92" fmla="*/ 388 w 927"/>
              <a:gd name="T93" fmla="*/ 283 h 1663"/>
              <a:gd name="T94" fmla="*/ 350 w 927"/>
              <a:gd name="T95" fmla="*/ 403 h 1663"/>
              <a:gd name="T96" fmla="*/ 326 w 927"/>
              <a:gd name="T97" fmla="*/ 574 h 1663"/>
              <a:gd name="T98" fmla="*/ 303 w 927"/>
              <a:gd name="T99" fmla="*/ 672 h 1663"/>
              <a:gd name="T100" fmla="*/ 199 w 927"/>
              <a:gd name="T101" fmla="*/ 767 h 1663"/>
              <a:gd name="T102" fmla="*/ 67 w 927"/>
              <a:gd name="T103" fmla="*/ 978 h 1663"/>
              <a:gd name="T104" fmla="*/ 0 w 927"/>
              <a:gd name="T105" fmla="*/ 1123 h 1663"/>
              <a:gd name="T106" fmla="*/ 632 w 927"/>
              <a:gd name="T107" fmla="*/ 628 h 1663"/>
              <a:gd name="T108" fmla="*/ 640 w 927"/>
              <a:gd name="T109" fmla="*/ 610 h 1663"/>
              <a:gd name="T110" fmla="*/ 676 w 927"/>
              <a:gd name="T111" fmla="*/ 682 h 1663"/>
              <a:gd name="T112" fmla="*/ 378 w 927"/>
              <a:gd name="T113" fmla="*/ 612 h 1663"/>
              <a:gd name="T114" fmla="*/ 414 w 927"/>
              <a:gd name="T115" fmla="*/ 428 h 1663"/>
              <a:gd name="T116" fmla="*/ 427 w 927"/>
              <a:gd name="T117" fmla="*/ 449 h 1663"/>
              <a:gd name="T118" fmla="*/ 453 w 927"/>
              <a:gd name="T119" fmla="*/ 558 h 1663"/>
              <a:gd name="T120" fmla="*/ 404 w 927"/>
              <a:gd name="T121" fmla="*/ 599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7" h="1663">
                <a:moveTo>
                  <a:pt x="16" y="1157"/>
                </a:moveTo>
                <a:lnTo>
                  <a:pt x="16" y="1157"/>
                </a:lnTo>
                <a:lnTo>
                  <a:pt x="27" y="1164"/>
                </a:lnTo>
                <a:lnTo>
                  <a:pt x="39" y="1168"/>
                </a:lnTo>
                <a:lnTo>
                  <a:pt x="62" y="1177"/>
                </a:lnTo>
                <a:lnTo>
                  <a:pt x="86" y="1184"/>
                </a:lnTo>
                <a:lnTo>
                  <a:pt x="111" y="1190"/>
                </a:lnTo>
                <a:lnTo>
                  <a:pt x="111" y="1190"/>
                </a:lnTo>
                <a:lnTo>
                  <a:pt x="115" y="1191"/>
                </a:lnTo>
                <a:lnTo>
                  <a:pt x="117" y="1193"/>
                </a:lnTo>
                <a:lnTo>
                  <a:pt x="118" y="1196"/>
                </a:lnTo>
                <a:lnTo>
                  <a:pt x="117" y="1199"/>
                </a:lnTo>
                <a:lnTo>
                  <a:pt x="114" y="1206"/>
                </a:lnTo>
                <a:lnTo>
                  <a:pt x="111" y="1212"/>
                </a:lnTo>
                <a:lnTo>
                  <a:pt x="111" y="1212"/>
                </a:lnTo>
                <a:lnTo>
                  <a:pt x="109" y="1219"/>
                </a:lnTo>
                <a:lnTo>
                  <a:pt x="108" y="1226"/>
                </a:lnTo>
                <a:lnTo>
                  <a:pt x="108" y="1232"/>
                </a:lnTo>
                <a:lnTo>
                  <a:pt x="111" y="1239"/>
                </a:lnTo>
                <a:lnTo>
                  <a:pt x="111" y="1239"/>
                </a:lnTo>
                <a:lnTo>
                  <a:pt x="115" y="1246"/>
                </a:lnTo>
                <a:lnTo>
                  <a:pt x="122" y="1253"/>
                </a:lnTo>
                <a:lnTo>
                  <a:pt x="131" y="1258"/>
                </a:lnTo>
                <a:lnTo>
                  <a:pt x="141" y="1262"/>
                </a:lnTo>
                <a:lnTo>
                  <a:pt x="161" y="1269"/>
                </a:lnTo>
                <a:lnTo>
                  <a:pt x="180" y="1274"/>
                </a:lnTo>
                <a:lnTo>
                  <a:pt x="180" y="1274"/>
                </a:lnTo>
                <a:lnTo>
                  <a:pt x="203" y="1278"/>
                </a:lnTo>
                <a:lnTo>
                  <a:pt x="226" y="1281"/>
                </a:lnTo>
                <a:lnTo>
                  <a:pt x="249" y="1282"/>
                </a:lnTo>
                <a:lnTo>
                  <a:pt x="272" y="1284"/>
                </a:lnTo>
                <a:lnTo>
                  <a:pt x="272" y="1284"/>
                </a:lnTo>
                <a:lnTo>
                  <a:pt x="275" y="1289"/>
                </a:lnTo>
                <a:lnTo>
                  <a:pt x="277" y="1297"/>
                </a:lnTo>
                <a:lnTo>
                  <a:pt x="277" y="1297"/>
                </a:lnTo>
                <a:lnTo>
                  <a:pt x="282" y="1302"/>
                </a:lnTo>
                <a:lnTo>
                  <a:pt x="288" y="1307"/>
                </a:lnTo>
                <a:lnTo>
                  <a:pt x="288" y="1307"/>
                </a:lnTo>
                <a:lnTo>
                  <a:pt x="301" y="1313"/>
                </a:lnTo>
                <a:lnTo>
                  <a:pt x="316" y="1318"/>
                </a:lnTo>
                <a:lnTo>
                  <a:pt x="316" y="1318"/>
                </a:lnTo>
                <a:lnTo>
                  <a:pt x="352" y="1328"/>
                </a:lnTo>
                <a:lnTo>
                  <a:pt x="370" y="1333"/>
                </a:lnTo>
                <a:lnTo>
                  <a:pt x="388" y="1336"/>
                </a:lnTo>
                <a:lnTo>
                  <a:pt x="388" y="1336"/>
                </a:lnTo>
                <a:lnTo>
                  <a:pt x="411" y="1337"/>
                </a:lnTo>
                <a:lnTo>
                  <a:pt x="424" y="1339"/>
                </a:lnTo>
                <a:lnTo>
                  <a:pt x="430" y="1337"/>
                </a:lnTo>
                <a:lnTo>
                  <a:pt x="431" y="1337"/>
                </a:lnTo>
                <a:lnTo>
                  <a:pt x="431" y="1337"/>
                </a:lnTo>
                <a:lnTo>
                  <a:pt x="427" y="1350"/>
                </a:lnTo>
                <a:lnTo>
                  <a:pt x="425" y="1356"/>
                </a:lnTo>
                <a:lnTo>
                  <a:pt x="422" y="1362"/>
                </a:lnTo>
                <a:lnTo>
                  <a:pt x="422" y="1362"/>
                </a:lnTo>
                <a:lnTo>
                  <a:pt x="418" y="1360"/>
                </a:lnTo>
                <a:lnTo>
                  <a:pt x="414" y="1360"/>
                </a:lnTo>
                <a:lnTo>
                  <a:pt x="411" y="1362"/>
                </a:lnTo>
                <a:lnTo>
                  <a:pt x="409" y="1365"/>
                </a:lnTo>
                <a:lnTo>
                  <a:pt x="405" y="1373"/>
                </a:lnTo>
                <a:lnTo>
                  <a:pt x="402" y="1385"/>
                </a:lnTo>
                <a:lnTo>
                  <a:pt x="399" y="1409"/>
                </a:lnTo>
                <a:lnTo>
                  <a:pt x="398" y="1425"/>
                </a:lnTo>
                <a:lnTo>
                  <a:pt x="398" y="1425"/>
                </a:lnTo>
                <a:lnTo>
                  <a:pt x="395" y="1434"/>
                </a:lnTo>
                <a:lnTo>
                  <a:pt x="392" y="1441"/>
                </a:lnTo>
                <a:lnTo>
                  <a:pt x="388" y="1448"/>
                </a:lnTo>
                <a:lnTo>
                  <a:pt x="386" y="1457"/>
                </a:lnTo>
                <a:lnTo>
                  <a:pt x="386" y="1457"/>
                </a:lnTo>
                <a:lnTo>
                  <a:pt x="386" y="1466"/>
                </a:lnTo>
                <a:lnTo>
                  <a:pt x="388" y="1474"/>
                </a:lnTo>
                <a:lnTo>
                  <a:pt x="391" y="1483"/>
                </a:lnTo>
                <a:lnTo>
                  <a:pt x="394" y="1490"/>
                </a:lnTo>
                <a:lnTo>
                  <a:pt x="394" y="1490"/>
                </a:lnTo>
                <a:lnTo>
                  <a:pt x="401" y="1506"/>
                </a:lnTo>
                <a:lnTo>
                  <a:pt x="407" y="1515"/>
                </a:lnTo>
                <a:lnTo>
                  <a:pt x="409" y="1516"/>
                </a:lnTo>
                <a:lnTo>
                  <a:pt x="412" y="1518"/>
                </a:lnTo>
                <a:lnTo>
                  <a:pt x="412" y="1518"/>
                </a:lnTo>
                <a:lnTo>
                  <a:pt x="417" y="1516"/>
                </a:lnTo>
                <a:lnTo>
                  <a:pt x="421" y="1515"/>
                </a:lnTo>
                <a:lnTo>
                  <a:pt x="424" y="1510"/>
                </a:lnTo>
                <a:lnTo>
                  <a:pt x="427" y="1506"/>
                </a:lnTo>
                <a:lnTo>
                  <a:pt x="434" y="1489"/>
                </a:lnTo>
                <a:lnTo>
                  <a:pt x="434" y="1489"/>
                </a:lnTo>
                <a:lnTo>
                  <a:pt x="440" y="1474"/>
                </a:lnTo>
                <a:lnTo>
                  <a:pt x="444" y="1461"/>
                </a:lnTo>
                <a:lnTo>
                  <a:pt x="445" y="1447"/>
                </a:lnTo>
                <a:lnTo>
                  <a:pt x="447" y="1432"/>
                </a:lnTo>
                <a:lnTo>
                  <a:pt x="447" y="1432"/>
                </a:lnTo>
                <a:lnTo>
                  <a:pt x="447" y="1425"/>
                </a:lnTo>
                <a:lnTo>
                  <a:pt x="447" y="1421"/>
                </a:lnTo>
                <a:lnTo>
                  <a:pt x="448" y="1415"/>
                </a:lnTo>
                <a:lnTo>
                  <a:pt x="451" y="1409"/>
                </a:lnTo>
                <a:lnTo>
                  <a:pt x="451" y="1409"/>
                </a:lnTo>
                <a:lnTo>
                  <a:pt x="457" y="1402"/>
                </a:lnTo>
                <a:lnTo>
                  <a:pt x="461" y="1393"/>
                </a:lnTo>
                <a:lnTo>
                  <a:pt x="461" y="1393"/>
                </a:lnTo>
                <a:lnTo>
                  <a:pt x="467" y="1380"/>
                </a:lnTo>
                <a:lnTo>
                  <a:pt x="473" y="1367"/>
                </a:lnTo>
                <a:lnTo>
                  <a:pt x="473" y="1367"/>
                </a:lnTo>
                <a:lnTo>
                  <a:pt x="480" y="1356"/>
                </a:lnTo>
                <a:lnTo>
                  <a:pt x="487" y="1346"/>
                </a:lnTo>
                <a:lnTo>
                  <a:pt x="489" y="1346"/>
                </a:lnTo>
                <a:lnTo>
                  <a:pt x="489" y="1346"/>
                </a:lnTo>
                <a:lnTo>
                  <a:pt x="495" y="1347"/>
                </a:lnTo>
                <a:lnTo>
                  <a:pt x="495" y="1347"/>
                </a:lnTo>
                <a:lnTo>
                  <a:pt x="497" y="1353"/>
                </a:lnTo>
                <a:lnTo>
                  <a:pt x="500" y="1365"/>
                </a:lnTo>
                <a:lnTo>
                  <a:pt x="506" y="1383"/>
                </a:lnTo>
                <a:lnTo>
                  <a:pt x="506" y="1383"/>
                </a:lnTo>
                <a:lnTo>
                  <a:pt x="512" y="1405"/>
                </a:lnTo>
                <a:lnTo>
                  <a:pt x="516" y="1427"/>
                </a:lnTo>
                <a:lnTo>
                  <a:pt x="516" y="1427"/>
                </a:lnTo>
                <a:lnTo>
                  <a:pt x="519" y="1443"/>
                </a:lnTo>
                <a:lnTo>
                  <a:pt x="520" y="1463"/>
                </a:lnTo>
                <a:lnTo>
                  <a:pt x="520" y="1471"/>
                </a:lnTo>
                <a:lnTo>
                  <a:pt x="520" y="1480"/>
                </a:lnTo>
                <a:lnTo>
                  <a:pt x="519" y="1489"/>
                </a:lnTo>
                <a:lnTo>
                  <a:pt x="516" y="1496"/>
                </a:lnTo>
                <a:lnTo>
                  <a:pt x="516" y="1496"/>
                </a:lnTo>
                <a:lnTo>
                  <a:pt x="513" y="1502"/>
                </a:lnTo>
                <a:lnTo>
                  <a:pt x="512" y="1507"/>
                </a:lnTo>
                <a:lnTo>
                  <a:pt x="512" y="1507"/>
                </a:lnTo>
                <a:lnTo>
                  <a:pt x="512" y="1516"/>
                </a:lnTo>
                <a:lnTo>
                  <a:pt x="515" y="1525"/>
                </a:lnTo>
                <a:lnTo>
                  <a:pt x="519" y="1542"/>
                </a:lnTo>
                <a:lnTo>
                  <a:pt x="519" y="1542"/>
                </a:lnTo>
                <a:lnTo>
                  <a:pt x="519" y="1551"/>
                </a:lnTo>
                <a:lnTo>
                  <a:pt x="518" y="1558"/>
                </a:lnTo>
                <a:lnTo>
                  <a:pt x="518" y="1558"/>
                </a:lnTo>
                <a:lnTo>
                  <a:pt x="515" y="1565"/>
                </a:lnTo>
                <a:lnTo>
                  <a:pt x="513" y="1568"/>
                </a:lnTo>
                <a:lnTo>
                  <a:pt x="513" y="1572"/>
                </a:lnTo>
                <a:lnTo>
                  <a:pt x="513" y="1572"/>
                </a:lnTo>
                <a:lnTo>
                  <a:pt x="515" y="1575"/>
                </a:lnTo>
                <a:lnTo>
                  <a:pt x="516" y="1575"/>
                </a:lnTo>
                <a:lnTo>
                  <a:pt x="520" y="1572"/>
                </a:lnTo>
                <a:lnTo>
                  <a:pt x="525" y="1564"/>
                </a:lnTo>
                <a:lnTo>
                  <a:pt x="525" y="1564"/>
                </a:lnTo>
                <a:lnTo>
                  <a:pt x="528" y="1578"/>
                </a:lnTo>
                <a:lnTo>
                  <a:pt x="529" y="1593"/>
                </a:lnTo>
                <a:lnTo>
                  <a:pt x="529" y="1593"/>
                </a:lnTo>
                <a:lnTo>
                  <a:pt x="529" y="1603"/>
                </a:lnTo>
                <a:lnTo>
                  <a:pt x="532" y="1611"/>
                </a:lnTo>
                <a:lnTo>
                  <a:pt x="533" y="1619"/>
                </a:lnTo>
                <a:lnTo>
                  <a:pt x="538" y="1627"/>
                </a:lnTo>
                <a:lnTo>
                  <a:pt x="542" y="1634"/>
                </a:lnTo>
                <a:lnTo>
                  <a:pt x="548" y="1640"/>
                </a:lnTo>
                <a:lnTo>
                  <a:pt x="555" y="1646"/>
                </a:lnTo>
                <a:lnTo>
                  <a:pt x="562" y="1650"/>
                </a:lnTo>
                <a:lnTo>
                  <a:pt x="562" y="1650"/>
                </a:lnTo>
                <a:lnTo>
                  <a:pt x="584" y="1660"/>
                </a:lnTo>
                <a:lnTo>
                  <a:pt x="584" y="1660"/>
                </a:lnTo>
                <a:lnTo>
                  <a:pt x="594" y="1663"/>
                </a:lnTo>
                <a:lnTo>
                  <a:pt x="600" y="1663"/>
                </a:lnTo>
                <a:lnTo>
                  <a:pt x="604" y="1662"/>
                </a:lnTo>
                <a:lnTo>
                  <a:pt x="607" y="1660"/>
                </a:lnTo>
                <a:lnTo>
                  <a:pt x="610" y="1656"/>
                </a:lnTo>
                <a:lnTo>
                  <a:pt x="610" y="1652"/>
                </a:lnTo>
                <a:lnTo>
                  <a:pt x="610" y="1645"/>
                </a:lnTo>
                <a:lnTo>
                  <a:pt x="610" y="1645"/>
                </a:lnTo>
                <a:lnTo>
                  <a:pt x="609" y="1630"/>
                </a:lnTo>
                <a:lnTo>
                  <a:pt x="604" y="1616"/>
                </a:lnTo>
                <a:lnTo>
                  <a:pt x="591" y="1590"/>
                </a:lnTo>
                <a:lnTo>
                  <a:pt x="585" y="1575"/>
                </a:lnTo>
                <a:lnTo>
                  <a:pt x="580" y="1562"/>
                </a:lnTo>
                <a:lnTo>
                  <a:pt x="575" y="1548"/>
                </a:lnTo>
                <a:lnTo>
                  <a:pt x="574" y="1533"/>
                </a:lnTo>
                <a:lnTo>
                  <a:pt x="574" y="1533"/>
                </a:lnTo>
                <a:lnTo>
                  <a:pt x="570" y="1497"/>
                </a:lnTo>
                <a:lnTo>
                  <a:pt x="564" y="1463"/>
                </a:lnTo>
                <a:lnTo>
                  <a:pt x="564" y="1463"/>
                </a:lnTo>
                <a:lnTo>
                  <a:pt x="562" y="1447"/>
                </a:lnTo>
                <a:lnTo>
                  <a:pt x="561" y="1430"/>
                </a:lnTo>
                <a:lnTo>
                  <a:pt x="558" y="1396"/>
                </a:lnTo>
                <a:lnTo>
                  <a:pt x="558" y="1396"/>
                </a:lnTo>
                <a:lnTo>
                  <a:pt x="557" y="1379"/>
                </a:lnTo>
                <a:lnTo>
                  <a:pt x="557" y="1370"/>
                </a:lnTo>
                <a:lnTo>
                  <a:pt x="558" y="1362"/>
                </a:lnTo>
                <a:lnTo>
                  <a:pt x="558" y="1362"/>
                </a:lnTo>
                <a:lnTo>
                  <a:pt x="562" y="1357"/>
                </a:lnTo>
                <a:lnTo>
                  <a:pt x="567" y="1356"/>
                </a:lnTo>
                <a:lnTo>
                  <a:pt x="571" y="1356"/>
                </a:lnTo>
                <a:lnTo>
                  <a:pt x="577" y="1356"/>
                </a:lnTo>
                <a:lnTo>
                  <a:pt x="577" y="1356"/>
                </a:lnTo>
                <a:lnTo>
                  <a:pt x="590" y="1357"/>
                </a:lnTo>
                <a:lnTo>
                  <a:pt x="603" y="1356"/>
                </a:lnTo>
                <a:lnTo>
                  <a:pt x="603" y="1356"/>
                </a:lnTo>
                <a:lnTo>
                  <a:pt x="613" y="1352"/>
                </a:lnTo>
                <a:lnTo>
                  <a:pt x="626" y="1346"/>
                </a:lnTo>
                <a:lnTo>
                  <a:pt x="633" y="1343"/>
                </a:lnTo>
                <a:lnTo>
                  <a:pt x="640" y="1343"/>
                </a:lnTo>
                <a:lnTo>
                  <a:pt x="645" y="1343"/>
                </a:lnTo>
                <a:lnTo>
                  <a:pt x="647" y="1347"/>
                </a:lnTo>
                <a:lnTo>
                  <a:pt x="647" y="1347"/>
                </a:lnTo>
                <a:lnTo>
                  <a:pt x="650" y="1349"/>
                </a:lnTo>
                <a:lnTo>
                  <a:pt x="653" y="1352"/>
                </a:lnTo>
                <a:lnTo>
                  <a:pt x="659" y="1354"/>
                </a:lnTo>
                <a:lnTo>
                  <a:pt x="668" y="1354"/>
                </a:lnTo>
                <a:lnTo>
                  <a:pt x="676" y="1354"/>
                </a:lnTo>
                <a:lnTo>
                  <a:pt x="695" y="1352"/>
                </a:lnTo>
                <a:lnTo>
                  <a:pt x="709" y="1349"/>
                </a:lnTo>
                <a:lnTo>
                  <a:pt x="709" y="1349"/>
                </a:lnTo>
                <a:lnTo>
                  <a:pt x="728" y="1344"/>
                </a:lnTo>
                <a:lnTo>
                  <a:pt x="737" y="1343"/>
                </a:lnTo>
                <a:lnTo>
                  <a:pt x="747" y="1340"/>
                </a:lnTo>
                <a:lnTo>
                  <a:pt x="747" y="1340"/>
                </a:lnTo>
                <a:lnTo>
                  <a:pt x="754" y="1337"/>
                </a:lnTo>
                <a:lnTo>
                  <a:pt x="761" y="1334"/>
                </a:lnTo>
                <a:lnTo>
                  <a:pt x="761" y="1334"/>
                </a:lnTo>
                <a:lnTo>
                  <a:pt x="766" y="1333"/>
                </a:lnTo>
                <a:lnTo>
                  <a:pt x="770" y="1333"/>
                </a:lnTo>
                <a:lnTo>
                  <a:pt x="779" y="1334"/>
                </a:lnTo>
                <a:lnTo>
                  <a:pt x="779" y="1334"/>
                </a:lnTo>
                <a:lnTo>
                  <a:pt x="789" y="1333"/>
                </a:lnTo>
                <a:lnTo>
                  <a:pt x="799" y="1331"/>
                </a:lnTo>
                <a:lnTo>
                  <a:pt x="799" y="1331"/>
                </a:lnTo>
                <a:lnTo>
                  <a:pt x="813" y="1328"/>
                </a:lnTo>
                <a:lnTo>
                  <a:pt x="828" y="1323"/>
                </a:lnTo>
                <a:lnTo>
                  <a:pt x="842" y="1317"/>
                </a:lnTo>
                <a:lnTo>
                  <a:pt x="849" y="1313"/>
                </a:lnTo>
                <a:lnTo>
                  <a:pt x="854" y="1307"/>
                </a:lnTo>
                <a:lnTo>
                  <a:pt x="854" y="1307"/>
                </a:lnTo>
                <a:lnTo>
                  <a:pt x="857" y="1302"/>
                </a:lnTo>
                <a:lnTo>
                  <a:pt x="860" y="1298"/>
                </a:lnTo>
                <a:lnTo>
                  <a:pt x="860" y="1298"/>
                </a:lnTo>
                <a:lnTo>
                  <a:pt x="867" y="1295"/>
                </a:lnTo>
                <a:lnTo>
                  <a:pt x="873" y="1294"/>
                </a:lnTo>
                <a:lnTo>
                  <a:pt x="873" y="1294"/>
                </a:lnTo>
                <a:lnTo>
                  <a:pt x="888" y="1288"/>
                </a:lnTo>
                <a:lnTo>
                  <a:pt x="896" y="1284"/>
                </a:lnTo>
                <a:lnTo>
                  <a:pt x="903" y="1279"/>
                </a:lnTo>
                <a:lnTo>
                  <a:pt x="903" y="1279"/>
                </a:lnTo>
                <a:lnTo>
                  <a:pt x="907" y="1275"/>
                </a:lnTo>
                <a:lnTo>
                  <a:pt x="910" y="1269"/>
                </a:lnTo>
                <a:lnTo>
                  <a:pt x="911" y="1265"/>
                </a:lnTo>
                <a:lnTo>
                  <a:pt x="911" y="1259"/>
                </a:lnTo>
                <a:lnTo>
                  <a:pt x="911" y="1249"/>
                </a:lnTo>
                <a:lnTo>
                  <a:pt x="909" y="1236"/>
                </a:lnTo>
                <a:lnTo>
                  <a:pt x="909" y="1236"/>
                </a:lnTo>
                <a:lnTo>
                  <a:pt x="922" y="1225"/>
                </a:lnTo>
                <a:lnTo>
                  <a:pt x="922" y="1225"/>
                </a:lnTo>
                <a:lnTo>
                  <a:pt x="924" y="1220"/>
                </a:lnTo>
                <a:lnTo>
                  <a:pt x="926" y="1216"/>
                </a:lnTo>
                <a:lnTo>
                  <a:pt x="927" y="1206"/>
                </a:lnTo>
                <a:lnTo>
                  <a:pt x="927" y="1206"/>
                </a:lnTo>
                <a:lnTo>
                  <a:pt x="927" y="1196"/>
                </a:lnTo>
                <a:lnTo>
                  <a:pt x="924" y="1187"/>
                </a:lnTo>
                <a:lnTo>
                  <a:pt x="919" y="1168"/>
                </a:lnTo>
                <a:lnTo>
                  <a:pt x="919" y="1168"/>
                </a:lnTo>
                <a:lnTo>
                  <a:pt x="901" y="1121"/>
                </a:lnTo>
                <a:lnTo>
                  <a:pt x="901" y="1121"/>
                </a:lnTo>
                <a:lnTo>
                  <a:pt x="881" y="1064"/>
                </a:lnTo>
                <a:lnTo>
                  <a:pt x="881" y="1064"/>
                </a:lnTo>
                <a:lnTo>
                  <a:pt x="855" y="996"/>
                </a:lnTo>
                <a:lnTo>
                  <a:pt x="855" y="996"/>
                </a:lnTo>
                <a:lnTo>
                  <a:pt x="829" y="937"/>
                </a:lnTo>
                <a:lnTo>
                  <a:pt x="803" y="878"/>
                </a:lnTo>
                <a:lnTo>
                  <a:pt x="803" y="878"/>
                </a:lnTo>
                <a:lnTo>
                  <a:pt x="790" y="852"/>
                </a:lnTo>
                <a:lnTo>
                  <a:pt x="764" y="804"/>
                </a:lnTo>
                <a:lnTo>
                  <a:pt x="737" y="760"/>
                </a:lnTo>
                <a:lnTo>
                  <a:pt x="728" y="747"/>
                </a:lnTo>
                <a:lnTo>
                  <a:pt x="725" y="742"/>
                </a:lnTo>
                <a:lnTo>
                  <a:pt x="722" y="742"/>
                </a:lnTo>
                <a:lnTo>
                  <a:pt x="722" y="742"/>
                </a:lnTo>
                <a:lnTo>
                  <a:pt x="730" y="737"/>
                </a:lnTo>
                <a:lnTo>
                  <a:pt x="733" y="731"/>
                </a:lnTo>
                <a:lnTo>
                  <a:pt x="735" y="724"/>
                </a:lnTo>
                <a:lnTo>
                  <a:pt x="735" y="715"/>
                </a:lnTo>
                <a:lnTo>
                  <a:pt x="733" y="699"/>
                </a:lnTo>
                <a:lnTo>
                  <a:pt x="730" y="683"/>
                </a:lnTo>
                <a:lnTo>
                  <a:pt x="730" y="683"/>
                </a:lnTo>
                <a:lnTo>
                  <a:pt x="725" y="663"/>
                </a:lnTo>
                <a:lnTo>
                  <a:pt x="720" y="643"/>
                </a:lnTo>
                <a:lnTo>
                  <a:pt x="708" y="601"/>
                </a:lnTo>
                <a:lnTo>
                  <a:pt x="708" y="601"/>
                </a:lnTo>
                <a:lnTo>
                  <a:pt x="704" y="582"/>
                </a:lnTo>
                <a:lnTo>
                  <a:pt x="698" y="563"/>
                </a:lnTo>
                <a:lnTo>
                  <a:pt x="698" y="563"/>
                </a:lnTo>
                <a:lnTo>
                  <a:pt x="691" y="545"/>
                </a:lnTo>
                <a:lnTo>
                  <a:pt x="684" y="526"/>
                </a:lnTo>
                <a:lnTo>
                  <a:pt x="684" y="526"/>
                </a:lnTo>
                <a:lnTo>
                  <a:pt x="682" y="517"/>
                </a:lnTo>
                <a:lnTo>
                  <a:pt x="681" y="507"/>
                </a:lnTo>
                <a:lnTo>
                  <a:pt x="679" y="485"/>
                </a:lnTo>
                <a:lnTo>
                  <a:pt x="682" y="445"/>
                </a:lnTo>
                <a:lnTo>
                  <a:pt x="682" y="445"/>
                </a:lnTo>
                <a:lnTo>
                  <a:pt x="686" y="406"/>
                </a:lnTo>
                <a:lnTo>
                  <a:pt x="691" y="367"/>
                </a:lnTo>
                <a:lnTo>
                  <a:pt x="691" y="367"/>
                </a:lnTo>
                <a:lnTo>
                  <a:pt x="692" y="353"/>
                </a:lnTo>
                <a:lnTo>
                  <a:pt x="694" y="338"/>
                </a:lnTo>
                <a:lnTo>
                  <a:pt x="694" y="324"/>
                </a:lnTo>
                <a:lnTo>
                  <a:pt x="692" y="309"/>
                </a:lnTo>
                <a:lnTo>
                  <a:pt x="689" y="296"/>
                </a:lnTo>
                <a:lnTo>
                  <a:pt x="684" y="285"/>
                </a:lnTo>
                <a:lnTo>
                  <a:pt x="675" y="273"/>
                </a:lnTo>
                <a:lnTo>
                  <a:pt x="669" y="269"/>
                </a:lnTo>
                <a:lnTo>
                  <a:pt x="663" y="263"/>
                </a:lnTo>
                <a:lnTo>
                  <a:pt x="663" y="263"/>
                </a:lnTo>
                <a:lnTo>
                  <a:pt x="652" y="257"/>
                </a:lnTo>
                <a:lnTo>
                  <a:pt x="640" y="254"/>
                </a:lnTo>
                <a:lnTo>
                  <a:pt x="627" y="252"/>
                </a:lnTo>
                <a:lnTo>
                  <a:pt x="616" y="250"/>
                </a:lnTo>
                <a:lnTo>
                  <a:pt x="616" y="250"/>
                </a:lnTo>
                <a:lnTo>
                  <a:pt x="596" y="246"/>
                </a:lnTo>
                <a:lnTo>
                  <a:pt x="585" y="243"/>
                </a:lnTo>
                <a:lnTo>
                  <a:pt x="575" y="241"/>
                </a:lnTo>
                <a:lnTo>
                  <a:pt x="575" y="241"/>
                </a:lnTo>
                <a:lnTo>
                  <a:pt x="568" y="241"/>
                </a:lnTo>
                <a:lnTo>
                  <a:pt x="561" y="240"/>
                </a:lnTo>
                <a:lnTo>
                  <a:pt x="558" y="237"/>
                </a:lnTo>
                <a:lnTo>
                  <a:pt x="557" y="236"/>
                </a:lnTo>
                <a:lnTo>
                  <a:pt x="555" y="233"/>
                </a:lnTo>
                <a:lnTo>
                  <a:pt x="555" y="229"/>
                </a:lnTo>
                <a:lnTo>
                  <a:pt x="555" y="229"/>
                </a:lnTo>
                <a:lnTo>
                  <a:pt x="555" y="224"/>
                </a:lnTo>
                <a:lnTo>
                  <a:pt x="558" y="221"/>
                </a:lnTo>
                <a:lnTo>
                  <a:pt x="564" y="214"/>
                </a:lnTo>
                <a:lnTo>
                  <a:pt x="570" y="207"/>
                </a:lnTo>
                <a:lnTo>
                  <a:pt x="575" y="201"/>
                </a:lnTo>
                <a:lnTo>
                  <a:pt x="575" y="201"/>
                </a:lnTo>
                <a:lnTo>
                  <a:pt x="581" y="182"/>
                </a:lnTo>
                <a:lnTo>
                  <a:pt x="581" y="182"/>
                </a:lnTo>
                <a:lnTo>
                  <a:pt x="606" y="182"/>
                </a:lnTo>
                <a:lnTo>
                  <a:pt x="630" y="179"/>
                </a:lnTo>
                <a:lnTo>
                  <a:pt x="630" y="179"/>
                </a:lnTo>
                <a:lnTo>
                  <a:pt x="643" y="178"/>
                </a:lnTo>
                <a:lnTo>
                  <a:pt x="659" y="175"/>
                </a:lnTo>
                <a:lnTo>
                  <a:pt x="676" y="169"/>
                </a:lnTo>
                <a:lnTo>
                  <a:pt x="694" y="164"/>
                </a:lnTo>
                <a:lnTo>
                  <a:pt x="701" y="159"/>
                </a:lnTo>
                <a:lnTo>
                  <a:pt x="708" y="155"/>
                </a:lnTo>
                <a:lnTo>
                  <a:pt x="714" y="149"/>
                </a:lnTo>
                <a:lnTo>
                  <a:pt x="718" y="143"/>
                </a:lnTo>
                <a:lnTo>
                  <a:pt x="722" y="138"/>
                </a:lnTo>
                <a:lnTo>
                  <a:pt x="724" y="130"/>
                </a:lnTo>
                <a:lnTo>
                  <a:pt x="724" y="123"/>
                </a:lnTo>
                <a:lnTo>
                  <a:pt x="721" y="114"/>
                </a:lnTo>
                <a:lnTo>
                  <a:pt x="721" y="114"/>
                </a:lnTo>
                <a:lnTo>
                  <a:pt x="717" y="104"/>
                </a:lnTo>
                <a:lnTo>
                  <a:pt x="709" y="94"/>
                </a:lnTo>
                <a:lnTo>
                  <a:pt x="701" y="86"/>
                </a:lnTo>
                <a:lnTo>
                  <a:pt x="692" y="78"/>
                </a:lnTo>
                <a:lnTo>
                  <a:pt x="682" y="71"/>
                </a:lnTo>
                <a:lnTo>
                  <a:pt x="672" y="64"/>
                </a:lnTo>
                <a:lnTo>
                  <a:pt x="652" y="54"/>
                </a:lnTo>
                <a:lnTo>
                  <a:pt x="652" y="54"/>
                </a:lnTo>
                <a:lnTo>
                  <a:pt x="640" y="51"/>
                </a:lnTo>
                <a:lnTo>
                  <a:pt x="629" y="48"/>
                </a:lnTo>
                <a:lnTo>
                  <a:pt x="616" y="45"/>
                </a:lnTo>
                <a:lnTo>
                  <a:pt x="604" y="42"/>
                </a:lnTo>
                <a:lnTo>
                  <a:pt x="604" y="42"/>
                </a:lnTo>
                <a:lnTo>
                  <a:pt x="597" y="38"/>
                </a:lnTo>
                <a:lnTo>
                  <a:pt x="590" y="34"/>
                </a:lnTo>
                <a:lnTo>
                  <a:pt x="575" y="24"/>
                </a:lnTo>
                <a:lnTo>
                  <a:pt x="575" y="24"/>
                </a:lnTo>
                <a:lnTo>
                  <a:pt x="567" y="18"/>
                </a:lnTo>
                <a:lnTo>
                  <a:pt x="558" y="13"/>
                </a:lnTo>
                <a:lnTo>
                  <a:pt x="539" y="6"/>
                </a:lnTo>
                <a:lnTo>
                  <a:pt x="539" y="6"/>
                </a:lnTo>
                <a:lnTo>
                  <a:pt x="522" y="2"/>
                </a:lnTo>
                <a:lnTo>
                  <a:pt x="513" y="2"/>
                </a:lnTo>
                <a:lnTo>
                  <a:pt x="503" y="0"/>
                </a:lnTo>
                <a:lnTo>
                  <a:pt x="495" y="2"/>
                </a:lnTo>
                <a:lnTo>
                  <a:pt x="486" y="5"/>
                </a:lnTo>
                <a:lnTo>
                  <a:pt x="479" y="9"/>
                </a:lnTo>
                <a:lnTo>
                  <a:pt x="471" y="15"/>
                </a:lnTo>
                <a:lnTo>
                  <a:pt x="471" y="15"/>
                </a:lnTo>
                <a:lnTo>
                  <a:pt x="467" y="18"/>
                </a:lnTo>
                <a:lnTo>
                  <a:pt x="463" y="19"/>
                </a:lnTo>
                <a:lnTo>
                  <a:pt x="451" y="21"/>
                </a:lnTo>
                <a:lnTo>
                  <a:pt x="431" y="19"/>
                </a:lnTo>
                <a:lnTo>
                  <a:pt x="431" y="19"/>
                </a:lnTo>
                <a:lnTo>
                  <a:pt x="405" y="19"/>
                </a:lnTo>
                <a:lnTo>
                  <a:pt x="394" y="21"/>
                </a:lnTo>
                <a:lnTo>
                  <a:pt x="381" y="22"/>
                </a:lnTo>
                <a:lnTo>
                  <a:pt x="381" y="22"/>
                </a:lnTo>
                <a:lnTo>
                  <a:pt x="366" y="26"/>
                </a:lnTo>
                <a:lnTo>
                  <a:pt x="352" y="32"/>
                </a:lnTo>
                <a:lnTo>
                  <a:pt x="339" y="39"/>
                </a:lnTo>
                <a:lnTo>
                  <a:pt x="333" y="44"/>
                </a:lnTo>
                <a:lnTo>
                  <a:pt x="327" y="48"/>
                </a:lnTo>
                <a:lnTo>
                  <a:pt x="327" y="48"/>
                </a:lnTo>
                <a:lnTo>
                  <a:pt x="323" y="54"/>
                </a:lnTo>
                <a:lnTo>
                  <a:pt x="321" y="58"/>
                </a:lnTo>
                <a:lnTo>
                  <a:pt x="320" y="64"/>
                </a:lnTo>
                <a:lnTo>
                  <a:pt x="319" y="68"/>
                </a:lnTo>
                <a:lnTo>
                  <a:pt x="320" y="78"/>
                </a:lnTo>
                <a:lnTo>
                  <a:pt x="323" y="88"/>
                </a:lnTo>
                <a:lnTo>
                  <a:pt x="329" y="99"/>
                </a:lnTo>
                <a:lnTo>
                  <a:pt x="336" y="107"/>
                </a:lnTo>
                <a:lnTo>
                  <a:pt x="344" y="114"/>
                </a:lnTo>
                <a:lnTo>
                  <a:pt x="353" y="122"/>
                </a:lnTo>
                <a:lnTo>
                  <a:pt x="353" y="122"/>
                </a:lnTo>
                <a:lnTo>
                  <a:pt x="378" y="138"/>
                </a:lnTo>
                <a:lnTo>
                  <a:pt x="404" y="151"/>
                </a:lnTo>
                <a:lnTo>
                  <a:pt x="431" y="161"/>
                </a:lnTo>
                <a:lnTo>
                  <a:pt x="460" y="169"/>
                </a:lnTo>
                <a:lnTo>
                  <a:pt x="460" y="169"/>
                </a:lnTo>
                <a:lnTo>
                  <a:pt x="470" y="203"/>
                </a:lnTo>
                <a:lnTo>
                  <a:pt x="470" y="203"/>
                </a:lnTo>
                <a:lnTo>
                  <a:pt x="473" y="211"/>
                </a:lnTo>
                <a:lnTo>
                  <a:pt x="474" y="220"/>
                </a:lnTo>
                <a:lnTo>
                  <a:pt x="474" y="230"/>
                </a:lnTo>
                <a:lnTo>
                  <a:pt x="474" y="239"/>
                </a:lnTo>
                <a:lnTo>
                  <a:pt x="474" y="239"/>
                </a:lnTo>
                <a:lnTo>
                  <a:pt x="473" y="244"/>
                </a:lnTo>
                <a:lnTo>
                  <a:pt x="469" y="249"/>
                </a:lnTo>
                <a:lnTo>
                  <a:pt x="464" y="253"/>
                </a:lnTo>
                <a:lnTo>
                  <a:pt x="460" y="256"/>
                </a:lnTo>
                <a:lnTo>
                  <a:pt x="460" y="256"/>
                </a:lnTo>
                <a:lnTo>
                  <a:pt x="450" y="262"/>
                </a:lnTo>
                <a:lnTo>
                  <a:pt x="444" y="265"/>
                </a:lnTo>
                <a:lnTo>
                  <a:pt x="438" y="266"/>
                </a:lnTo>
                <a:lnTo>
                  <a:pt x="438" y="266"/>
                </a:lnTo>
                <a:lnTo>
                  <a:pt x="427" y="267"/>
                </a:lnTo>
                <a:lnTo>
                  <a:pt x="417" y="270"/>
                </a:lnTo>
                <a:lnTo>
                  <a:pt x="417" y="270"/>
                </a:lnTo>
                <a:lnTo>
                  <a:pt x="405" y="273"/>
                </a:lnTo>
                <a:lnTo>
                  <a:pt x="396" y="278"/>
                </a:lnTo>
                <a:lnTo>
                  <a:pt x="388" y="283"/>
                </a:lnTo>
                <a:lnTo>
                  <a:pt x="381" y="289"/>
                </a:lnTo>
                <a:lnTo>
                  <a:pt x="375" y="298"/>
                </a:lnTo>
                <a:lnTo>
                  <a:pt x="369" y="305"/>
                </a:lnTo>
                <a:lnTo>
                  <a:pt x="365" y="314"/>
                </a:lnTo>
                <a:lnTo>
                  <a:pt x="360" y="322"/>
                </a:lnTo>
                <a:lnTo>
                  <a:pt x="356" y="343"/>
                </a:lnTo>
                <a:lnTo>
                  <a:pt x="353" y="363"/>
                </a:lnTo>
                <a:lnTo>
                  <a:pt x="352" y="383"/>
                </a:lnTo>
                <a:lnTo>
                  <a:pt x="350" y="403"/>
                </a:lnTo>
                <a:lnTo>
                  <a:pt x="350" y="403"/>
                </a:lnTo>
                <a:lnTo>
                  <a:pt x="350" y="416"/>
                </a:lnTo>
                <a:lnTo>
                  <a:pt x="349" y="428"/>
                </a:lnTo>
                <a:lnTo>
                  <a:pt x="346" y="452"/>
                </a:lnTo>
                <a:lnTo>
                  <a:pt x="346" y="452"/>
                </a:lnTo>
                <a:lnTo>
                  <a:pt x="343" y="483"/>
                </a:lnTo>
                <a:lnTo>
                  <a:pt x="337" y="513"/>
                </a:lnTo>
                <a:lnTo>
                  <a:pt x="330" y="543"/>
                </a:lnTo>
                <a:lnTo>
                  <a:pt x="326" y="574"/>
                </a:lnTo>
                <a:lnTo>
                  <a:pt x="326" y="574"/>
                </a:lnTo>
                <a:lnTo>
                  <a:pt x="321" y="592"/>
                </a:lnTo>
                <a:lnTo>
                  <a:pt x="317" y="610"/>
                </a:lnTo>
                <a:lnTo>
                  <a:pt x="314" y="628"/>
                </a:lnTo>
                <a:lnTo>
                  <a:pt x="311" y="647"/>
                </a:lnTo>
                <a:lnTo>
                  <a:pt x="311" y="647"/>
                </a:lnTo>
                <a:lnTo>
                  <a:pt x="310" y="657"/>
                </a:lnTo>
                <a:lnTo>
                  <a:pt x="307" y="664"/>
                </a:lnTo>
                <a:lnTo>
                  <a:pt x="303" y="672"/>
                </a:lnTo>
                <a:lnTo>
                  <a:pt x="295" y="677"/>
                </a:lnTo>
                <a:lnTo>
                  <a:pt x="295" y="677"/>
                </a:lnTo>
                <a:lnTo>
                  <a:pt x="280" y="688"/>
                </a:lnTo>
                <a:lnTo>
                  <a:pt x="265" y="699"/>
                </a:lnTo>
                <a:lnTo>
                  <a:pt x="251" y="711"/>
                </a:lnTo>
                <a:lnTo>
                  <a:pt x="238" y="724"/>
                </a:lnTo>
                <a:lnTo>
                  <a:pt x="238" y="724"/>
                </a:lnTo>
                <a:lnTo>
                  <a:pt x="218" y="745"/>
                </a:lnTo>
                <a:lnTo>
                  <a:pt x="199" y="767"/>
                </a:lnTo>
                <a:lnTo>
                  <a:pt x="199" y="767"/>
                </a:lnTo>
                <a:lnTo>
                  <a:pt x="183" y="787"/>
                </a:lnTo>
                <a:lnTo>
                  <a:pt x="167" y="809"/>
                </a:lnTo>
                <a:lnTo>
                  <a:pt x="140" y="852"/>
                </a:lnTo>
                <a:lnTo>
                  <a:pt x="112" y="897"/>
                </a:lnTo>
                <a:lnTo>
                  <a:pt x="86" y="942"/>
                </a:lnTo>
                <a:lnTo>
                  <a:pt x="86" y="942"/>
                </a:lnTo>
                <a:lnTo>
                  <a:pt x="76" y="959"/>
                </a:lnTo>
                <a:lnTo>
                  <a:pt x="67" y="978"/>
                </a:lnTo>
                <a:lnTo>
                  <a:pt x="50" y="1014"/>
                </a:lnTo>
                <a:lnTo>
                  <a:pt x="50" y="1014"/>
                </a:lnTo>
                <a:lnTo>
                  <a:pt x="27" y="1056"/>
                </a:lnTo>
                <a:lnTo>
                  <a:pt x="17" y="1077"/>
                </a:lnTo>
                <a:lnTo>
                  <a:pt x="7" y="1099"/>
                </a:lnTo>
                <a:lnTo>
                  <a:pt x="7" y="1099"/>
                </a:lnTo>
                <a:lnTo>
                  <a:pt x="3" y="1110"/>
                </a:lnTo>
                <a:lnTo>
                  <a:pt x="3" y="1110"/>
                </a:lnTo>
                <a:lnTo>
                  <a:pt x="0" y="1123"/>
                </a:lnTo>
                <a:lnTo>
                  <a:pt x="0" y="1129"/>
                </a:lnTo>
                <a:lnTo>
                  <a:pt x="0" y="1135"/>
                </a:lnTo>
                <a:lnTo>
                  <a:pt x="3" y="1141"/>
                </a:lnTo>
                <a:lnTo>
                  <a:pt x="5" y="1147"/>
                </a:lnTo>
                <a:lnTo>
                  <a:pt x="10" y="1152"/>
                </a:lnTo>
                <a:lnTo>
                  <a:pt x="16" y="1157"/>
                </a:lnTo>
                <a:lnTo>
                  <a:pt x="16" y="1157"/>
                </a:lnTo>
                <a:close/>
                <a:moveTo>
                  <a:pt x="632" y="628"/>
                </a:moveTo>
                <a:lnTo>
                  <a:pt x="632" y="628"/>
                </a:lnTo>
                <a:lnTo>
                  <a:pt x="627" y="620"/>
                </a:lnTo>
                <a:lnTo>
                  <a:pt x="624" y="611"/>
                </a:lnTo>
                <a:lnTo>
                  <a:pt x="624" y="611"/>
                </a:lnTo>
                <a:lnTo>
                  <a:pt x="626" y="599"/>
                </a:lnTo>
                <a:lnTo>
                  <a:pt x="627" y="589"/>
                </a:lnTo>
                <a:lnTo>
                  <a:pt x="627" y="589"/>
                </a:lnTo>
                <a:lnTo>
                  <a:pt x="632" y="594"/>
                </a:lnTo>
                <a:lnTo>
                  <a:pt x="634" y="598"/>
                </a:lnTo>
                <a:lnTo>
                  <a:pt x="640" y="610"/>
                </a:lnTo>
                <a:lnTo>
                  <a:pt x="645" y="623"/>
                </a:lnTo>
                <a:lnTo>
                  <a:pt x="650" y="633"/>
                </a:lnTo>
                <a:lnTo>
                  <a:pt x="650" y="633"/>
                </a:lnTo>
                <a:lnTo>
                  <a:pt x="666" y="659"/>
                </a:lnTo>
                <a:lnTo>
                  <a:pt x="666" y="659"/>
                </a:lnTo>
                <a:lnTo>
                  <a:pt x="671" y="670"/>
                </a:lnTo>
                <a:lnTo>
                  <a:pt x="673" y="676"/>
                </a:lnTo>
                <a:lnTo>
                  <a:pt x="676" y="682"/>
                </a:lnTo>
                <a:lnTo>
                  <a:pt x="676" y="682"/>
                </a:lnTo>
                <a:lnTo>
                  <a:pt x="642" y="641"/>
                </a:lnTo>
                <a:lnTo>
                  <a:pt x="642" y="641"/>
                </a:lnTo>
                <a:lnTo>
                  <a:pt x="632" y="628"/>
                </a:lnTo>
                <a:lnTo>
                  <a:pt x="632" y="628"/>
                </a:lnTo>
                <a:close/>
                <a:moveTo>
                  <a:pt x="404" y="599"/>
                </a:moveTo>
                <a:lnTo>
                  <a:pt x="404" y="599"/>
                </a:lnTo>
                <a:lnTo>
                  <a:pt x="391" y="605"/>
                </a:lnTo>
                <a:lnTo>
                  <a:pt x="378" y="612"/>
                </a:lnTo>
                <a:lnTo>
                  <a:pt x="378" y="612"/>
                </a:lnTo>
                <a:lnTo>
                  <a:pt x="379" y="607"/>
                </a:lnTo>
                <a:lnTo>
                  <a:pt x="379" y="607"/>
                </a:lnTo>
                <a:lnTo>
                  <a:pt x="385" y="572"/>
                </a:lnTo>
                <a:lnTo>
                  <a:pt x="394" y="537"/>
                </a:lnTo>
                <a:lnTo>
                  <a:pt x="401" y="503"/>
                </a:lnTo>
                <a:lnTo>
                  <a:pt x="407" y="468"/>
                </a:lnTo>
                <a:lnTo>
                  <a:pt x="407" y="468"/>
                </a:lnTo>
                <a:lnTo>
                  <a:pt x="414" y="428"/>
                </a:lnTo>
                <a:lnTo>
                  <a:pt x="414" y="428"/>
                </a:lnTo>
                <a:lnTo>
                  <a:pt x="415" y="410"/>
                </a:lnTo>
                <a:lnTo>
                  <a:pt x="417" y="392"/>
                </a:lnTo>
                <a:lnTo>
                  <a:pt x="417" y="392"/>
                </a:lnTo>
                <a:lnTo>
                  <a:pt x="418" y="384"/>
                </a:lnTo>
                <a:lnTo>
                  <a:pt x="419" y="377"/>
                </a:lnTo>
                <a:lnTo>
                  <a:pt x="419" y="377"/>
                </a:lnTo>
                <a:lnTo>
                  <a:pt x="421" y="413"/>
                </a:lnTo>
                <a:lnTo>
                  <a:pt x="424" y="432"/>
                </a:lnTo>
                <a:lnTo>
                  <a:pt x="427" y="449"/>
                </a:lnTo>
                <a:lnTo>
                  <a:pt x="427" y="449"/>
                </a:lnTo>
                <a:lnTo>
                  <a:pt x="432" y="468"/>
                </a:lnTo>
                <a:lnTo>
                  <a:pt x="440" y="485"/>
                </a:lnTo>
                <a:lnTo>
                  <a:pt x="447" y="503"/>
                </a:lnTo>
                <a:lnTo>
                  <a:pt x="453" y="520"/>
                </a:lnTo>
                <a:lnTo>
                  <a:pt x="453" y="520"/>
                </a:lnTo>
                <a:lnTo>
                  <a:pt x="454" y="529"/>
                </a:lnTo>
                <a:lnTo>
                  <a:pt x="454" y="539"/>
                </a:lnTo>
                <a:lnTo>
                  <a:pt x="453" y="558"/>
                </a:lnTo>
                <a:lnTo>
                  <a:pt x="453" y="558"/>
                </a:lnTo>
                <a:lnTo>
                  <a:pt x="453" y="572"/>
                </a:lnTo>
                <a:lnTo>
                  <a:pt x="451" y="579"/>
                </a:lnTo>
                <a:lnTo>
                  <a:pt x="448" y="582"/>
                </a:lnTo>
                <a:lnTo>
                  <a:pt x="445" y="585"/>
                </a:lnTo>
                <a:lnTo>
                  <a:pt x="445" y="585"/>
                </a:lnTo>
                <a:lnTo>
                  <a:pt x="425" y="592"/>
                </a:lnTo>
                <a:lnTo>
                  <a:pt x="404" y="599"/>
                </a:lnTo>
                <a:lnTo>
                  <a:pt x="404" y="599"/>
                </a:lnTo>
                <a:close/>
              </a:path>
            </a:pathLst>
          </a:custGeom>
          <a:pattFill prst="pct5">
            <a:fgClr>
              <a:srgbClr val="BFD70B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12002" y="1743318"/>
            <a:ext cx="2059356" cy="691542"/>
            <a:chOff x="3612002" y="1743318"/>
            <a:chExt cx="2059356" cy="691542"/>
          </a:xfrm>
        </p:grpSpPr>
        <p:sp>
          <p:nvSpPr>
            <p:cNvPr id="7" name="Freeform 428"/>
            <p:cNvSpPr/>
            <p:nvPr/>
          </p:nvSpPr>
          <p:spPr bwMode="auto">
            <a:xfrm rot="16200000">
              <a:off x="4295909" y="1059411"/>
              <a:ext cx="691542" cy="2059356"/>
            </a:xfrm>
            <a:custGeom>
              <a:avLst/>
              <a:gdLst>
                <a:gd name="T0" fmla="*/ 294 w 294"/>
                <a:gd name="T1" fmla="*/ 1776 h 1957"/>
                <a:gd name="T2" fmla="*/ 146 w 294"/>
                <a:gd name="T3" fmla="*/ 1957 h 1957"/>
                <a:gd name="T4" fmla="*/ 0 w 294"/>
                <a:gd name="T5" fmla="*/ 1768 h 1957"/>
                <a:gd name="T6" fmla="*/ 0 w 294"/>
                <a:gd name="T7" fmla="*/ 0 h 1957"/>
                <a:gd name="T8" fmla="*/ 294 w 294"/>
                <a:gd name="T9" fmla="*/ 0 h 1957"/>
                <a:gd name="T10" fmla="*/ 294 w 294"/>
                <a:gd name="T11" fmla="*/ 1776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57">
                  <a:moveTo>
                    <a:pt x="294" y="1776"/>
                  </a:moveTo>
                  <a:lnTo>
                    <a:pt x="146" y="1957"/>
                  </a:lnTo>
                  <a:lnTo>
                    <a:pt x="0" y="1768"/>
                  </a:lnTo>
                  <a:lnTo>
                    <a:pt x="0" y="0"/>
                  </a:lnTo>
                  <a:lnTo>
                    <a:pt x="294" y="0"/>
                  </a:lnTo>
                  <a:lnTo>
                    <a:pt x="294" y="1776"/>
                  </a:lnTo>
                </a:path>
              </a:pathLst>
            </a:custGeom>
            <a:solidFill>
              <a:srgbClr val="959B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latin typeface="+mn-ea"/>
              </a:endParaRPr>
            </a:p>
          </p:txBody>
        </p:sp>
        <p:sp>
          <p:nvSpPr>
            <p:cNvPr id="12" name="Rectangle 70"/>
            <p:cNvSpPr/>
            <p:nvPr/>
          </p:nvSpPr>
          <p:spPr>
            <a:xfrm>
              <a:off x="3706870" y="1855899"/>
              <a:ext cx="1903634" cy="52755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3765">
                <a:spcBef>
                  <a:spcPct val="0"/>
                </a:spcBef>
              </a:pPr>
              <a:r>
                <a:rPr lang="zh-CN" altLang="en-US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鞋子</a:t>
              </a:r>
              <a:endParaRPr lang="en-US" noProof="1">
                <a:solidFill>
                  <a:schemeClr val="bg1">
                    <a:lumMod val="95000"/>
                  </a:schemeClr>
                </a:solidFill>
                <a:latin typeface="+mn-ea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12002" y="2467349"/>
            <a:ext cx="2282330" cy="691542"/>
            <a:chOff x="3612002" y="2467349"/>
            <a:chExt cx="2282330" cy="691542"/>
          </a:xfrm>
        </p:grpSpPr>
        <p:sp>
          <p:nvSpPr>
            <p:cNvPr id="8" name="Freeform 430"/>
            <p:cNvSpPr/>
            <p:nvPr/>
          </p:nvSpPr>
          <p:spPr bwMode="auto">
            <a:xfrm rot="16200000">
              <a:off x="4407396" y="1671955"/>
              <a:ext cx="691542" cy="2282330"/>
            </a:xfrm>
            <a:custGeom>
              <a:avLst/>
              <a:gdLst>
                <a:gd name="T0" fmla="*/ 295 w 295"/>
                <a:gd name="T1" fmla="*/ 2030 h 2170"/>
                <a:gd name="T2" fmla="*/ 148 w 295"/>
                <a:gd name="T3" fmla="*/ 2170 h 2170"/>
                <a:gd name="T4" fmla="*/ 0 w 295"/>
                <a:gd name="T5" fmla="*/ 2025 h 2170"/>
                <a:gd name="T6" fmla="*/ 0 w 295"/>
                <a:gd name="T7" fmla="*/ 0 h 2170"/>
                <a:gd name="T8" fmla="*/ 295 w 295"/>
                <a:gd name="T9" fmla="*/ 0 h 2170"/>
                <a:gd name="T10" fmla="*/ 295 w 295"/>
                <a:gd name="T11" fmla="*/ 2030 h 2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170">
                  <a:moveTo>
                    <a:pt x="295" y="2030"/>
                  </a:moveTo>
                  <a:lnTo>
                    <a:pt x="148" y="2170"/>
                  </a:lnTo>
                  <a:lnTo>
                    <a:pt x="0" y="2025"/>
                  </a:lnTo>
                  <a:lnTo>
                    <a:pt x="0" y="0"/>
                  </a:lnTo>
                  <a:lnTo>
                    <a:pt x="295" y="0"/>
                  </a:lnTo>
                  <a:lnTo>
                    <a:pt x="295" y="2030"/>
                  </a:lnTo>
                </a:path>
              </a:pathLst>
            </a:custGeom>
            <a:solidFill>
              <a:srgbClr val="959B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latin typeface="+mn-ea"/>
              </a:endParaRPr>
            </a:p>
          </p:txBody>
        </p:sp>
        <p:sp>
          <p:nvSpPr>
            <p:cNvPr id="13" name="Rectangle 71"/>
            <p:cNvSpPr/>
            <p:nvPr/>
          </p:nvSpPr>
          <p:spPr>
            <a:xfrm>
              <a:off x="3706870" y="2572922"/>
              <a:ext cx="1903634" cy="52755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3765">
                <a:spcBef>
                  <a:spcPct val="0"/>
                </a:spcBef>
              </a:pPr>
              <a:r>
                <a:rPr lang="zh-CN" altLang="en-US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挎包</a:t>
              </a:r>
              <a:endParaRPr lang="en-US" noProof="1">
                <a:solidFill>
                  <a:schemeClr val="bg1">
                    <a:lumMod val="95000"/>
                  </a:schemeClr>
                </a:solidFill>
                <a:latin typeface="+mn-ea"/>
                <a:cs typeface="Lato Light" panose="020F040202020403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12001" y="3191380"/>
            <a:ext cx="2107737" cy="691542"/>
            <a:chOff x="3612001" y="3191380"/>
            <a:chExt cx="2107737" cy="691542"/>
          </a:xfrm>
        </p:grpSpPr>
        <p:sp>
          <p:nvSpPr>
            <p:cNvPr id="9" name="Freeform 432"/>
            <p:cNvSpPr/>
            <p:nvPr/>
          </p:nvSpPr>
          <p:spPr bwMode="auto">
            <a:xfrm rot="16200000">
              <a:off x="4320099" y="2483282"/>
              <a:ext cx="691542" cy="2107737"/>
            </a:xfrm>
            <a:custGeom>
              <a:avLst/>
              <a:gdLst>
                <a:gd name="T0" fmla="*/ 292 w 292"/>
                <a:gd name="T1" fmla="*/ 1867 h 2003"/>
                <a:gd name="T2" fmla="*/ 150 w 292"/>
                <a:gd name="T3" fmla="*/ 2003 h 2003"/>
                <a:gd name="T4" fmla="*/ 0 w 292"/>
                <a:gd name="T5" fmla="*/ 1860 h 2003"/>
                <a:gd name="T6" fmla="*/ 0 w 292"/>
                <a:gd name="T7" fmla="*/ 0 h 2003"/>
                <a:gd name="T8" fmla="*/ 292 w 292"/>
                <a:gd name="T9" fmla="*/ 0 h 2003"/>
                <a:gd name="T10" fmla="*/ 292 w 292"/>
                <a:gd name="T11" fmla="*/ 1867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2003">
                  <a:moveTo>
                    <a:pt x="292" y="1867"/>
                  </a:moveTo>
                  <a:lnTo>
                    <a:pt x="150" y="2003"/>
                  </a:lnTo>
                  <a:lnTo>
                    <a:pt x="0" y="1860"/>
                  </a:lnTo>
                  <a:lnTo>
                    <a:pt x="0" y="0"/>
                  </a:lnTo>
                  <a:lnTo>
                    <a:pt x="292" y="0"/>
                  </a:lnTo>
                  <a:lnTo>
                    <a:pt x="292" y="1867"/>
                  </a:lnTo>
                </a:path>
              </a:pathLst>
            </a:custGeom>
            <a:solidFill>
              <a:srgbClr val="959B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latin typeface="+mn-ea"/>
              </a:endParaRPr>
            </a:p>
          </p:txBody>
        </p:sp>
        <p:sp>
          <p:nvSpPr>
            <p:cNvPr id="14" name="Rectangle 72"/>
            <p:cNvSpPr/>
            <p:nvPr/>
          </p:nvSpPr>
          <p:spPr>
            <a:xfrm>
              <a:off x="3706870" y="3289945"/>
              <a:ext cx="1903634" cy="52755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3765">
                <a:spcBef>
                  <a:spcPct val="0"/>
                </a:spcBef>
              </a:pPr>
              <a:r>
                <a:rPr lang="zh-CN" altLang="en-US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裙子</a:t>
              </a:r>
              <a:endParaRPr lang="en-US" noProof="1">
                <a:solidFill>
                  <a:schemeClr val="bg1">
                    <a:lumMod val="95000"/>
                  </a:schemeClr>
                </a:solidFill>
                <a:latin typeface="+mn-ea"/>
                <a:cs typeface="Lato Light" panose="020F0402020204030203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612002" y="3915411"/>
            <a:ext cx="1998502" cy="691542"/>
            <a:chOff x="3612002" y="3915411"/>
            <a:chExt cx="1998502" cy="691542"/>
          </a:xfrm>
        </p:grpSpPr>
        <p:sp>
          <p:nvSpPr>
            <p:cNvPr id="10" name="Freeform 434"/>
            <p:cNvSpPr/>
            <p:nvPr/>
          </p:nvSpPr>
          <p:spPr bwMode="auto">
            <a:xfrm rot="16200000">
              <a:off x="4193888" y="3333525"/>
              <a:ext cx="691542" cy="1855313"/>
            </a:xfrm>
            <a:custGeom>
              <a:avLst/>
              <a:gdLst>
                <a:gd name="T0" fmla="*/ 295 w 295"/>
                <a:gd name="T1" fmla="*/ 1601 h 1764"/>
                <a:gd name="T2" fmla="*/ 150 w 295"/>
                <a:gd name="T3" fmla="*/ 1764 h 1764"/>
                <a:gd name="T4" fmla="*/ 0 w 295"/>
                <a:gd name="T5" fmla="*/ 1591 h 1764"/>
                <a:gd name="T6" fmla="*/ 0 w 295"/>
                <a:gd name="T7" fmla="*/ 0 h 1764"/>
                <a:gd name="T8" fmla="*/ 295 w 295"/>
                <a:gd name="T9" fmla="*/ 0 h 1764"/>
                <a:gd name="T10" fmla="*/ 295 w 295"/>
                <a:gd name="T11" fmla="*/ 1601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1764">
                  <a:moveTo>
                    <a:pt x="295" y="1601"/>
                  </a:moveTo>
                  <a:lnTo>
                    <a:pt x="150" y="1764"/>
                  </a:lnTo>
                  <a:lnTo>
                    <a:pt x="0" y="1591"/>
                  </a:lnTo>
                  <a:lnTo>
                    <a:pt x="0" y="0"/>
                  </a:lnTo>
                  <a:lnTo>
                    <a:pt x="295" y="0"/>
                  </a:lnTo>
                  <a:lnTo>
                    <a:pt x="295" y="1601"/>
                  </a:lnTo>
                </a:path>
              </a:pathLst>
            </a:custGeom>
            <a:solidFill>
              <a:srgbClr val="959B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latin typeface="+mn-ea"/>
              </a:endParaRPr>
            </a:p>
          </p:txBody>
        </p:sp>
        <p:sp>
          <p:nvSpPr>
            <p:cNvPr id="15" name="Rectangle 73"/>
            <p:cNvSpPr/>
            <p:nvPr/>
          </p:nvSpPr>
          <p:spPr>
            <a:xfrm>
              <a:off x="3706870" y="4006968"/>
              <a:ext cx="1903634" cy="52755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3765">
                <a:spcBef>
                  <a:spcPct val="0"/>
                </a:spcBef>
              </a:pPr>
              <a:r>
                <a:rPr lang="zh-CN" altLang="en-US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帽子</a:t>
              </a:r>
              <a:endParaRPr lang="en-US" noProof="1">
                <a:solidFill>
                  <a:schemeClr val="bg1">
                    <a:lumMod val="95000"/>
                  </a:schemeClr>
                </a:solidFill>
                <a:latin typeface="+mn-ea"/>
                <a:cs typeface="Lato Light" panose="020F0402020204030203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12003" y="4639440"/>
            <a:ext cx="1996250" cy="686838"/>
            <a:chOff x="3612003" y="4639440"/>
            <a:chExt cx="1996250" cy="686838"/>
          </a:xfrm>
        </p:grpSpPr>
        <p:sp>
          <p:nvSpPr>
            <p:cNvPr id="11" name="Freeform 435"/>
            <p:cNvSpPr/>
            <p:nvPr/>
          </p:nvSpPr>
          <p:spPr bwMode="auto">
            <a:xfrm rot="16200000">
              <a:off x="4266709" y="3984734"/>
              <a:ext cx="686838" cy="1996250"/>
            </a:xfrm>
            <a:custGeom>
              <a:avLst/>
              <a:gdLst>
                <a:gd name="T0" fmla="*/ 293 w 293"/>
                <a:gd name="T1" fmla="*/ 1749 h 1898"/>
                <a:gd name="T2" fmla="*/ 157 w 293"/>
                <a:gd name="T3" fmla="*/ 1898 h 1898"/>
                <a:gd name="T4" fmla="*/ 0 w 293"/>
                <a:gd name="T5" fmla="*/ 1742 h 1898"/>
                <a:gd name="T6" fmla="*/ 0 w 293"/>
                <a:gd name="T7" fmla="*/ 0 h 1898"/>
                <a:gd name="T8" fmla="*/ 293 w 293"/>
                <a:gd name="T9" fmla="*/ 0 h 1898"/>
                <a:gd name="T10" fmla="*/ 293 w 293"/>
                <a:gd name="T11" fmla="*/ 1749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98">
                  <a:moveTo>
                    <a:pt x="293" y="1749"/>
                  </a:moveTo>
                  <a:lnTo>
                    <a:pt x="157" y="1898"/>
                  </a:lnTo>
                  <a:lnTo>
                    <a:pt x="0" y="1742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1749"/>
                  </a:lnTo>
                  <a:close/>
                </a:path>
              </a:pathLst>
            </a:custGeom>
            <a:solidFill>
              <a:srgbClr val="959B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en-US">
                <a:latin typeface="+mn-ea"/>
              </a:endParaRPr>
            </a:p>
          </p:txBody>
        </p:sp>
        <p:sp>
          <p:nvSpPr>
            <p:cNvPr id="16" name="Rectangle 74"/>
            <p:cNvSpPr/>
            <p:nvPr/>
          </p:nvSpPr>
          <p:spPr>
            <a:xfrm>
              <a:off x="3706870" y="4723991"/>
              <a:ext cx="1574332" cy="52755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3765">
                <a:spcBef>
                  <a:spcPct val="0"/>
                </a:spcBef>
              </a:pPr>
              <a:r>
                <a:rPr lang="zh-CN" altLang="en-US" noProof="1">
                  <a:solidFill>
                    <a:schemeClr val="bg1">
                      <a:lumMod val="95000"/>
                    </a:schemeClr>
                  </a:solidFill>
                  <a:latin typeface="+mn-ea"/>
                  <a:cs typeface="Lato Light" panose="020F0402020204030203" pitchFamily="34" charset="0"/>
                </a:rPr>
                <a:t>项链</a:t>
              </a:r>
              <a:endParaRPr lang="en-US" noProof="1">
                <a:solidFill>
                  <a:schemeClr val="bg1">
                    <a:lumMod val="95000"/>
                  </a:schemeClr>
                </a:solidFill>
                <a:latin typeface="+mn-ea"/>
                <a:cs typeface="Lato Light" panose="020F0402020204030203" pitchFamily="34" charset="0"/>
              </a:endParaRPr>
            </a:p>
          </p:txBody>
        </p:sp>
      </p:grpSp>
      <p:graphicFrame>
        <p:nvGraphicFramePr>
          <p:cNvPr id="40" name="Chart 103"/>
          <p:cNvGraphicFramePr/>
          <p:nvPr/>
        </p:nvGraphicFramePr>
        <p:xfrm>
          <a:off x="6223854" y="1303109"/>
          <a:ext cx="5415649" cy="345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265784" y="4477161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8386" y="5340650"/>
            <a:ext cx="2233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40" grpId="0">
        <p:bldAsOne/>
      </p:bldGraphic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泪滴形 14"/>
          <p:cNvSpPr/>
          <p:nvPr/>
        </p:nvSpPr>
        <p:spPr>
          <a:xfrm>
            <a:off x="1219448" y="1132996"/>
            <a:ext cx="4593521" cy="5043043"/>
          </a:xfrm>
          <a:prstGeom prst="teardrop">
            <a:avLst/>
          </a:prstGeom>
          <a:solidFill>
            <a:srgbClr val="B9A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5976176" y="1807487"/>
            <a:ext cx="29384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B9A4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TWO</a:t>
            </a:r>
          </a:p>
          <a:p>
            <a:r>
              <a:rPr lang="en-US" sz="4400" b="1" dirty="0">
                <a:solidFill>
                  <a:srgbClr val="B9A4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MESSAGE</a:t>
            </a:r>
          </a:p>
        </p:txBody>
      </p:sp>
      <p:sp>
        <p:nvSpPr>
          <p:cNvPr id="7" name="Rectangle 20"/>
          <p:cNvSpPr/>
          <p:nvPr/>
        </p:nvSpPr>
        <p:spPr>
          <a:xfrm>
            <a:off x="5976177" y="3502118"/>
            <a:ext cx="4330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4" name="泪滴形 13"/>
          <p:cNvSpPr/>
          <p:nvPr/>
        </p:nvSpPr>
        <p:spPr>
          <a:xfrm>
            <a:off x="1067048" y="980596"/>
            <a:ext cx="4593521" cy="5043043"/>
          </a:xfrm>
          <a:prstGeom prst="teardrop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-23073" y="1476498"/>
            <a:ext cx="753091" cy="3895477"/>
            <a:chOff x="-23073" y="1476498"/>
            <a:chExt cx="753091" cy="3895477"/>
          </a:xfrm>
        </p:grpSpPr>
        <p:sp>
          <p:nvSpPr>
            <p:cNvPr id="4" name="Rectángulo 26"/>
            <p:cNvSpPr/>
            <p:nvPr/>
          </p:nvSpPr>
          <p:spPr>
            <a:xfrm>
              <a:off x="-23073" y="2045250"/>
              <a:ext cx="719608" cy="3326725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2"/>
            <p:cNvSpPr/>
            <p:nvPr/>
          </p:nvSpPr>
          <p:spPr>
            <a:xfrm>
              <a:off x="-20986" y="1476498"/>
              <a:ext cx="751004" cy="568752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1" name="CuadroTexto 55"/>
          <p:cNvSpPr txBox="1"/>
          <p:nvPr/>
        </p:nvSpPr>
        <p:spPr>
          <a:xfrm>
            <a:off x="1583197" y="1576208"/>
            <a:ext cx="9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Segoe UI Light" panose="020B0502040204020203" pitchFamily="34" charset="0"/>
              </a:rPr>
              <a:t>Mérida</a:t>
            </a:r>
          </a:p>
        </p:txBody>
      </p:sp>
      <p:sp>
        <p:nvSpPr>
          <p:cNvPr id="42" name="CuadroTexto 56"/>
          <p:cNvSpPr txBox="1"/>
          <p:nvPr/>
        </p:nvSpPr>
        <p:spPr>
          <a:xfrm>
            <a:off x="4289541" y="1576208"/>
            <a:ext cx="9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Segoe UI Light" panose="020B0502040204020203" pitchFamily="34" charset="0"/>
              </a:rPr>
              <a:t>Caripe</a:t>
            </a:r>
          </a:p>
        </p:txBody>
      </p:sp>
      <p:sp>
        <p:nvSpPr>
          <p:cNvPr id="43" name="CuadroTexto 57"/>
          <p:cNvSpPr txBox="1"/>
          <p:nvPr/>
        </p:nvSpPr>
        <p:spPr>
          <a:xfrm>
            <a:off x="6957055" y="1576208"/>
            <a:ext cx="9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Segoe UI Light" panose="020B0502040204020203" pitchFamily="34" charset="0"/>
              </a:rPr>
              <a:t>Caripito</a:t>
            </a:r>
          </a:p>
        </p:txBody>
      </p:sp>
      <p:sp>
        <p:nvSpPr>
          <p:cNvPr id="44" name="CuadroTexto 58"/>
          <p:cNvSpPr txBox="1"/>
          <p:nvPr/>
        </p:nvSpPr>
        <p:spPr>
          <a:xfrm>
            <a:off x="9513427" y="1576208"/>
            <a:ext cx="120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Segoe UI Light" panose="020B0502040204020203" pitchFamily="34" charset="0"/>
              </a:rPr>
              <a:t>Rio Caribe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91705" y="1476498"/>
            <a:ext cx="2735420" cy="3912367"/>
            <a:chOff x="691705" y="1476498"/>
            <a:chExt cx="2735420" cy="3912367"/>
          </a:xfrm>
        </p:grpSpPr>
        <p:sp>
          <p:nvSpPr>
            <p:cNvPr id="8" name="Rectángulo 4"/>
            <p:cNvSpPr/>
            <p:nvPr/>
          </p:nvSpPr>
          <p:spPr>
            <a:xfrm>
              <a:off x="710606" y="2066067"/>
              <a:ext cx="2686929" cy="3291840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9"/>
            <p:cNvSpPr/>
            <p:nvPr/>
          </p:nvSpPr>
          <p:spPr>
            <a:xfrm>
              <a:off x="691705" y="4481999"/>
              <a:ext cx="2700997" cy="889976"/>
            </a:xfrm>
            <a:prstGeom prst="rect">
              <a:avLst/>
            </a:prstGeom>
            <a:solidFill>
              <a:srgbClr val="959B5F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CuadroTexto 34"/>
            <p:cNvSpPr txBox="1"/>
            <p:nvPr/>
          </p:nvSpPr>
          <p:spPr>
            <a:xfrm>
              <a:off x="808577" y="4568650"/>
              <a:ext cx="6607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4000" dirty="0">
                  <a:solidFill>
                    <a:schemeClr val="bg1"/>
                  </a:solidFill>
                  <a:latin typeface="FontAwesome" pitchFamily="50" charset="0"/>
                  <a:ea typeface="Segoe UI" panose="020B0502040204020203" pitchFamily="34" charset="0"/>
                  <a:cs typeface="Segoe UI" panose="020B0502040204020203" pitchFamily="34" charset="0"/>
                </a:rPr>
                <a:t></a:t>
              </a:r>
              <a:endParaRPr lang="es-MX" sz="40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ectángulo 49"/>
            <p:cNvSpPr/>
            <p:nvPr/>
          </p:nvSpPr>
          <p:spPr>
            <a:xfrm>
              <a:off x="2492947" y="4498889"/>
              <a:ext cx="889200" cy="88997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CuadroTexto 35"/>
            <p:cNvSpPr txBox="1"/>
            <p:nvPr/>
          </p:nvSpPr>
          <p:spPr>
            <a:xfrm>
              <a:off x="2448972" y="4814871"/>
              <a:ext cx="9781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24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2200$</a:t>
              </a:r>
            </a:p>
          </p:txBody>
        </p:sp>
        <p:sp>
          <p:nvSpPr>
            <p:cNvPr id="29" name="CuadroTexto 36"/>
            <p:cNvSpPr txBox="1"/>
            <p:nvPr/>
          </p:nvSpPr>
          <p:spPr>
            <a:xfrm>
              <a:off x="2467757" y="4627536"/>
              <a:ext cx="6014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6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Price</a:t>
              </a:r>
            </a:p>
          </p:txBody>
        </p:sp>
        <p:sp>
          <p:nvSpPr>
            <p:cNvPr id="36" name="CuadroTexto 50"/>
            <p:cNvSpPr txBox="1"/>
            <p:nvPr/>
          </p:nvSpPr>
          <p:spPr>
            <a:xfrm>
              <a:off x="1419475" y="4699909"/>
              <a:ext cx="10802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 que vulpu pulvinar</a:t>
              </a:r>
            </a:p>
          </p:txBody>
        </p:sp>
        <p:sp>
          <p:nvSpPr>
            <p:cNvPr id="45" name="Rectángulo 59"/>
            <p:cNvSpPr/>
            <p:nvPr/>
          </p:nvSpPr>
          <p:spPr>
            <a:xfrm>
              <a:off x="735958" y="1476498"/>
              <a:ext cx="2672165" cy="568752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97535" y="1476498"/>
            <a:ext cx="2706184" cy="3912367"/>
            <a:chOff x="3397535" y="1476498"/>
            <a:chExt cx="2706184" cy="3912367"/>
          </a:xfrm>
        </p:grpSpPr>
        <p:sp>
          <p:nvSpPr>
            <p:cNvPr id="9" name="Rectángulo 5"/>
            <p:cNvSpPr/>
            <p:nvPr/>
          </p:nvSpPr>
          <p:spPr>
            <a:xfrm>
              <a:off x="3397535" y="2066068"/>
              <a:ext cx="2686929" cy="3291840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20"/>
            <p:cNvSpPr/>
            <p:nvPr/>
          </p:nvSpPr>
          <p:spPr>
            <a:xfrm>
              <a:off x="3398100" y="4488746"/>
              <a:ext cx="2666572" cy="889976"/>
            </a:xfrm>
            <a:prstGeom prst="rect">
              <a:avLst/>
            </a:prstGeom>
            <a:solidFill>
              <a:srgbClr val="B9A48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37"/>
            <p:cNvSpPr txBox="1"/>
            <p:nvPr/>
          </p:nvSpPr>
          <p:spPr>
            <a:xfrm>
              <a:off x="3485171" y="4568650"/>
              <a:ext cx="6607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4000" dirty="0">
                  <a:solidFill>
                    <a:schemeClr val="bg1"/>
                  </a:solidFill>
                  <a:latin typeface="FontAwesome" pitchFamily="50" charset="0"/>
                  <a:ea typeface="Segoe UI" panose="020B0502040204020203" pitchFamily="34" charset="0"/>
                  <a:cs typeface="Segoe UI" panose="020B0502040204020203" pitchFamily="34" charset="0"/>
                </a:rPr>
                <a:t></a:t>
              </a:r>
              <a:endParaRPr lang="es-MX" sz="40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ángulo 48"/>
            <p:cNvSpPr/>
            <p:nvPr/>
          </p:nvSpPr>
          <p:spPr>
            <a:xfrm>
              <a:off x="5166765" y="4498889"/>
              <a:ext cx="889200" cy="88997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CuadroTexto 38"/>
            <p:cNvSpPr txBox="1"/>
            <p:nvPr/>
          </p:nvSpPr>
          <p:spPr>
            <a:xfrm>
              <a:off x="5125566" y="4814871"/>
              <a:ext cx="9781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24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2200$</a:t>
              </a:r>
            </a:p>
          </p:txBody>
        </p:sp>
        <p:sp>
          <p:nvSpPr>
            <p:cNvPr id="31" name="CuadroTexto 39"/>
            <p:cNvSpPr txBox="1"/>
            <p:nvPr/>
          </p:nvSpPr>
          <p:spPr>
            <a:xfrm>
              <a:off x="5144351" y="4627536"/>
              <a:ext cx="6014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MX" sz="16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Price</a:t>
              </a:r>
            </a:p>
          </p:txBody>
        </p:sp>
        <p:sp>
          <p:nvSpPr>
            <p:cNvPr id="37" name="CuadroTexto 51"/>
            <p:cNvSpPr txBox="1"/>
            <p:nvPr/>
          </p:nvSpPr>
          <p:spPr>
            <a:xfrm>
              <a:off x="4106161" y="4719097"/>
              <a:ext cx="10802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 que vulpu pulvinar</a:t>
              </a:r>
            </a:p>
          </p:txBody>
        </p:sp>
        <p:sp>
          <p:nvSpPr>
            <p:cNvPr id="46" name="Rectángulo 60"/>
            <p:cNvSpPr/>
            <p:nvPr/>
          </p:nvSpPr>
          <p:spPr>
            <a:xfrm>
              <a:off x="3408122" y="1476498"/>
              <a:ext cx="2673117" cy="568752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84464" y="1476498"/>
            <a:ext cx="2690639" cy="3902224"/>
            <a:chOff x="6084464" y="1476498"/>
            <a:chExt cx="2690639" cy="3902224"/>
          </a:xfrm>
        </p:grpSpPr>
        <p:sp>
          <p:nvSpPr>
            <p:cNvPr id="10" name="Rectángulo 6"/>
            <p:cNvSpPr/>
            <p:nvPr/>
          </p:nvSpPr>
          <p:spPr>
            <a:xfrm>
              <a:off x="6084464" y="2066067"/>
              <a:ext cx="2686929" cy="329184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Rectángulo 21"/>
            <p:cNvSpPr/>
            <p:nvPr/>
          </p:nvSpPr>
          <p:spPr>
            <a:xfrm>
              <a:off x="6102267" y="4488746"/>
              <a:ext cx="2619021" cy="889976"/>
            </a:xfrm>
            <a:prstGeom prst="rect">
              <a:avLst/>
            </a:prstGeom>
            <a:solidFill>
              <a:srgbClr val="959B5F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CuadroTexto 40"/>
            <p:cNvSpPr txBox="1"/>
            <p:nvPr/>
          </p:nvSpPr>
          <p:spPr>
            <a:xfrm>
              <a:off x="6156555" y="4568650"/>
              <a:ext cx="6607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000" dirty="0">
                  <a:solidFill>
                    <a:schemeClr val="bg1"/>
                  </a:solidFill>
                  <a:latin typeface="FontAwesome" pitchFamily="50" charset="0"/>
                  <a:ea typeface="Segoe UI" panose="020B0502040204020203" pitchFamily="34" charset="0"/>
                  <a:cs typeface="Segoe UI" panose="020B0502040204020203" pitchFamily="34" charset="0"/>
                </a:rPr>
                <a:t></a:t>
              </a:r>
              <a:endParaRPr lang="es-MX" sz="40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ectángulo 47"/>
            <p:cNvSpPr/>
            <p:nvPr/>
          </p:nvSpPr>
          <p:spPr>
            <a:xfrm>
              <a:off x="7824719" y="4481999"/>
              <a:ext cx="889200" cy="88997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CuadroTexto 41"/>
            <p:cNvSpPr txBox="1"/>
            <p:nvPr/>
          </p:nvSpPr>
          <p:spPr>
            <a:xfrm>
              <a:off x="7796950" y="4814871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2200$</a:t>
              </a:r>
            </a:p>
          </p:txBody>
        </p:sp>
        <p:sp>
          <p:nvSpPr>
            <p:cNvPr id="33" name="CuadroTexto 42"/>
            <p:cNvSpPr txBox="1"/>
            <p:nvPr/>
          </p:nvSpPr>
          <p:spPr>
            <a:xfrm>
              <a:off x="7815735" y="462753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Price</a:t>
              </a:r>
            </a:p>
          </p:txBody>
        </p:sp>
        <p:sp>
          <p:nvSpPr>
            <p:cNvPr id="38" name="CuadroTexto 52"/>
            <p:cNvSpPr txBox="1"/>
            <p:nvPr/>
          </p:nvSpPr>
          <p:spPr>
            <a:xfrm>
              <a:off x="6785617" y="4719097"/>
              <a:ext cx="1080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 que vulpu pulvinar</a:t>
              </a:r>
            </a:p>
          </p:txBody>
        </p:sp>
        <p:sp>
          <p:nvSpPr>
            <p:cNvPr id="47" name="Rectángulo 61"/>
            <p:cNvSpPr/>
            <p:nvPr/>
          </p:nvSpPr>
          <p:spPr>
            <a:xfrm>
              <a:off x="6089448" y="1476498"/>
              <a:ext cx="2630901" cy="568752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33077" y="1476498"/>
            <a:ext cx="2784066" cy="3895477"/>
            <a:chOff x="8733077" y="1476498"/>
            <a:chExt cx="2784066" cy="3895477"/>
          </a:xfrm>
        </p:grpSpPr>
        <p:sp>
          <p:nvSpPr>
            <p:cNvPr id="11" name="Rectángulo 7"/>
            <p:cNvSpPr/>
            <p:nvPr/>
          </p:nvSpPr>
          <p:spPr>
            <a:xfrm>
              <a:off x="8771393" y="2066067"/>
              <a:ext cx="2686929" cy="3291840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22"/>
            <p:cNvSpPr/>
            <p:nvPr/>
          </p:nvSpPr>
          <p:spPr>
            <a:xfrm>
              <a:off x="8733077" y="4488746"/>
              <a:ext cx="2722023" cy="880880"/>
            </a:xfrm>
            <a:prstGeom prst="rect">
              <a:avLst/>
            </a:prstGeom>
            <a:solidFill>
              <a:srgbClr val="B9A48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43"/>
            <p:cNvSpPr txBox="1"/>
            <p:nvPr/>
          </p:nvSpPr>
          <p:spPr>
            <a:xfrm>
              <a:off x="8836552" y="4568650"/>
              <a:ext cx="6607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000" dirty="0">
                  <a:solidFill>
                    <a:schemeClr val="bg1"/>
                  </a:solidFill>
                  <a:latin typeface="FontAwesome" pitchFamily="50" charset="0"/>
                  <a:ea typeface="Segoe UI" panose="020B0502040204020203" pitchFamily="34" charset="0"/>
                  <a:cs typeface="Segoe UI" panose="020B0502040204020203" pitchFamily="34" charset="0"/>
                </a:rPr>
                <a:t></a:t>
              </a:r>
              <a:endParaRPr lang="es-MX" sz="40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ángulo 46"/>
            <p:cNvSpPr/>
            <p:nvPr/>
          </p:nvSpPr>
          <p:spPr>
            <a:xfrm>
              <a:off x="10570733" y="4481999"/>
              <a:ext cx="889200" cy="88997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CuadroTexto 44"/>
            <p:cNvSpPr txBox="1"/>
            <p:nvPr/>
          </p:nvSpPr>
          <p:spPr>
            <a:xfrm>
              <a:off x="10538990" y="4814871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2200$</a:t>
              </a:r>
            </a:p>
          </p:txBody>
        </p:sp>
        <p:sp>
          <p:nvSpPr>
            <p:cNvPr id="35" name="CuadroTexto 45"/>
            <p:cNvSpPr txBox="1"/>
            <p:nvPr/>
          </p:nvSpPr>
          <p:spPr>
            <a:xfrm>
              <a:off x="10557775" y="4627536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>
                  <a:solidFill>
                    <a:srgbClr val="7E8C8D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Price</a:t>
              </a:r>
            </a:p>
          </p:txBody>
        </p:sp>
        <p:sp>
          <p:nvSpPr>
            <p:cNvPr id="39" name="CuadroTexto 53"/>
            <p:cNvSpPr txBox="1"/>
            <p:nvPr/>
          </p:nvSpPr>
          <p:spPr>
            <a:xfrm>
              <a:off x="9475892" y="4719097"/>
              <a:ext cx="1080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Pellentes que vulpu pulvinar</a:t>
              </a:r>
            </a:p>
          </p:txBody>
        </p:sp>
        <p:sp>
          <p:nvSpPr>
            <p:cNvPr id="48" name="Rectángulo 62"/>
            <p:cNvSpPr/>
            <p:nvPr/>
          </p:nvSpPr>
          <p:spPr>
            <a:xfrm>
              <a:off x="8753832" y="1476498"/>
              <a:ext cx="2697107" cy="568752"/>
            </a:xfrm>
            <a:prstGeom prst="rect">
              <a:avLst/>
            </a:prstGeom>
            <a:solidFill>
              <a:srgbClr val="B9A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477060" y="1476498"/>
            <a:ext cx="693954" cy="3895477"/>
            <a:chOff x="11477060" y="1476498"/>
            <a:chExt cx="693954" cy="3895477"/>
          </a:xfrm>
        </p:grpSpPr>
        <p:sp>
          <p:nvSpPr>
            <p:cNvPr id="5" name="Rectángulo 29"/>
            <p:cNvSpPr/>
            <p:nvPr/>
          </p:nvSpPr>
          <p:spPr>
            <a:xfrm>
              <a:off x="11493416" y="2045250"/>
              <a:ext cx="677598" cy="3326725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9" name="Rectángulo 63"/>
            <p:cNvSpPr/>
            <p:nvPr/>
          </p:nvSpPr>
          <p:spPr>
            <a:xfrm>
              <a:off x="11477060" y="1476498"/>
              <a:ext cx="693954" cy="568752"/>
            </a:xfrm>
            <a:prstGeom prst="rect">
              <a:avLst/>
            </a:prstGeom>
            <a:solidFill>
              <a:srgbClr val="959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50" name="Conector recto 30"/>
          <p:cNvCxnSpPr/>
          <p:nvPr/>
        </p:nvCxnSpPr>
        <p:spPr>
          <a:xfrm flipH="1">
            <a:off x="11455100" y="1476498"/>
            <a:ext cx="3222" cy="389490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17"/>
          <p:cNvCxnSpPr/>
          <p:nvPr/>
        </p:nvCxnSpPr>
        <p:spPr>
          <a:xfrm flipH="1">
            <a:off x="8724510" y="1476498"/>
            <a:ext cx="8567" cy="389490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16"/>
          <p:cNvCxnSpPr/>
          <p:nvPr/>
        </p:nvCxnSpPr>
        <p:spPr>
          <a:xfrm>
            <a:off x="6080303" y="1476498"/>
            <a:ext cx="939" cy="389490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15"/>
          <p:cNvCxnSpPr/>
          <p:nvPr/>
        </p:nvCxnSpPr>
        <p:spPr>
          <a:xfrm>
            <a:off x="3382147" y="1476498"/>
            <a:ext cx="15386" cy="389490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12"/>
          <p:cNvCxnSpPr/>
          <p:nvPr/>
        </p:nvCxnSpPr>
        <p:spPr>
          <a:xfrm flipH="1">
            <a:off x="-20986" y="2045250"/>
            <a:ext cx="121920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28"/>
          <p:cNvCxnSpPr/>
          <p:nvPr/>
        </p:nvCxnSpPr>
        <p:spPr>
          <a:xfrm>
            <a:off x="710606" y="1476498"/>
            <a:ext cx="0" cy="388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宽屏</PresentationFormat>
  <Paragraphs>190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FontAwesome</vt:lpstr>
      <vt:lpstr>Helvetica Neue Medium</vt:lpstr>
      <vt:lpstr>Helvetica Neue Thin</vt:lpstr>
      <vt:lpstr>Lato Light</vt:lpstr>
      <vt:lpstr>Nexa Bold</vt:lpstr>
      <vt:lpstr>Open Sans</vt:lpstr>
      <vt:lpstr>Open Sans Light</vt:lpstr>
      <vt:lpstr>等线</vt:lpstr>
      <vt:lpstr>等线 Light</vt:lpstr>
      <vt:lpstr>微软雅黑</vt:lpstr>
      <vt:lpstr>微软雅黑 Light</vt:lpstr>
      <vt:lpstr>Arial</vt:lpstr>
      <vt:lpstr>Berlin Sans FB</vt:lpstr>
      <vt:lpstr>Roboto Light</vt:lpstr>
      <vt:lpstr>Roboto Medium</vt:lpstr>
      <vt:lpstr>Segoe UI</vt:lpstr>
      <vt:lpstr>Segoe UI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2021-07-09T00:58:14Z</dcterms:created>
  <dcterms:modified xsi:type="dcterms:W3CDTF">2023-01-10T06:01:47Z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62EA58554C4D4590B00954192D74CF45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