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handoutMasterIdLst>
    <p:handoutMasterId r:id="rId29"/>
  </p:handoutMasterIdLst>
  <p:sldIdLst>
    <p:sldId id="363" r:id="rId3"/>
    <p:sldId id="481" r:id="rId4"/>
    <p:sldId id="425" r:id="rId5"/>
    <p:sldId id="423" r:id="rId6"/>
    <p:sldId id="414" r:id="rId7"/>
    <p:sldId id="454" r:id="rId8"/>
    <p:sldId id="455" r:id="rId9"/>
    <p:sldId id="583" r:id="rId10"/>
    <p:sldId id="491" r:id="rId11"/>
    <p:sldId id="545" r:id="rId12"/>
    <p:sldId id="514" r:id="rId13"/>
    <p:sldId id="515" r:id="rId14"/>
    <p:sldId id="546" r:id="rId15"/>
    <p:sldId id="601" r:id="rId16"/>
    <p:sldId id="550" r:id="rId17"/>
    <p:sldId id="553" r:id="rId18"/>
    <p:sldId id="490" r:id="rId19"/>
    <p:sldId id="495" r:id="rId20"/>
    <p:sldId id="602" r:id="rId21"/>
    <p:sldId id="494" r:id="rId22"/>
    <p:sldId id="417" r:id="rId23"/>
    <p:sldId id="418" r:id="rId24"/>
    <p:sldId id="512" r:id="rId25"/>
    <p:sldId id="422" r:id="rId26"/>
    <p:sldId id="421" r:id="rId27"/>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19">
          <p15:clr>
            <a:srgbClr val="A4A3A4"/>
          </p15:clr>
        </p15:guide>
        <p15:guide id="2" pos="3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BV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600FF"/>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100" d="100"/>
          <a:sy n="100" d="100"/>
        </p:scale>
        <p:origin x="-294" y="-264"/>
      </p:cViewPr>
      <p:guideLst>
        <p:guide orient="horz" pos="3919"/>
        <p:guide pos="372"/>
      </p:guideLst>
    </p:cSldViewPr>
  </p:slideViewPr>
  <p:notesTextViewPr>
    <p:cViewPr>
      <p:scale>
        <a:sx n="100" d="100"/>
        <a:sy n="100" d="100"/>
      </p:scale>
      <p:origin x="0" y="0"/>
    </p:cViewPr>
  </p:notesTextViewPr>
  <p:sorterViewPr>
    <p:cViewPr>
      <p:scale>
        <a:sx n="124" d="100"/>
        <a:sy n="124" d="100"/>
      </p:scale>
      <p:origin x="0" y="0"/>
    </p:cViewPr>
  </p:sorterViewPr>
  <p:gridSpacing cx="69848" cy="6984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1800" cy="457200"/>
          </a:xfrm>
          <a:prstGeom prst="rect">
            <a:avLst/>
          </a:prstGeom>
          <a:noFill/>
          <a:ln w="9525">
            <a:noFill/>
          </a:ln>
        </p:spPr>
        <p:txBody>
          <a:bodyPr wrap="square" anchor="t"/>
          <a:lstStyle>
            <a:lvl1pPr eaLnBrk="0" hangingPunct="0">
              <a:defRPr sz="1200" noProof="1" dirty="0"/>
            </a:lvl1pPr>
          </a:lstStyle>
          <a:p>
            <a:endParaRPr lang="zh-CN" altLang="en-US"/>
          </a:p>
        </p:txBody>
      </p:sp>
      <p:sp>
        <p:nvSpPr>
          <p:cNvPr id="3075" name="日期占位符 2"/>
          <p:cNvSpPr>
            <a:spLocks noGrp="1"/>
          </p:cNvSpPr>
          <p:nvPr>
            <p:ph type="dt"/>
          </p:nvPr>
        </p:nvSpPr>
        <p:spPr>
          <a:xfrm>
            <a:off x="3884613" y="0"/>
            <a:ext cx="2971800" cy="457200"/>
          </a:xfrm>
          <a:prstGeom prst="rect">
            <a:avLst/>
          </a:prstGeom>
          <a:noFill/>
          <a:ln w="9525">
            <a:noFill/>
          </a:ln>
        </p:spPr>
        <p:txBody>
          <a:bodyPr wrap="square" anchor="t"/>
          <a:lstStyle>
            <a:lvl1pPr algn="r" eaLnBrk="0" hangingPunct="0">
              <a:defRPr noProof="1" dirty="0"/>
            </a:lvl1pPr>
          </a:lstStyle>
          <a:p>
            <a:fld id="{BB962C8B-B14F-4D97-AF65-F5344CB8AC3E}" type="datetime1">
              <a:rPr lang="zh-CN" altLang="en-US"/>
              <a:t>2023-01-17</a:t>
            </a:fld>
            <a:endParaRPr lang="zh-CN" altLang="en-US"/>
          </a:p>
        </p:txBody>
      </p:sp>
      <p:sp>
        <p:nvSpPr>
          <p:cNvPr id="3076" name="幻灯片图像占位符 3"/>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30000"/>
              </a:spcBef>
            </a:pPr>
            <a:r>
              <a:rPr lang="zh-CN" altLang="en-US" sz="1200">
                <a:sym typeface="宋体" panose="02010600030101010101" pitchFamily="2" charset="-122"/>
              </a:rPr>
              <a:t>单击此处编辑母版文本样式</a:t>
            </a:r>
          </a:p>
          <a:p>
            <a:pPr eaLnBrk="0" hangingPunct="0">
              <a:spcBef>
                <a:spcPct val="30000"/>
              </a:spcBef>
            </a:pPr>
            <a:r>
              <a:rPr lang="zh-CN" altLang="en-US" sz="1200">
                <a:sym typeface="宋体" panose="02010600030101010101" pitchFamily="2" charset="-122"/>
              </a:rPr>
              <a:t>第二级</a:t>
            </a:r>
          </a:p>
          <a:p>
            <a:pPr eaLnBrk="0" hangingPunct="0">
              <a:spcBef>
                <a:spcPct val="30000"/>
              </a:spcBef>
            </a:pPr>
            <a:r>
              <a:rPr lang="zh-CN" altLang="en-US" sz="1200">
                <a:sym typeface="宋体" panose="02010600030101010101" pitchFamily="2" charset="-122"/>
              </a:rPr>
              <a:t>第三级</a:t>
            </a:r>
          </a:p>
          <a:p>
            <a:pPr eaLnBrk="0" hangingPunct="0">
              <a:spcBef>
                <a:spcPct val="30000"/>
              </a:spcBef>
            </a:pPr>
            <a:r>
              <a:rPr lang="zh-CN" altLang="en-US" sz="1200">
                <a:sym typeface="宋体" panose="02010600030101010101" pitchFamily="2" charset="-122"/>
              </a:rPr>
              <a:t>第四级</a:t>
            </a:r>
          </a:p>
          <a:p>
            <a:pPr eaLnBrk="0" hangingPunct="0">
              <a:spcBef>
                <a:spcPct val="30000"/>
              </a:spcBef>
            </a:pPr>
            <a:r>
              <a:rPr lang="zh-CN" altLang="en-US" sz="1200">
                <a:sym typeface="宋体" panose="02010600030101010101" pitchFamily="2" charset="-122"/>
              </a:rPr>
              <a:t>第五级</a:t>
            </a:r>
          </a:p>
        </p:txBody>
      </p:sp>
      <p:sp>
        <p:nvSpPr>
          <p:cNvPr id="3078" name="页脚占位符 5"/>
          <p:cNvSpPr>
            <a:spLocks noGrp="1"/>
          </p:cNvSpPr>
          <p:nvPr>
            <p:ph type="ftr" sz="quarter"/>
          </p:nvPr>
        </p:nvSpPr>
        <p:spPr>
          <a:xfrm>
            <a:off x="0" y="8685213"/>
            <a:ext cx="2971800" cy="457200"/>
          </a:xfrm>
          <a:prstGeom prst="rect">
            <a:avLst/>
          </a:prstGeom>
          <a:noFill/>
          <a:ln w="9525">
            <a:noFill/>
          </a:ln>
        </p:spPr>
        <p:txBody>
          <a:bodyPr wrap="square" anchor="b"/>
          <a:lstStyle>
            <a:lvl1pPr eaLnBrk="0" hangingPunct="0">
              <a:defRPr sz="1200" noProof="1" dirty="0"/>
            </a:lvl1pPr>
          </a:lstStyle>
          <a:p>
            <a:endParaRPr lang="zh-CN" altLang="en-US"/>
          </a:p>
        </p:txBody>
      </p:sp>
      <p:sp>
        <p:nvSpPr>
          <p:cNvPr id="3079" name="灯片编号占位符 6"/>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a:lvl1pPr>
          </a:lstStyle>
          <a:p>
            <a:fld id="{C80B5262-BB68-42C6-8CD0-9A7CA9D7A6FF}" type="slidenum">
              <a:rPr lang="zh-CN" altLang="en-US"/>
              <a:t>‹#›</a:t>
            </a:fld>
            <a:endParaRPr lang="en-US" altLang="zh-CN" sz="1200"/>
          </a:p>
        </p:txBody>
      </p:sp>
    </p:spTree>
  </p:cSld>
  <p:clrMap bg1="lt1" tx1="dk1" bg2="lt2" tx2="dk2" accent1="accent1" accent2="accent2" accent3="accent3" accent4="accent4" accent5="accent5" accent6="accent6" hlink="hlink" folHlink="folHlink"/>
  <p:notesStyle>
    <a:lvl1pPr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1pPr>
    <a:lvl2pPr lvl="1"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2pPr>
    <a:lvl3pPr lvl="2"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3pPr>
    <a:lvl4pPr lvl="3"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4pPr>
    <a:lvl5pPr lvl="4"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5pPr>
    <a:lvl6pPr marL="2286000" lvl="5" indent="0" algn="l" defTabSz="0" eaLnBrk="0" fontAlgn="ctr" latinLnBrk="1" hangingPunct="0">
      <a:lnSpc>
        <a:spcPct val="100000"/>
      </a:lnSpc>
      <a:spcBef>
        <a:spcPct val="30000"/>
      </a:spcBef>
      <a:spcAft>
        <a:spcPct val="0"/>
      </a:spcAft>
      <a:buChar char="•"/>
      <a:defRPr sz="1200" b="1" i="0" u="none" kern="1200"/>
    </a:lvl6pPr>
    <a:lvl7pPr marL="2743200" lvl="6" indent="0" algn="l" defTabSz="0" eaLnBrk="0" fontAlgn="ctr" latinLnBrk="1" hangingPunct="0">
      <a:lnSpc>
        <a:spcPct val="100000"/>
      </a:lnSpc>
      <a:spcBef>
        <a:spcPct val="30000"/>
      </a:spcBef>
      <a:spcAft>
        <a:spcPct val="0"/>
      </a:spcAft>
      <a:buChar char="•"/>
      <a:defRPr sz="1200" b="1" i="0" u="none" kern="1200"/>
    </a:lvl7pPr>
    <a:lvl8pPr marL="3200400" lvl="7" indent="0" algn="l" defTabSz="0" eaLnBrk="0" fontAlgn="ctr" latinLnBrk="1" hangingPunct="0">
      <a:lnSpc>
        <a:spcPct val="100000"/>
      </a:lnSpc>
      <a:spcBef>
        <a:spcPct val="30000"/>
      </a:spcBef>
      <a:spcAft>
        <a:spcPct val="0"/>
      </a:spcAft>
      <a:buChar char="•"/>
      <a:defRPr sz="1200" b="1" i="0" u="none" kern="1200"/>
    </a:lvl8pPr>
    <a:lvl9pPr marL="3657600" lvl="8" indent="0" algn="l" defTabSz="0" eaLnBrk="0" fontAlgn="ctr" latinLnBrk="1" hangingPunct="0">
      <a:lnSpc>
        <a:spcPct val="100000"/>
      </a:lnSpc>
      <a:spcBef>
        <a:spcPct val="30000"/>
      </a:spcBef>
      <a:spcAft>
        <a:spcPct val="0"/>
      </a:spcAft>
      <a:buChar char="•"/>
      <a:defRPr sz="1200" b="1" i="0" u="none"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80B5262-BB68-42C6-8CD0-9A7CA9D7A6FF}" type="slidenum">
              <a:rPr lang="zh-CN" altLang="en-US" smtClean="0"/>
              <a:t>4</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1A55E21-997B-45A3-94EF-3E0F443A07A2}" type="slidenum">
              <a:rPr lang="zh-CN" altLang="en-US"/>
              <a:t>‹#›</a:t>
            </a:fld>
            <a:endParaRPr lang="en-US" altLang="zh-CN"/>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38EA1B8-9975-4C71-A18A-FC3C6AC8C99D}" type="slidenum">
              <a:rPr lang="zh-CN" altLang="en-US"/>
              <a:t>‹#›</a:t>
            </a:fld>
            <a:endParaRPr lang="en-US" altLang="zh-CN"/>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40FBDA7-76E0-4C87-A233-F81AB207C48D}" type="slidenum">
              <a:rPr lang="zh-CN" altLang="en-US"/>
              <a:t>‹#›</a:t>
            </a:fld>
            <a:endParaRPr lang="en-US" altLang="zh-CN"/>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3C74CF0-244F-43DD-B03B-E1E338327DFB}" type="slidenum">
              <a:rPr lang="zh-CN" altLang="en-US"/>
              <a:t>‹#›</a:t>
            </a:fld>
            <a:endParaRPr lang="en-US" altLang="zh-CN"/>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04AAE0F-3D70-456E-86B2-48D1953F4306}" type="slidenum">
              <a:rPr lang="zh-CN" altLang="en-US"/>
              <a:t>‹#›</a:t>
            </a:fld>
            <a:endParaRPr lang="en-US" altLang="zh-CN"/>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5AEE08C-63FA-495E-96AD-B1430201F511}" type="slidenum">
              <a:rPr lang="zh-CN" altLang="en-US"/>
              <a:t>‹#›</a:t>
            </a:fld>
            <a:endParaRPr lang="en-US" altLang="zh-CN"/>
          </a:p>
        </p:txBody>
      </p:sp>
    </p:spTree>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4390D1D-3756-4B8A-A8D8-FC4483C3E161}" type="slidenum">
              <a:rPr lang="zh-CN" altLang="en-US"/>
              <a:t>‹#›</a:t>
            </a:fld>
            <a:endParaRPr lang="en-US" altLang="zh-CN"/>
          </a:p>
        </p:txBody>
      </p:sp>
    </p:spTree>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F52CE91-1AB1-4FC4-946B-07EB92D95288}" type="slidenum">
              <a:rPr lang="zh-CN" altLang="en-US"/>
              <a:t>‹#›</a:t>
            </a:fld>
            <a:endParaRPr lang="en-US" altLang="zh-CN"/>
          </a:p>
        </p:txBody>
      </p:sp>
    </p:spTree>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0DC170-75C3-45FA-8053-AF69DFA9EFE4}" type="slidenum">
              <a:rPr lang="zh-CN" altLang="en-US"/>
              <a:t>‹#›</a:t>
            </a:fld>
            <a:endParaRPr lang="en-US" altLang="zh-CN"/>
          </a:p>
        </p:txBody>
      </p:sp>
    </p:spTree>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21118334-7D94-4C64-9821-E857111FEF86}" type="slidenum">
              <a:rPr lang="zh-CN" altLang="en-US"/>
              <a:t>‹#›</a:t>
            </a:fld>
            <a:endParaRPr lang="en-US" altLang="zh-CN"/>
          </a:p>
        </p:txBody>
      </p:sp>
    </p:spTree>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A7AE98E-A0BB-49E5-9AB1-E871F4CC6CA2}" type="slidenum">
              <a:rPr lang="zh-CN" altLang="en-US"/>
              <a:t>‹#›</a:t>
            </a:fld>
            <a:endParaRPr lang="en-US" altLang="zh-CN"/>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1081D14-5192-48E0-BDED-C5EF3B918904}" type="slidenum">
              <a:rPr lang="zh-CN" altLang="en-US"/>
              <a:t>‹#›</a:t>
            </a:fld>
            <a:endParaRPr lang="en-US" altLang="zh-CN"/>
          </a:p>
        </p:txBody>
      </p:sp>
    </p:spTree>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9D9F841E-CB8B-4E4D-8745-AFE4142C77D7}" type="slidenum">
              <a:rPr lang="zh-CN" altLang="en-US"/>
              <a:t>‹#›</a:t>
            </a:fld>
            <a:endParaRPr lang="en-US" altLang="zh-CN"/>
          </a:p>
        </p:txBody>
      </p:sp>
    </p:spTree>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EBCF1B-9A0F-4090-86F2-DE63FDE5E580}" type="slidenum">
              <a:rPr lang="zh-CN" altLang="en-US"/>
              <a:t>‹#›</a:t>
            </a:fld>
            <a:endParaRPr lang="en-US" altLang="zh-CN"/>
          </a:p>
        </p:txBody>
      </p:sp>
    </p:spTree>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6A73152-E3D2-4E07-9D43-7F70C8C67CEB}" type="slidenum">
              <a:rPr lang="zh-CN" altLang="en-US"/>
              <a:t>‹#›</a:t>
            </a:fld>
            <a:endParaRPr lang="en-US" altLang="zh-CN"/>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0A7675C-F95B-4999-A4CB-553F92E1C108}" type="slidenum">
              <a:rPr lang="zh-CN" altLang="en-US"/>
              <a:t>‹#›</a:t>
            </a:fld>
            <a:endParaRPr lang="en-US" altLang="zh-CN"/>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5C09036-3CB9-4EA1-84A2-7B0808EDA1ED}" type="slidenum">
              <a:rPr lang="zh-CN" altLang="en-US"/>
              <a:t>‹#›</a:t>
            </a:fld>
            <a:endParaRPr lang="en-US" altLang="zh-CN"/>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D4A05391-EB10-42E2-9DB3-633E4F77D0E9}" type="slidenum">
              <a:rPr lang="zh-CN" altLang="en-US"/>
              <a:t>‹#›</a:t>
            </a:fld>
            <a:endParaRPr lang="en-US" altLang="zh-CN"/>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C473360A-8D49-40D5-99A1-BB022E3CC256}" type="slidenum">
              <a:rPr lang="zh-CN" altLang="en-US"/>
              <a:t>‹#›</a:t>
            </a:fld>
            <a:endParaRPr lang="en-US" altLang="zh-CN"/>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8F3A527-C458-4EEA-99DF-1741F0C14CE3}" type="slidenum">
              <a:rPr lang="zh-CN" altLang="en-US"/>
              <a:t>‹#›</a:t>
            </a:fld>
            <a:endParaRPr lang="en-US" altLang="zh-CN"/>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9955CC2-0BC7-49E8-80BB-BD38609BE60C}" type="slidenum">
              <a:rPr lang="zh-CN" altLang="en-US"/>
              <a:t>‹#›</a:t>
            </a:fld>
            <a:endParaRPr lang="en-US" altLang="zh-CN"/>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F4ABD4F7-D1ED-4115-A424-C1AFF6849DFC}" type="slidenum">
              <a:rPr lang="zh-CN" altLang="en-US"/>
              <a:t>‹#›</a:t>
            </a:fld>
            <a:endParaRPr lang="en-US" altLang="zh-CN"/>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defRPr>
            </a:lvl1pPr>
          </a:lstStyle>
          <a:p>
            <a:fld id="{BB962C8B-B14F-4D97-AF65-F5344CB8AC3E}" type="datetime1">
              <a:rPr lang="zh-CN" altLang="en-US"/>
              <a:t>2023-01-17</a:t>
            </a:fld>
            <a:endParaRPr lang="zh-CN" altLang="en-US"/>
          </a:p>
        </p:txBody>
      </p:sp>
      <p:sp>
        <p:nvSpPr>
          <p:cNvPr id="1029"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defRPr>
            </a:lvl1pPr>
          </a:lstStyle>
          <a:p>
            <a:endParaRPr lang="zh-CN" altLang="en-US"/>
          </a:p>
        </p:txBody>
      </p:sp>
      <p:sp>
        <p:nvSpPr>
          <p:cNvPr id="1030"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6F8CEE8C-F920-4C5F-B9AD-37EE1827A457}"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d"/>
  </p:transition>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latin typeface="Arial" panose="020B0604020202020204" pitchFamily="34" charset="0"/>
                <a:ea typeface="宋体" panose="02010600030101010101" pitchFamily="2" charset="-122"/>
              </a:defRPr>
            </a:lvl1pPr>
          </a:lstStyle>
          <a:p>
            <a:fld id="{BB962C8B-B14F-4D97-AF65-F5344CB8AC3E}" type="datetime1">
              <a:rPr lang="zh-CN" altLang="en-US"/>
              <a:t>2023-01-17</a:t>
            </a:fld>
            <a:endParaRPr lang="zh-CN" altLang="en-US"/>
          </a:p>
        </p:txBody>
      </p:sp>
      <p:sp>
        <p:nvSpPr>
          <p:cNvPr id="2053"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latin typeface="Arial" panose="020B0604020202020204" pitchFamily="34" charset="0"/>
                <a:ea typeface="宋体" panose="02010600030101010101" pitchFamily="2" charset="-122"/>
              </a:defRPr>
            </a:lvl1pPr>
          </a:lstStyle>
          <a:p>
            <a:endParaRPr lang="zh-CN" altLang="en-US"/>
          </a:p>
        </p:txBody>
      </p:sp>
      <p:sp>
        <p:nvSpPr>
          <p:cNvPr id="2054"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6EBCD66D-907E-4256-959C-BF2671B73C61}"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d"/>
  </p:transition>
  <p:hf sldNum="0" hdr="0" ftr="0"/>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8.emf"/><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8.emf"/><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图片 9"/>
          <p:cNvPicPr>
            <a:picLocks noChangeAspect="1" noChangeArrowheads="1"/>
          </p:cNvPicPr>
          <p:nvPr/>
        </p:nvPicPr>
        <p:blipFill>
          <a:blip r:embed="rId2" cstate="email"/>
          <a:srcRect/>
          <a:stretch>
            <a:fillRect/>
          </a:stretch>
        </p:blipFill>
        <p:spPr bwMode="auto">
          <a:xfrm>
            <a:off x="5011738" y="5199063"/>
            <a:ext cx="41322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文本框 22"/>
          <p:cNvSpPr>
            <a:spLocks noChangeArrowheads="1"/>
          </p:cNvSpPr>
          <p:nvPr/>
        </p:nvSpPr>
        <p:spPr bwMode="auto">
          <a:xfrm>
            <a:off x="971550" y="2870216"/>
            <a:ext cx="70770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ts val="5500"/>
              </a:lnSpc>
            </a:pPr>
            <a:r>
              <a:rPr lang="en-US" sz="4800" b="1" dirty="0">
                <a:solidFill>
                  <a:srgbClr val="000000"/>
                </a:solidFill>
                <a:latin typeface="Baskerville Old Face" panose="02020602080505020303" pitchFamily="18" charset="0"/>
                <a:ea typeface="Kozuka Gothic Pro H" pitchFamily="34" charset="-128"/>
                <a:sym typeface="方正大黑简体" charset="0"/>
              </a:rPr>
              <a:t>Lesson </a:t>
            </a:r>
            <a:r>
              <a:rPr lang="zh-CN" altLang="en-US" sz="4800" b="1" dirty="0">
                <a:solidFill>
                  <a:srgbClr val="000000"/>
                </a:solidFill>
                <a:latin typeface="Baskerville Old Face" panose="02020602080505020303" pitchFamily="18" charset="0"/>
                <a:sym typeface="方正大黑简体" charset="0"/>
              </a:rPr>
              <a:t>4</a:t>
            </a:r>
            <a:r>
              <a:rPr lang="en-US" sz="4800" b="1" dirty="0">
                <a:solidFill>
                  <a:srgbClr val="000000"/>
                </a:solidFill>
                <a:latin typeface="Baskerville Old Face" panose="02020602080505020303" pitchFamily="18" charset="0"/>
                <a:ea typeface="Kozuka Gothic Pro H" pitchFamily="34" charset="-128"/>
                <a:sym typeface="方正大黑简体" charset="0"/>
              </a:rPr>
              <a:t>  </a:t>
            </a:r>
            <a:r>
              <a:rPr lang="zh-CN" altLang="en-US" sz="4800" b="1" dirty="0">
                <a:solidFill>
                  <a:srgbClr val="000000"/>
                </a:solidFill>
                <a:latin typeface="Baskerville Old Face" panose="02020602080505020303" pitchFamily="18" charset="0"/>
                <a:sym typeface="方正大黑简体" charset="0"/>
              </a:rPr>
              <a:t>Making Dinner</a:t>
            </a:r>
            <a:endParaRPr lang="zh-CN" altLang="en-US" sz="4800" b="1" dirty="0">
              <a:solidFill>
                <a:srgbClr val="000000"/>
              </a:solidFill>
              <a:latin typeface="Baskerville Old Face" panose="02020602080505020303" pitchFamily="18" charset="0"/>
              <a:ea typeface="Kozuka Gothic Pro H" pitchFamily="34" charset="-128"/>
              <a:sym typeface="方正大黑简体" charset="0"/>
            </a:endParaRPr>
          </a:p>
        </p:txBody>
      </p:sp>
      <p:sp>
        <p:nvSpPr>
          <p:cNvPr id="4109" name="TextBox 3"/>
          <p:cNvSpPr>
            <a:spLocks noChangeArrowheads="1"/>
          </p:cNvSpPr>
          <p:nvPr/>
        </p:nvSpPr>
        <p:spPr bwMode="auto">
          <a:xfrm>
            <a:off x="928688" y="1333560"/>
            <a:ext cx="7358062" cy="6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p>
            <a:pPr algn="ctr" eaLnBrk="0" hangingPunct="0"/>
            <a:r>
              <a:rPr 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Unit 1 Li Ming Goes to Canada</a:t>
            </a:r>
            <a:endParaRPr lang="zh-CN" alt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endParaRPr>
          </a:p>
        </p:txBody>
      </p:sp>
      <p:pic>
        <p:nvPicPr>
          <p:cNvPr id="9" name="图片 14"/>
          <p:cNvPicPr>
            <a:picLocks noChangeAspect="1" noChangeArrowheads="1"/>
          </p:cNvPicPr>
          <p:nvPr/>
        </p:nvPicPr>
        <p:blipFill>
          <a:blip r:embed="rId3" cstate="email"/>
          <a:srcRect/>
          <a:stretch>
            <a:fillRect/>
          </a:stretch>
        </p:blipFill>
        <p:spPr bwMode="auto">
          <a:xfrm>
            <a:off x="0" y="5337175"/>
            <a:ext cx="38512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862840" y="5365690"/>
            <a:ext cx="3294492" cy="498598"/>
          </a:xfrm>
          <a:prstGeom prst="rect">
            <a:avLst/>
          </a:prstGeom>
        </p:spPr>
        <p:txBody>
          <a:bodyPr wrap="none">
            <a:spAutoFit/>
          </a:bodyPr>
          <a:lstStyle/>
          <a:p>
            <a:pPr marL="254000" indent="-2540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9"/>
          <p:cNvSpPr>
            <a:spLocks noChangeArrowheads="1"/>
          </p:cNvSpPr>
          <p:nvPr/>
        </p:nvSpPr>
        <p:spPr bwMode="auto">
          <a:xfrm>
            <a:off x="2587625" y="3851275"/>
            <a:ext cx="4073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a:solidFill>
                <a:srgbClr val="000000"/>
              </a:solidFill>
              <a:latin typeface="楷体" panose="02010609060101010101" pitchFamily="1" charset="-122"/>
              <a:ea typeface="楷体" panose="02010609060101010101" pitchFamily="1" charset="-122"/>
              <a:sym typeface="楷体" panose="02010609060101010101" pitchFamily="1" charset="-122"/>
            </a:endParaRPr>
          </a:p>
        </p:txBody>
      </p:sp>
      <p:pic>
        <p:nvPicPr>
          <p:cNvPr id="1536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对角圆角矩形 2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15370" name="组合 15369"/>
          <p:cNvGrpSpPr/>
          <p:nvPr/>
        </p:nvGrpSpPr>
        <p:grpSpPr bwMode="auto">
          <a:xfrm>
            <a:off x="450850" y="1962150"/>
            <a:ext cx="1685925" cy="523875"/>
            <a:chOff x="0" y="0"/>
            <a:chExt cx="1685923" cy="521317"/>
          </a:xfrm>
        </p:grpSpPr>
        <p:sp>
          <p:nvSpPr>
            <p:cNvPr id="2"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反义词</a:t>
              </a:r>
            </a:p>
          </p:txBody>
        </p:sp>
        <p:pic>
          <p:nvPicPr>
            <p:cNvPr id="15371"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3" name="组合 15372"/>
          <p:cNvGrpSpPr/>
          <p:nvPr/>
        </p:nvGrpSpPr>
        <p:grpSpPr bwMode="auto">
          <a:xfrm>
            <a:off x="450850" y="2940050"/>
            <a:ext cx="1516063" cy="523875"/>
            <a:chOff x="0" y="0"/>
            <a:chExt cx="1515554" cy="523220"/>
          </a:xfrm>
        </p:grpSpPr>
        <p:sp>
          <p:nvSpPr>
            <p:cNvPr id="3"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联想</a:t>
              </a:r>
            </a:p>
          </p:txBody>
        </p:sp>
        <p:pic>
          <p:nvPicPr>
            <p:cNvPr id="15374"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5" name="组合 15375"/>
          <p:cNvGrpSpPr/>
          <p:nvPr/>
        </p:nvGrpSpPr>
        <p:grpSpPr bwMode="auto">
          <a:xfrm>
            <a:off x="241300" y="1054100"/>
            <a:ext cx="1933575" cy="463550"/>
            <a:chOff x="0" y="0"/>
            <a:chExt cx="1933289" cy="461963"/>
          </a:xfrm>
        </p:grpSpPr>
        <p:sp>
          <p:nvSpPr>
            <p:cNvPr id="15376" name="圆角矩形 18"/>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5377" name="文本框 19"/>
            <p:cNvSpPr>
              <a:spLocks noChangeArrowheads="1"/>
            </p:cNvSpPr>
            <p:nvPr/>
          </p:nvSpPr>
          <p:spPr bwMode="auto">
            <a:xfrm>
              <a:off x="228314" y="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重点词汇2</a:t>
              </a:r>
            </a:p>
          </p:txBody>
        </p:sp>
      </p:grpSp>
      <p:sp>
        <p:nvSpPr>
          <p:cNvPr id="15379" name="文本框 15378"/>
          <p:cNvSpPr txBox="1">
            <a:spLocks noChangeArrowheads="1"/>
          </p:cNvSpPr>
          <p:nvPr/>
        </p:nvSpPr>
        <p:spPr bwMode="auto">
          <a:xfrm>
            <a:off x="2616200" y="984250"/>
            <a:ext cx="391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00"/>
                </a:solidFill>
                <a:latin typeface="Times New Roman" panose="02020603050405020304" pitchFamily="18" charset="0"/>
                <a:sym typeface="NEU-FZ-S92" charset="0"/>
              </a:rPr>
              <a:t>hungry</a:t>
            </a:r>
            <a:r>
              <a:rPr lang="en-US" altLang="zh-CN" sz="2800" b="1" dirty="0">
                <a:solidFill>
                  <a:srgbClr val="FF0000"/>
                </a:solidFill>
                <a:latin typeface="Times New Roman" panose="02020603050405020304" pitchFamily="18" charset="0"/>
                <a:sym typeface="方正书宋_GBK" charset="0"/>
              </a:rPr>
              <a:t> </a:t>
            </a:r>
            <a:r>
              <a:rPr lang="en-US" altLang="zh-CN" sz="2800" b="1" dirty="0">
                <a:solidFill>
                  <a:srgbClr val="FF0000"/>
                </a:solidFill>
                <a:latin typeface="楷体" panose="02010609060101010101" pitchFamily="1" charset="-122"/>
                <a:ea typeface="楷体" panose="02010609060101010101" pitchFamily="1" charset="-122"/>
                <a:sym typeface="方正书宋_GBK" charset="0"/>
              </a:rPr>
              <a:t>(</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形容词</a:t>
            </a:r>
            <a:r>
              <a:rPr lang="en-US" altLang="zh-CN" sz="2800" b="1" dirty="0">
                <a:solidFill>
                  <a:srgbClr val="FF0000"/>
                </a:solidFill>
                <a:latin typeface="楷体" panose="02010609060101010101" pitchFamily="1" charset="-122"/>
                <a:ea typeface="楷体" panose="02010609060101010101" pitchFamily="1" charset="-122"/>
                <a:sym typeface="方正书宋_GBK" charset="0"/>
              </a:rPr>
              <a:t>)</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饥饿的</a:t>
            </a:r>
            <a:endParaRPr lang="zh-CN" altLang="en-US" sz="2800" b="1" dirty="0">
              <a:solidFill>
                <a:srgbClr val="FF0000"/>
              </a:solidFill>
              <a:latin typeface="楷体" panose="02010609060101010101" pitchFamily="1" charset="-122"/>
              <a:ea typeface="楷体" panose="02010609060101010101" pitchFamily="1" charset="-122"/>
            </a:endParaRPr>
          </a:p>
        </p:txBody>
      </p:sp>
      <p:sp>
        <p:nvSpPr>
          <p:cNvPr id="15380" name="文本框 15379"/>
          <p:cNvSpPr txBox="1">
            <a:spLocks noChangeArrowheads="1"/>
          </p:cNvSpPr>
          <p:nvPr/>
        </p:nvSpPr>
        <p:spPr bwMode="auto">
          <a:xfrm>
            <a:off x="2546350" y="1962150"/>
            <a:ext cx="181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hlink"/>
                </a:solidFill>
                <a:latin typeface="Times New Roman" panose="02020603050405020304" pitchFamily="18" charset="0"/>
                <a:sym typeface="NEU-FZ-S92" charset="0"/>
              </a:rPr>
              <a:t>full</a:t>
            </a:r>
            <a:r>
              <a:rPr lang="en-US" altLang="zh-CN"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饱的</a:t>
            </a:r>
          </a:p>
        </p:txBody>
      </p:sp>
      <p:grpSp>
        <p:nvGrpSpPr>
          <p:cNvPr id="15381" name="组合 15380"/>
          <p:cNvGrpSpPr/>
          <p:nvPr/>
        </p:nvGrpSpPr>
        <p:grpSpPr bwMode="auto">
          <a:xfrm>
            <a:off x="450850" y="3987800"/>
            <a:ext cx="1516063" cy="523875"/>
            <a:chOff x="0" y="0"/>
            <a:chExt cx="1515554" cy="523220"/>
          </a:xfrm>
        </p:grpSpPr>
        <p:sp>
          <p:nvSpPr>
            <p:cNvPr id="4"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15382"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84" name="文本框 15383"/>
          <p:cNvSpPr txBox="1">
            <a:spLocks noChangeArrowheads="1"/>
          </p:cNvSpPr>
          <p:nvPr/>
        </p:nvSpPr>
        <p:spPr bwMode="auto">
          <a:xfrm>
            <a:off x="2406650" y="2940050"/>
            <a:ext cx="2584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hlink"/>
                </a:solidFill>
                <a:latin typeface="Times New Roman" panose="02020603050405020304" pitchFamily="18" charset="0"/>
                <a:sym typeface="NEU-FZ-S92" charset="0"/>
              </a:rPr>
              <a:t>thirsty</a:t>
            </a:r>
            <a:r>
              <a:rPr lang="en-US" altLang="zh-CN"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口渴的</a:t>
            </a:r>
          </a:p>
        </p:txBody>
      </p:sp>
      <p:sp>
        <p:nvSpPr>
          <p:cNvPr id="15385" name="文本框 15384"/>
          <p:cNvSpPr txBox="1">
            <a:spLocks noChangeArrowheads="1"/>
          </p:cNvSpPr>
          <p:nvPr/>
        </p:nvSpPr>
        <p:spPr bwMode="auto">
          <a:xfrm>
            <a:off x="2127250" y="3987800"/>
            <a:ext cx="4970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rPr>
              <a:t>He is very hungry.</a:t>
            </a:r>
            <a:r>
              <a:rPr lang="zh-CN" altLang="en-US" sz="2800" b="1" dirty="0">
                <a:solidFill>
                  <a:schemeClr val="hlink"/>
                </a:solidFill>
                <a:latin typeface="Times New Roman" panose="02020603050405020304" pitchFamily="18" charset="0"/>
                <a:ea typeface="楷体" panose="02010609060101010101" pitchFamily="1" charset="-122"/>
              </a:rPr>
              <a:t>他很饿。</a:t>
            </a:r>
          </a:p>
        </p:txBody>
      </p:sp>
      <p:sp>
        <p:nvSpPr>
          <p:cNvPr id="15386"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B556D13-7AB1-4AAC-8326-871B4966996A}"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9"/>
                                        </p:tgtEl>
                                        <p:attrNameLst>
                                          <p:attrName>style.visibility</p:attrName>
                                        </p:attrNameLst>
                                      </p:cBhvr>
                                      <p:to>
                                        <p:strVal val="visible"/>
                                      </p:to>
                                    </p:set>
                                    <p:anim calcmode="lin" valueType="num">
                                      <p:cBhvr additive="base">
                                        <p:cTn id="7" dur="500" fill="hold"/>
                                        <p:tgtEl>
                                          <p:spTgt spid="15379"/>
                                        </p:tgtEl>
                                        <p:attrNameLst>
                                          <p:attrName>ppt_x</p:attrName>
                                        </p:attrNameLst>
                                      </p:cBhvr>
                                      <p:tavLst>
                                        <p:tav tm="0">
                                          <p:val>
                                            <p:strVal val="#ppt_x"/>
                                          </p:val>
                                        </p:tav>
                                        <p:tav tm="100000">
                                          <p:val>
                                            <p:strVal val="#ppt_x"/>
                                          </p:val>
                                        </p:tav>
                                      </p:tavLst>
                                    </p:anim>
                                    <p:anim calcmode="lin" valueType="num">
                                      <p:cBhvr additive="base">
                                        <p:cTn id="8"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70"/>
                                        </p:tgtEl>
                                        <p:attrNameLst>
                                          <p:attrName>style.visibility</p:attrName>
                                        </p:attrNameLst>
                                      </p:cBhvr>
                                      <p:to>
                                        <p:strVal val="visible"/>
                                      </p:to>
                                    </p:set>
                                    <p:anim calcmode="lin" valueType="num">
                                      <p:cBhvr additive="base">
                                        <p:cTn id="13" dur="500" fill="hold"/>
                                        <p:tgtEl>
                                          <p:spTgt spid="15370"/>
                                        </p:tgtEl>
                                        <p:attrNameLst>
                                          <p:attrName>ppt_x</p:attrName>
                                        </p:attrNameLst>
                                      </p:cBhvr>
                                      <p:tavLst>
                                        <p:tav tm="0">
                                          <p:val>
                                            <p:strVal val="#ppt_x"/>
                                          </p:val>
                                        </p:tav>
                                        <p:tav tm="100000">
                                          <p:val>
                                            <p:strVal val="#ppt_x"/>
                                          </p:val>
                                        </p:tav>
                                      </p:tavLst>
                                    </p:anim>
                                    <p:anim calcmode="lin" valueType="num">
                                      <p:cBhvr additive="base">
                                        <p:cTn id="14"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80"/>
                                        </p:tgtEl>
                                        <p:attrNameLst>
                                          <p:attrName>style.visibility</p:attrName>
                                        </p:attrNameLst>
                                      </p:cBhvr>
                                      <p:to>
                                        <p:strVal val="visible"/>
                                      </p:to>
                                    </p:set>
                                    <p:anim calcmode="lin" valueType="num">
                                      <p:cBhvr additive="base">
                                        <p:cTn id="19" dur="500" fill="hold"/>
                                        <p:tgtEl>
                                          <p:spTgt spid="15380"/>
                                        </p:tgtEl>
                                        <p:attrNameLst>
                                          <p:attrName>ppt_x</p:attrName>
                                        </p:attrNameLst>
                                      </p:cBhvr>
                                      <p:tavLst>
                                        <p:tav tm="0">
                                          <p:val>
                                            <p:strVal val="#ppt_x"/>
                                          </p:val>
                                        </p:tav>
                                        <p:tav tm="100000">
                                          <p:val>
                                            <p:strVal val="#ppt_x"/>
                                          </p:val>
                                        </p:tav>
                                      </p:tavLst>
                                    </p:anim>
                                    <p:anim calcmode="lin" valueType="num">
                                      <p:cBhvr additive="base">
                                        <p:cTn id="20"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73"/>
                                        </p:tgtEl>
                                        <p:attrNameLst>
                                          <p:attrName>style.visibility</p:attrName>
                                        </p:attrNameLst>
                                      </p:cBhvr>
                                      <p:to>
                                        <p:strVal val="visible"/>
                                      </p:to>
                                    </p:set>
                                    <p:anim calcmode="lin" valueType="num">
                                      <p:cBhvr additive="base">
                                        <p:cTn id="25" dur="500" fill="hold"/>
                                        <p:tgtEl>
                                          <p:spTgt spid="15373"/>
                                        </p:tgtEl>
                                        <p:attrNameLst>
                                          <p:attrName>ppt_x</p:attrName>
                                        </p:attrNameLst>
                                      </p:cBhvr>
                                      <p:tavLst>
                                        <p:tav tm="0">
                                          <p:val>
                                            <p:strVal val="#ppt_x"/>
                                          </p:val>
                                        </p:tav>
                                        <p:tav tm="100000">
                                          <p:val>
                                            <p:strVal val="#ppt_x"/>
                                          </p:val>
                                        </p:tav>
                                      </p:tavLst>
                                    </p:anim>
                                    <p:anim calcmode="lin" valueType="num">
                                      <p:cBhvr additive="base">
                                        <p:cTn id="26"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84"/>
                                        </p:tgtEl>
                                        <p:attrNameLst>
                                          <p:attrName>style.visibility</p:attrName>
                                        </p:attrNameLst>
                                      </p:cBhvr>
                                      <p:to>
                                        <p:strVal val="visible"/>
                                      </p:to>
                                    </p:set>
                                    <p:anim calcmode="lin" valueType="num">
                                      <p:cBhvr additive="base">
                                        <p:cTn id="31" dur="500" fill="hold"/>
                                        <p:tgtEl>
                                          <p:spTgt spid="15384"/>
                                        </p:tgtEl>
                                        <p:attrNameLst>
                                          <p:attrName>ppt_x</p:attrName>
                                        </p:attrNameLst>
                                      </p:cBhvr>
                                      <p:tavLst>
                                        <p:tav tm="0">
                                          <p:val>
                                            <p:strVal val="#ppt_x"/>
                                          </p:val>
                                        </p:tav>
                                        <p:tav tm="100000">
                                          <p:val>
                                            <p:strVal val="#ppt_x"/>
                                          </p:val>
                                        </p:tav>
                                      </p:tavLst>
                                    </p:anim>
                                    <p:anim calcmode="lin" valueType="num">
                                      <p:cBhvr additive="base">
                                        <p:cTn id="32" dur="500" fill="hold"/>
                                        <p:tgtEl>
                                          <p:spTgt spid="153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81"/>
                                        </p:tgtEl>
                                        <p:attrNameLst>
                                          <p:attrName>style.visibility</p:attrName>
                                        </p:attrNameLst>
                                      </p:cBhvr>
                                      <p:to>
                                        <p:strVal val="visible"/>
                                      </p:to>
                                    </p:set>
                                    <p:anim calcmode="lin" valueType="num">
                                      <p:cBhvr additive="base">
                                        <p:cTn id="37" dur="500" fill="hold"/>
                                        <p:tgtEl>
                                          <p:spTgt spid="15381"/>
                                        </p:tgtEl>
                                        <p:attrNameLst>
                                          <p:attrName>ppt_x</p:attrName>
                                        </p:attrNameLst>
                                      </p:cBhvr>
                                      <p:tavLst>
                                        <p:tav tm="0">
                                          <p:val>
                                            <p:strVal val="#ppt_x"/>
                                          </p:val>
                                        </p:tav>
                                        <p:tav tm="100000">
                                          <p:val>
                                            <p:strVal val="#ppt_x"/>
                                          </p:val>
                                        </p:tav>
                                      </p:tavLst>
                                    </p:anim>
                                    <p:anim calcmode="lin" valueType="num">
                                      <p:cBhvr additive="base">
                                        <p:cTn id="38" dur="500" fill="hold"/>
                                        <p:tgtEl>
                                          <p:spTgt spid="153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385"/>
                                        </p:tgtEl>
                                        <p:attrNameLst>
                                          <p:attrName>style.visibility</p:attrName>
                                        </p:attrNameLst>
                                      </p:cBhvr>
                                      <p:to>
                                        <p:strVal val="visible"/>
                                      </p:to>
                                    </p:set>
                                    <p:anim calcmode="lin" valueType="num">
                                      <p:cBhvr>
                                        <p:cTn id="43" dur="500" decel="50000" fill="hold">
                                          <p:stCondLst>
                                            <p:cond delay="0"/>
                                          </p:stCondLst>
                                        </p:cTn>
                                        <p:tgtEl>
                                          <p:spTgt spid="1538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38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385"/>
                                        </p:tgtEl>
                                        <p:attrNameLst>
                                          <p:attrName>ppt_w</p:attrName>
                                        </p:attrNameLst>
                                      </p:cBhvr>
                                      <p:tavLst>
                                        <p:tav tm="0">
                                          <p:val>
                                            <p:strVal val="#ppt_w*.05"/>
                                          </p:val>
                                        </p:tav>
                                        <p:tav tm="100000">
                                          <p:val>
                                            <p:strVal val="#ppt_w"/>
                                          </p:val>
                                        </p:tav>
                                      </p:tavLst>
                                    </p:anim>
                                    <p:anim calcmode="lin" valueType="num">
                                      <p:cBhvr>
                                        <p:cTn id="46" dur="1000" fill="hold"/>
                                        <p:tgtEl>
                                          <p:spTgt spid="1538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38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38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38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bldLvl="0"/>
      <p:bldP spid="15380" grpId="0" bldLvl="0"/>
      <p:bldP spid="15384" grpId="0" bldLvl="0"/>
      <p:bldP spid="15385"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矩形 12"/>
          <p:cNvSpPr>
            <a:spLocks noChangeArrowheads="1"/>
          </p:cNvSpPr>
          <p:nvPr/>
        </p:nvSpPr>
        <p:spPr bwMode="auto">
          <a:xfrm>
            <a:off x="2476500" y="1054100"/>
            <a:ext cx="484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dirty="0">
                <a:solidFill>
                  <a:srgbClr val="FF0000"/>
                </a:solidFill>
                <a:latin typeface="Times New Roman" panose="02020603050405020304" pitchFamily="18" charset="0"/>
              </a:rPr>
              <a:t>lunch /lʌntʃ/ </a:t>
            </a:r>
            <a:r>
              <a:rPr lang="zh-CN" altLang="en-US" sz="3200" b="1" dirty="0">
                <a:solidFill>
                  <a:srgbClr val="FF0000"/>
                </a:solidFill>
                <a:latin typeface="楷体" panose="02010609060101010101" pitchFamily="1" charset="-122"/>
                <a:ea typeface="楷体" panose="02010609060101010101" pitchFamily="1" charset="-122"/>
              </a:rPr>
              <a:t>(名词)午餐</a:t>
            </a:r>
          </a:p>
        </p:txBody>
      </p:sp>
      <p:sp>
        <p:nvSpPr>
          <p:cNvPr id="16389" name="矩形 20"/>
          <p:cNvSpPr>
            <a:spLocks noChangeArrowheads="1"/>
          </p:cNvSpPr>
          <p:nvPr/>
        </p:nvSpPr>
        <p:spPr bwMode="auto">
          <a:xfrm>
            <a:off x="1849438" y="1962150"/>
            <a:ext cx="74025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We </a:t>
            </a:r>
            <a:r>
              <a:rPr 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have lunch at 12:</a:t>
            </a: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3</a:t>
            </a:r>
            <a:r>
              <a:rPr 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0.我</a:t>
            </a: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们</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十二点</a:t>
            </a: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半</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吃午餐</a:t>
            </a:r>
            <a:r>
              <a:rPr 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a:t>
            </a:r>
          </a:p>
        </p:txBody>
      </p:sp>
      <p:sp>
        <p:nvSpPr>
          <p:cNvPr id="16390" name="矩形 23"/>
          <p:cNvSpPr>
            <a:spLocks noChangeArrowheads="1"/>
          </p:cNvSpPr>
          <p:nvPr/>
        </p:nvSpPr>
        <p:spPr bwMode="auto">
          <a:xfrm>
            <a:off x="2476500" y="4127500"/>
            <a:ext cx="3416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dirty="0">
                <a:solidFill>
                  <a:schemeClr val="hlink"/>
                </a:solidFill>
                <a:latin typeface="Times New Roman" panose="02020603050405020304" pitchFamily="18" charset="0"/>
              </a:rPr>
              <a:t>lunchtime </a:t>
            </a:r>
            <a:r>
              <a:rPr lang="zh-CN" altLang="en-US" sz="2800" b="1" dirty="0">
                <a:solidFill>
                  <a:schemeClr val="hlink"/>
                </a:solidFill>
                <a:latin typeface="Times New Roman" panose="02020603050405020304" pitchFamily="18" charset="0"/>
                <a:ea typeface="楷体" panose="02010609060101010101" pitchFamily="1" charset="-122"/>
              </a:rPr>
              <a:t>午餐时间</a:t>
            </a:r>
          </a:p>
        </p:txBody>
      </p:sp>
      <p:sp>
        <p:nvSpPr>
          <p:cNvPr id="16391" name="矩形 24"/>
          <p:cNvSpPr>
            <a:spLocks noChangeArrowheads="1"/>
          </p:cNvSpPr>
          <p:nvPr/>
        </p:nvSpPr>
        <p:spPr bwMode="auto">
          <a:xfrm>
            <a:off x="2406650" y="3149600"/>
            <a:ext cx="3067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dirty="0">
                <a:solidFill>
                  <a:schemeClr val="hlink"/>
                </a:solidFill>
                <a:latin typeface="Times New Roman" panose="02020603050405020304" pitchFamily="18" charset="0"/>
                <a:sym typeface="Times New Roman" panose="02020603050405020304" pitchFamily="18" charset="0"/>
              </a:rPr>
              <a:t>have lunch </a:t>
            </a:r>
            <a:r>
              <a:rPr lang="en-US" sz="2800" b="1" dirty="0" err="1">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吃午餐</a:t>
            </a:r>
            <a:endParaRPr lang="en-US"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5" name="组合 16395"/>
          <p:cNvGrpSpPr/>
          <p:nvPr/>
        </p:nvGrpSpPr>
        <p:grpSpPr bwMode="auto">
          <a:xfrm>
            <a:off x="539750" y="1123950"/>
            <a:ext cx="1865313" cy="460375"/>
            <a:chOff x="0" y="0"/>
            <a:chExt cx="1864096" cy="458799"/>
          </a:xfrm>
        </p:grpSpPr>
        <p:sp>
          <p:nvSpPr>
            <p:cNvPr id="16396"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6397"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重点词汇3</a:t>
              </a:r>
              <a:endParaRPr lang="en-US" sz="2400" b="1" dirty="0">
                <a:latin typeface="黑体" panose="02010609060101010101" pitchFamily="49" charset="-122"/>
                <a:ea typeface="黑体" panose="02010609060101010101" pitchFamily="49" charset="-122"/>
                <a:sym typeface="黑体" panose="02010609060101010101" pitchFamily="49" charset="-122"/>
              </a:endParaRPr>
            </a:p>
          </p:txBody>
        </p:sp>
      </p:grpSp>
      <p:grpSp>
        <p:nvGrpSpPr>
          <p:cNvPr id="16399" name="组合 16398"/>
          <p:cNvGrpSpPr/>
          <p:nvPr/>
        </p:nvGrpSpPr>
        <p:grpSpPr bwMode="auto">
          <a:xfrm>
            <a:off x="660400" y="2032000"/>
            <a:ext cx="1812925" cy="522288"/>
            <a:chOff x="0" y="0"/>
            <a:chExt cx="1813524" cy="523220"/>
          </a:xfrm>
        </p:grpSpPr>
        <p:sp>
          <p:nvSpPr>
            <p:cNvPr id="3" name="矩形 13"/>
            <p:cNvSpPr>
              <a:spLocks noChangeArrowheads="1"/>
            </p:cNvSpPr>
            <p:nvPr/>
          </p:nvSpPr>
          <p:spPr bwMode="auto">
            <a:xfrm>
              <a:off x="281105" y="0"/>
              <a:ext cx="1532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endParaRPr lang="zh-CN" altLang="en-US" dirty="0"/>
            </a:p>
          </p:txBody>
        </p:sp>
        <p:pic>
          <p:nvPicPr>
            <p:cNvPr id="16400"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2" name="组合 16401"/>
          <p:cNvGrpSpPr/>
          <p:nvPr/>
        </p:nvGrpSpPr>
        <p:grpSpPr bwMode="auto">
          <a:xfrm>
            <a:off x="660400" y="4127500"/>
            <a:ext cx="1892300" cy="522288"/>
            <a:chOff x="0" y="0"/>
            <a:chExt cx="1891664" cy="523220"/>
          </a:xfrm>
        </p:grpSpPr>
        <p:sp>
          <p:nvSpPr>
            <p:cNvPr id="4" name="矩形 16"/>
            <p:cNvSpPr>
              <a:spLocks noChangeArrowheads="1"/>
            </p:cNvSpPr>
            <p:nvPr/>
          </p:nvSpPr>
          <p:spPr bwMode="auto">
            <a:xfrm>
              <a:off x="314313" y="0"/>
              <a:ext cx="1577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拓展</a:t>
              </a:r>
            </a:p>
          </p:txBody>
        </p:sp>
        <p:pic>
          <p:nvPicPr>
            <p:cNvPr id="16403" name="图片 18"/>
            <p:cNvPicPr>
              <a:picLocks noChangeAspect="1" noChangeArrowheads="1"/>
            </p:cNvPicPr>
            <p:nvPr/>
          </p:nvPicPr>
          <p:blipFill>
            <a:blip r:embed="rId6" cstate="email"/>
            <a:srcRect/>
            <a:stretch>
              <a:fillRect/>
            </a:stretch>
          </p:blipFill>
          <p:spPr bwMode="auto">
            <a:xfrm>
              <a:off x="0" y="136475"/>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5" name="组合 16404"/>
          <p:cNvGrpSpPr/>
          <p:nvPr/>
        </p:nvGrpSpPr>
        <p:grpSpPr bwMode="auto">
          <a:xfrm>
            <a:off x="660400" y="3079750"/>
            <a:ext cx="2028825" cy="523875"/>
            <a:chOff x="0" y="0"/>
            <a:chExt cx="2028825" cy="523220"/>
          </a:xfrm>
        </p:grpSpPr>
        <p:sp>
          <p:nvSpPr>
            <p:cNvPr id="5"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短语</a:t>
              </a:r>
              <a:endParaRPr 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endParaRPr>
            </a:p>
          </p:txBody>
        </p:sp>
        <p:pic>
          <p:nvPicPr>
            <p:cNvPr id="16406"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07" name="Picture 3"/>
          <p:cNvPicPr>
            <a:picLocks noChangeAspect="1" noChangeArrowheads="1"/>
          </p:cNvPicPr>
          <p:nvPr/>
        </p:nvPicPr>
        <p:blipFill>
          <a:blip r:embed="rId7" cstate="email">
            <a:clrChange>
              <a:clrFrom>
                <a:srgbClr val="FDFDFD"/>
              </a:clrFrom>
              <a:clrTo>
                <a:srgbClr val="FDFDFD">
                  <a:alpha val="0"/>
                </a:srgbClr>
              </a:clrTo>
            </a:clrChange>
          </a:blip>
          <a:srcRect/>
          <a:stretch>
            <a:fillRect/>
          </a:stretch>
        </p:blipFill>
        <p:spPr bwMode="auto">
          <a:xfrm>
            <a:off x="7226300" y="3289300"/>
            <a:ext cx="13303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对角圆角矩形 28"/>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16410" name="组合 16409"/>
          <p:cNvGrpSpPr/>
          <p:nvPr/>
        </p:nvGrpSpPr>
        <p:grpSpPr bwMode="auto">
          <a:xfrm>
            <a:off x="660400" y="5175250"/>
            <a:ext cx="1892300" cy="522288"/>
            <a:chOff x="0" y="0"/>
            <a:chExt cx="1891664" cy="523220"/>
          </a:xfrm>
        </p:grpSpPr>
        <p:sp>
          <p:nvSpPr>
            <p:cNvPr id="6" name="矩形 16"/>
            <p:cNvSpPr>
              <a:spLocks noChangeArrowheads="1"/>
            </p:cNvSpPr>
            <p:nvPr/>
          </p:nvSpPr>
          <p:spPr bwMode="auto">
            <a:xfrm>
              <a:off x="314313" y="0"/>
              <a:ext cx="1577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联想</a:t>
              </a:r>
            </a:p>
          </p:txBody>
        </p:sp>
        <p:pic>
          <p:nvPicPr>
            <p:cNvPr id="16411" name="图片 18"/>
            <p:cNvPicPr>
              <a:picLocks noChangeAspect="1" noChangeArrowheads="1"/>
            </p:cNvPicPr>
            <p:nvPr/>
          </p:nvPicPr>
          <p:blipFill>
            <a:blip r:embed="rId6" cstate="email"/>
            <a:srcRect/>
            <a:stretch>
              <a:fillRect/>
            </a:stretch>
          </p:blipFill>
          <p:spPr bwMode="auto">
            <a:xfrm>
              <a:off x="0" y="136475"/>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13" name="文本框 16412"/>
          <p:cNvSpPr txBox="1">
            <a:spLocks noChangeArrowheads="1"/>
          </p:cNvSpPr>
          <p:nvPr/>
        </p:nvSpPr>
        <p:spPr bwMode="auto">
          <a:xfrm>
            <a:off x="2127250" y="5175250"/>
            <a:ext cx="6426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chemeClr val="hlink"/>
                </a:solidFill>
                <a:latin typeface="Times New Roman" panose="02020603050405020304" pitchFamily="18" charset="0"/>
                <a:sym typeface="NEU-FZ-S92" charset="0"/>
              </a:rPr>
              <a:t>breakfast</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早餐</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dinner/supper</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晚餐</a:t>
            </a:r>
            <a:endParaRPr lang="zh-CN" altLang="en-US" sz="2800" b="1" dirty="0">
              <a:solidFill>
                <a:schemeClr val="hlink"/>
              </a:solidFill>
              <a:latin typeface="楷体" panose="02010609060101010101" pitchFamily="1" charset="-122"/>
              <a:ea typeface="楷体" panose="02010609060101010101" pitchFamily="1" charset="-122"/>
            </a:endParaRPr>
          </a:p>
        </p:txBody>
      </p:sp>
      <p:sp>
        <p:nvSpPr>
          <p:cNvPr id="7"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89EFDCC-1C15-4B66-B43E-20B30A82CA5B}"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9"/>
                                        </p:tgtEl>
                                        <p:attrNameLst>
                                          <p:attrName>style.visibility</p:attrName>
                                        </p:attrNameLst>
                                      </p:cBhvr>
                                      <p:to>
                                        <p:strVal val="visible"/>
                                      </p:to>
                                    </p:set>
                                    <p:anim calcmode="lin" valueType="num">
                                      <p:cBhvr additive="base">
                                        <p:cTn id="13" dur="500" fill="hold"/>
                                        <p:tgtEl>
                                          <p:spTgt spid="16399"/>
                                        </p:tgtEl>
                                        <p:attrNameLst>
                                          <p:attrName>ppt_x</p:attrName>
                                        </p:attrNameLst>
                                      </p:cBhvr>
                                      <p:tavLst>
                                        <p:tav tm="0">
                                          <p:val>
                                            <p:strVal val="#ppt_x"/>
                                          </p:val>
                                        </p:tav>
                                        <p:tav tm="100000">
                                          <p:val>
                                            <p:strVal val="#ppt_x"/>
                                          </p:val>
                                        </p:tav>
                                      </p:tavLst>
                                    </p:anim>
                                    <p:anim calcmode="lin" valueType="num">
                                      <p:cBhvr additive="base">
                                        <p:cTn id="14"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405"/>
                                        </p:tgtEl>
                                        <p:attrNameLst>
                                          <p:attrName>style.visibility</p:attrName>
                                        </p:attrNameLst>
                                      </p:cBhvr>
                                      <p:to>
                                        <p:strVal val="visible"/>
                                      </p:to>
                                    </p:set>
                                    <p:anim calcmode="lin" valueType="num">
                                      <p:cBhvr additive="base">
                                        <p:cTn id="25" dur="500" fill="hold"/>
                                        <p:tgtEl>
                                          <p:spTgt spid="16405"/>
                                        </p:tgtEl>
                                        <p:attrNameLst>
                                          <p:attrName>ppt_x</p:attrName>
                                        </p:attrNameLst>
                                      </p:cBhvr>
                                      <p:tavLst>
                                        <p:tav tm="0">
                                          <p:val>
                                            <p:strVal val="#ppt_x"/>
                                          </p:val>
                                        </p:tav>
                                        <p:tav tm="100000">
                                          <p:val>
                                            <p:strVal val="#ppt_x"/>
                                          </p:val>
                                        </p:tav>
                                      </p:tavLst>
                                    </p:anim>
                                    <p:anim calcmode="lin" valueType="num">
                                      <p:cBhvr additive="base">
                                        <p:cTn id="26" dur="500" fill="hold"/>
                                        <p:tgtEl>
                                          <p:spTgt spid="164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1"/>
                                        </p:tgtEl>
                                        <p:attrNameLst>
                                          <p:attrName>style.visibility</p:attrName>
                                        </p:attrNameLst>
                                      </p:cBhvr>
                                      <p:to>
                                        <p:strVal val="visible"/>
                                      </p:to>
                                    </p:set>
                                    <p:anim calcmode="lin" valueType="num">
                                      <p:cBhvr additive="base">
                                        <p:cTn id="31" dur="500" fill="hold"/>
                                        <p:tgtEl>
                                          <p:spTgt spid="16391"/>
                                        </p:tgtEl>
                                        <p:attrNameLst>
                                          <p:attrName>ppt_x</p:attrName>
                                        </p:attrNameLst>
                                      </p:cBhvr>
                                      <p:tavLst>
                                        <p:tav tm="0">
                                          <p:val>
                                            <p:strVal val="#ppt_x"/>
                                          </p:val>
                                        </p:tav>
                                        <p:tav tm="100000">
                                          <p:val>
                                            <p:strVal val="#ppt_x"/>
                                          </p:val>
                                        </p:tav>
                                      </p:tavLst>
                                    </p:anim>
                                    <p:anim calcmode="lin" valueType="num">
                                      <p:cBhvr additive="base">
                                        <p:cTn id="32"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402"/>
                                        </p:tgtEl>
                                        <p:attrNameLst>
                                          <p:attrName>style.visibility</p:attrName>
                                        </p:attrNameLst>
                                      </p:cBhvr>
                                      <p:to>
                                        <p:strVal val="visible"/>
                                      </p:to>
                                    </p:set>
                                    <p:anim calcmode="lin" valueType="num">
                                      <p:cBhvr additive="base">
                                        <p:cTn id="37" dur="500" fill="hold"/>
                                        <p:tgtEl>
                                          <p:spTgt spid="16402"/>
                                        </p:tgtEl>
                                        <p:attrNameLst>
                                          <p:attrName>ppt_x</p:attrName>
                                        </p:attrNameLst>
                                      </p:cBhvr>
                                      <p:tavLst>
                                        <p:tav tm="0">
                                          <p:val>
                                            <p:strVal val="#ppt_x"/>
                                          </p:val>
                                        </p:tav>
                                        <p:tav tm="100000">
                                          <p:val>
                                            <p:strVal val="#ppt_x"/>
                                          </p:val>
                                        </p:tav>
                                      </p:tavLst>
                                    </p:anim>
                                    <p:anim calcmode="lin" valueType="num">
                                      <p:cBhvr additive="base">
                                        <p:cTn id="38" dur="500" fill="hold"/>
                                        <p:tgtEl>
                                          <p:spTgt spid="164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90"/>
                                        </p:tgtEl>
                                        <p:attrNameLst>
                                          <p:attrName>style.visibility</p:attrName>
                                        </p:attrNameLst>
                                      </p:cBhvr>
                                      <p:to>
                                        <p:strVal val="visible"/>
                                      </p:to>
                                    </p:set>
                                    <p:anim calcmode="lin" valueType="num">
                                      <p:cBhvr additive="base">
                                        <p:cTn id="43" dur="500" fill="hold"/>
                                        <p:tgtEl>
                                          <p:spTgt spid="16390"/>
                                        </p:tgtEl>
                                        <p:attrNameLst>
                                          <p:attrName>ppt_x</p:attrName>
                                        </p:attrNameLst>
                                      </p:cBhvr>
                                      <p:tavLst>
                                        <p:tav tm="0">
                                          <p:val>
                                            <p:strVal val="#ppt_x"/>
                                          </p:val>
                                        </p:tav>
                                        <p:tav tm="100000">
                                          <p:val>
                                            <p:strVal val="#ppt_x"/>
                                          </p:val>
                                        </p:tav>
                                      </p:tavLst>
                                    </p:anim>
                                    <p:anim calcmode="lin" valueType="num">
                                      <p:cBhvr additive="base">
                                        <p:cTn id="4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410"/>
                                        </p:tgtEl>
                                        <p:attrNameLst>
                                          <p:attrName>style.visibility</p:attrName>
                                        </p:attrNameLst>
                                      </p:cBhvr>
                                      <p:to>
                                        <p:strVal val="visible"/>
                                      </p:to>
                                    </p:set>
                                    <p:anim calcmode="lin" valueType="num">
                                      <p:cBhvr additive="base">
                                        <p:cTn id="49" dur="500" fill="hold"/>
                                        <p:tgtEl>
                                          <p:spTgt spid="16410"/>
                                        </p:tgtEl>
                                        <p:attrNameLst>
                                          <p:attrName>ppt_x</p:attrName>
                                        </p:attrNameLst>
                                      </p:cBhvr>
                                      <p:tavLst>
                                        <p:tav tm="0">
                                          <p:val>
                                            <p:strVal val="#ppt_x"/>
                                          </p:val>
                                        </p:tav>
                                        <p:tav tm="100000">
                                          <p:val>
                                            <p:strVal val="#ppt_x"/>
                                          </p:val>
                                        </p:tav>
                                      </p:tavLst>
                                    </p:anim>
                                    <p:anim calcmode="lin" valueType="num">
                                      <p:cBhvr additive="base">
                                        <p:cTn id="50"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413"/>
                                        </p:tgtEl>
                                        <p:attrNameLst>
                                          <p:attrName>style.visibility</p:attrName>
                                        </p:attrNameLst>
                                      </p:cBhvr>
                                      <p:to>
                                        <p:strVal val="visible"/>
                                      </p:to>
                                    </p:set>
                                    <p:anim calcmode="lin" valueType="num">
                                      <p:cBhvr additive="base">
                                        <p:cTn id="55" dur="500" fill="hold"/>
                                        <p:tgtEl>
                                          <p:spTgt spid="16413"/>
                                        </p:tgtEl>
                                        <p:attrNameLst>
                                          <p:attrName>ppt_x</p:attrName>
                                        </p:attrNameLst>
                                      </p:cBhvr>
                                      <p:tavLst>
                                        <p:tav tm="0">
                                          <p:val>
                                            <p:strVal val="#ppt_x"/>
                                          </p:val>
                                        </p:tav>
                                        <p:tav tm="100000">
                                          <p:val>
                                            <p:strVal val="#ppt_x"/>
                                          </p:val>
                                        </p:tav>
                                      </p:tavLst>
                                    </p:anim>
                                    <p:anim calcmode="lin" valueType="num">
                                      <p:cBhvr additive="base">
                                        <p:cTn id="56" dur="500" fill="hold"/>
                                        <p:tgtEl>
                                          <p:spTgt spid="16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p:bldP spid="16389" grpId="0" bldLvl="0"/>
      <p:bldP spid="16390" grpId="0" bldLvl="0"/>
      <p:bldP spid="16391" grpId="0" bldLvl="0"/>
      <p:bldP spid="16413"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对角圆角矩形 1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2" name="组合 17416"/>
          <p:cNvGrpSpPr/>
          <p:nvPr/>
        </p:nvGrpSpPr>
        <p:grpSpPr bwMode="auto">
          <a:xfrm>
            <a:off x="520700" y="1193800"/>
            <a:ext cx="1865313" cy="460375"/>
            <a:chOff x="0" y="0"/>
            <a:chExt cx="1864096" cy="458799"/>
          </a:xfrm>
        </p:grpSpPr>
        <p:sp>
          <p:nvSpPr>
            <p:cNvPr id="17417"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7418"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重点句型1</a:t>
              </a:r>
              <a:endParaRPr lang="en-US" sz="2400" b="1" dirty="0">
                <a:latin typeface="黑体" panose="02010609060101010101" pitchFamily="49" charset="-122"/>
                <a:ea typeface="黑体" panose="02010609060101010101" pitchFamily="49" charset="-122"/>
                <a:sym typeface="黑体" panose="02010609060101010101" pitchFamily="49" charset="-122"/>
              </a:endParaRPr>
            </a:p>
          </p:txBody>
        </p:sp>
      </p:grpSp>
      <p:sp>
        <p:nvSpPr>
          <p:cNvPr id="17420" name="文本框 17419"/>
          <p:cNvSpPr txBox="1">
            <a:spLocks noChangeArrowheads="1"/>
          </p:cNvSpPr>
          <p:nvPr/>
        </p:nvSpPr>
        <p:spPr bwMode="auto">
          <a:xfrm>
            <a:off x="2616200" y="1123950"/>
            <a:ext cx="600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latin typeface="Times New Roman" panose="02020603050405020304" pitchFamily="18" charset="0"/>
                <a:sym typeface="NEU-FZ-S92" charset="0"/>
              </a:rPr>
              <a:t>What's</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for</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dinner</a:t>
            </a:r>
            <a:r>
              <a:rPr lang="zh-CN" altLang="en-US" sz="2800" b="1" dirty="0">
                <a:solidFill>
                  <a:srgbClr val="FF0000"/>
                </a:solidFill>
                <a:latin typeface="Times New Roman" panose="02020603050405020304" pitchFamily="18" charset="0"/>
                <a:sym typeface="方正黑体_GBK" charset="0"/>
              </a:rPr>
              <a:t>?</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晚餐吃什么?</a:t>
            </a:r>
          </a:p>
        </p:txBody>
      </p:sp>
      <p:grpSp>
        <p:nvGrpSpPr>
          <p:cNvPr id="17421" name="组合 17420"/>
          <p:cNvGrpSpPr/>
          <p:nvPr/>
        </p:nvGrpSpPr>
        <p:grpSpPr bwMode="auto">
          <a:xfrm>
            <a:off x="381000" y="2101850"/>
            <a:ext cx="1812925" cy="522288"/>
            <a:chOff x="0" y="0"/>
            <a:chExt cx="1813524" cy="523220"/>
          </a:xfrm>
        </p:grpSpPr>
        <p:sp>
          <p:nvSpPr>
            <p:cNvPr id="3" name="矩形 13"/>
            <p:cNvSpPr>
              <a:spLocks noChangeArrowheads="1"/>
            </p:cNvSpPr>
            <p:nvPr/>
          </p:nvSpPr>
          <p:spPr bwMode="auto">
            <a:xfrm>
              <a:off x="281105" y="0"/>
              <a:ext cx="1532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详解</a:t>
              </a:r>
            </a:p>
          </p:txBody>
        </p:sp>
        <p:pic>
          <p:nvPicPr>
            <p:cNvPr id="17422"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4" name="文本框 17423"/>
          <p:cNvSpPr txBox="1">
            <a:spLocks noChangeArrowheads="1"/>
          </p:cNvSpPr>
          <p:nvPr/>
        </p:nvSpPr>
        <p:spPr bwMode="auto">
          <a:xfrm>
            <a:off x="1778000" y="1962150"/>
            <a:ext cx="726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b="1" dirty="0">
                <a:solidFill>
                  <a:schemeClr val="hlink"/>
                </a:solidFill>
                <a:latin typeface="Times New Roman" panose="02020603050405020304" pitchFamily="18" charset="0"/>
                <a:ea typeface="楷体" panose="02010609060101010101" pitchFamily="1" charset="-122"/>
                <a:sym typeface="NEU-FZ-S92" charset="0"/>
              </a:rPr>
              <a:t>dinner</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表示“正餐;晚餐”,此句型用于询问   某餐吃什么,介词</a:t>
            </a:r>
            <a:r>
              <a:rPr lang="zh-CN" altLang="en-US" sz="2800" b="1" dirty="0">
                <a:solidFill>
                  <a:schemeClr val="hlink"/>
                </a:solidFill>
                <a:latin typeface="Times New Roman" panose="02020603050405020304" pitchFamily="18" charset="0"/>
                <a:ea typeface="楷体" panose="02010609060101010101" pitchFamily="1" charset="-122"/>
                <a:sym typeface="NEU-FZ-S92" charset="0"/>
              </a:rPr>
              <a:t>for</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一定不能丢。</a:t>
            </a:r>
            <a:endParaRPr lang="zh-CN" altLang="en-US" sz="2800" b="1" dirty="0">
              <a:solidFill>
                <a:schemeClr val="hlink"/>
              </a:solidFill>
              <a:latin typeface="楷体" panose="02010609060101010101" pitchFamily="1" charset="-122"/>
              <a:ea typeface="楷体" panose="02010609060101010101" pitchFamily="1" charset="-122"/>
            </a:endParaRPr>
          </a:p>
        </p:txBody>
      </p:sp>
      <p:sp>
        <p:nvSpPr>
          <p:cNvPr id="17425" name="文本框 17424"/>
          <p:cNvSpPr txBox="1">
            <a:spLocks noChangeArrowheads="1"/>
          </p:cNvSpPr>
          <p:nvPr/>
        </p:nvSpPr>
        <p:spPr bwMode="auto">
          <a:xfrm>
            <a:off x="450850" y="3778250"/>
            <a:ext cx="838041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楷体" panose="02010609060101010101" pitchFamily="1" charset="-122"/>
                <a:ea typeface="楷体" panose="02010609060101010101" pitchFamily="1" charset="-122"/>
              </a:rPr>
              <a:t>句型结构:</a:t>
            </a:r>
            <a:r>
              <a:rPr lang="zh-CN" altLang="en-US" sz="2400" b="1" dirty="0">
                <a:solidFill>
                  <a:schemeClr val="hlink"/>
                </a:solidFill>
                <a:latin typeface="楷体" panose="02010609060101010101" pitchFamily="1" charset="-122"/>
                <a:ea typeface="楷体" panose="02010609060101010101" pitchFamily="1" charset="-122"/>
              </a:rPr>
              <a:t> </a:t>
            </a:r>
            <a:r>
              <a:rPr lang="zh-CN" altLang="en-US" sz="2400" b="1" dirty="0">
                <a:solidFill>
                  <a:srgbClr val="FF0000"/>
                </a:solidFill>
                <a:latin typeface="Times New Roman" panose="02020603050405020304" pitchFamily="18" charset="0"/>
                <a:ea typeface="楷体" panose="02010609060101010101" pitchFamily="1" charset="-122"/>
              </a:rPr>
              <a:t>What's for</a:t>
            </a:r>
            <a:r>
              <a:rPr lang="zh-CN" altLang="en-US" sz="2400" b="1" dirty="0">
                <a:solidFill>
                  <a:srgbClr val="FF0000"/>
                </a:solidFill>
                <a:latin typeface="楷体" panose="02010609060101010101" pitchFamily="1" charset="-122"/>
                <a:ea typeface="楷体" panose="02010609060101010101" pitchFamily="1" charset="-122"/>
              </a:rPr>
              <a:t> + 三餐名词</a:t>
            </a:r>
            <a:r>
              <a:rPr lang="zh-CN" altLang="en-US" sz="2400" b="1" dirty="0">
                <a:solidFill>
                  <a:srgbClr val="FF0000"/>
                </a:solidFill>
                <a:latin typeface="Times New Roman" panose="02020603050405020304" pitchFamily="18" charset="0"/>
                <a:ea typeface="楷体" panose="02010609060101010101" pitchFamily="1" charset="-122"/>
              </a:rPr>
              <a:t>(breakfast/lunch/dinner)?</a:t>
            </a:r>
          </a:p>
        </p:txBody>
      </p:sp>
      <p:sp>
        <p:nvSpPr>
          <p:cNvPr id="17426" name="文本框 17425"/>
          <p:cNvSpPr txBox="1">
            <a:spLocks noChangeArrowheads="1"/>
          </p:cNvSpPr>
          <p:nvPr/>
        </p:nvSpPr>
        <p:spPr bwMode="auto">
          <a:xfrm>
            <a:off x="800100" y="4756150"/>
            <a:ext cx="7194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a:solidFill>
                  <a:schemeClr val="hlink"/>
                </a:solidFill>
                <a:latin typeface="楷体" panose="02010609060101010101" pitchFamily="1" charset="-122"/>
                <a:ea typeface="楷体" panose="02010609060101010101" pitchFamily="1" charset="-122"/>
                <a:sym typeface="方正书宋_GBK" charset="0"/>
              </a:rPr>
              <a:t>如:</a:t>
            </a:r>
            <a:r>
              <a:rPr lang="zh-CN" altLang="en-US" sz="3200" b="1" dirty="0">
                <a:solidFill>
                  <a:schemeClr val="hlink"/>
                </a:solidFill>
                <a:latin typeface="Times New Roman" panose="02020603050405020304" pitchFamily="18" charset="0"/>
                <a:sym typeface="方正书宋_GBK" charset="0"/>
              </a:rPr>
              <a:t> </a:t>
            </a:r>
            <a:r>
              <a:rPr lang="zh-CN" altLang="en-US" sz="3200" b="1" dirty="0">
                <a:solidFill>
                  <a:schemeClr val="hlink"/>
                </a:solidFill>
                <a:latin typeface="Times New Roman" panose="02020603050405020304" pitchFamily="18" charset="0"/>
                <a:sym typeface="NEU-FZ-S92" charset="0"/>
              </a:rPr>
              <a:t>What's</a:t>
            </a:r>
            <a:r>
              <a:rPr lang="zh-CN" altLang="en-US" sz="3200" b="1" dirty="0">
                <a:solidFill>
                  <a:schemeClr val="hlink"/>
                </a:solidFill>
                <a:latin typeface="Times New Roman" panose="02020603050405020304" pitchFamily="18" charset="0"/>
                <a:sym typeface="方正书宋_GBK" charset="0"/>
              </a:rPr>
              <a:t> </a:t>
            </a:r>
            <a:r>
              <a:rPr lang="zh-CN" altLang="en-US" sz="3200" b="1" dirty="0">
                <a:solidFill>
                  <a:schemeClr val="hlink"/>
                </a:solidFill>
                <a:latin typeface="Times New Roman" panose="02020603050405020304" pitchFamily="18" charset="0"/>
                <a:sym typeface="NEU-FZ-S92" charset="0"/>
              </a:rPr>
              <a:t>for</a:t>
            </a:r>
            <a:r>
              <a:rPr lang="zh-CN" altLang="en-US" sz="3200" b="1" dirty="0">
                <a:solidFill>
                  <a:schemeClr val="hlink"/>
                </a:solidFill>
                <a:latin typeface="Times New Roman" panose="02020603050405020304" pitchFamily="18" charset="0"/>
                <a:sym typeface="方正书宋_GBK" charset="0"/>
              </a:rPr>
              <a:t> breakfast</a:t>
            </a:r>
            <a:r>
              <a:rPr lang="zh-CN" altLang="en-US" sz="3200" b="1" dirty="0">
                <a:solidFill>
                  <a:schemeClr val="hlink"/>
                </a:solidFill>
                <a:latin typeface="Times New Roman" panose="02020603050405020304" pitchFamily="18" charset="0"/>
                <a:sym typeface="方正黑体_GBK" charset="0"/>
              </a:rPr>
              <a:t>?</a:t>
            </a:r>
            <a:r>
              <a:rPr lang="zh-CN" altLang="en-US" sz="3200" b="1" dirty="0">
                <a:solidFill>
                  <a:schemeClr val="hlink"/>
                </a:solidFill>
                <a:latin typeface="Times New Roman" panose="02020603050405020304" pitchFamily="18" charset="0"/>
                <a:sym typeface="方正书宋_GBK" charset="0"/>
              </a:rPr>
              <a:t> </a:t>
            </a:r>
            <a:r>
              <a:rPr lang="zh-CN" altLang="en-US" sz="3200" b="1" dirty="0">
                <a:solidFill>
                  <a:schemeClr val="hlink"/>
                </a:solidFill>
                <a:latin typeface="楷体" panose="02010609060101010101" pitchFamily="1" charset="-122"/>
                <a:ea typeface="楷体" panose="02010609060101010101" pitchFamily="1" charset="-122"/>
                <a:sym typeface="方正书宋_GBK" charset="0"/>
              </a:rPr>
              <a:t>早餐吃什么?</a:t>
            </a:r>
            <a:endParaRPr lang="zh-CN" altLang="en-US" sz="3200" b="1" dirty="0">
              <a:solidFill>
                <a:schemeClr val="hlink"/>
              </a:solidFill>
              <a:latin typeface="楷体" panose="02010609060101010101" pitchFamily="1" charset="-122"/>
              <a:ea typeface="楷体" panose="02010609060101010101" pitchFamily="1" charset="-122"/>
            </a:endParaRPr>
          </a:p>
        </p:txBody>
      </p:sp>
      <p:sp>
        <p:nvSpPr>
          <p:cNvPr id="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8AA99D4-7DFB-4869-B55B-8B0A445E6EF8}"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21"/>
                                        </p:tgtEl>
                                        <p:attrNameLst>
                                          <p:attrName>style.visibility</p:attrName>
                                        </p:attrNameLst>
                                      </p:cBhvr>
                                      <p:to>
                                        <p:strVal val="visible"/>
                                      </p:to>
                                    </p:set>
                                    <p:anim calcmode="lin" valueType="num">
                                      <p:cBhvr additive="base">
                                        <p:cTn id="13" dur="500" fill="hold"/>
                                        <p:tgtEl>
                                          <p:spTgt spid="17421"/>
                                        </p:tgtEl>
                                        <p:attrNameLst>
                                          <p:attrName>ppt_x</p:attrName>
                                        </p:attrNameLst>
                                      </p:cBhvr>
                                      <p:tavLst>
                                        <p:tav tm="0">
                                          <p:val>
                                            <p:strVal val="#ppt_x"/>
                                          </p:val>
                                        </p:tav>
                                        <p:tav tm="100000">
                                          <p:val>
                                            <p:strVal val="#ppt_x"/>
                                          </p:val>
                                        </p:tav>
                                      </p:tavLst>
                                    </p:anim>
                                    <p:anim calcmode="lin" valueType="num">
                                      <p:cBhvr additive="base">
                                        <p:cTn id="14"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4"/>
                                        </p:tgtEl>
                                        <p:attrNameLst>
                                          <p:attrName>style.visibility</p:attrName>
                                        </p:attrNameLst>
                                      </p:cBhvr>
                                      <p:to>
                                        <p:strVal val="visible"/>
                                      </p:to>
                                    </p:set>
                                    <p:anim calcmode="lin" valueType="num">
                                      <p:cBhvr additive="base">
                                        <p:cTn id="19" dur="500" fill="hold"/>
                                        <p:tgtEl>
                                          <p:spTgt spid="17424"/>
                                        </p:tgtEl>
                                        <p:attrNameLst>
                                          <p:attrName>ppt_x</p:attrName>
                                        </p:attrNameLst>
                                      </p:cBhvr>
                                      <p:tavLst>
                                        <p:tav tm="0">
                                          <p:val>
                                            <p:strVal val="#ppt_x"/>
                                          </p:val>
                                        </p:tav>
                                        <p:tav tm="100000">
                                          <p:val>
                                            <p:strVal val="#ppt_x"/>
                                          </p:val>
                                        </p:tav>
                                      </p:tavLst>
                                    </p:anim>
                                    <p:anim calcmode="lin" valueType="num">
                                      <p:cBhvr additive="base">
                                        <p:cTn id="20"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25"/>
                                        </p:tgtEl>
                                        <p:attrNameLst>
                                          <p:attrName>style.visibility</p:attrName>
                                        </p:attrNameLst>
                                      </p:cBhvr>
                                      <p:to>
                                        <p:strVal val="visible"/>
                                      </p:to>
                                    </p:set>
                                    <p:anim calcmode="lin" valueType="num">
                                      <p:cBhvr additive="base">
                                        <p:cTn id="25" dur="500" fill="hold"/>
                                        <p:tgtEl>
                                          <p:spTgt spid="17425"/>
                                        </p:tgtEl>
                                        <p:attrNameLst>
                                          <p:attrName>ppt_x</p:attrName>
                                        </p:attrNameLst>
                                      </p:cBhvr>
                                      <p:tavLst>
                                        <p:tav tm="0">
                                          <p:val>
                                            <p:strVal val="#ppt_x"/>
                                          </p:val>
                                        </p:tav>
                                        <p:tav tm="100000">
                                          <p:val>
                                            <p:strVal val="#ppt_x"/>
                                          </p:val>
                                        </p:tav>
                                      </p:tavLst>
                                    </p:anim>
                                    <p:anim calcmode="lin" valueType="num">
                                      <p:cBhvr additive="base">
                                        <p:cTn id="26"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6"/>
                                        </p:tgtEl>
                                        <p:attrNameLst>
                                          <p:attrName>style.visibility</p:attrName>
                                        </p:attrNameLst>
                                      </p:cBhvr>
                                      <p:to>
                                        <p:strVal val="visible"/>
                                      </p:to>
                                    </p:set>
                                    <p:anim calcmode="lin" valueType="num">
                                      <p:cBhvr additive="base">
                                        <p:cTn id="31" dur="500" fill="hold"/>
                                        <p:tgtEl>
                                          <p:spTgt spid="17426"/>
                                        </p:tgtEl>
                                        <p:attrNameLst>
                                          <p:attrName>ppt_x</p:attrName>
                                        </p:attrNameLst>
                                      </p:cBhvr>
                                      <p:tavLst>
                                        <p:tav tm="0">
                                          <p:val>
                                            <p:strVal val="#ppt_x"/>
                                          </p:val>
                                        </p:tav>
                                        <p:tav tm="100000">
                                          <p:val>
                                            <p:strVal val="#ppt_x"/>
                                          </p:val>
                                        </p:tav>
                                      </p:tavLst>
                                    </p:anim>
                                    <p:anim calcmode="lin" valueType="num">
                                      <p:cBhvr additive="base">
                                        <p:cTn id="32"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bldLvl="0"/>
      <p:bldP spid="17424" grpId="0" bldLvl="0"/>
      <p:bldP spid="17425" grpId="0" bldLvl="0" animBg="1"/>
      <p:bldP spid="17426"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对角圆角矩形 1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18441" name="组合 18440"/>
          <p:cNvGrpSpPr/>
          <p:nvPr/>
        </p:nvGrpSpPr>
        <p:grpSpPr bwMode="auto">
          <a:xfrm>
            <a:off x="311150" y="2381250"/>
            <a:ext cx="1812925" cy="522288"/>
            <a:chOff x="0" y="0"/>
            <a:chExt cx="1813524" cy="522902"/>
          </a:xfrm>
        </p:grpSpPr>
        <p:sp>
          <p:nvSpPr>
            <p:cNvPr id="2" name="矩形 13"/>
            <p:cNvSpPr>
              <a:spLocks noChangeArrowheads="1"/>
            </p:cNvSpPr>
            <p:nvPr/>
          </p:nvSpPr>
          <p:spPr bwMode="auto">
            <a:xfrm>
              <a:off x="281105" y="0"/>
              <a:ext cx="1532419" cy="5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CC"/>
                  </a:solidFill>
                  <a:ea typeface="楷体" panose="02010609060101010101" pitchFamily="1" charset="-122"/>
                </a:rPr>
                <a:t>详解</a:t>
              </a:r>
            </a:p>
          </p:txBody>
        </p:sp>
        <p:pic>
          <p:nvPicPr>
            <p:cNvPr id="18442"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组合 18443"/>
          <p:cNvGrpSpPr/>
          <p:nvPr/>
        </p:nvGrpSpPr>
        <p:grpSpPr bwMode="auto">
          <a:xfrm>
            <a:off x="311150" y="1193800"/>
            <a:ext cx="1865313" cy="460375"/>
            <a:chOff x="0" y="0"/>
            <a:chExt cx="1864096" cy="458799"/>
          </a:xfrm>
        </p:grpSpPr>
        <p:sp>
          <p:nvSpPr>
            <p:cNvPr id="18444"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8445"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重点句型2</a:t>
              </a:r>
              <a:endParaRPr lang="en-US" sz="2400" b="1" dirty="0">
                <a:latin typeface="黑体" panose="02010609060101010101" pitchFamily="49" charset="-122"/>
                <a:ea typeface="黑体" panose="02010609060101010101" pitchFamily="49" charset="-122"/>
                <a:sym typeface="黑体" panose="02010609060101010101" pitchFamily="49" charset="-122"/>
              </a:endParaRPr>
            </a:p>
          </p:txBody>
        </p:sp>
      </p:grpSp>
      <p:sp>
        <p:nvSpPr>
          <p:cNvPr id="18447" name="文本框 18446"/>
          <p:cNvSpPr txBox="1">
            <a:spLocks noChangeArrowheads="1"/>
          </p:cNvSpPr>
          <p:nvPr/>
        </p:nvSpPr>
        <p:spPr bwMode="auto">
          <a:xfrm>
            <a:off x="2127250" y="1123950"/>
            <a:ext cx="60769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latin typeface="Times New Roman" panose="02020603050405020304" pitchFamily="18" charset="0"/>
                <a:sym typeface="NEU-FZ-S92" charset="0"/>
              </a:rPr>
              <a:t>Let's</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help</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my</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mother</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make</a:t>
            </a:r>
            <a:r>
              <a:rPr lang="zh-CN" altLang="en-US" sz="2800" b="1" dirty="0">
                <a:solidFill>
                  <a:srgbClr val="FF0000"/>
                </a:solidFill>
                <a:latin typeface="Times New Roman" panose="02020603050405020304" pitchFamily="18" charset="0"/>
                <a:sym typeface="方正书宋_GBK" charset="0"/>
              </a:rPr>
              <a:t> </a:t>
            </a:r>
            <a:r>
              <a:rPr lang="zh-CN" altLang="en-US" sz="2800" b="1" dirty="0">
                <a:solidFill>
                  <a:srgbClr val="FF0000"/>
                </a:solidFill>
                <a:latin typeface="Times New Roman" panose="02020603050405020304" pitchFamily="18" charset="0"/>
                <a:sym typeface="NEU-FZ-S92" charset="0"/>
              </a:rPr>
              <a:t>dinner.</a:t>
            </a:r>
            <a:r>
              <a:rPr lang="zh-CN" altLang="en-US" sz="2800" b="1" dirty="0">
                <a:solidFill>
                  <a:srgbClr val="FF0000"/>
                </a:solidFill>
                <a:latin typeface="Times New Roman" panose="02020603050405020304" pitchFamily="18" charset="0"/>
                <a:sym typeface="方正书宋_GBK" charset="0"/>
              </a:rPr>
              <a:t>  </a:t>
            </a:r>
          </a:p>
          <a:p>
            <a:r>
              <a:rPr lang="zh-CN" altLang="en-US" sz="2800" b="1" dirty="0">
                <a:solidFill>
                  <a:srgbClr val="FF0000"/>
                </a:solidFill>
                <a:latin typeface="Times New Roman" panose="02020603050405020304" pitchFamily="18" charset="0"/>
                <a:ea typeface="楷体" panose="02010609060101010101" pitchFamily="1" charset="-122"/>
                <a:sym typeface="方正书宋_GBK" charset="0"/>
              </a:rPr>
              <a:t>让我们帮我妈妈做晚餐吧。</a:t>
            </a:r>
            <a:r>
              <a:rPr lang="zh-CN" altLang="en-US" sz="2800" b="1" dirty="0">
                <a:solidFill>
                  <a:srgbClr val="FF0000"/>
                </a:solidFill>
                <a:latin typeface="Times New Roman" panose="02020603050405020304" pitchFamily="18" charset="0"/>
                <a:sym typeface="方正书宋_GBK" charset="0"/>
              </a:rPr>
              <a:t>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448" name="文本框 18447"/>
          <p:cNvSpPr txBox="1">
            <a:spLocks noChangeArrowheads="1"/>
          </p:cNvSpPr>
          <p:nvPr/>
        </p:nvSpPr>
        <p:spPr bwMode="auto">
          <a:xfrm>
            <a:off x="1708150" y="2381250"/>
            <a:ext cx="6775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hlink"/>
                </a:solidFill>
                <a:latin typeface="Times New Roman" panose="02020603050405020304" pitchFamily="18" charset="0"/>
                <a:ea typeface="楷体" panose="02010609060101010101" pitchFamily="1" charset="-122"/>
                <a:sym typeface="NEU-FZ-S92" charset="0"/>
              </a:rPr>
              <a:t>help</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表示“帮助”</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后面跟“动词原形”或“</a:t>
            </a:r>
            <a:r>
              <a:rPr lang="en-US" altLang="zh-CN" sz="2800" b="1" dirty="0">
                <a:solidFill>
                  <a:schemeClr val="hlink"/>
                </a:solidFill>
                <a:latin typeface="Times New Roman" panose="02020603050405020304" pitchFamily="18" charset="0"/>
                <a:ea typeface="楷体" panose="02010609060101010101" pitchFamily="1" charset="-122"/>
                <a:sym typeface="NEU-FZ-S92" charset="0"/>
              </a:rPr>
              <a:t>with</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NEU-FZ-S92" charset="0"/>
              </a:rPr>
              <a:t>+</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 </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名词”</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表示“帮助某人做某事”</a:t>
            </a:r>
            <a:endParaRPr lang="zh-CN" altLang="en-US" sz="2800" b="1" dirty="0">
              <a:solidFill>
                <a:schemeClr val="hlink"/>
              </a:solidFill>
              <a:latin typeface="楷体" panose="02010609060101010101" pitchFamily="1" charset="-122"/>
              <a:ea typeface="楷体" panose="02010609060101010101" pitchFamily="1" charset="-122"/>
            </a:endParaRPr>
          </a:p>
        </p:txBody>
      </p:sp>
      <p:grpSp>
        <p:nvGrpSpPr>
          <p:cNvPr id="18449" name="组合 18448"/>
          <p:cNvGrpSpPr/>
          <p:nvPr/>
        </p:nvGrpSpPr>
        <p:grpSpPr bwMode="auto">
          <a:xfrm>
            <a:off x="311150" y="3638550"/>
            <a:ext cx="1812925" cy="522288"/>
            <a:chOff x="0" y="0"/>
            <a:chExt cx="1813524" cy="522902"/>
          </a:xfrm>
        </p:grpSpPr>
        <p:sp>
          <p:nvSpPr>
            <p:cNvPr id="3" name="矩形 13"/>
            <p:cNvSpPr>
              <a:spLocks noChangeArrowheads="1"/>
            </p:cNvSpPr>
            <p:nvPr/>
          </p:nvSpPr>
          <p:spPr bwMode="auto">
            <a:xfrm>
              <a:off x="281105" y="0"/>
              <a:ext cx="1532419" cy="5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搭配</a:t>
              </a:r>
            </a:p>
          </p:txBody>
        </p:sp>
        <p:pic>
          <p:nvPicPr>
            <p:cNvPr id="18450"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52" name="文本框 18451"/>
          <p:cNvSpPr txBox="1">
            <a:spLocks noChangeArrowheads="1"/>
          </p:cNvSpPr>
          <p:nvPr/>
        </p:nvSpPr>
        <p:spPr bwMode="auto">
          <a:xfrm>
            <a:off x="1568450" y="3568700"/>
            <a:ext cx="5080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hlink"/>
                </a:solidFill>
                <a:latin typeface="Times New Roman" panose="02020603050405020304" pitchFamily="18" charset="0"/>
                <a:sym typeface="NEU-FZ-S92" charset="0"/>
              </a:rPr>
              <a:t>help</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sb.</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do</a:t>
            </a:r>
            <a:r>
              <a:rPr lang="en-US" altLang="zh-CN" sz="2800" b="1" dirty="0">
                <a:solidFill>
                  <a:schemeClr val="hlink"/>
                </a:solidFill>
                <a:latin typeface="Times New Roman" panose="02020603050405020304" pitchFamily="18" charset="0"/>
                <a:sym typeface="方正书宋_GBK" charset="0"/>
              </a:rPr>
              <a:t> </a:t>
            </a:r>
            <a:r>
              <a:rPr lang="en-US" altLang="zh-CN" sz="2800" b="1" dirty="0" err="1">
                <a:solidFill>
                  <a:schemeClr val="hlink"/>
                </a:solidFill>
                <a:latin typeface="Times New Roman" panose="02020603050405020304" pitchFamily="18" charset="0"/>
                <a:sym typeface="NEU-FZ-S92" charset="0"/>
              </a:rPr>
              <a:t>sth</a:t>
            </a:r>
            <a:r>
              <a:rPr lang="en-US" altLang="zh-CN" sz="2800" b="1" dirty="0">
                <a:solidFill>
                  <a:schemeClr val="hlink"/>
                </a:solidFill>
                <a:latin typeface="Times New Roman" panose="02020603050405020304" pitchFamily="18" charset="0"/>
                <a:sym typeface="NEU-FZ-S92" charset="0"/>
              </a:rPr>
              <a:t>.</a:t>
            </a:r>
          </a:p>
          <a:p>
            <a:r>
              <a:rPr lang="en-US" altLang="zh-CN" sz="2800" b="1" dirty="0">
                <a:solidFill>
                  <a:schemeClr val="hlink"/>
                </a:solidFill>
                <a:latin typeface="Times New Roman" panose="02020603050405020304" pitchFamily="18" charset="0"/>
                <a:sym typeface="NEU-FZ-S92" charset="0"/>
              </a:rPr>
              <a:t>help</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sb.</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with</a:t>
            </a:r>
            <a:r>
              <a:rPr lang="en-US" altLang="zh-CN" sz="2800" b="1" dirty="0">
                <a:solidFill>
                  <a:schemeClr val="hlink"/>
                </a:solidFill>
                <a:latin typeface="Times New Roman" panose="02020603050405020304" pitchFamily="18" charset="0"/>
                <a:sym typeface="方正书宋_GBK" charset="0"/>
              </a:rPr>
              <a:t> </a:t>
            </a:r>
            <a:r>
              <a:rPr lang="en-US" altLang="zh-CN" sz="2800" b="1" dirty="0" err="1">
                <a:solidFill>
                  <a:schemeClr val="hlink"/>
                </a:solidFill>
                <a:latin typeface="Times New Roman" panose="02020603050405020304" pitchFamily="18" charset="0"/>
                <a:sym typeface="NEU-FZ-S92" charset="0"/>
              </a:rPr>
              <a:t>sth</a:t>
            </a:r>
            <a:r>
              <a:rPr lang="en-US" altLang="zh-CN" sz="2800" b="1" dirty="0">
                <a:solidFill>
                  <a:schemeClr val="hlink"/>
                </a:solidFill>
                <a:latin typeface="Times New Roman" panose="02020603050405020304" pitchFamily="18" charset="0"/>
                <a:sym typeface="NEU-FZ-S92" charset="0"/>
              </a:rPr>
              <a:t>.</a:t>
            </a:r>
            <a:endParaRPr lang="en-US" altLang="zh-CN" sz="2800" b="1" dirty="0">
              <a:solidFill>
                <a:schemeClr val="hlink"/>
              </a:solidFill>
              <a:latin typeface="Times New Roman" panose="02020603050405020304" pitchFamily="18" charset="0"/>
            </a:endParaRPr>
          </a:p>
        </p:txBody>
      </p:sp>
      <p:grpSp>
        <p:nvGrpSpPr>
          <p:cNvPr id="18453" name="组合 18452"/>
          <p:cNvGrpSpPr/>
          <p:nvPr/>
        </p:nvGrpSpPr>
        <p:grpSpPr bwMode="auto">
          <a:xfrm>
            <a:off x="381000" y="4756150"/>
            <a:ext cx="1816100" cy="522288"/>
            <a:chOff x="0" y="0"/>
            <a:chExt cx="1813524" cy="522902"/>
          </a:xfrm>
        </p:grpSpPr>
        <p:sp>
          <p:nvSpPr>
            <p:cNvPr id="4" name="矩形 13"/>
            <p:cNvSpPr>
              <a:spLocks noChangeArrowheads="1"/>
            </p:cNvSpPr>
            <p:nvPr/>
          </p:nvSpPr>
          <p:spPr bwMode="auto">
            <a:xfrm>
              <a:off x="281105" y="0"/>
              <a:ext cx="1532419" cy="5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例句</a:t>
              </a:r>
            </a:p>
          </p:txBody>
        </p:sp>
        <p:pic>
          <p:nvPicPr>
            <p:cNvPr id="18454"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56" name="文本框 18455"/>
          <p:cNvSpPr txBox="1">
            <a:spLocks noChangeArrowheads="1"/>
          </p:cNvSpPr>
          <p:nvPr/>
        </p:nvSpPr>
        <p:spPr bwMode="auto">
          <a:xfrm>
            <a:off x="1708150" y="4756150"/>
            <a:ext cx="7194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sym typeface="NEU-FZ-S92" charset="0"/>
              </a:rPr>
              <a:t>I</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help</a:t>
            </a:r>
            <a:r>
              <a:rPr lang="zh-CN" altLang="en-US" sz="2800" b="1" dirty="0">
                <a:solidFill>
                  <a:schemeClr val="hlink"/>
                </a:solidFill>
                <a:latin typeface="Times New Roman" panose="02020603050405020304" pitchFamily="18" charset="0"/>
                <a:sym typeface="方正书宋_GBK" charset="0"/>
              </a:rPr>
              <a:t> my brother </a:t>
            </a:r>
            <a:r>
              <a:rPr lang="zh-CN" altLang="en-US" sz="2800" b="1" dirty="0">
                <a:solidFill>
                  <a:schemeClr val="hlink"/>
                </a:solidFill>
                <a:latin typeface="Times New Roman" panose="02020603050405020304" pitchFamily="18" charset="0"/>
                <a:sym typeface="NEU-FZ-S92" charset="0"/>
              </a:rPr>
              <a:t>do</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his</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homework.</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我帮助弟弟做作业。</a:t>
            </a:r>
          </a:p>
          <a:p>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I help her with English. 我帮她学英语</a:t>
            </a:r>
            <a:r>
              <a:rPr lang="zh-CN" altLang="en-US" sz="2800" b="1" dirty="0" smtClean="0">
                <a:solidFill>
                  <a:schemeClr val="hlink"/>
                </a:solidFill>
                <a:latin typeface="Times New Roman" panose="02020603050405020304" pitchFamily="18" charset="0"/>
                <a:ea typeface="楷体" panose="02010609060101010101" pitchFamily="1" charset="-122"/>
                <a:sym typeface="方正书宋_GBK" charset="0"/>
              </a:rPr>
              <a:t>。</a:t>
            </a:r>
            <a:endParaRPr lang="zh-CN" altLang="en-US" sz="2800" b="1" dirty="0">
              <a:solidFill>
                <a:schemeClr val="hlink"/>
              </a:solidFill>
              <a:latin typeface="Times New Roman" panose="02020603050405020304" pitchFamily="18" charset="0"/>
              <a:ea typeface="楷体" panose="02010609060101010101" pitchFamily="1" charset="-122"/>
              <a:sym typeface="方正书宋_GBK" charset="0"/>
            </a:endParaRPr>
          </a:p>
        </p:txBody>
      </p:sp>
      <p:sp>
        <p:nvSpPr>
          <p:cNvPr id="5"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35646EE9-49CF-4DD4-9DD1-D175F4AFF676}" type="datetime1">
              <a:rPr lang="zh-CN" altLang="en-US" smtClean="0"/>
              <a:t>2023-01-17</a:t>
            </a:fld>
            <a:endParaRPr lang="en-US" altLang="zh-CN" dirty="0"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anim calcmode="lin" valueType="num">
                                      <p:cBhvr additive="base">
                                        <p:cTn id="7" dur="500" fill="hold"/>
                                        <p:tgtEl>
                                          <p:spTgt spid="18447"/>
                                        </p:tgtEl>
                                        <p:attrNameLst>
                                          <p:attrName>ppt_x</p:attrName>
                                        </p:attrNameLst>
                                      </p:cBhvr>
                                      <p:tavLst>
                                        <p:tav tm="0">
                                          <p:val>
                                            <p:strVal val="#ppt_x"/>
                                          </p:val>
                                        </p:tav>
                                        <p:tav tm="100000">
                                          <p:val>
                                            <p:strVal val="#ppt_x"/>
                                          </p:val>
                                        </p:tav>
                                      </p:tavLst>
                                    </p:anim>
                                    <p:anim calcmode="lin" valueType="num">
                                      <p:cBhvr additive="base">
                                        <p:cTn id="8" dur="500" fill="hold"/>
                                        <p:tgtEl>
                                          <p:spTgt spid="184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41"/>
                                        </p:tgtEl>
                                        <p:attrNameLst>
                                          <p:attrName>style.visibility</p:attrName>
                                        </p:attrNameLst>
                                      </p:cBhvr>
                                      <p:to>
                                        <p:strVal val="visible"/>
                                      </p:to>
                                    </p:set>
                                    <p:anim calcmode="lin" valueType="num">
                                      <p:cBhvr additive="base">
                                        <p:cTn id="13" dur="500" fill="hold"/>
                                        <p:tgtEl>
                                          <p:spTgt spid="18441"/>
                                        </p:tgtEl>
                                        <p:attrNameLst>
                                          <p:attrName>ppt_x</p:attrName>
                                        </p:attrNameLst>
                                      </p:cBhvr>
                                      <p:tavLst>
                                        <p:tav tm="0">
                                          <p:val>
                                            <p:strVal val="#ppt_x"/>
                                          </p:val>
                                        </p:tav>
                                        <p:tav tm="100000">
                                          <p:val>
                                            <p:strVal val="#ppt_x"/>
                                          </p:val>
                                        </p:tav>
                                      </p:tavLst>
                                    </p:anim>
                                    <p:anim calcmode="lin" valueType="num">
                                      <p:cBhvr additive="base">
                                        <p:cTn id="14"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48"/>
                                        </p:tgtEl>
                                        <p:attrNameLst>
                                          <p:attrName>style.visibility</p:attrName>
                                        </p:attrNameLst>
                                      </p:cBhvr>
                                      <p:to>
                                        <p:strVal val="visible"/>
                                      </p:to>
                                    </p:set>
                                    <p:anim calcmode="lin" valueType="num">
                                      <p:cBhvr additive="base">
                                        <p:cTn id="19" dur="500" fill="hold"/>
                                        <p:tgtEl>
                                          <p:spTgt spid="18448"/>
                                        </p:tgtEl>
                                        <p:attrNameLst>
                                          <p:attrName>ppt_x</p:attrName>
                                        </p:attrNameLst>
                                      </p:cBhvr>
                                      <p:tavLst>
                                        <p:tav tm="0">
                                          <p:val>
                                            <p:strVal val="#ppt_x"/>
                                          </p:val>
                                        </p:tav>
                                        <p:tav tm="100000">
                                          <p:val>
                                            <p:strVal val="#ppt_x"/>
                                          </p:val>
                                        </p:tav>
                                      </p:tavLst>
                                    </p:anim>
                                    <p:anim calcmode="lin" valueType="num">
                                      <p:cBhvr additive="base">
                                        <p:cTn id="20" dur="500" fill="hold"/>
                                        <p:tgtEl>
                                          <p:spTgt spid="184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49"/>
                                        </p:tgtEl>
                                        <p:attrNameLst>
                                          <p:attrName>style.visibility</p:attrName>
                                        </p:attrNameLst>
                                      </p:cBhvr>
                                      <p:to>
                                        <p:strVal val="visible"/>
                                      </p:to>
                                    </p:set>
                                    <p:anim calcmode="lin" valueType="num">
                                      <p:cBhvr additive="base">
                                        <p:cTn id="25" dur="500" fill="hold"/>
                                        <p:tgtEl>
                                          <p:spTgt spid="18449"/>
                                        </p:tgtEl>
                                        <p:attrNameLst>
                                          <p:attrName>ppt_x</p:attrName>
                                        </p:attrNameLst>
                                      </p:cBhvr>
                                      <p:tavLst>
                                        <p:tav tm="0">
                                          <p:val>
                                            <p:strVal val="#ppt_x"/>
                                          </p:val>
                                        </p:tav>
                                        <p:tav tm="100000">
                                          <p:val>
                                            <p:strVal val="#ppt_x"/>
                                          </p:val>
                                        </p:tav>
                                      </p:tavLst>
                                    </p:anim>
                                    <p:anim calcmode="lin" valueType="num">
                                      <p:cBhvr additive="base">
                                        <p:cTn id="26" dur="500" fill="hold"/>
                                        <p:tgtEl>
                                          <p:spTgt spid="184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52"/>
                                        </p:tgtEl>
                                        <p:attrNameLst>
                                          <p:attrName>style.visibility</p:attrName>
                                        </p:attrNameLst>
                                      </p:cBhvr>
                                      <p:to>
                                        <p:strVal val="visible"/>
                                      </p:to>
                                    </p:set>
                                    <p:anim calcmode="lin" valueType="num">
                                      <p:cBhvr additive="base">
                                        <p:cTn id="31" dur="500" fill="hold"/>
                                        <p:tgtEl>
                                          <p:spTgt spid="18452"/>
                                        </p:tgtEl>
                                        <p:attrNameLst>
                                          <p:attrName>ppt_x</p:attrName>
                                        </p:attrNameLst>
                                      </p:cBhvr>
                                      <p:tavLst>
                                        <p:tav tm="0">
                                          <p:val>
                                            <p:strVal val="#ppt_x"/>
                                          </p:val>
                                        </p:tav>
                                        <p:tav tm="100000">
                                          <p:val>
                                            <p:strVal val="#ppt_x"/>
                                          </p:val>
                                        </p:tav>
                                      </p:tavLst>
                                    </p:anim>
                                    <p:anim calcmode="lin" valueType="num">
                                      <p:cBhvr additive="base">
                                        <p:cTn id="32" dur="500" fill="hold"/>
                                        <p:tgtEl>
                                          <p:spTgt spid="184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53"/>
                                        </p:tgtEl>
                                        <p:attrNameLst>
                                          <p:attrName>style.visibility</p:attrName>
                                        </p:attrNameLst>
                                      </p:cBhvr>
                                      <p:to>
                                        <p:strVal val="visible"/>
                                      </p:to>
                                    </p:set>
                                    <p:anim calcmode="lin" valueType="num">
                                      <p:cBhvr additive="base">
                                        <p:cTn id="37" dur="500" fill="hold"/>
                                        <p:tgtEl>
                                          <p:spTgt spid="18453"/>
                                        </p:tgtEl>
                                        <p:attrNameLst>
                                          <p:attrName>ppt_x</p:attrName>
                                        </p:attrNameLst>
                                      </p:cBhvr>
                                      <p:tavLst>
                                        <p:tav tm="0">
                                          <p:val>
                                            <p:strVal val="#ppt_x"/>
                                          </p:val>
                                        </p:tav>
                                        <p:tav tm="100000">
                                          <p:val>
                                            <p:strVal val="#ppt_x"/>
                                          </p:val>
                                        </p:tav>
                                      </p:tavLst>
                                    </p:anim>
                                    <p:anim calcmode="lin" valueType="num">
                                      <p:cBhvr additive="base">
                                        <p:cTn id="38" dur="500" fill="hold"/>
                                        <p:tgtEl>
                                          <p:spTgt spid="184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56"/>
                                        </p:tgtEl>
                                        <p:attrNameLst>
                                          <p:attrName>style.visibility</p:attrName>
                                        </p:attrNameLst>
                                      </p:cBhvr>
                                      <p:to>
                                        <p:strVal val="visible"/>
                                      </p:to>
                                    </p:set>
                                    <p:anim calcmode="lin" valueType="num">
                                      <p:cBhvr additive="base">
                                        <p:cTn id="43" dur="500" fill="hold"/>
                                        <p:tgtEl>
                                          <p:spTgt spid="18456"/>
                                        </p:tgtEl>
                                        <p:attrNameLst>
                                          <p:attrName>ppt_x</p:attrName>
                                        </p:attrNameLst>
                                      </p:cBhvr>
                                      <p:tavLst>
                                        <p:tav tm="0">
                                          <p:val>
                                            <p:strVal val="#ppt_x"/>
                                          </p:val>
                                        </p:tav>
                                        <p:tav tm="100000">
                                          <p:val>
                                            <p:strVal val="#ppt_x"/>
                                          </p:val>
                                        </p:tav>
                                      </p:tavLst>
                                    </p:anim>
                                    <p:anim calcmode="lin" valueType="num">
                                      <p:cBhvr additive="base">
                                        <p:cTn id="44" dur="500" fill="hold"/>
                                        <p:tgtEl>
                                          <p:spTgt spid="18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bldLvl="0"/>
      <p:bldP spid="18448" grpId="0" bldLvl="0"/>
      <p:bldP spid="18452" grpId="0" bldLvl="0"/>
      <p:bldP spid="1845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对角圆角矩形 17"/>
          <p:cNvSpPr>
            <a:spLocks noChangeArrowheads="1"/>
          </p:cNvSpPr>
          <p:nvPr/>
        </p:nvSpPr>
        <p:spPr bwMode="auto">
          <a:xfrm>
            <a:off x="1187450" y="117475"/>
            <a:ext cx="2416175"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课堂互动</a:t>
            </a:r>
          </a:p>
        </p:txBody>
      </p:sp>
      <p:pic>
        <p:nvPicPr>
          <p:cNvPr id="19464" name="Picture 2" descr="http://img2.3lian.com/2014/f6/134/d/81.jpg"/>
          <p:cNvPicPr>
            <a:picLocks noChangeAspect="1" noChangeArrowheads="1"/>
          </p:cNvPicPr>
          <p:nvPr/>
        </p:nvPicPr>
        <p:blipFill>
          <a:blip r:embed="rId6" cstate="email"/>
          <a:srcRect/>
          <a:stretch>
            <a:fillRect/>
          </a:stretch>
        </p:blipFill>
        <p:spPr bwMode="auto">
          <a:xfrm>
            <a:off x="0" y="774700"/>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7"/>
          <p:cNvSpPr txBox="1">
            <a:spLocks noChangeArrowheads="1"/>
          </p:cNvSpPr>
          <p:nvPr/>
        </p:nvSpPr>
        <p:spPr bwMode="auto">
          <a:xfrm>
            <a:off x="3000375" y="1993900"/>
            <a:ext cx="32861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Comic Sans MS" panose="030F0702030302020204" pitchFamily="66" charset="0"/>
              </a:rPr>
              <a:t>Groups work</a:t>
            </a:r>
          </a:p>
        </p:txBody>
      </p:sp>
      <p:sp>
        <p:nvSpPr>
          <p:cNvPr id="19467" name="TextBox 8"/>
          <p:cNvSpPr txBox="1">
            <a:spLocks noChangeArrowheads="1"/>
          </p:cNvSpPr>
          <p:nvPr/>
        </p:nvSpPr>
        <p:spPr bwMode="auto">
          <a:xfrm>
            <a:off x="1357313" y="2857500"/>
            <a:ext cx="6286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latin typeface="楷体" panose="02010609060101010101" pitchFamily="1" charset="-122"/>
                <a:ea typeface="楷体" panose="02010609060101010101" pitchFamily="1" charset="-122"/>
              </a:rPr>
              <a:t>请同学们分组朗读、表演这部分内容。</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7E759F15-A705-413E-8A61-28B64D2FFF1E}"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linds(horizontal)">
                                      <p:cBhvr>
                                        <p:cTn id="7" dur="500"/>
                                        <p:tgtEl>
                                          <p:spTgt spid="194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ox(in)">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对角圆角矩形 20"/>
          <p:cNvSpPr>
            <a:spLocks noChangeArrowheads="1"/>
          </p:cNvSpPr>
          <p:nvPr/>
        </p:nvSpPr>
        <p:spPr bwMode="auto">
          <a:xfrm>
            <a:off x="1187450" y="117475"/>
            <a:ext cx="3024188"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课文原文</a:t>
            </a:r>
            <a:endParaRPr lang="en-US" sz="4000" b="1">
              <a:solidFill>
                <a:schemeClr val="bg1"/>
              </a:solidFill>
              <a:latin typeface="楷体" panose="02010609060101010101" pitchFamily="1" charset="-122"/>
              <a:ea typeface="楷体" panose="02010609060101010101" pitchFamily="1" charset="-122"/>
              <a:sym typeface="楷体" panose="02010609060101010101" pitchFamily="1" charset="-122"/>
            </a:endParaRPr>
          </a:p>
        </p:txBody>
      </p:sp>
      <p:sp>
        <p:nvSpPr>
          <p:cNvPr id="21512" name="文本框 19"/>
          <p:cNvSpPr>
            <a:spLocks noChangeArrowheads="1"/>
          </p:cNvSpPr>
          <p:nvPr/>
        </p:nvSpPr>
        <p:spPr bwMode="auto">
          <a:xfrm>
            <a:off x="1917700" y="774700"/>
            <a:ext cx="5168900"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楷体" panose="02010609060101010101" pitchFamily="1" charset="-122"/>
                <a:ea typeface="楷体" panose="02010609060101010101" pitchFamily="1" charset="-122"/>
                <a:sym typeface="楷体" panose="02010609060101010101" pitchFamily="1" charset="-122"/>
              </a:rPr>
              <a:t>2</a:t>
            </a:r>
            <a:r>
              <a:rPr lang="en-US" sz="3600" b="1">
                <a:solidFill>
                  <a:schemeClr val="accent1"/>
                </a:solidFill>
                <a:latin typeface="楷体" panose="02010609060101010101" pitchFamily="1" charset="-122"/>
                <a:ea typeface="楷体" panose="02010609060101010101" pitchFamily="1" charset="-122"/>
                <a:sym typeface="楷体" panose="02010609060101010101" pitchFamily="1" charset="-122"/>
              </a:rPr>
              <a:t>.</a:t>
            </a:r>
            <a:r>
              <a:rPr lang="zh-CN" altLang="en-US" sz="3600" b="1">
                <a:solidFill>
                  <a:schemeClr val="accent1"/>
                </a:solidFill>
                <a:latin typeface="Times New Roman" panose="02020603050405020304" pitchFamily="18" charset="0"/>
                <a:ea typeface="楷体" panose="02010609060101010101" pitchFamily="1" charset="-122"/>
                <a:sym typeface="楷体" panose="02010609060101010101" pitchFamily="1" charset="-122"/>
              </a:rPr>
              <a:t>Let's wash the dishes.</a:t>
            </a:r>
          </a:p>
        </p:txBody>
      </p:sp>
      <p:pic>
        <p:nvPicPr>
          <p:cNvPr id="21514" name="图片 21513" descr="4(3)"/>
          <p:cNvPicPr>
            <a:picLocks noChangeAspect="1" noChangeArrowheads="1"/>
          </p:cNvPicPr>
          <p:nvPr/>
        </p:nvPicPr>
        <p:blipFill>
          <a:blip r:embed="rId6"/>
          <a:srcRect/>
          <a:stretch>
            <a:fillRect/>
          </a:stretch>
        </p:blipFill>
        <p:spPr bwMode="auto">
          <a:xfrm>
            <a:off x="171450" y="1473200"/>
            <a:ext cx="872648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文本框 21514"/>
          <p:cNvSpPr txBox="1">
            <a:spLocks noChangeArrowheads="1"/>
          </p:cNvSpPr>
          <p:nvPr/>
        </p:nvSpPr>
        <p:spPr bwMode="auto">
          <a:xfrm>
            <a:off x="1568450" y="4965700"/>
            <a:ext cx="7194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chemeClr val="hlink"/>
                </a:solidFill>
                <a:latin typeface="楷体" panose="02010609060101010101" pitchFamily="1" charset="-122"/>
                <a:ea typeface="楷体" panose="02010609060101010101" pitchFamily="1" charset="-122"/>
              </a:rPr>
              <a:t>—我可以帮助你吗?</a:t>
            </a:r>
          </a:p>
          <a:p>
            <a:r>
              <a:rPr lang="zh-CN" altLang="en-US" sz="2400" b="1">
                <a:solidFill>
                  <a:schemeClr val="hlink"/>
                </a:solidFill>
                <a:latin typeface="楷体" panose="02010609060101010101" pitchFamily="1" charset="-122"/>
                <a:ea typeface="楷体" panose="02010609060101010101" pitchFamily="1" charset="-122"/>
              </a:rPr>
              <a:t>—当然可以了,李明!我洗脏盘子。你可以擦干它们。</a:t>
            </a:r>
          </a:p>
          <a:p>
            <a:r>
              <a:rPr lang="zh-CN" altLang="en-US" sz="2400" b="1">
                <a:solidFill>
                  <a:schemeClr val="hlink"/>
                </a:solidFill>
                <a:latin typeface="楷体" panose="02010609060101010101" pitchFamily="1" charset="-122"/>
                <a:ea typeface="楷体" panose="02010609060101010101" pitchFamily="1" charset="-122"/>
              </a:rPr>
              <a:t>—太棒了!</a:t>
            </a:r>
          </a:p>
          <a:p>
            <a:r>
              <a:rPr lang="zh-CN" altLang="en-US" sz="2400" b="1">
                <a:solidFill>
                  <a:schemeClr val="hlink"/>
                </a:solidFill>
                <a:latin typeface="楷体" panose="02010609060101010101" pitchFamily="1" charset="-122"/>
                <a:ea typeface="楷体" panose="02010609060101010101" pitchFamily="1" charset="-122"/>
              </a:rPr>
              <a:t>—现在这些盘子都干净了,也擦干了!</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E115770-96B3-4C95-B3D2-473FC10A8C95}"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 calcmode="lin" valueType="num">
                                      <p:cBhvr additive="base">
                                        <p:cTn id="7" dur="500" fill="hold"/>
                                        <p:tgtEl>
                                          <p:spTgt spid="21514"/>
                                        </p:tgtEl>
                                        <p:attrNameLst>
                                          <p:attrName>ppt_x</p:attrName>
                                        </p:attrNameLst>
                                      </p:cBhvr>
                                      <p:tavLst>
                                        <p:tav tm="0">
                                          <p:val>
                                            <p:strVal val="#ppt_x"/>
                                          </p:val>
                                        </p:tav>
                                        <p:tav tm="100000">
                                          <p:val>
                                            <p:strVal val="#ppt_x"/>
                                          </p:val>
                                        </p:tav>
                                      </p:tavLst>
                                    </p:anim>
                                    <p:anim calcmode="lin" valueType="num">
                                      <p:cBhvr additive="base">
                                        <p:cTn id="8"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5"/>
                                        </p:tgtEl>
                                        <p:attrNameLst>
                                          <p:attrName>style.visibility</p:attrName>
                                        </p:attrNameLst>
                                      </p:cBhvr>
                                      <p:to>
                                        <p:strVal val="visible"/>
                                      </p:to>
                                    </p:set>
                                    <p:anim calcmode="lin" valueType="num">
                                      <p:cBhvr additive="base">
                                        <p:cTn id="13" dur="500" fill="hold"/>
                                        <p:tgtEl>
                                          <p:spTgt spid="21515"/>
                                        </p:tgtEl>
                                        <p:attrNameLst>
                                          <p:attrName>ppt_x</p:attrName>
                                        </p:attrNameLst>
                                      </p:cBhvr>
                                      <p:tavLst>
                                        <p:tav tm="0">
                                          <p:val>
                                            <p:strVal val="#ppt_x"/>
                                          </p:val>
                                        </p:tav>
                                        <p:tav tm="100000">
                                          <p:val>
                                            <p:strVal val="#ppt_x"/>
                                          </p:val>
                                        </p:tav>
                                      </p:tavLst>
                                    </p:anim>
                                    <p:anim calcmode="lin" valueType="num">
                                      <p:cBhvr additive="base">
                                        <p:cTn id="14"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对角圆角矩形 20"/>
          <p:cNvSpPr>
            <a:spLocks noChangeArrowheads="1"/>
          </p:cNvSpPr>
          <p:nvPr/>
        </p:nvSpPr>
        <p:spPr bwMode="auto">
          <a:xfrm>
            <a:off x="1187450" y="117475"/>
            <a:ext cx="3024188"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重难点探究</a:t>
            </a:r>
            <a:endParaRPr lang="en-US" sz="4000" b="1">
              <a:solidFill>
                <a:schemeClr val="bg1"/>
              </a:solidFill>
              <a:latin typeface="楷体" panose="02010609060101010101" pitchFamily="1" charset="-122"/>
              <a:ea typeface="楷体" panose="02010609060101010101" pitchFamily="1" charset="-122"/>
              <a:sym typeface="楷体" panose="02010609060101010101" pitchFamily="1" charset="-122"/>
            </a:endParaRPr>
          </a:p>
        </p:txBody>
      </p:sp>
      <p:grpSp>
        <p:nvGrpSpPr>
          <p:cNvPr id="22537" name="组合 22536"/>
          <p:cNvGrpSpPr/>
          <p:nvPr/>
        </p:nvGrpSpPr>
        <p:grpSpPr bwMode="auto">
          <a:xfrm>
            <a:off x="450850" y="1822450"/>
            <a:ext cx="1514475" cy="520700"/>
            <a:chOff x="0" y="0"/>
            <a:chExt cx="1515554" cy="522901"/>
          </a:xfrm>
        </p:grpSpPr>
        <p:sp>
          <p:nvSpPr>
            <p:cNvPr id="2"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例句</a:t>
              </a:r>
            </a:p>
          </p:txBody>
        </p:sp>
        <p:pic>
          <p:nvPicPr>
            <p:cNvPr id="22538"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9" name="组合 22539"/>
          <p:cNvGrpSpPr/>
          <p:nvPr/>
        </p:nvGrpSpPr>
        <p:grpSpPr bwMode="auto">
          <a:xfrm>
            <a:off x="381000" y="1054100"/>
            <a:ext cx="1865313" cy="460375"/>
            <a:chOff x="0" y="0"/>
            <a:chExt cx="1864096" cy="458799"/>
          </a:xfrm>
        </p:grpSpPr>
        <p:sp>
          <p:nvSpPr>
            <p:cNvPr id="22540"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2541"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黑体" panose="02010609060101010101" pitchFamily="49" charset="-122"/>
                  <a:ea typeface="黑体" panose="02010609060101010101" pitchFamily="49" charset="-122"/>
                  <a:sym typeface="黑体" panose="02010609060101010101" pitchFamily="49" charset="-122"/>
                </a:rPr>
                <a:t>重点词汇1</a:t>
              </a:r>
              <a:endParaRPr lang="en-US" sz="2400" b="1">
                <a:latin typeface="黑体" panose="02010609060101010101" pitchFamily="49" charset="-122"/>
                <a:ea typeface="黑体" panose="02010609060101010101" pitchFamily="49" charset="-122"/>
                <a:sym typeface="黑体" panose="02010609060101010101" pitchFamily="49" charset="-122"/>
              </a:endParaRPr>
            </a:p>
          </p:txBody>
        </p:sp>
      </p:grpSp>
      <p:sp>
        <p:nvSpPr>
          <p:cNvPr id="22543" name="文本框 22542"/>
          <p:cNvSpPr txBox="1">
            <a:spLocks noChangeArrowheads="1"/>
          </p:cNvSpPr>
          <p:nvPr/>
        </p:nvSpPr>
        <p:spPr bwMode="auto">
          <a:xfrm>
            <a:off x="2266950" y="984250"/>
            <a:ext cx="572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sym typeface="NEU-FZ-S92" charset="0"/>
              </a:rPr>
              <a:t>dirty</a:t>
            </a:r>
            <a:r>
              <a:rPr lang="en-US" altLang="zh-CN" sz="3200" b="1">
                <a:solidFill>
                  <a:srgbClr val="FF0000"/>
                </a:solidFill>
                <a:latin typeface="Times New Roman" panose="02020603050405020304" pitchFamily="18" charset="0"/>
                <a:sym typeface="方正书宋_GBK" charset="0"/>
              </a:rPr>
              <a:t> </a:t>
            </a:r>
            <a:r>
              <a:rPr lang="en-US" altLang="zh-CN" sz="3200" b="1">
                <a:solidFill>
                  <a:srgbClr val="FF0000"/>
                </a:solidFill>
                <a:latin typeface="Times New Roman" panose="02020603050405020304" pitchFamily="18" charset="0"/>
                <a:sym typeface="NEU-YB-S92" charset="0"/>
              </a:rPr>
              <a:t>/</a:t>
            </a:r>
            <a:r>
              <a:rPr lang="en-US" altLang="zh-CN" sz="3200" b="1">
                <a:solidFill>
                  <a:srgbClr val="FF0000"/>
                </a:solidFill>
                <a:latin typeface="Times New Roman" panose="02020603050405020304" pitchFamily="18" charset="0"/>
                <a:sym typeface="NEU-BZ-S92" charset="0"/>
              </a:rPr>
              <a:t>ˈ</a:t>
            </a:r>
            <a:r>
              <a:rPr lang="en-US" altLang="zh-CN" sz="3200" b="1">
                <a:solidFill>
                  <a:srgbClr val="FF0000"/>
                </a:solidFill>
                <a:latin typeface="Times New Roman" panose="02020603050405020304" pitchFamily="18" charset="0"/>
                <a:sym typeface="NEU-YB-S92" charset="0"/>
              </a:rPr>
              <a:t>d</a:t>
            </a:r>
            <a:r>
              <a:rPr lang="en-US" altLang="zh-CN" sz="3200" b="1">
                <a:solidFill>
                  <a:srgbClr val="FF0000"/>
                </a:solidFill>
                <a:latin typeface="Times New Roman" panose="02020603050405020304" pitchFamily="18" charset="0"/>
                <a:sym typeface="NEU-BZ-S92" charset="0"/>
              </a:rPr>
              <a:t>ɜː</a:t>
            </a:r>
            <a:r>
              <a:rPr lang="en-US" altLang="zh-CN" sz="3200" b="1">
                <a:solidFill>
                  <a:srgbClr val="FF0000"/>
                </a:solidFill>
                <a:latin typeface="Times New Roman" panose="02020603050405020304" pitchFamily="18" charset="0"/>
                <a:sym typeface="NEU-YB-S92" charset="0"/>
              </a:rPr>
              <a:t>ti/</a:t>
            </a:r>
            <a:r>
              <a:rPr lang="en-US" altLang="zh-CN" sz="3200" b="1">
                <a:solidFill>
                  <a:srgbClr val="FF0000"/>
                </a:solidFill>
                <a:latin typeface="Times New Roman" panose="02020603050405020304" pitchFamily="18" charset="0"/>
                <a:sym typeface="方正书宋_GBK" charset="0"/>
              </a:rPr>
              <a:t> </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形容词</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脏的</a:t>
            </a:r>
            <a:endParaRPr lang="zh-CN" altLang="en-US" sz="3200" b="1">
              <a:solidFill>
                <a:srgbClr val="FF0000"/>
              </a:solidFill>
              <a:latin typeface="楷体" panose="02010609060101010101" pitchFamily="1" charset="-122"/>
              <a:ea typeface="楷体" panose="02010609060101010101" pitchFamily="1" charset="-122"/>
            </a:endParaRPr>
          </a:p>
        </p:txBody>
      </p:sp>
      <p:sp>
        <p:nvSpPr>
          <p:cNvPr id="22544" name="文本框 22543"/>
          <p:cNvSpPr txBox="1">
            <a:spLocks noChangeArrowheads="1"/>
          </p:cNvSpPr>
          <p:nvPr/>
        </p:nvSpPr>
        <p:spPr bwMode="auto">
          <a:xfrm>
            <a:off x="2336800" y="1822450"/>
            <a:ext cx="5168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hlink"/>
                </a:solidFill>
                <a:latin typeface="Times New Roman" panose="02020603050405020304" pitchFamily="18" charset="0"/>
                <a:sym typeface="NEU-FZ-S92" charset="0"/>
              </a:rPr>
              <a:t>The floor is very dirty.</a:t>
            </a:r>
            <a:r>
              <a:rPr lang="zh-CN" altLang="en-US" sz="2800" b="1">
                <a:solidFill>
                  <a:schemeClr val="hlink"/>
                </a:solidFill>
                <a:latin typeface="Times New Roman" panose="02020603050405020304" pitchFamily="18" charset="0"/>
                <a:ea typeface="楷体" panose="02010609060101010101" pitchFamily="1" charset="-122"/>
                <a:sym typeface="NEU-FZ-S92" charset="0"/>
              </a:rPr>
              <a:t>地板很脏</a:t>
            </a:r>
            <a:r>
              <a:rPr lang="zh-CN" altLang="en-US" sz="2800" b="1">
                <a:solidFill>
                  <a:schemeClr val="hlink"/>
                </a:solidFill>
                <a:latin typeface="Times New Roman" panose="02020603050405020304" pitchFamily="18" charset="0"/>
                <a:sym typeface="方正书宋_GBK" charset="0"/>
              </a:rPr>
              <a:t>。</a:t>
            </a:r>
            <a:endParaRPr lang="zh-CN" altLang="en-US" sz="2800" b="1">
              <a:solidFill>
                <a:schemeClr val="hlink"/>
              </a:solidFill>
              <a:latin typeface="Times New Roman" panose="02020603050405020304" pitchFamily="18" charset="0"/>
              <a:cs typeface="Times New Roman" panose="02020603050405020304" pitchFamily="18" charset="0"/>
            </a:endParaRPr>
          </a:p>
        </p:txBody>
      </p:sp>
      <p:grpSp>
        <p:nvGrpSpPr>
          <p:cNvPr id="22545" name="组合 22544"/>
          <p:cNvGrpSpPr/>
          <p:nvPr/>
        </p:nvGrpSpPr>
        <p:grpSpPr bwMode="auto">
          <a:xfrm>
            <a:off x="450850" y="2660650"/>
            <a:ext cx="1676400" cy="520700"/>
            <a:chOff x="0" y="0"/>
            <a:chExt cx="1515554" cy="522901"/>
          </a:xfrm>
        </p:grpSpPr>
        <p:sp>
          <p:nvSpPr>
            <p:cNvPr id="3"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反义词</a:t>
              </a:r>
            </a:p>
          </p:txBody>
        </p:sp>
        <p:pic>
          <p:nvPicPr>
            <p:cNvPr id="22546"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8" name="组合 22547"/>
          <p:cNvGrpSpPr/>
          <p:nvPr/>
        </p:nvGrpSpPr>
        <p:grpSpPr bwMode="auto">
          <a:xfrm>
            <a:off x="450850" y="3568700"/>
            <a:ext cx="1676400" cy="520700"/>
            <a:chOff x="0" y="0"/>
            <a:chExt cx="1515554" cy="522901"/>
          </a:xfrm>
        </p:grpSpPr>
        <p:sp>
          <p:nvSpPr>
            <p:cNvPr id="4"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比较级</a:t>
              </a:r>
            </a:p>
          </p:txBody>
        </p:sp>
        <p:pic>
          <p:nvPicPr>
            <p:cNvPr id="22549"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51" name="组合 22550"/>
          <p:cNvGrpSpPr/>
          <p:nvPr/>
        </p:nvGrpSpPr>
        <p:grpSpPr bwMode="auto">
          <a:xfrm>
            <a:off x="450850" y="4476750"/>
            <a:ext cx="1676400" cy="520700"/>
            <a:chOff x="0" y="0"/>
            <a:chExt cx="1515554" cy="522901"/>
          </a:xfrm>
        </p:grpSpPr>
        <p:sp>
          <p:nvSpPr>
            <p:cNvPr id="5"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最高级</a:t>
              </a:r>
            </a:p>
          </p:txBody>
        </p:sp>
        <p:pic>
          <p:nvPicPr>
            <p:cNvPr id="22552"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4" name="文本框 22553"/>
          <p:cNvSpPr txBox="1">
            <a:spLocks noChangeArrowheads="1"/>
          </p:cNvSpPr>
          <p:nvPr/>
        </p:nvSpPr>
        <p:spPr bwMode="auto">
          <a:xfrm>
            <a:off x="2406650" y="2660650"/>
            <a:ext cx="237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clean</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干净的</a:t>
            </a:r>
          </a:p>
        </p:txBody>
      </p:sp>
      <p:sp>
        <p:nvSpPr>
          <p:cNvPr id="22555" name="文本框 22554"/>
          <p:cNvSpPr txBox="1">
            <a:spLocks noChangeArrowheads="1"/>
          </p:cNvSpPr>
          <p:nvPr/>
        </p:nvSpPr>
        <p:spPr bwMode="auto">
          <a:xfrm>
            <a:off x="2406650" y="3498850"/>
            <a:ext cx="2654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dirtier</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更脏的</a:t>
            </a:r>
          </a:p>
        </p:txBody>
      </p:sp>
      <p:sp>
        <p:nvSpPr>
          <p:cNvPr id="22556" name="文本框 22555"/>
          <p:cNvSpPr txBox="1">
            <a:spLocks noChangeArrowheads="1"/>
          </p:cNvSpPr>
          <p:nvPr/>
        </p:nvSpPr>
        <p:spPr bwMode="auto">
          <a:xfrm>
            <a:off x="2476500" y="4406900"/>
            <a:ext cx="272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dirtiest</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最脏的</a:t>
            </a:r>
          </a:p>
        </p:txBody>
      </p:sp>
      <p:grpSp>
        <p:nvGrpSpPr>
          <p:cNvPr id="22557" name="组合 22556"/>
          <p:cNvGrpSpPr/>
          <p:nvPr/>
        </p:nvGrpSpPr>
        <p:grpSpPr bwMode="auto">
          <a:xfrm>
            <a:off x="520700" y="5384800"/>
            <a:ext cx="1514475" cy="520700"/>
            <a:chOff x="0" y="0"/>
            <a:chExt cx="1515554" cy="522901"/>
          </a:xfrm>
        </p:grpSpPr>
        <p:sp>
          <p:nvSpPr>
            <p:cNvPr id="6"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短语</a:t>
              </a:r>
            </a:p>
          </p:txBody>
        </p:sp>
        <p:pic>
          <p:nvPicPr>
            <p:cNvPr id="22558"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60" name="文本框 22559"/>
          <p:cNvSpPr txBox="1">
            <a:spLocks noChangeArrowheads="1"/>
          </p:cNvSpPr>
          <p:nvPr/>
        </p:nvSpPr>
        <p:spPr bwMode="auto">
          <a:xfrm>
            <a:off x="1917700" y="5384800"/>
            <a:ext cx="628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hlink"/>
                </a:solidFill>
                <a:latin typeface="Times New Roman" panose="02020603050405020304" pitchFamily="18" charset="0"/>
                <a:sym typeface="NEU-FZ-S92" charset="0"/>
              </a:rPr>
              <a:t>dirty</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water</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脏水</a:t>
            </a:r>
            <a:r>
              <a:rPr lang="zh-CN" altLang="en-US" sz="2800" b="1">
                <a:solidFill>
                  <a:schemeClr val="hlink"/>
                </a:solidFill>
                <a:latin typeface="Times New Roman" panose="02020603050405020304" pitchFamily="18" charset="0"/>
                <a:sym typeface="NEU-FZ-S92" charset="0"/>
              </a:rPr>
              <a:t>　dirty</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clothes</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脏衣服</a:t>
            </a:r>
          </a:p>
        </p:txBody>
      </p:sp>
      <p:sp>
        <p:nvSpPr>
          <p:cNvPr id="7"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C9E8B2B-D7F5-44E6-923D-592BC032EE97}"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500" fill="hold"/>
                                        <p:tgtEl>
                                          <p:spTgt spid="22543"/>
                                        </p:tgtEl>
                                        <p:attrNameLst>
                                          <p:attrName>ppt_x</p:attrName>
                                        </p:attrNameLst>
                                      </p:cBhvr>
                                      <p:tavLst>
                                        <p:tav tm="0">
                                          <p:val>
                                            <p:strVal val="#ppt_x"/>
                                          </p:val>
                                        </p:tav>
                                        <p:tav tm="100000">
                                          <p:val>
                                            <p:strVal val="#ppt_x"/>
                                          </p:val>
                                        </p:tav>
                                      </p:tavLst>
                                    </p:anim>
                                    <p:anim calcmode="lin" valueType="num">
                                      <p:cBhvr additive="base">
                                        <p:cTn id="8"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additive="base">
                                        <p:cTn id="13" dur="500" fill="hold"/>
                                        <p:tgtEl>
                                          <p:spTgt spid="22537"/>
                                        </p:tgtEl>
                                        <p:attrNameLst>
                                          <p:attrName>ppt_x</p:attrName>
                                        </p:attrNameLst>
                                      </p:cBhvr>
                                      <p:tavLst>
                                        <p:tav tm="0">
                                          <p:val>
                                            <p:strVal val="#ppt_x"/>
                                          </p:val>
                                        </p:tav>
                                        <p:tav tm="100000">
                                          <p:val>
                                            <p:strVal val="#ppt_x"/>
                                          </p:val>
                                        </p:tav>
                                      </p:tavLst>
                                    </p:anim>
                                    <p:anim calcmode="lin" valueType="num">
                                      <p:cBhvr additive="base">
                                        <p:cTn id="14"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44"/>
                                        </p:tgtEl>
                                        <p:attrNameLst>
                                          <p:attrName>style.visibility</p:attrName>
                                        </p:attrNameLst>
                                      </p:cBhvr>
                                      <p:to>
                                        <p:strVal val="visible"/>
                                      </p:to>
                                    </p:set>
                                    <p:anim calcmode="lin" valueType="num">
                                      <p:cBhvr additive="base">
                                        <p:cTn id="19" dur="500" fill="hold"/>
                                        <p:tgtEl>
                                          <p:spTgt spid="22544"/>
                                        </p:tgtEl>
                                        <p:attrNameLst>
                                          <p:attrName>ppt_x</p:attrName>
                                        </p:attrNameLst>
                                      </p:cBhvr>
                                      <p:tavLst>
                                        <p:tav tm="0">
                                          <p:val>
                                            <p:strVal val="#ppt_x"/>
                                          </p:val>
                                        </p:tav>
                                        <p:tav tm="100000">
                                          <p:val>
                                            <p:strVal val="#ppt_x"/>
                                          </p:val>
                                        </p:tav>
                                      </p:tavLst>
                                    </p:anim>
                                    <p:anim calcmode="lin" valueType="num">
                                      <p:cBhvr additive="base">
                                        <p:cTn id="20"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45"/>
                                        </p:tgtEl>
                                        <p:attrNameLst>
                                          <p:attrName>style.visibility</p:attrName>
                                        </p:attrNameLst>
                                      </p:cBhvr>
                                      <p:to>
                                        <p:strVal val="visible"/>
                                      </p:to>
                                    </p:set>
                                    <p:anim calcmode="lin" valueType="num">
                                      <p:cBhvr additive="base">
                                        <p:cTn id="25" dur="500" fill="hold"/>
                                        <p:tgtEl>
                                          <p:spTgt spid="22545"/>
                                        </p:tgtEl>
                                        <p:attrNameLst>
                                          <p:attrName>ppt_x</p:attrName>
                                        </p:attrNameLst>
                                      </p:cBhvr>
                                      <p:tavLst>
                                        <p:tav tm="0">
                                          <p:val>
                                            <p:strVal val="#ppt_x"/>
                                          </p:val>
                                        </p:tav>
                                        <p:tav tm="100000">
                                          <p:val>
                                            <p:strVal val="#ppt_x"/>
                                          </p:val>
                                        </p:tav>
                                      </p:tavLst>
                                    </p:anim>
                                    <p:anim calcmode="lin" valueType="num">
                                      <p:cBhvr additive="base">
                                        <p:cTn id="26"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54"/>
                                        </p:tgtEl>
                                        <p:attrNameLst>
                                          <p:attrName>style.visibility</p:attrName>
                                        </p:attrNameLst>
                                      </p:cBhvr>
                                      <p:to>
                                        <p:strVal val="visible"/>
                                      </p:to>
                                    </p:set>
                                    <p:anim calcmode="lin" valueType="num">
                                      <p:cBhvr additive="base">
                                        <p:cTn id="31" dur="500" fill="hold"/>
                                        <p:tgtEl>
                                          <p:spTgt spid="22554"/>
                                        </p:tgtEl>
                                        <p:attrNameLst>
                                          <p:attrName>ppt_x</p:attrName>
                                        </p:attrNameLst>
                                      </p:cBhvr>
                                      <p:tavLst>
                                        <p:tav tm="0">
                                          <p:val>
                                            <p:strVal val="#ppt_x"/>
                                          </p:val>
                                        </p:tav>
                                        <p:tav tm="100000">
                                          <p:val>
                                            <p:strVal val="#ppt_x"/>
                                          </p:val>
                                        </p:tav>
                                      </p:tavLst>
                                    </p:anim>
                                    <p:anim calcmode="lin" valueType="num">
                                      <p:cBhvr additive="base">
                                        <p:cTn id="32" dur="500" fill="hold"/>
                                        <p:tgtEl>
                                          <p:spTgt spid="225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48"/>
                                        </p:tgtEl>
                                        <p:attrNameLst>
                                          <p:attrName>style.visibility</p:attrName>
                                        </p:attrNameLst>
                                      </p:cBhvr>
                                      <p:to>
                                        <p:strVal val="visible"/>
                                      </p:to>
                                    </p:set>
                                    <p:anim calcmode="lin" valueType="num">
                                      <p:cBhvr additive="base">
                                        <p:cTn id="37" dur="500" fill="hold"/>
                                        <p:tgtEl>
                                          <p:spTgt spid="22548"/>
                                        </p:tgtEl>
                                        <p:attrNameLst>
                                          <p:attrName>ppt_x</p:attrName>
                                        </p:attrNameLst>
                                      </p:cBhvr>
                                      <p:tavLst>
                                        <p:tav tm="0">
                                          <p:val>
                                            <p:strVal val="#ppt_x"/>
                                          </p:val>
                                        </p:tav>
                                        <p:tav tm="100000">
                                          <p:val>
                                            <p:strVal val="#ppt_x"/>
                                          </p:val>
                                        </p:tav>
                                      </p:tavLst>
                                    </p:anim>
                                    <p:anim calcmode="lin" valueType="num">
                                      <p:cBhvr additive="base">
                                        <p:cTn id="38" dur="500" fill="hold"/>
                                        <p:tgtEl>
                                          <p:spTgt spid="225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55"/>
                                        </p:tgtEl>
                                        <p:attrNameLst>
                                          <p:attrName>style.visibility</p:attrName>
                                        </p:attrNameLst>
                                      </p:cBhvr>
                                      <p:to>
                                        <p:strVal val="visible"/>
                                      </p:to>
                                    </p:set>
                                    <p:anim calcmode="lin" valueType="num">
                                      <p:cBhvr additive="base">
                                        <p:cTn id="43" dur="500" fill="hold"/>
                                        <p:tgtEl>
                                          <p:spTgt spid="22555"/>
                                        </p:tgtEl>
                                        <p:attrNameLst>
                                          <p:attrName>ppt_x</p:attrName>
                                        </p:attrNameLst>
                                      </p:cBhvr>
                                      <p:tavLst>
                                        <p:tav tm="0">
                                          <p:val>
                                            <p:strVal val="#ppt_x"/>
                                          </p:val>
                                        </p:tav>
                                        <p:tav tm="100000">
                                          <p:val>
                                            <p:strVal val="#ppt_x"/>
                                          </p:val>
                                        </p:tav>
                                      </p:tavLst>
                                    </p:anim>
                                    <p:anim calcmode="lin" valueType="num">
                                      <p:cBhvr additive="base">
                                        <p:cTn id="44"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51"/>
                                        </p:tgtEl>
                                        <p:attrNameLst>
                                          <p:attrName>style.visibility</p:attrName>
                                        </p:attrNameLst>
                                      </p:cBhvr>
                                      <p:to>
                                        <p:strVal val="visible"/>
                                      </p:to>
                                    </p:set>
                                    <p:anim calcmode="lin" valueType="num">
                                      <p:cBhvr additive="base">
                                        <p:cTn id="49" dur="500" fill="hold"/>
                                        <p:tgtEl>
                                          <p:spTgt spid="22551"/>
                                        </p:tgtEl>
                                        <p:attrNameLst>
                                          <p:attrName>ppt_x</p:attrName>
                                        </p:attrNameLst>
                                      </p:cBhvr>
                                      <p:tavLst>
                                        <p:tav tm="0">
                                          <p:val>
                                            <p:strVal val="#ppt_x"/>
                                          </p:val>
                                        </p:tav>
                                        <p:tav tm="100000">
                                          <p:val>
                                            <p:strVal val="#ppt_x"/>
                                          </p:val>
                                        </p:tav>
                                      </p:tavLst>
                                    </p:anim>
                                    <p:anim calcmode="lin" valueType="num">
                                      <p:cBhvr additive="base">
                                        <p:cTn id="50" dur="500" fill="hold"/>
                                        <p:tgtEl>
                                          <p:spTgt spid="225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56"/>
                                        </p:tgtEl>
                                        <p:attrNameLst>
                                          <p:attrName>style.visibility</p:attrName>
                                        </p:attrNameLst>
                                      </p:cBhvr>
                                      <p:to>
                                        <p:strVal val="visible"/>
                                      </p:to>
                                    </p:set>
                                    <p:anim calcmode="lin" valueType="num">
                                      <p:cBhvr additive="base">
                                        <p:cTn id="55" dur="500" fill="hold"/>
                                        <p:tgtEl>
                                          <p:spTgt spid="22556"/>
                                        </p:tgtEl>
                                        <p:attrNameLst>
                                          <p:attrName>ppt_x</p:attrName>
                                        </p:attrNameLst>
                                      </p:cBhvr>
                                      <p:tavLst>
                                        <p:tav tm="0">
                                          <p:val>
                                            <p:strVal val="#ppt_x"/>
                                          </p:val>
                                        </p:tav>
                                        <p:tav tm="100000">
                                          <p:val>
                                            <p:strVal val="#ppt_x"/>
                                          </p:val>
                                        </p:tav>
                                      </p:tavLst>
                                    </p:anim>
                                    <p:anim calcmode="lin" valueType="num">
                                      <p:cBhvr additive="base">
                                        <p:cTn id="56" dur="500" fill="hold"/>
                                        <p:tgtEl>
                                          <p:spTgt spid="2255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557"/>
                                        </p:tgtEl>
                                        <p:attrNameLst>
                                          <p:attrName>style.visibility</p:attrName>
                                        </p:attrNameLst>
                                      </p:cBhvr>
                                      <p:to>
                                        <p:strVal val="visible"/>
                                      </p:to>
                                    </p:set>
                                    <p:anim calcmode="lin" valueType="num">
                                      <p:cBhvr additive="base">
                                        <p:cTn id="61" dur="500" fill="hold"/>
                                        <p:tgtEl>
                                          <p:spTgt spid="22557"/>
                                        </p:tgtEl>
                                        <p:attrNameLst>
                                          <p:attrName>ppt_x</p:attrName>
                                        </p:attrNameLst>
                                      </p:cBhvr>
                                      <p:tavLst>
                                        <p:tav tm="0">
                                          <p:val>
                                            <p:strVal val="#ppt_x"/>
                                          </p:val>
                                        </p:tav>
                                        <p:tav tm="100000">
                                          <p:val>
                                            <p:strVal val="#ppt_x"/>
                                          </p:val>
                                        </p:tav>
                                      </p:tavLst>
                                    </p:anim>
                                    <p:anim calcmode="lin" valueType="num">
                                      <p:cBhvr additive="base">
                                        <p:cTn id="62" dur="500" fill="hold"/>
                                        <p:tgtEl>
                                          <p:spTgt spid="225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560"/>
                                        </p:tgtEl>
                                        <p:attrNameLst>
                                          <p:attrName>style.visibility</p:attrName>
                                        </p:attrNameLst>
                                      </p:cBhvr>
                                      <p:to>
                                        <p:strVal val="visible"/>
                                      </p:to>
                                    </p:set>
                                    <p:anim calcmode="lin" valueType="num">
                                      <p:cBhvr additive="base">
                                        <p:cTn id="67" dur="500" fill="hold"/>
                                        <p:tgtEl>
                                          <p:spTgt spid="22560"/>
                                        </p:tgtEl>
                                        <p:attrNameLst>
                                          <p:attrName>ppt_x</p:attrName>
                                        </p:attrNameLst>
                                      </p:cBhvr>
                                      <p:tavLst>
                                        <p:tav tm="0">
                                          <p:val>
                                            <p:strVal val="#ppt_x"/>
                                          </p:val>
                                        </p:tav>
                                        <p:tav tm="100000">
                                          <p:val>
                                            <p:strVal val="#ppt_x"/>
                                          </p:val>
                                        </p:tav>
                                      </p:tavLst>
                                    </p:anim>
                                    <p:anim calcmode="lin" valueType="num">
                                      <p:cBhvr additive="base">
                                        <p:cTn id="68" dur="500" fill="hold"/>
                                        <p:tgtEl>
                                          <p:spTgt spid="22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bldLvl="0"/>
      <p:bldP spid="22544" grpId="0" bldLvl="0"/>
      <p:bldP spid="22554" grpId="0" bldLvl="0"/>
      <p:bldP spid="22555" grpId="0" bldLvl="0"/>
      <p:bldP spid="22556" grpId="0" bldLvl="0"/>
      <p:bldP spid="22560"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组合 23559"/>
          <p:cNvGrpSpPr/>
          <p:nvPr/>
        </p:nvGrpSpPr>
        <p:grpSpPr bwMode="auto">
          <a:xfrm>
            <a:off x="539750" y="1123950"/>
            <a:ext cx="1795463" cy="461963"/>
            <a:chOff x="0" y="0"/>
            <a:chExt cx="1794903" cy="461665"/>
          </a:xfrm>
        </p:grpSpPr>
        <p:sp>
          <p:nvSpPr>
            <p:cNvPr id="23560" name="圆角矩形 20"/>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3561" name="文本框 19"/>
            <p:cNvSpPr>
              <a:spLocks noChangeArrowheads="1"/>
            </p:cNvSpPr>
            <p:nvPr/>
          </p:nvSpPr>
          <p:spPr bwMode="auto">
            <a:xfrm>
              <a:off x="89928" y="0"/>
              <a:ext cx="170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黑体" panose="02010609060101010101" pitchFamily="49" charset="-122"/>
                  <a:ea typeface="黑体" panose="02010609060101010101" pitchFamily="49" charset="-122"/>
                  <a:sym typeface="黑体" panose="02010609060101010101" pitchFamily="49" charset="-122"/>
                </a:rPr>
                <a:t>重点词汇2</a:t>
              </a:r>
            </a:p>
          </p:txBody>
        </p:sp>
      </p:grpSp>
      <p:sp>
        <p:nvSpPr>
          <p:cNvPr id="23563" name="对角圆角矩形 16"/>
          <p:cNvSpPr/>
          <p:nvPr/>
        </p:nvSpPr>
        <p:spPr>
          <a:xfrm>
            <a:off x="1219200" y="0"/>
            <a:ext cx="3024188" cy="598488"/>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3564" name="文本框 23563"/>
          <p:cNvSpPr txBox="1">
            <a:spLocks noChangeArrowheads="1"/>
          </p:cNvSpPr>
          <p:nvPr/>
        </p:nvSpPr>
        <p:spPr bwMode="auto">
          <a:xfrm>
            <a:off x="2336800" y="1054100"/>
            <a:ext cx="6635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FF0000"/>
                </a:solidFill>
                <a:latin typeface="Times New Roman" panose="02020603050405020304" pitchFamily="18" charset="0"/>
                <a:ea typeface="楷体" panose="02010609060101010101" pitchFamily="1" charset="-122"/>
                <a:sym typeface="NEU-FZ-S92" charset="0"/>
              </a:rPr>
              <a:t>dry</a:t>
            </a:r>
            <a:r>
              <a:rPr lang="zh-CN" altLang="en-US" sz="2800" b="1">
                <a:solidFill>
                  <a:srgbClr val="FF0000"/>
                </a:solidFill>
                <a:latin typeface="Times New Roman" panose="02020603050405020304" pitchFamily="18" charset="0"/>
                <a:ea typeface="楷体" panose="02010609060101010101" pitchFamily="1" charset="-122"/>
                <a:sym typeface="方正书宋_GBK" charset="0"/>
              </a:rPr>
              <a:t> </a:t>
            </a:r>
            <a:r>
              <a:rPr lang="zh-CN" altLang="en-US" sz="2800" b="1">
                <a:solidFill>
                  <a:srgbClr val="FF0000"/>
                </a:solidFill>
                <a:latin typeface="楷体" panose="02010609060101010101" pitchFamily="1" charset="-122"/>
                <a:ea typeface="楷体" panose="02010609060101010101" pitchFamily="1" charset="-122"/>
                <a:sym typeface="方正书宋_GBK" charset="0"/>
              </a:rPr>
              <a:t>(动词)擦干,(使)变干,(把……)弄     干</a:t>
            </a:r>
            <a:r>
              <a:rPr lang="zh-CN" altLang="en-US" sz="2800" b="1">
                <a:solidFill>
                  <a:srgbClr val="FF0000"/>
                </a:solidFill>
                <a:latin typeface="楷体" panose="02010609060101010101" pitchFamily="1" charset="-122"/>
                <a:ea typeface="楷体" panose="02010609060101010101" pitchFamily="1" charset="-122"/>
                <a:sym typeface="NEU-FZ-S92" charset="0"/>
              </a:rPr>
              <a:t>/</a:t>
            </a:r>
            <a:r>
              <a:rPr lang="zh-CN" altLang="en-US" sz="2800" b="1">
                <a:solidFill>
                  <a:srgbClr val="FF0000"/>
                </a:solidFill>
                <a:latin typeface="楷体" panose="02010609060101010101" pitchFamily="1" charset="-122"/>
                <a:ea typeface="楷体" panose="02010609060101010101" pitchFamily="1" charset="-122"/>
                <a:sym typeface="方正书宋_GBK" charset="0"/>
              </a:rPr>
              <a:t>(形容词)干的,干燥的,干旱的</a:t>
            </a:r>
            <a:endParaRPr lang="zh-CN" altLang="en-US" sz="2800" b="1">
              <a:solidFill>
                <a:srgbClr val="FF0000"/>
              </a:solidFill>
              <a:latin typeface="楷体" panose="02010609060101010101" pitchFamily="1" charset="-122"/>
              <a:ea typeface="楷体" panose="02010609060101010101" pitchFamily="1" charset="-122"/>
            </a:endParaRPr>
          </a:p>
        </p:txBody>
      </p:sp>
      <p:grpSp>
        <p:nvGrpSpPr>
          <p:cNvPr id="23565" name="组合 23564"/>
          <p:cNvGrpSpPr/>
          <p:nvPr/>
        </p:nvGrpSpPr>
        <p:grpSpPr bwMode="auto">
          <a:xfrm>
            <a:off x="381000" y="2032000"/>
            <a:ext cx="1466850" cy="520700"/>
            <a:chOff x="0" y="0"/>
            <a:chExt cx="1515554" cy="522901"/>
          </a:xfrm>
        </p:grpSpPr>
        <p:sp>
          <p:nvSpPr>
            <p:cNvPr id="2"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例句</a:t>
              </a:r>
              <a:endParaRPr lang="zh-CN" altLang="en-US"/>
            </a:p>
          </p:txBody>
        </p:sp>
        <p:pic>
          <p:nvPicPr>
            <p:cNvPr id="23566"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8" name="组合 23567"/>
          <p:cNvGrpSpPr/>
          <p:nvPr/>
        </p:nvGrpSpPr>
        <p:grpSpPr bwMode="auto">
          <a:xfrm>
            <a:off x="381000" y="3079750"/>
            <a:ext cx="1676400" cy="520700"/>
            <a:chOff x="0" y="0"/>
            <a:chExt cx="1515554" cy="522901"/>
          </a:xfrm>
        </p:grpSpPr>
        <p:sp>
          <p:nvSpPr>
            <p:cNvPr id="3"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过去式</a:t>
              </a:r>
            </a:p>
          </p:txBody>
        </p:sp>
        <p:pic>
          <p:nvPicPr>
            <p:cNvPr id="23569"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1" name="组合 23570"/>
          <p:cNvGrpSpPr/>
          <p:nvPr/>
        </p:nvGrpSpPr>
        <p:grpSpPr bwMode="auto">
          <a:xfrm>
            <a:off x="381000" y="3917950"/>
            <a:ext cx="2043113" cy="520700"/>
            <a:chOff x="0" y="0"/>
            <a:chExt cx="3218" cy="820"/>
          </a:xfrm>
        </p:grpSpPr>
        <p:sp>
          <p:nvSpPr>
            <p:cNvPr id="4" name="矩形 25"/>
            <p:cNvSpPr>
              <a:spLocks noChangeArrowheads="1"/>
            </p:cNvSpPr>
            <p:nvPr/>
          </p:nvSpPr>
          <p:spPr bwMode="auto">
            <a:xfrm>
              <a:off x="440" y="0"/>
              <a:ext cx="2778"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现在分词</a:t>
              </a:r>
            </a:p>
          </p:txBody>
        </p:sp>
        <p:pic>
          <p:nvPicPr>
            <p:cNvPr id="23572" name="图片 18"/>
            <p:cNvPicPr>
              <a:picLocks noChangeAspect="1" noChangeArrowheads="1"/>
            </p:cNvPicPr>
            <p:nvPr/>
          </p:nvPicPr>
          <p:blipFill>
            <a:blip r:embed="rId7" cstate="email"/>
            <a:srcRect/>
            <a:stretch>
              <a:fillRect/>
            </a:stretch>
          </p:blipFill>
          <p:spPr bwMode="auto">
            <a:xfrm>
              <a:off x="0" y="110"/>
              <a:ext cx="550"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4" name="组合 23573"/>
          <p:cNvGrpSpPr/>
          <p:nvPr/>
        </p:nvGrpSpPr>
        <p:grpSpPr bwMode="auto">
          <a:xfrm>
            <a:off x="381000" y="4686300"/>
            <a:ext cx="1514475" cy="520700"/>
            <a:chOff x="0" y="0"/>
            <a:chExt cx="1515554" cy="522901"/>
          </a:xfrm>
        </p:grpSpPr>
        <p:sp>
          <p:nvSpPr>
            <p:cNvPr id="5"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短语</a:t>
              </a:r>
            </a:p>
          </p:txBody>
        </p:sp>
        <p:pic>
          <p:nvPicPr>
            <p:cNvPr id="23575" name="图片 18"/>
            <p:cNvPicPr>
              <a:picLocks noChangeAspect="1" noChangeArrowheads="1"/>
            </p:cNvPicPr>
            <p:nvPr/>
          </p:nvPicPr>
          <p:blipFill>
            <a:blip r:embed="rId8"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7" name="组合 23576"/>
          <p:cNvGrpSpPr/>
          <p:nvPr/>
        </p:nvGrpSpPr>
        <p:grpSpPr bwMode="auto">
          <a:xfrm>
            <a:off x="381000" y="5454650"/>
            <a:ext cx="1743075" cy="520700"/>
            <a:chOff x="0" y="0"/>
            <a:chExt cx="1515554" cy="522901"/>
          </a:xfrm>
        </p:grpSpPr>
        <p:sp>
          <p:nvSpPr>
            <p:cNvPr id="6" name="矩形 25"/>
            <p:cNvSpPr>
              <a:spLocks noChangeArrowheads="1"/>
            </p:cNvSpPr>
            <p:nvPr/>
          </p:nvSpPr>
          <p:spPr bwMode="auto">
            <a:xfrm>
              <a:off x="281105" y="0"/>
              <a:ext cx="1234449" cy="52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FF"/>
                  </a:solidFill>
                  <a:ea typeface="楷体" panose="02010609060101010101" pitchFamily="1" charset="-122"/>
                </a:rPr>
                <a:t>反义词</a:t>
              </a:r>
            </a:p>
          </p:txBody>
        </p:sp>
        <p:pic>
          <p:nvPicPr>
            <p:cNvPr id="23578" name="图片 18"/>
            <p:cNvPicPr>
              <a:picLocks noChangeAspect="1" noChangeArrowheads="1"/>
            </p:cNvPicPr>
            <p:nvPr/>
          </p:nvPicPr>
          <p:blipFill>
            <a:blip r:embed="rId9"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80" name="文本框 23579"/>
          <p:cNvSpPr txBox="1">
            <a:spLocks noChangeArrowheads="1"/>
          </p:cNvSpPr>
          <p:nvPr/>
        </p:nvSpPr>
        <p:spPr bwMode="auto">
          <a:xfrm>
            <a:off x="1778000" y="2032000"/>
            <a:ext cx="6521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Please</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dry</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the</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dishes.</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请擦干盘子。</a:t>
            </a:r>
          </a:p>
          <a:p>
            <a:r>
              <a:rPr lang="en-US" altLang="zh-CN" sz="2800" b="1">
                <a:solidFill>
                  <a:schemeClr val="hlink"/>
                </a:solidFill>
                <a:latin typeface="Times New Roman" panose="02020603050405020304" pitchFamily="18" charset="0"/>
                <a:sym typeface="NEU-FZ-S92" charset="0"/>
              </a:rPr>
              <a:t>Put</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on</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your</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dry</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clothes.</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穿上你的干衣服</a:t>
            </a:r>
            <a:r>
              <a:rPr lang="zh-CN" altLang="en-US" sz="2800" b="1">
                <a:solidFill>
                  <a:schemeClr val="hlink"/>
                </a:solidFill>
                <a:latin typeface="Times New Roman" panose="02020603050405020304" pitchFamily="18" charset="0"/>
                <a:sym typeface="方正书宋_GBK" charset="0"/>
              </a:rPr>
              <a:t>。</a:t>
            </a:r>
            <a:endParaRPr lang="zh-CN" altLang="en-US" sz="2800" b="1">
              <a:solidFill>
                <a:schemeClr val="hlink"/>
              </a:solidFill>
              <a:latin typeface="Times New Roman" panose="02020603050405020304" pitchFamily="18" charset="0"/>
              <a:cs typeface="Times New Roman" panose="02020603050405020304" pitchFamily="18" charset="0"/>
            </a:endParaRPr>
          </a:p>
        </p:txBody>
      </p:sp>
      <p:sp>
        <p:nvSpPr>
          <p:cNvPr id="23581" name="文本框 23580"/>
          <p:cNvSpPr txBox="1">
            <a:spLocks noChangeArrowheads="1"/>
          </p:cNvSpPr>
          <p:nvPr/>
        </p:nvSpPr>
        <p:spPr bwMode="auto">
          <a:xfrm>
            <a:off x="1987550" y="3079750"/>
            <a:ext cx="508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ea typeface="楷体" panose="02010609060101010101" pitchFamily="1" charset="-122"/>
                <a:sym typeface="NEU-FZ-S92" charset="0"/>
              </a:rPr>
              <a:t>dried</a:t>
            </a:r>
          </a:p>
        </p:txBody>
      </p:sp>
      <p:sp>
        <p:nvSpPr>
          <p:cNvPr id="23582" name="文本框 23581"/>
          <p:cNvSpPr txBox="1">
            <a:spLocks noChangeArrowheads="1"/>
          </p:cNvSpPr>
          <p:nvPr/>
        </p:nvSpPr>
        <p:spPr bwMode="auto">
          <a:xfrm>
            <a:off x="2127250" y="3917950"/>
            <a:ext cx="1536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chemeClr val="hlink"/>
                </a:solidFill>
                <a:latin typeface="Times New Roman" panose="02020603050405020304" pitchFamily="18" charset="0"/>
                <a:sym typeface="NEU-FZ-S92" charset="0"/>
              </a:rPr>
              <a:t>drying</a:t>
            </a:r>
          </a:p>
        </p:txBody>
      </p:sp>
      <p:sp>
        <p:nvSpPr>
          <p:cNvPr id="23583" name="文本框 23582"/>
          <p:cNvSpPr txBox="1">
            <a:spLocks noChangeArrowheads="1"/>
          </p:cNvSpPr>
          <p:nvPr/>
        </p:nvSpPr>
        <p:spPr bwMode="auto">
          <a:xfrm>
            <a:off x="1778000" y="4686300"/>
            <a:ext cx="384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dry</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the</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dishes</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擦干盘子</a:t>
            </a:r>
          </a:p>
        </p:txBody>
      </p:sp>
      <p:sp>
        <p:nvSpPr>
          <p:cNvPr id="23584" name="文本框 23583"/>
          <p:cNvSpPr txBox="1">
            <a:spLocks noChangeArrowheads="1"/>
          </p:cNvSpPr>
          <p:nvPr/>
        </p:nvSpPr>
        <p:spPr bwMode="auto">
          <a:xfrm>
            <a:off x="1847850" y="5454650"/>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chemeClr val="hlink"/>
                </a:solidFill>
                <a:latin typeface="Times New Roman" panose="02020603050405020304" pitchFamily="18" charset="0"/>
                <a:sym typeface="NEU-FZ-S92" charset="0"/>
              </a:rPr>
              <a:t>wet</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湿润的</a:t>
            </a:r>
          </a:p>
        </p:txBody>
      </p:sp>
      <p:sp>
        <p:nvSpPr>
          <p:cNvPr id="7"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F389DE5-1326-45C2-9ADD-2CFB34E6FF8A}"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additive="base">
                                        <p:cTn id="7" dur="500" fill="hold"/>
                                        <p:tgtEl>
                                          <p:spTgt spid="23564"/>
                                        </p:tgtEl>
                                        <p:attrNameLst>
                                          <p:attrName>ppt_x</p:attrName>
                                        </p:attrNameLst>
                                      </p:cBhvr>
                                      <p:tavLst>
                                        <p:tav tm="0">
                                          <p:val>
                                            <p:strVal val="#ppt_x"/>
                                          </p:val>
                                        </p:tav>
                                        <p:tav tm="100000">
                                          <p:val>
                                            <p:strVal val="#ppt_x"/>
                                          </p:val>
                                        </p:tav>
                                      </p:tavLst>
                                    </p:anim>
                                    <p:anim calcmode="lin" valueType="num">
                                      <p:cBhvr additive="base">
                                        <p:cTn id="8"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65"/>
                                        </p:tgtEl>
                                        <p:attrNameLst>
                                          <p:attrName>style.visibility</p:attrName>
                                        </p:attrNameLst>
                                      </p:cBhvr>
                                      <p:to>
                                        <p:strVal val="visible"/>
                                      </p:to>
                                    </p:set>
                                    <p:anim calcmode="lin" valueType="num">
                                      <p:cBhvr additive="base">
                                        <p:cTn id="13" dur="500" fill="hold"/>
                                        <p:tgtEl>
                                          <p:spTgt spid="23565"/>
                                        </p:tgtEl>
                                        <p:attrNameLst>
                                          <p:attrName>ppt_x</p:attrName>
                                        </p:attrNameLst>
                                      </p:cBhvr>
                                      <p:tavLst>
                                        <p:tav tm="0">
                                          <p:val>
                                            <p:strVal val="#ppt_x"/>
                                          </p:val>
                                        </p:tav>
                                        <p:tav tm="100000">
                                          <p:val>
                                            <p:strVal val="#ppt_x"/>
                                          </p:val>
                                        </p:tav>
                                      </p:tavLst>
                                    </p:anim>
                                    <p:anim calcmode="lin" valueType="num">
                                      <p:cBhvr additive="base">
                                        <p:cTn id="14"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80"/>
                                        </p:tgtEl>
                                        <p:attrNameLst>
                                          <p:attrName>style.visibility</p:attrName>
                                        </p:attrNameLst>
                                      </p:cBhvr>
                                      <p:to>
                                        <p:strVal val="visible"/>
                                      </p:to>
                                    </p:set>
                                    <p:anim calcmode="lin" valueType="num">
                                      <p:cBhvr additive="base">
                                        <p:cTn id="19" dur="500" fill="hold"/>
                                        <p:tgtEl>
                                          <p:spTgt spid="23580"/>
                                        </p:tgtEl>
                                        <p:attrNameLst>
                                          <p:attrName>ppt_x</p:attrName>
                                        </p:attrNameLst>
                                      </p:cBhvr>
                                      <p:tavLst>
                                        <p:tav tm="0">
                                          <p:val>
                                            <p:strVal val="#ppt_x"/>
                                          </p:val>
                                        </p:tav>
                                        <p:tav tm="100000">
                                          <p:val>
                                            <p:strVal val="#ppt_x"/>
                                          </p:val>
                                        </p:tav>
                                      </p:tavLst>
                                    </p:anim>
                                    <p:anim calcmode="lin" valueType="num">
                                      <p:cBhvr additive="base">
                                        <p:cTn id="20" dur="500" fill="hold"/>
                                        <p:tgtEl>
                                          <p:spTgt spid="235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68"/>
                                        </p:tgtEl>
                                        <p:attrNameLst>
                                          <p:attrName>style.visibility</p:attrName>
                                        </p:attrNameLst>
                                      </p:cBhvr>
                                      <p:to>
                                        <p:strVal val="visible"/>
                                      </p:to>
                                    </p:set>
                                    <p:anim calcmode="lin" valueType="num">
                                      <p:cBhvr additive="base">
                                        <p:cTn id="25" dur="500" fill="hold"/>
                                        <p:tgtEl>
                                          <p:spTgt spid="23568"/>
                                        </p:tgtEl>
                                        <p:attrNameLst>
                                          <p:attrName>ppt_x</p:attrName>
                                        </p:attrNameLst>
                                      </p:cBhvr>
                                      <p:tavLst>
                                        <p:tav tm="0">
                                          <p:val>
                                            <p:strVal val="#ppt_x"/>
                                          </p:val>
                                        </p:tav>
                                        <p:tav tm="100000">
                                          <p:val>
                                            <p:strVal val="#ppt_x"/>
                                          </p:val>
                                        </p:tav>
                                      </p:tavLst>
                                    </p:anim>
                                    <p:anim calcmode="lin" valueType="num">
                                      <p:cBhvr additive="base">
                                        <p:cTn id="2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81"/>
                                        </p:tgtEl>
                                        <p:attrNameLst>
                                          <p:attrName>style.visibility</p:attrName>
                                        </p:attrNameLst>
                                      </p:cBhvr>
                                      <p:to>
                                        <p:strVal val="visible"/>
                                      </p:to>
                                    </p:set>
                                    <p:anim calcmode="lin" valueType="num">
                                      <p:cBhvr additive="base">
                                        <p:cTn id="31" dur="500" fill="hold"/>
                                        <p:tgtEl>
                                          <p:spTgt spid="23581"/>
                                        </p:tgtEl>
                                        <p:attrNameLst>
                                          <p:attrName>ppt_x</p:attrName>
                                        </p:attrNameLst>
                                      </p:cBhvr>
                                      <p:tavLst>
                                        <p:tav tm="0">
                                          <p:val>
                                            <p:strVal val="#ppt_x"/>
                                          </p:val>
                                        </p:tav>
                                        <p:tav tm="100000">
                                          <p:val>
                                            <p:strVal val="#ppt_x"/>
                                          </p:val>
                                        </p:tav>
                                      </p:tavLst>
                                    </p:anim>
                                    <p:anim calcmode="lin" valueType="num">
                                      <p:cBhvr additive="base">
                                        <p:cTn id="32" dur="500" fill="hold"/>
                                        <p:tgtEl>
                                          <p:spTgt spid="2358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71"/>
                                        </p:tgtEl>
                                        <p:attrNameLst>
                                          <p:attrName>style.visibility</p:attrName>
                                        </p:attrNameLst>
                                      </p:cBhvr>
                                      <p:to>
                                        <p:strVal val="visible"/>
                                      </p:to>
                                    </p:set>
                                    <p:anim calcmode="lin" valueType="num">
                                      <p:cBhvr additive="base">
                                        <p:cTn id="37" dur="500" fill="hold"/>
                                        <p:tgtEl>
                                          <p:spTgt spid="23571"/>
                                        </p:tgtEl>
                                        <p:attrNameLst>
                                          <p:attrName>ppt_x</p:attrName>
                                        </p:attrNameLst>
                                      </p:cBhvr>
                                      <p:tavLst>
                                        <p:tav tm="0">
                                          <p:val>
                                            <p:strVal val="#ppt_x"/>
                                          </p:val>
                                        </p:tav>
                                        <p:tav tm="100000">
                                          <p:val>
                                            <p:strVal val="#ppt_x"/>
                                          </p:val>
                                        </p:tav>
                                      </p:tavLst>
                                    </p:anim>
                                    <p:anim calcmode="lin" valueType="num">
                                      <p:cBhvr additive="base">
                                        <p:cTn id="38" dur="500" fill="hold"/>
                                        <p:tgtEl>
                                          <p:spTgt spid="235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82"/>
                                        </p:tgtEl>
                                        <p:attrNameLst>
                                          <p:attrName>style.visibility</p:attrName>
                                        </p:attrNameLst>
                                      </p:cBhvr>
                                      <p:to>
                                        <p:strVal val="visible"/>
                                      </p:to>
                                    </p:set>
                                    <p:anim calcmode="lin" valueType="num">
                                      <p:cBhvr additive="base">
                                        <p:cTn id="43" dur="500" fill="hold"/>
                                        <p:tgtEl>
                                          <p:spTgt spid="23582"/>
                                        </p:tgtEl>
                                        <p:attrNameLst>
                                          <p:attrName>ppt_x</p:attrName>
                                        </p:attrNameLst>
                                      </p:cBhvr>
                                      <p:tavLst>
                                        <p:tav tm="0">
                                          <p:val>
                                            <p:strVal val="#ppt_x"/>
                                          </p:val>
                                        </p:tav>
                                        <p:tav tm="100000">
                                          <p:val>
                                            <p:strVal val="#ppt_x"/>
                                          </p:val>
                                        </p:tav>
                                      </p:tavLst>
                                    </p:anim>
                                    <p:anim calcmode="lin" valueType="num">
                                      <p:cBhvr additive="base">
                                        <p:cTn id="44" dur="500" fill="hold"/>
                                        <p:tgtEl>
                                          <p:spTgt spid="2358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574"/>
                                        </p:tgtEl>
                                        <p:attrNameLst>
                                          <p:attrName>style.visibility</p:attrName>
                                        </p:attrNameLst>
                                      </p:cBhvr>
                                      <p:to>
                                        <p:strVal val="visible"/>
                                      </p:to>
                                    </p:set>
                                    <p:anim calcmode="lin" valueType="num">
                                      <p:cBhvr additive="base">
                                        <p:cTn id="49" dur="500" fill="hold"/>
                                        <p:tgtEl>
                                          <p:spTgt spid="23574"/>
                                        </p:tgtEl>
                                        <p:attrNameLst>
                                          <p:attrName>ppt_x</p:attrName>
                                        </p:attrNameLst>
                                      </p:cBhvr>
                                      <p:tavLst>
                                        <p:tav tm="0">
                                          <p:val>
                                            <p:strVal val="#ppt_x"/>
                                          </p:val>
                                        </p:tav>
                                        <p:tav tm="100000">
                                          <p:val>
                                            <p:strVal val="#ppt_x"/>
                                          </p:val>
                                        </p:tav>
                                      </p:tavLst>
                                    </p:anim>
                                    <p:anim calcmode="lin" valueType="num">
                                      <p:cBhvr additive="base">
                                        <p:cTn id="50"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83"/>
                                        </p:tgtEl>
                                        <p:attrNameLst>
                                          <p:attrName>style.visibility</p:attrName>
                                        </p:attrNameLst>
                                      </p:cBhvr>
                                      <p:to>
                                        <p:strVal val="visible"/>
                                      </p:to>
                                    </p:set>
                                    <p:anim calcmode="lin" valueType="num">
                                      <p:cBhvr additive="base">
                                        <p:cTn id="55" dur="500" fill="hold"/>
                                        <p:tgtEl>
                                          <p:spTgt spid="23583"/>
                                        </p:tgtEl>
                                        <p:attrNameLst>
                                          <p:attrName>ppt_x</p:attrName>
                                        </p:attrNameLst>
                                      </p:cBhvr>
                                      <p:tavLst>
                                        <p:tav tm="0">
                                          <p:val>
                                            <p:strVal val="#ppt_x"/>
                                          </p:val>
                                        </p:tav>
                                        <p:tav tm="100000">
                                          <p:val>
                                            <p:strVal val="#ppt_x"/>
                                          </p:val>
                                        </p:tav>
                                      </p:tavLst>
                                    </p:anim>
                                    <p:anim calcmode="lin" valueType="num">
                                      <p:cBhvr additive="base">
                                        <p:cTn id="56" dur="500" fill="hold"/>
                                        <p:tgtEl>
                                          <p:spTgt spid="2358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577"/>
                                        </p:tgtEl>
                                        <p:attrNameLst>
                                          <p:attrName>style.visibility</p:attrName>
                                        </p:attrNameLst>
                                      </p:cBhvr>
                                      <p:to>
                                        <p:strVal val="visible"/>
                                      </p:to>
                                    </p:set>
                                    <p:anim calcmode="lin" valueType="num">
                                      <p:cBhvr additive="base">
                                        <p:cTn id="61" dur="500" fill="hold"/>
                                        <p:tgtEl>
                                          <p:spTgt spid="23577"/>
                                        </p:tgtEl>
                                        <p:attrNameLst>
                                          <p:attrName>ppt_x</p:attrName>
                                        </p:attrNameLst>
                                      </p:cBhvr>
                                      <p:tavLst>
                                        <p:tav tm="0">
                                          <p:val>
                                            <p:strVal val="#ppt_x"/>
                                          </p:val>
                                        </p:tav>
                                        <p:tav tm="100000">
                                          <p:val>
                                            <p:strVal val="#ppt_x"/>
                                          </p:val>
                                        </p:tav>
                                      </p:tavLst>
                                    </p:anim>
                                    <p:anim calcmode="lin" valueType="num">
                                      <p:cBhvr additive="base">
                                        <p:cTn id="62" dur="500" fill="hold"/>
                                        <p:tgtEl>
                                          <p:spTgt spid="2357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584"/>
                                        </p:tgtEl>
                                        <p:attrNameLst>
                                          <p:attrName>style.visibility</p:attrName>
                                        </p:attrNameLst>
                                      </p:cBhvr>
                                      <p:to>
                                        <p:strVal val="visible"/>
                                      </p:to>
                                    </p:set>
                                    <p:anim calcmode="lin" valueType="num">
                                      <p:cBhvr additive="base">
                                        <p:cTn id="67" dur="500" fill="hold"/>
                                        <p:tgtEl>
                                          <p:spTgt spid="23584"/>
                                        </p:tgtEl>
                                        <p:attrNameLst>
                                          <p:attrName>ppt_x</p:attrName>
                                        </p:attrNameLst>
                                      </p:cBhvr>
                                      <p:tavLst>
                                        <p:tav tm="0">
                                          <p:val>
                                            <p:strVal val="#ppt_x"/>
                                          </p:val>
                                        </p:tav>
                                        <p:tav tm="100000">
                                          <p:val>
                                            <p:strVal val="#ppt_x"/>
                                          </p:val>
                                        </p:tav>
                                      </p:tavLst>
                                    </p:anim>
                                    <p:anim calcmode="lin" valueType="num">
                                      <p:cBhvr additive="base">
                                        <p:cTn id="68" dur="500" fill="hold"/>
                                        <p:tgtEl>
                                          <p:spTgt spid="23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bldLvl="0"/>
      <p:bldP spid="23580" grpId="0" bldLvl="0"/>
      <p:bldP spid="23581" grpId="0" bldLvl="0"/>
      <p:bldP spid="23582" grpId="0" bldLvl="0"/>
      <p:bldP spid="23583" grpId="0" bldLvl="0"/>
      <p:bldP spid="23584"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组合 24583"/>
          <p:cNvGrpSpPr/>
          <p:nvPr/>
        </p:nvGrpSpPr>
        <p:grpSpPr bwMode="auto">
          <a:xfrm>
            <a:off x="311150" y="1822450"/>
            <a:ext cx="1619250" cy="584200"/>
            <a:chOff x="0" y="0"/>
            <a:chExt cx="1618322" cy="584775"/>
          </a:xfrm>
        </p:grpSpPr>
        <p:sp>
          <p:nvSpPr>
            <p:cNvPr id="2" name="矩形 15"/>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24585" name="图片 18"/>
            <p:cNvPicPr>
              <a:picLocks noChangeAspect="1" noChangeArrowheads="1"/>
            </p:cNvPicPr>
            <p:nvPr/>
          </p:nvPicPr>
          <p:blipFill>
            <a:blip r:embed="rId6" cstate="email"/>
            <a:srcRect/>
            <a:stretch>
              <a:fillRect/>
            </a:stretch>
          </p:blipFill>
          <p:spPr bwMode="auto">
            <a:xfrm>
              <a:off x="0" y="38474"/>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7" name="组合 24586"/>
          <p:cNvGrpSpPr/>
          <p:nvPr/>
        </p:nvGrpSpPr>
        <p:grpSpPr bwMode="auto">
          <a:xfrm>
            <a:off x="311150" y="3219450"/>
            <a:ext cx="1758950" cy="585788"/>
            <a:chOff x="0" y="0"/>
            <a:chExt cx="1618322" cy="584775"/>
          </a:xfrm>
        </p:grpSpPr>
        <p:sp>
          <p:nvSpPr>
            <p:cNvPr id="3" name="矩形 18"/>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7030A0"/>
                  </a:solidFill>
                  <a:latin typeface="楷体" panose="02010609060101010101" pitchFamily="1" charset="-122"/>
                  <a:ea typeface="楷体" panose="02010609060101010101" pitchFamily="1" charset="-122"/>
                  <a:sym typeface="楷体" panose="02010609060101010101" pitchFamily="1" charset="-122"/>
                </a:rPr>
                <a:t>过去式</a:t>
              </a:r>
            </a:p>
          </p:txBody>
        </p:sp>
        <p:pic>
          <p:nvPicPr>
            <p:cNvPr id="24588" name="图片 18"/>
            <p:cNvPicPr>
              <a:picLocks noChangeAspect="1" noChangeArrowheads="1"/>
            </p:cNvPicPr>
            <p:nvPr/>
          </p:nvPicPr>
          <p:blipFill>
            <a:blip r:embed="rId7" cstate="email"/>
            <a:srcRect/>
            <a:stretch>
              <a:fillRect/>
            </a:stretch>
          </p:blipFill>
          <p:spPr bwMode="auto">
            <a:xfrm>
              <a:off x="0" y="38662"/>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0" name="组合 24589"/>
          <p:cNvGrpSpPr/>
          <p:nvPr/>
        </p:nvGrpSpPr>
        <p:grpSpPr bwMode="auto">
          <a:xfrm>
            <a:off x="311150" y="3917950"/>
            <a:ext cx="1617663" cy="584200"/>
            <a:chOff x="0" y="0"/>
            <a:chExt cx="1618322" cy="584775"/>
          </a:xfrm>
        </p:grpSpPr>
        <p:sp>
          <p:nvSpPr>
            <p:cNvPr id="4" name="矩形 21"/>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7030A0"/>
                  </a:solidFill>
                  <a:latin typeface="楷体" panose="02010609060101010101" pitchFamily="1" charset="-122"/>
                  <a:ea typeface="楷体" panose="02010609060101010101" pitchFamily="1" charset="-122"/>
                  <a:sym typeface="楷体" panose="02010609060101010101" pitchFamily="1" charset="-122"/>
                </a:rPr>
                <a:t>短语</a:t>
              </a:r>
            </a:p>
          </p:txBody>
        </p:sp>
        <p:pic>
          <p:nvPicPr>
            <p:cNvPr id="24591" name="图片 18"/>
            <p:cNvPicPr>
              <a:picLocks noChangeAspect="1" noChangeArrowheads="1"/>
            </p:cNvPicPr>
            <p:nvPr/>
          </p:nvPicPr>
          <p:blipFill>
            <a:blip r:embed="rId6" cstate="email"/>
            <a:srcRect/>
            <a:stretch>
              <a:fillRect/>
            </a:stretch>
          </p:blipFill>
          <p:spPr bwMode="auto">
            <a:xfrm>
              <a:off x="0" y="38474"/>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3" name="对角圆角矩形 19"/>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5" name="组合 24593"/>
          <p:cNvGrpSpPr/>
          <p:nvPr/>
        </p:nvGrpSpPr>
        <p:grpSpPr bwMode="auto">
          <a:xfrm>
            <a:off x="381000" y="1054100"/>
            <a:ext cx="1795463" cy="463550"/>
            <a:chOff x="0" y="0"/>
            <a:chExt cx="1794903" cy="461665"/>
          </a:xfrm>
        </p:grpSpPr>
        <p:sp>
          <p:nvSpPr>
            <p:cNvPr id="24594" name="圆角矩形 20"/>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4595" name="文本框 19"/>
            <p:cNvSpPr>
              <a:spLocks noChangeArrowheads="1"/>
            </p:cNvSpPr>
            <p:nvPr/>
          </p:nvSpPr>
          <p:spPr bwMode="auto">
            <a:xfrm>
              <a:off x="89928" y="0"/>
              <a:ext cx="170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黑体" panose="02010609060101010101" pitchFamily="49" charset="-122"/>
                  <a:ea typeface="黑体" panose="02010609060101010101" pitchFamily="49" charset="-122"/>
                  <a:sym typeface="黑体" panose="02010609060101010101" pitchFamily="49" charset="-122"/>
                </a:rPr>
                <a:t>重点词汇3</a:t>
              </a:r>
              <a:endParaRPr lang="zh-CN" altLang="en-US"/>
            </a:p>
          </p:txBody>
        </p:sp>
      </p:grpSp>
      <p:sp>
        <p:nvSpPr>
          <p:cNvPr id="24597" name="文本框 24596"/>
          <p:cNvSpPr txBox="1">
            <a:spLocks noChangeArrowheads="1"/>
          </p:cNvSpPr>
          <p:nvPr/>
        </p:nvSpPr>
        <p:spPr bwMode="auto">
          <a:xfrm>
            <a:off x="2197100" y="984250"/>
            <a:ext cx="663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ea typeface="楷体" panose="02010609060101010101" pitchFamily="1" charset="-122"/>
                <a:sym typeface="NEU-FZ-S92" charset="0"/>
              </a:rPr>
              <a:t>clean</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动词</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打扫</a:t>
            </a:r>
            <a:r>
              <a:rPr lang="en-US" altLang="zh-CN" sz="3200" b="1">
                <a:solidFill>
                  <a:srgbClr val="FF0000"/>
                </a:solidFill>
                <a:latin typeface="楷体" panose="02010609060101010101" pitchFamily="1" charset="-122"/>
                <a:ea typeface="楷体" panose="02010609060101010101" pitchFamily="1" charset="-122"/>
                <a:sym typeface="NEU-FZ-S92" charset="0"/>
              </a:rPr>
              <a:t>/</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形容词</a:t>
            </a:r>
            <a:r>
              <a:rPr lang="en-US" altLang="zh-CN" sz="3200" b="1">
                <a:solidFill>
                  <a:srgbClr val="FF0000"/>
                </a:solidFill>
                <a:latin typeface="楷体" panose="02010609060101010101" pitchFamily="1" charset="-122"/>
                <a:ea typeface="楷体" panose="02010609060101010101" pitchFamily="1" charset="-122"/>
                <a:sym typeface="方正书宋_GBK" charset="0"/>
              </a:rPr>
              <a:t>)</a:t>
            </a:r>
            <a:r>
              <a:rPr lang="zh-CN" altLang="en-US" sz="3200" b="1">
                <a:solidFill>
                  <a:srgbClr val="FF0000"/>
                </a:solidFill>
                <a:latin typeface="楷体" panose="02010609060101010101" pitchFamily="1" charset="-122"/>
                <a:ea typeface="楷体" panose="02010609060101010101" pitchFamily="1" charset="-122"/>
                <a:sym typeface="方正书宋_GBK" charset="0"/>
              </a:rPr>
              <a:t>干净的</a:t>
            </a:r>
            <a:endParaRPr lang="zh-CN" altLang="en-US" sz="3200" b="1">
              <a:solidFill>
                <a:srgbClr val="FF0000"/>
              </a:solidFill>
              <a:latin typeface="楷体" panose="02010609060101010101" pitchFamily="1" charset="-122"/>
              <a:ea typeface="楷体" panose="02010609060101010101" pitchFamily="1" charset="-122"/>
            </a:endParaRPr>
          </a:p>
        </p:txBody>
      </p:sp>
      <p:sp>
        <p:nvSpPr>
          <p:cNvPr id="24598" name="文本框 24597"/>
          <p:cNvSpPr txBox="1">
            <a:spLocks noChangeArrowheads="1"/>
          </p:cNvSpPr>
          <p:nvPr/>
        </p:nvSpPr>
        <p:spPr bwMode="auto">
          <a:xfrm>
            <a:off x="1778000" y="1822450"/>
            <a:ext cx="670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hlink"/>
                </a:solidFill>
                <a:latin typeface="Times New Roman" panose="02020603050405020304" pitchFamily="18" charset="0"/>
                <a:sym typeface="NEU-FZ-S92" charset="0"/>
              </a:rPr>
              <a:t>I can help</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my mother</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clean</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the</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house.</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我能帮我妈妈打扫房子。</a:t>
            </a:r>
          </a:p>
          <a:p>
            <a:r>
              <a:rPr lang="zh-CN" altLang="en-US" sz="2800" b="1">
                <a:solidFill>
                  <a:schemeClr val="hlink"/>
                </a:solidFill>
                <a:latin typeface="Times New Roman" panose="02020603050405020304" pitchFamily="18" charset="0"/>
              </a:rPr>
              <a:t>The floor is very clean.</a:t>
            </a:r>
            <a:r>
              <a:rPr lang="zh-CN" altLang="en-US" sz="2800" b="1">
                <a:solidFill>
                  <a:schemeClr val="hlink"/>
                </a:solidFill>
                <a:latin typeface="Times New Roman" panose="02020603050405020304" pitchFamily="18" charset="0"/>
                <a:ea typeface="楷体" panose="02010609060101010101" pitchFamily="1" charset="-122"/>
              </a:rPr>
              <a:t>地板很干净。</a:t>
            </a:r>
          </a:p>
        </p:txBody>
      </p:sp>
      <p:sp>
        <p:nvSpPr>
          <p:cNvPr id="24599" name="文本框 24598"/>
          <p:cNvSpPr txBox="1">
            <a:spLocks noChangeArrowheads="1"/>
          </p:cNvSpPr>
          <p:nvPr/>
        </p:nvSpPr>
        <p:spPr bwMode="auto">
          <a:xfrm>
            <a:off x="2057400" y="3219450"/>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cleaned</a:t>
            </a:r>
            <a:endParaRPr lang="en-US" altLang="zh-CN" sz="2800" b="1">
              <a:solidFill>
                <a:schemeClr val="hlink"/>
              </a:solidFill>
              <a:latin typeface="Times New Roman" panose="02020603050405020304" pitchFamily="18" charset="0"/>
            </a:endParaRPr>
          </a:p>
        </p:txBody>
      </p:sp>
      <p:sp>
        <p:nvSpPr>
          <p:cNvPr id="24600" name="文本框 24599"/>
          <p:cNvSpPr txBox="1">
            <a:spLocks noChangeArrowheads="1"/>
          </p:cNvSpPr>
          <p:nvPr/>
        </p:nvSpPr>
        <p:spPr bwMode="auto">
          <a:xfrm>
            <a:off x="2057400" y="3917950"/>
            <a:ext cx="508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clean</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the</a:t>
            </a:r>
            <a:r>
              <a:rPr lang="en-US" altLang="zh-CN" sz="2800" b="1">
                <a:solidFill>
                  <a:schemeClr val="hlink"/>
                </a:solidFill>
                <a:latin typeface="Times New Roman" panose="02020603050405020304" pitchFamily="18" charset="0"/>
                <a:sym typeface="方正书宋_GBK" charset="0"/>
              </a:rPr>
              <a:t> </a:t>
            </a:r>
            <a:r>
              <a:rPr lang="en-US" altLang="zh-CN" sz="2800" b="1">
                <a:solidFill>
                  <a:schemeClr val="hlink"/>
                </a:solidFill>
                <a:latin typeface="Times New Roman" panose="02020603050405020304" pitchFamily="18" charset="0"/>
                <a:sym typeface="NEU-FZ-S92" charset="0"/>
              </a:rPr>
              <a:t>house</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打扫房子</a:t>
            </a:r>
          </a:p>
        </p:txBody>
      </p:sp>
      <p:grpSp>
        <p:nvGrpSpPr>
          <p:cNvPr id="24601" name="组合 24600"/>
          <p:cNvGrpSpPr/>
          <p:nvPr/>
        </p:nvGrpSpPr>
        <p:grpSpPr bwMode="auto">
          <a:xfrm>
            <a:off x="311150" y="4756150"/>
            <a:ext cx="1816100" cy="584200"/>
            <a:chOff x="0" y="0"/>
            <a:chExt cx="1618322" cy="584775"/>
          </a:xfrm>
        </p:grpSpPr>
        <p:sp>
          <p:nvSpPr>
            <p:cNvPr id="6" name="矩形 21"/>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7030A0"/>
                  </a:solidFill>
                  <a:ea typeface="楷体" panose="02010609060101010101" pitchFamily="1" charset="-122"/>
                </a:rPr>
                <a:t>同义词</a:t>
              </a:r>
            </a:p>
          </p:txBody>
        </p:sp>
        <p:pic>
          <p:nvPicPr>
            <p:cNvPr id="24602" name="图片 18"/>
            <p:cNvPicPr>
              <a:picLocks noChangeAspect="1" noChangeArrowheads="1"/>
            </p:cNvPicPr>
            <p:nvPr/>
          </p:nvPicPr>
          <p:blipFill>
            <a:blip r:embed="rId8" cstate="email"/>
            <a:srcRect/>
            <a:stretch>
              <a:fillRect/>
            </a:stretch>
          </p:blipFill>
          <p:spPr bwMode="auto">
            <a:xfrm>
              <a:off x="0" y="38474"/>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4" name="组合 24603"/>
          <p:cNvGrpSpPr/>
          <p:nvPr/>
        </p:nvGrpSpPr>
        <p:grpSpPr bwMode="auto">
          <a:xfrm>
            <a:off x="311150" y="5524500"/>
            <a:ext cx="1885950" cy="584200"/>
            <a:chOff x="0" y="0"/>
            <a:chExt cx="1618322" cy="584775"/>
          </a:xfrm>
        </p:grpSpPr>
        <p:sp>
          <p:nvSpPr>
            <p:cNvPr id="7" name="矩形 21"/>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7030A0"/>
                  </a:solidFill>
                  <a:ea typeface="楷体" panose="02010609060101010101" pitchFamily="1" charset="-122"/>
                </a:rPr>
                <a:t>反义词</a:t>
              </a:r>
            </a:p>
          </p:txBody>
        </p:sp>
        <p:pic>
          <p:nvPicPr>
            <p:cNvPr id="24605" name="图片 18"/>
            <p:cNvPicPr>
              <a:picLocks noChangeAspect="1" noChangeArrowheads="1"/>
            </p:cNvPicPr>
            <p:nvPr/>
          </p:nvPicPr>
          <p:blipFill>
            <a:blip r:embed="rId9" cstate="email"/>
            <a:srcRect/>
            <a:stretch>
              <a:fillRect/>
            </a:stretch>
          </p:blipFill>
          <p:spPr bwMode="auto">
            <a:xfrm>
              <a:off x="0" y="38474"/>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07" name="文本框 24606"/>
          <p:cNvSpPr txBox="1">
            <a:spLocks noChangeArrowheads="1"/>
          </p:cNvSpPr>
          <p:nvPr/>
        </p:nvSpPr>
        <p:spPr bwMode="auto">
          <a:xfrm>
            <a:off x="2127250" y="475615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sweep</a:t>
            </a:r>
          </a:p>
        </p:txBody>
      </p:sp>
      <p:sp>
        <p:nvSpPr>
          <p:cNvPr id="24608" name="文本框 24607"/>
          <p:cNvSpPr txBox="1">
            <a:spLocks noChangeArrowheads="1"/>
          </p:cNvSpPr>
          <p:nvPr/>
        </p:nvSpPr>
        <p:spPr bwMode="auto">
          <a:xfrm>
            <a:off x="2197100" y="55245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hlink"/>
                </a:solidFill>
                <a:latin typeface="Times New Roman" panose="02020603050405020304" pitchFamily="18" charset="0"/>
                <a:sym typeface="NEU-FZ-S92" charset="0"/>
              </a:rPr>
              <a:t>dirty</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脏的</a:t>
            </a:r>
          </a:p>
        </p:txBody>
      </p:sp>
      <p:sp>
        <p:nvSpPr>
          <p:cNvPr id="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563EE9AC-F31C-4DDB-AF4D-00B7E32C9F4C}"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97"/>
                                        </p:tgtEl>
                                        <p:attrNameLst>
                                          <p:attrName>style.visibility</p:attrName>
                                        </p:attrNameLst>
                                      </p:cBhvr>
                                      <p:to>
                                        <p:strVal val="visible"/>
                                      </p:to>
                                    </p:set>
                                    <p:anim calcmode="lin" valueType="num">
                                      <p:cBhvr additive="base">
                                        <p:cTn id="7" dur="500" fill="hold"/>
                                        <p:tgtEl>
                                          <p:spTgt spid="24597"/>
                                        </p:tgtEl>
                                        <p:attrNameLst>
                                          <p:attrName>ppt_x</p:attrName>
                                        </p:attrNameLst>
                                      </p:cBhvr>
                                      <p:tavLst>
                                        <p:tav tm="0">
                                          <p:val>
                                            <p:strVal val="#ppt_x"/>
                                          </p:val>
                                        </p:tav>
                                        <p:tav tm="100000">
                                          <p:val>
                                            <p:strVal val="#ppt_x"/>
                                          </p:val>
                                        </p:tav>
                                      </p:tavLst>
                                    </p:anim>
                                    <p:anim calcmode="lin" valueType="num">
                                      <p:cBhvr additive="base">
                                        <p:cTn id="8" dur="5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98"/>
                                        </p:tgtEl>
                                        <p:attrNameLst>
                                          <p:attrName>style.visibility</p:attrName>
                                        </p:attrNameLst>
                                      </p:cBhvr>
                                      <p:to>
                                        <p:strVal val="visible"/>
                                      </p:to>
                                    </p:set>
                                    <p:anim calcmode="lin" valueType="num">
                                      <p:cBhvr additive="base">
                                        <p:cTn id="19" dur="500" fill="hold"/>
                                        <p:tgtEl>
                                          <p:spTgt spid="24598"/>
                                        </p:tgtEl>
                                        <p:attrNameLst>
                                          <p:attrName>ppt_x</p:attrName>
                                        </p:attrNameLst>
                                      </p:cBhvr>
                                      <p:tavLst>
                                        <p:tav tm="0">
                                          <p:val>
                                            <p:strVal val="#ppt_x"/>
                                          </p:val>
                                        </p:tav>
                                        <p:tav tm="100000">
                                          <p:val>
                                            <p:strVal val="#ppt_x"/>
                                          </p:val>
                                        </p:tav>
                                      </p:tavLst>
                                    </p:anim>
                                    <p:anim calcmode="lin" valueType="num">
                                      <p:cBhvr additive="base">
                                        <p:cTn id="20"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7"/>
                                        </p:tgtEl>
                                        <p:attrNameLst>
                                          <p:attrName>style.visibility</p:attrName>
                                        </p:attrNameLst>
                                      </p:cBhvr>
                                      <p:to>
                                        <p:strVal val="visible"/>
                                      </p:to>
                                    </p:set>
                                    <p:anim calcmode="lin" valueType="num">
                                      <p:cBhvr additive="base">
                                        <p:cTn id="25" dur="500" fill="hold"/>
                                        <p:tgtEl>
                                          <p:spTgt spid="24587"/>
                                        </p:tgtEl>
                                        <p:attrNameLst>
                                          <p:attrName>ppt_x</p:attrName>
                                        </p:attrNameLst>
                                      </p:cBhvr>
                                      <p:tavLst>
                                        <p:tav tm="0">
                                          <p:val>
                                            <p:strVal val="#ppt_x"/>
                                          </p:val>
                                        </p:tav>
                                        <p:tav tm="100000">
                                          <p:val>
                                            <p:strVal val="#ppt_x"/>
                                          </p:val>
                                        </p:tav>
                                      </p:tavLst>
                                    </p:anim>
                                    <p:anim calcmode="lin" valueType="num">
                                      <p:cBhvr additive="base">
                                        <p:cTn id="26"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99"/>
                                        </p:tgtEl>
                                        <p:attrNameLst>
                                          <p:attrName>style.visibility</p:attrName>
                                        </p:attrNameLst>
                                      </p:cBhvr>
                                      <p:to>
                                        <p:strVal val="visible"/>
                                      </p:to>
                                    </p:set>
                                    <p:anim calcmode="lin" valueType="num">
                                      <p:cBhvr additive="base">
                                        <p:cTn id="31" dur="500" fill="hold"/>
                                        <p:tgtEl>
                                          <p:spTgt spid="24599"/>
                                        </p:tgtEl>
                                        <p:attrNameLst>
                                          <p:attrName>ppt_x</p:attrName>
                                        </p:attrNameLst>
                                      </p:cBhvr>
                                      <p:tavLst>
                                        <p:tav tm="0">
                                          <p:val>
                                            <p:strVal val="#ppt_x"/>
                                          </p:val>
                                        </p:tav>
                                        <p:tav tm="100000">
                                          <p:val>
                                            <p:strVal val="#ppt_x"/>
                                          </p:val>
                                        </p:tav>
                                      </p:tavLst>
                                    </p:anim>
                                    <p:anim calcmode="lin" valueType="num">
                                      <p:cBhvr additive="base">
                                        <p:cTn id="32" dur="500" fill="hold"/>
                                        <p:tgtEl>
                                          <p:spTgt spid="245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90"/>
                                        </p:tgtEl>
                                        <p:attrNameLst>
                                          <p:attrName>style.visibility</p:attrName>
                                        </p:attrNameLst>
                                      </p:cBhvr>
                                      <p:to>
                                        <p:strVal val="visible"/>
                                      </p:to>
                                    </p:set>
                                    <p:anim calcmode="lin" valueType="num">
                                      <p:cBhvr additive="base">
                                        <p:cTn id="37" dur="500" fill="hold"/>
                                        <p:tgtEl>
                                          <p:spTgt spid="24590"/>
                                        </p:tgtEl>
                                        <p:attrNameLst>
                                          <p:attrName>ppt_x</p:attrName>
                                        </p:attrNameLst>
                                      </p:cBhvr>
                                      <p:tavLst>
                                        <p:tav tm="0">
                                          <p:val>
                                            <p:strVal val="#ppt_x"/>
                                          </p:val>
                                        </p:tav>
                                        <p:tav tm="100000">
                                          <p:val>
                                            <p:strVal val="#ppt_x"/>
                                          </p:val>
                                        </p:tav>
                                      </p:tavLst>
                                    </p:anim>
                                    <p:anim calcmode="lin" valueType="num">
                                      <p:cBhvr additive="base">
                                        <p:cTn id="38" dur="500" fill="hold"/>
                                        <p:tgtEl>
                                          <p:spTgt spid="2459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600"/>
                                        </p:tgtEl>
                                        <p:attrNameLst>
                                          <p:attrName>style.visibility</p:attrName>
                                        </p:attrNameLst>
                                      </p:cBhvr>
                                      <p:to>
                                        <p:strVal val="visible"/>
                                      </p:to>
                                    </p:set>
                                    <p:anim calcmode="lin" valueType="num">
                                      <p:cBhvr additive="base">
                                        <p:cTn id="43" dur="500" fill="hold"/>
                                        <p:tgtEl>
                                          <p:spTgt spid="24600"/>
                                        </p:tgtEl>
                                        <p:attrNameLst>
                                          <p:attrName>ppt_x</p:attrName>
                                        </p:attrNameLst>
                                      </p:cBhvr>
                                      <p:tavLst>
                                        <p:tav tm="0">
                                          <p:val>
                                            <p:strVal val="#ppt_x"/>
                                          </p:val>
                                        </p:tav>
                                        <p:tav tm="100000">
                                          <p:val>
                                            <p:strVal val="#ppt_x"/>
                                          </p:val>
                                        </p:tav>
                                      </p:tavLst>
                                    </p:anim>
                                    <p:anim calcmode="lin" valueType="num">
                                      <p:cBhvr additive="base">
                                        <p:cTn id="44" dur="500" fill="hold"/>
                                        <p:tgtEl>
                                          <p:spTgt spid="2460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601"/>
                                        </p:tgtEl>
                                        <p:attrNameLst>
                                          <p:attrName>style.visibility</p:attrName>
                                        </p:attrNameLst>
                                      </p:cBhvr>
                                      <p:to>
                                        <p:strVal val="visible"/>
                                      </p:to>
                                    </p:set>
                                    <p:anim calcmode="lin" valueType="num">
                                      <p:cBhvr additive="base">
                                        <p:cTn id="49" dur="500" fill="hold"/>
                                        <p:tgtEl>
                                          <p:spTgt spid="24601"/>
                                        </p:tgtEl>
                                        <p:attrNameLst>
                                          <p:attrName>ppt_x</p:attrName>
                                        </p:attrNameLst>
                                      </p:cBhvr>
                                      <p:tavLst>
                                        <p:tav tm="0">
                                          <p:val>
                                            <p:strVal val="#ppt_x"/>
                                          </p:val>
                                        </p:tav>
                                        <p:tav tm="100000">
                                          <p:val>
                                            <p:strVal val="#ppt_x"/>
                                          </p:val>
                                        </p:tav>
                                      </p:tavLst>
                                    </p:anim>
                                    <p:anim calcmode="lin" valueType="num">
                                      <p:cBhvr additive="base">
                                        <p:cTn id="50" dur="500" fill="hold"/>
                                        <p:tgtEl>
                                          <p:spTgt spid="2460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607"/>
                                        </p:tgtEl>
                                        <p:attrNameLst>
                                          <p:attrName>style.visibility</p:attrName>
                                        </p:attrNameLst>
                                      </p:cBhvr>
                                      <p:to>
                                        <p:strVal val="visible"/>
                                      </p:to>
                                    </p:set>
                                    <p:anim calcmode="lin" valueType="num">
                                      <p:cBhvr additive="base">
                                        <p:cTn id="55" dur="500" fill="hold"/>
                                        <p:tgtEl>
                                          <p:spTgt spid="24607"/>
                                        </p:tgtEl>
                                        <p:attrNameLst>
                                          <p:attrName>ppt_x</p:attrName>
                                        </p:attrNameLst>
                                      </p:cBhvr>
                                      <p:tavLst>
                                        <p:tav tm="0">
                                          <p:val>
                                            <p:strVal val="#ppt_x"/>
                                          </p:val>
                                        </p:tav>
                                        <p:tav tm="100000">
                                          <p:val>
                                            <p:strVal val="#ppt_x"/>
                                          </p:val>
                                        </p:tav>
                                      </p:tavLst>
                                    </p:anim>
                                    <p:anim calcmode="lin" valueType="num">
                                      <p:cBhvr additive="base">
                                        <p:cTn id="56" dur="500" fill="hold"/>
                                        <p:tgtEl>
                                          <p:spTgt spid="2460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604"/>
                                        </p:tgtEl>
                                        <p:attrNameLst>
                                          <p:attrName>style.visibility</p:attrName>
                                        </p:attrNameLst>
                                      </p:cBhvr>
                                      <p:to>
                                        <p:strVal val="visible"/>
                                      </p:to>
                                    </p:set>
                                    <p:anim calcmode="lin" valueType="num">
                                      <p:cBhvr additive="base">
                                        <p:cTn id="61" dur="500" fill="hold"/>
                                        <p:tgtEl>
                                          <p:spTgt spid="24604"/>
                                        </p:tgtEl>
                                        <p:attrNameLst>
                                          <p:attrName>ppt_x</p:attrName>
                                        </p:attrNameLst>
                                      </p:cBhvr>
                                      <p:tavLst>
                                        <p:tav tm="0">
                                          <p:val>
                                            <p:strVal val="#ppt_x"/>
                                          </p:val>
                                        </p:tav>
                                        <p:tav tm="100000">
                                          <p:val>
                                            <p:strVal val="#ppt_x"/>
                                          </p:val>
                                        </p:tav>
                                      </p:tavLst>
                                    </p:anim>
                                    <p:anim calcmode="lin" valueType="num">
                                      <p:cBhvr additive="base">
                                        <p:cTn id="62" dur="500" fill="hold"/>
                                        <p:tgtEl>
                                          <p:spTgt spid="2460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608"/>
                                        </p:tgtEl>
                                        <p:attrNameLst>
                                          <p:attrName>style.visibility</p:attrName>
                                        </p:attrNameLst>
                                      </p:cBhvr>
                                      <p:to>
                                        <p:strVal val="visible"/>
                                      </p:to>
                                    </p:set>
                                    <p:anim calcmode="lin" valueType="num">
                                      <p:cBhvr additive="base">
                                        <p:cTn id="67" dur="500" fill="hold"/>
                                        <p:tgtEl>
                                          <p:spTgt spid="24608"/>
                                        </p:tgtEl>
                                        <p:attrNameLst>
                                          <p:attrName>ppt_x</p:attrName>
                                        </p:attrNameLst>
                                      </p:cBhvr>
                                      <p:tavLst>
                                        <p:tav tm="0">
                                          <p:val>
                                            <p:strVal val="#ppt_x"/>
                                          </p:val>
                                        </p:tav>
                                        <p:tav tm="100000">
                                          <p:val>
                                            <p:strVal val="#ppt_x"/>
                                          </p:val>
                                        </p:tav>
                                      </p:tavLst>
                                    </p:anim>
                                    <p:anim calcmode="lin" valueType="num">
                                      <p:cBhvr additive="base">
                                        <p:cTn id="68" dur="500" fill="hold"/>
                                        <p:tgtEl>
                                          <p:spTgt spid="24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7" grpId="0" bldLvl="0"/>
      <p:bldP spid="24598" grpId="0" bldLvl="0"/>
      <p:bldP spid="24599" grpId="0" bldLvl="0"/>
      <p:bldP spid="24600" grpId="0" bldLvl="0"/>
      <p:bldP spid="24607" grpId="0" bldLvl="0"/>
      <p:bldP spid="24608"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对角圆角矩形 17"/>
          <p:cNvSpPr>
            <a:spLocks noChangeArrowheads="1"/>
          </p:cNvSpPr>
          <p:nvPr/>
        </p:nvSpPr>
        <p:spPr bwMode="auto">
          <a:xfrm>
            <a:off x="1187450" y="117475"/>
            <a:ext cx="2416175"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课堂互动</a:t>
            </a:r>
          </a:p>
        </p:txBody>
      </p:sp>
      <p:pic>
        <p:nvPicPr>
          <p:cNvPr id="25608" name="Picture 2" descr="81"/>
          <p:cNvPicPr>
            <a:picLocks noChangeAspect="1" noChangeArrowheads="1"/>
          </p:cNvPicPr>
          <p:nvPr/>
        </p:nvPicPr>
        <p:blipFill>
          <a:blip r:embed="rId6" cstate="email"/>
          <a:srcRect/>
          <a:stretch>
            <a:fillRect/>
          </a:stretch>
        </p:blipFill>
        <p:spPr bwMode="auto">
          <a:xfrm>
            <a:off x="0" y="774700"/>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7"/>
          <p:cNvSpPr txBox="1">
            <a:spLocks noChangeArrowheads="1"/>
          </p:cNvSpPr>
          <p:nvPr/>
        </p:nvSpPr>
        <p:spPr bwMode="auto">
          <a:xfrm>
            <a:off x="3000375" y="1993900"/>
            <a:ext cx="32861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Comic Sans MS" panose="030F0702030302020204" pitchFamily="66" charset="0"/>
              </a:rPr>
              <a:t>Groups work</a:t>
            </a:r>
          </a:p>
        </p:txBody>
      </p:sp>
      <p:sp>
        <p:nvSpPr>
          <p:cNvPr id="25611" name="TextBox 8"/>
          <p:cNvSpPr txBox="1">
            <a:spLocks noChangeArrowheads="1"/>
          </p:cNvSpPr>
          <p:nvPr/>
        </p:nvSpPr>
        <p:spPr bwMode="auto">
          <a:xfrm>
            <a:off x="1357313" y="2857500"/>
            <a:ext cx="6286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latin typeface="楷体" panose="02010609060101010101" pitchFamily="1" charset="-122"/>
                <a:ea typeface="楷体" panose="02010609060101010101" pitchFamily="1" charset="-122"/>
              </a:rPr>
              <a:t>同学们两人一组表演这部分内容。</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E2E57FD-8451-4A2A-AA2A-677E7CDD19E6}"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blinds(horizontal)">
                                      <p:cBhvr>
                                        <p:cTn id="7" dur="500"/>
                                        <p:tgtEl>
                                          <p:spTgt spid="256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box(in)">
                                      <p:cBhvr>
                                        <p:cTn id="12"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121" descr="u=1208320738,793428836&amp;fm=27&amp;gp=0"/>
          <p:cNvPicPr>
            <a:picLocks noChangeAspect="1" noChangeArrowheads="1"/>
          </p:cNvPicPr>
          <p:nvPr/>
        </p:nvPicPr>
        <p:blipFill>
          <a:blip r:embed="rId2"/>
          <a:srcRect/>
          <a:stretch>
            <a:fillRect/>
          </a:stretch>
        </p:blipFill>
        <p:spPr bwMode="auto">
          <a:xfrm>
            <a:off x="800100" y="914400"/>
            <a:ext cx="76835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灯片编号占位符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fld id="{8B777F43-8B9C-4F55-BC31-68B3A4C0E8C7}" type="slidenum">
              <a:rPr lang="zh-CN" altLang="en-US" sz="1200">
                <a:solidFill>
                  <a:srgbClr val="898989"/>
                </a:solidFill>
              </a:rPr>
              <a:t>2</a:t>
            </a:fld>
            <a:endParaRPr lang="en-US" altLang="zh-CN" sz="1200" b="1">
              <a:solidFill>
                <a:srgbClr val="898989"/>
              </a:solidFill>
            </a:endParaRPr>
          </a:p>
        </p:txBody>
      </p:sp>
      <p:pic>
        <p:nvPicPr>
          <p:cNvPr id="5126"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5132" name="文本框 5131"/>
          <p:cNvSpPr txBox="1">
            <a:spLocks noChangeArrowheads="1"/>
          </p:cNvSpPr>
          <p:nvPr/>
        </p:nvSpPr>
        <p:spPr bwMode="auto">
          <a:xfrm>
            <a:off x="2476500" y="914400"/>
            <a:ext cx="54483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dirty="0">
                <a:solidFill>
                  <a:srgbClr val="FF0000"/>
                </a:solidFill>
                <a:latin typeface="Times New Roman" panose="02020603050405020304" pitchFamily="18" charset="0"/>
                <a:ea typeface="楷体" panose="02010609060101010101" pitchFamily="1" charset="-122"/>
              </a:rPr>
              <a:t>教师拿出一个教具钟，一边拨钟一边问</a:t>
            </a:r>
            <a:r>
              <a:rPr lang="zh-CN" altLang="en-US" sz="2800" dirty="0">
                <a:solidFill>
                  <a:srgbClr val="FF0000"/>
                </a:solidFill>
                <a:latin typeface="Times New Roman" panose="02020603050405020304" pitchFamily="18" charset="0"/>
              </a:rPr>
              <a:t>： T:What time is it?</a:t>
            </a:r>
          </a:p>
          <a:p>
            <a:pPr>
              <a:lnSpc>
                <a:spcPct val="130000"/>
              </a:lnSpc>
            </a:pPr>
            <a:r>
              <a:rPr lang="zh-CN" altLang="en-US" sz="2800" dirty="0">
                <a:solidFill>
                  <a:srgbClr val="FF0000"/>
                </a:solidFill>
                <a:latin typeface="Times New Roman" panose="02020603050405020304" pitchFamily="18" charset="0"/>
              </a:rPr>
              <a:t>                 S1:It's three o'clock.</a:t>
            </a:r>
          </a:p>
          <a:p>
            <a:pPr>
              <a:lnSpc>
                <a:spcPct val="130000"/>
              </a:lnSpc>
            </a:pPr>
            <a:r>
              <a:rPr lang="zh-CN" altLang="en-US" sz="2800" dirty="0">
                <a:solidFill>
                  <a:srgbClr val="FF0000"/>
                </a:solidFill>
                <a:latin typeface="Times New Roman" panose="02020603050405020304" pitchFamily="18" charset="0"/>
              </a:rPr>
              <a:t>                 T:What time is it?</a:t>
            </a:r>
          </a:p>
          <a:p>
            <a:pPr>
              <a:lnSpc>
                <a:spcPct val="130000"/>
              </a:lnSpc>
            </a:pPr>
            <a:r>
              <a:rPr lang="zh-CN" altLang="en-US" sz="2800" dirty="0">
                <a:solidFill>
                  <a:srgbClr val="FF0000"/>
                </a:solidFill>
                <a:latin typeface="Times New Roman" panose="02020603050405020304" pitchFamily="18" charset="0"/>
              </a:rPr>
              <a:t>                 S2:It's ten o'clock.</a:t>
            </a:r>
          </a:p>
          <a:p>
            <a:pPr>
              <a:lnSpc>
                <a:spcPct val="130000"/>
              </a:lnSpc>
            </a:pPr>
            <a:r>
              <a:rPr lang="zh-CN" altLang="en-US" sz="2800" dirty="0">
                <a:solidFill>
                  <a:srgbClr val="FF0000"/>
                </a:solidFill>
                <a:latin typeface="Times New Roman" panose="02020603050405020304" pitchFamily="18" charset="0"/>
              </a:rPr>
              <a:t>                 T:What time is it?</a:t>
            </a:r>
          </a:p>
          <a:p>
            <a:pPr>
              <a:lnSpc>
                <a:spcPct val="130000"/>
              </a:lnSpc>
            </a:pPr>
            <a:r>
              <a:rPr lang="zh-CN" altLang="en-US" sz="2800" dirty="0">
                <a:solidFill>
                  <a:srgbClr val="FF0000"/>
                </a:solidFill>
                <a:latin typeface="Times New Roman" panose="02020603050405020304" pitchFamily="18" charset="0"/>
              </a:rPr>
              <a:t>                 S3:It's twelve ten.</a:t>
            </a:r>
          </a:p>
          <a:p>
            <a:pPr>
              <a:lnSpc>
                <a:spcPct val="130000"/>
              </a:lnSpc>
            </a:pPr>
            <a:r>
              <a:rPr lang="zh-CN" altLang="en-US" sz="2800" dirty="0">
                <a:solidFill>
                  <a:srgbClr val="FF0000"/>
                </a:solidFill>
                <a:latin typeface="Times New Roman" panose="02020603050405020304" pitchFamily="18" charset="0"/>
              </a:rPr>
              <a:t>                 ......</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1D203D55-1379-4E26-ABF8-DE30B6C7B617}"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p:cTn id="7" dur="1000" fill="hold"/>
                                        <p:tgtEl>
                                          <p:spTgt spid="5132"/>
                                        </p:tgtEl>
                                        <p:attrNameLst>
                                          <p:attrName>ppt_x</p:attrName>
                                        </p:attrNameLst>
                                      </p:cBhvr>
                                      <p:tavLst>
                                        <p:tav tm="0">
                                          <p:val>
                                            <p:strVal val="#ppt_x-.2"/>
                                          </p:val>
                                        </p:tav>
                                        <p:tav tm="100000">
                                          <p:val>
                                            <p:strVal val="#ppt_x"/>
                                          </p:val>
                                        </p:tav>
                                      </p:tavLst>
                                    </p:anim>
                                    <p:anim calcmode="lin" valueType="num">
                                      <p:cBhvr>
                                        <p:cTn id="8" dur="1000" fill="hold"/>
                                        <p:tgtEl>
                                          <p:spTgt spid="51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对角圆角矩形 16"/>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6633" name="图片 26632" descr="4(4)"/>
          <p:cNvPicPr>
            <a:picLocks noChangeAspect="1" noChangeArrowheads="1"/>
          </p:cNvPicPr>
          <p:nvPr/>
        </p:nvPicPr>
        <p:blipFill>
          <a:blip r:embed="rId6"/>
          <a:srcRect/>
          <a:stretch>
            <a:fillRect/>
          </a:stretch>
        </p:blipFill>
        <p:spPr bwMode="auto">
          <a:xfrm>
            <a:off x="939800" y="1473200"/>
            <a:ext cx="74041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9"/>
          <p:cNvSpPr>
            <a:spLocks noChangeArrowheads="1"/>
          </p:cNvSpPr>
          <p:nvPr/>
        </p:nvSpPr>
        <p:spPr bwMode="auto">
          <a:xfrm>
            <a:off x="2825750" y="774700"/>
            <a:ext cx="2859088" cy="647700"/>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en-US" sz="3600" b="1">
                <a:latin typeface="Times New Roman" panose="02020603050405020304" pitchFamily="18" charset="0"/>
                <a:ea typeface="楷体" panose="02010609060101010101" pitchFamily="1" charset="-122"/>
                <a:sym typeface="Times New Roman" panose="02020603050405020304" pitchFamily="18" charset="0"/>
              </a:rPr>
              <a:t>3. Let’s do it!</a:t>
            </a:r>
            <a:endParaRPr lang="zh-CN" altLang="en-US"/>
          </a:p>
        </p:txBody>
      </p:sp>
      <p:sp>
        <p:nvSpPr>
          <p:cNvPr id="2663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7FAE83C7-5590-44A2-AE56-AFC457C2513D}"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ppt_x"/>
                                          </p:val>
                                        </p:tav>
                                        <p:tav tm="100000">
                                          <p:val>
                                            <p:strVal val="#ppt_x"/>
                                          </p:val>
                                        </p:tav>
                                      </p:tavLst>
                                    </p:anim>
                                    <p:anim calcmode="lin" valueType="num">
                                      <p:cBhvr additive="base">
                                        <p:cTn id="8"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组合 27655"/>
          <p:cNvGrpSpPr/>
          <p:nvPr/>
        </p:nvGrpSpPr>
        <p:grpSpPr bwMode="auto">
          <a:xfrm>
            <a:off x="660400" y="1054100"/>
            <a:ext cx="1720850" cy="657225"/>
            <a:chOff x="0" y="0"/>
            <a:chExt cx="1169975" cy="657654"/>
          </a:xfrm>
        </p:grpSpPr>
        <p:sp>
          <p:nvSpPr>
            <p:cNvPr id="27656" name="AutoShape 2"/>
            <p:cNvSpPr>
              <a:spLocks noChangeArrowheads="1"/>
            </p:cNvSpPr>
            <p:nvPr/>
          </p:nvSpPr>
          <p:spPr bwMode="auto">
            <a:xfrm>
              <a:off x="0" y="0"/>
              <a:ext cx="1169975" cy="657654"/>
            </a:xfrm>
            <a:prstGeom prst="doubleWave">
              <a:avLst>
                <a:gd name="adj1" fmla="val 6500"/>
                <a:gd name="adj2" fmla="val 0"/>
              </a:avLst>
            </a:prstGeom>
            <a:solidFill>
              <a:srgbClr val="8CB3E3"/>
            </a:solidFill>
            <a:ln w="38100">
              <a:solidFill>
                <a:srgbClr val="FFFFFF"/>
              </a:solidFill>
              <a:miter lim="800000"/>
            </a:ln>
          </p:spPr>
          <p:txBody>
            <a:bodyPr wrap="none" anchor="ctr"/>
            <a:lstStyle/>
            <a:p>
              <a:pPr eaLnBrk="0" hangingPunct="0"/>
              <a:endParaRPr lang="zh-CN" altLang="en-US" sz="320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27657" name="矩形 23"/>
            <p:cNvSpPr>
              <a:spLocks noChangeArrowheads="1"/>
            </p:cNvSpPr>
            <p:nvPr/>
          </p:nvSpPr>
          <p:spPr bwMode="auto">
            <a:xfrm>
              <a:off x="9726" y="52844"/>
              <a:ext cx="1160035" cy="52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b="1">
                  <a:solidFill>
                    <a:schemeClr val="tx2"/>
                  </a:solidFill>
                  <a:latin typeface="Times New Roman" panose="02020603050405020304" pitchFamily="18" charset="0"/>
                  <a:ea typeface="楷体" panose="02010609060101010101" pitchFamily="1" charset="-122"/>
                  <a:sym typeface="Times New Roman" panose="02020603050405020304" pitchFamily="18" charset="0"/>
                </a:rPr>
                <a:t>Pair work</a:t>
              </a:r>
              <a:endParaRPr lang="zh-CN" altLang="en-US" sz="2800" b="1">
                <a:solidFill>
                  <a:schemeClr val="tx2"/>
                </a:solidFill>
                <a:sym typeface="宋体" panose="02010600030101010101" pitchFamily="2" charset="-122"/>
              </a:endParaRPr>
            </a:p>
          </p:txBody>
        </p:sp>
      </p:grpSp>
      <p:sp>
        <p:nvSpPr>
          <p:cNvPr id="27659" name="对角圆角矩形 19"/>
          <p:cNvSpPr/>
          <p:nvPr/>
        </p:nvSpPr>
        <p:spPr>
          <a:xfrm>
            <a:off x="1187450" y="115888"/>
            <a:ext cx="2455863" cy="598487"/>
          </a:xfrm>
          <a:custGeom>
            <a:avLst/>
            <a:gdLst>
              <a:gd name="txL" fmla="*/ 0 w 2455862"/>
              <a:gd name="txT" fmla="*/ 0 h 598487"/>
              <a:gd name="txR" fmla="*/ 2455862 w 2455862"/>
              <a:gd name="txB" fmla="*/ 598487 h 598487"/>
            </a:gdLst>
            <a:ahLst/>
            <a:cxnLst>
              <a:cxn ang="0">
                <a:pos x="2455862" y="299243"/>
              </a:cxn>
              <a:cxn ang="5400000">
                <a:pos x="1227931" y="598487"/>
              </a:cxn>
              <a:cxn ang="10800000">
                <a:pos x="0" y="299243"/>
              </a:cxn>
              <a:cxn ang="16200000">
                <a:pos x="1227931" y="0"/>
              </a:cxn>
            </a:cxnLst>
            <a:rect l="txL" t="txT" r="txR" b="txB"/>
            <a:pathLst>
              <a:path w="2455862" h="598487">
                <a:moveTo>
                  <a:pt x="99749" y="0"/>
                </a:moveTo>
                <a:lnTo>
                  <a:pt x="2455862" y="0"/>
                </a:lnTo>
                <a:lnTo>
                  <a:pt x="2455862" y="0"/>
                </a:lnTo>
                <a:lnTo>
                  <a:pt x="2455862" y="498737"/>
                </a:lnTo>
                <a:cubicBezTo>
                  <a:pt x="2455862" y="553827"/>
                  <a:pt x="2411203" y="598486"/>
                  <a:pt x="2356113"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课堂互动</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7660" name="文本框 27659"/>
          <p:cNvSpPr txBox="1">
            <a:spLocks noChangeArrowheads="1"/>
          </p:cNvSpPr>
          <p:nvPr/>
        </p:nvSpPr>
        <p:spPr bwMode="auto">
          <a:xfrm>
            <a:off x="939800" y="1822450"/>
            <a:ext cx="74041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1200" b="1">
              <a:latin typeface="Times New Roman" panose="02020603050405020304" pitchFamily="18" charset="0"/>
              <a:sym typeface="Times New Roman" panose="02020603050405020304" pitchFamily="18" charset="0"/>
            </a:endParaRPr>
          </a:p>
          <a:p>
            <a:r>
              <a:rPr lang="zh-CN" altLang="en-US" sz="2800" b="1">
                <a:solidFill>
                  <a:schemeClr val="hlink"/>
                </a:solidFill>
                <a:latin typeface="楷体" panose="02010609060101010101" pitchFamily="1" charset="-122"/>
                <a:ea typeface="楷体" panose="02010609060101010101" pitchFamily="1" charset="-122"/>
                <a:sym typeface="Times New Roman" panose="02020603050405020304" pitchFamily="18" charset="0"/>
              </a:rPr>
              <a:t>将全班分成两队，向其中一队提出问题或给出任务，对此，若此队完成得不好，则将机会移到另一队。每次答题或执行任务正确的一队将得分。每题限时30</a:t>
            </a:r>
            <a:r>
              <a:rPr lang="zh-CN" altLang="en-US" sz="2800" b="1">
                <a:solidFill>
                  <a:schemeClr val="hlink"/>
                </a:solidFill>
                <a:latin typeface="楷体" panose="02010609060101010101" pitchFamily="1" charset="-122"/>
                <a:ea typeface="楷体" panose="02010609060101010101" pitchFamily="1" charset="-122"/>
                <a:sym typeface="宋体" panose="02010600030101010101" pitchFamily="2" charset="-122"/>
              </a:rPr>
              <a:t>秒。例如：</a:t>
            </a:r>
          </a:p>
          <a:p>
            <a:r>
              <a:rPr lang="zh-CN" altLang="en-US" sz="2800">
                <a:solidFill>
                  <a:schemeClr val="accent2"/>
                </a:solidFill>
                <a:latin typeface="Times New Roman" panose="02020603050405020304" pitchFamily="18" charset="0"/>
                <a:sym typeface="NEU-FZ-S92" charset="0"/>
              </a:rPr>
              <a:t>What would you like for dinner?</a:t>
            </a:r>
          </a:p>
          <a:p>
            <a:r>
              <a:rPr lang="zh-CN" altLang="en-US" sz="2800">
                <a:solidFill>
                  <a:schemeClr val="accent2"/>
                </a:solidFill>
                <a:latin typeface="Times New Roman" panose="02020603050405020304" pitchFamily="18" charset="0"/>
                <a:sym typeface="NEU-FZ-S92" charset="0"/>
              </a:rPr>
              <a:t>What's</a:t>
            </a:r>
            <a:r>
              <a:rPr lang="zh-CN" altLang="en-US" sz="2800">
                <a:solidFill>
                  <a:schemeClr val="accent2"/>
                </a:solidFill>
                <a:latin typeface="Times New Roman" panose="02020603050405020304" pitchFamily="18" charset="0"/>
                <a:sym typeface="方正书宋_GBK" charset="0"/>
              </a:rPr>
              <a:t> </a:t>
            </a:r>
            <a:r>
              <a:rPr lang="zh-CN" altLang="en-US" sz="2800">
                <a:solidFill>
                  <a:schemeClr val="accent2"/>
                </a:solidFill>
                <a:latin typeface="Times New Roman" panose="02020603050405020304" pitchFamily="18" charset="0"/>
                <a:sym typeface="NEU-FZ-S92" charset="0"/>
              </a:rPr>
              <a:t>for</a:t>
            </a:r>
            <a:r>
              <a:rPr lang="zh-CN" altLang="en-US" sz="2800">
                <a:solidFill>
                  <a:schemeClr val="accent2"/>
                </a:solidFill>
                <a:latin typeface="Times New Roman" panose="02020603050405020304" pitchFamily="18" charset="0"/>
                <a:sym typeface="方正书宋_GBK" charset="0"/>
              </a:rPr>
              <a:t> </a:t>
            </a:r>
            <a:r>
              <a:rPr lang="zh-CN" altLang="en-US" sz="2800">
                <a:solidFill>
                  <a:schemeClr val="accent2"/>
                </a:solidFill>
                <a:latin typeface="Times New Roman" panose="02020603050405020304" pitchFamily="18" charset="0"/>
                <a:sym typeface="NEU-FZ-S92" charset="0"/>
              </a:rPr>
              <a:t>dinner</a:t>
            </a:r>
            <a:r>
              <a:rPr lang="zh-CN" altLang="en-US" sz="2800">
                <a:solidFill>
                  <a:schemeClr val="accent2"/>
                </a:solidFill>
                <a:latin typeface="Times New Roman" panose="02020603050405020304" pitchFamily="18" charset="0"/>
                <a:sym typeface="方正黑体_GBK" charset="0"/>
              </a:rPr>
              <a:t>?</a:t>
            </a:r>
            <a:r>
              <a:rPr lang="zh-CN" altLang="en-US" sz="2800">
                <a:solidFill>
                  <a:schemeClr val="accent2"/>
                </a:solidFill>
                <a:latin typeface="Times New Roman" panose="02020603050405020304" pitchFamily="18" charset="0"/>
                <a:sym typeface="方正书宋_GBK" charset="0"/>
              </a:rPr>
              <a:t> </a:t>
            </a:r>
          </a:p>
          <a:p>
            <a:r>
              <a:rPr lang="zh-CN" altLang="en-US" sz="2800">
                <a:solidFill>
                  <a:schemeClr val="accent2"/>
                </a:solidFill>
                <a:latin typeface="Times New Roman" panose="02020603050405020304" pitchFamily="18" charset="0"/>
                <a:ea typeface="楷体" panose="02010609060101010101" pitchFamily="1" charset="-122"/>
                <a:sym typeface="方正书宋_GBK" charset="0"/>
              </a:rPr>
              <a:t>What do you do after dinner?</a:t>
            </a:r>
          </a:p>
          <a:p>
            <a:r>
              <a:rPr lang="zh-CN" altLang="en-US" sz="2800">
                <a:solidFill>
                  <a:schemeClr val="accent2"/>
                </a:solidFill>
                <a:latin typeface="Times New Roman" panose="02020603050405020304" pitchFamily="18" charset="0"/>
                <a:ea typeface="楷体" panose="02010609060101010101" pitchFamily="1" charset="-122"/>
                <a:sym typeface="方正书宋_GBK" charset="0"/>
              </a:rPr>
              <a:t>Can you help your m</a:t>
            </a:r>
            <a:r>
              <a:rPr lang="en-US" altLang="zh-CN" sz="2800">
                <a:solidFill>
                  <a:schemeClr val="accent2"/>
                </a:solidFill>
                <a:latin typeface="Times New Roman" panose="02020603050405020304" pitchFamily="18" charset="0"/>
                <a:ea typeface="楷体" panose="02010609060101010101" pitchFamily="1" charset="-122"/>
                <a:sym typeface="方正书宋_GBK" charset="0"/>
              </a:rPr>
              <a:t>o</a:t>
            </a:r>
            <a:r>
              <a:rPr lang="zh-CN" altLang="en-US" sz="2800">
                <a:solidFill>
                  <a:schemeClr val="accent2"/>
                </a:solidFill>
                <a:latin typeface="Times New Roman" panose="02020603050405020304" pitchFamily="18" charset="0"/>
                <a:ea typeface="楷体" panose="02010609060101010101" pitchFamily="1" charset="-122"/>
                <a:sym typeface="方正书宋_GBK" charset="0"/>
              </a:rPr>
              <a:t>ther clean the dishes?</a:t>
            </a:r>
          </a:p>
          <a:p>
            <a:r>
              <a:rPr lang="zh-CN" altLang="en-US" sz="2800">
                <a:solidFill>
                  <a:schemeClr val="accent2"/>
                </a:solidFill>
                <a:latin typeface="Times New Roman" panose="02020603050405020304" pitchFamily="18" charset="0"/>
                <a:ea typeface="楷体" panose="02010609060101010101" pitchFamily="1" charset="-122"/>
                <a:sym typeface="方正书宋_GBK" charset="0"/>
              </a:rPr>
              <a:t>......</a:t>
            </a:r>
          </a:p>
        </p:txBody>
      </p:sp>
      <p:sp>
        <p:nvSpPr>
          <p:cNvPr id="27661" name="文本框 27660"/>
          <p:cNvSpPr txBox="1">
            <a:spLocks noChangeArrowheads="1"/>
          </p:cNvSpPr>
          <p:nvPr/>
        </p:nvSpPr>
        <p:spPr bwMode="auto">
          <a:xfrm>
            <a:off x="3873500" y="1054100"/>
            <a:ext cx="1808163"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Times New Roman" panose="02020603050405020304" pitchFamily="18" charset="0"/>
                <a:ea typeface="楷体" panose="02010609060101010101" pitchFamily="1" charset="-122"/>
                <a:sym typeface="Times New Roman" panose="02020603050405020304" pitchFamily="18" charset="0"/>
              </a:rPr>
              <a:t>知识竞赛</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A9A40F15-C637-4D55-B731-9D1F5BFE2C53}"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animEffect transition="in" filter="blinds(horizontal)">
                                      <p:cBhvr>
                                        <p:cTn id="7" dur="500"/>
                                        <p:tgtEl>
                                          <p:spTgt spid="276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box(in)">
                                      <p:cBhvr>
                                        <p:cTn id="12"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bldLvl="0"/>
      <p:bldP spid="2766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Box 6"/>
          <p:cNvSpPr>
            <a:spLocks noChangeArrowheads="1"/>
          </p:cNvSpPr>
          <p:nvPr/>
        </p:nvSpPr>
        <p:spPr bwMode="auto">
          <a:xfrm>
            <a:off x="661988" y="774700"/>
            <a:ext cx="78930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dirty="0">
                <a:solidFill>
                  <a:srgbClr val="FF0000"/>
                </a:solidFill>
                <a:latin typeface="楷体" panose="02010609060101010101" pitchFamily="1" charset="-122"/>
                <a:ea typeface="楷体" panose="02010609060101010101" pitchFamily="1" charset="-122"/>
                <a:sym typeface="楷体" panose="02010609060101010101" pitchFamily="1" charset="-122"/>
              </a:rPr>
              <a:t>一、单词拼写</a:t>
            </a:r>
          </a:p>
          <a:p>
            <a:pPr eaLnBrk="0" hangingPunct="0">
              <a:lnSpc>
                <a:spcPct val="130000"/>
              </a:lnSpc>
            </a:pPr>
            <a:r>
              <a:rPr lang="zh-CN" altLang="en-US" sz="2800" dirty="0">
                <a:solidFill>
                  <a:schemeClr val="hlink"/>
                </a:solidFill>
                <a:latin typeface="Times New Roman" panose="02020603050405020304" pitchFamily="18" charset="0"/>
                <a:sym typeface="楷体" panose="02010609060101010101" pitchFamily="1" charset="-122"/>
              </a:rPr>
              <a:t>m_lk</a:t>
            </a:r>
            <a:r>
              <a:rPr lang="zh-CN" altLang="en-US" sz="2800" dirty="0">
                <a:solidFill>
                  <a:schemeClr val="hlink"/>
                </a:solidFill>
                <a:latin typeface="Times New Roman" panose="02020603050405020304" pitchFamily="18" charset="0"/>
                <a:ea typeface="楷体" panose="02010609060101010101" pitchFamily="1" charset="-122"/>
                <a:sym typeface="楷体" panose="02010609060101010101" pitchFamily="1" charset="-122"/>
              </a:rPr>
              <a:t>牛奶    dinn_ _晚餐   r_ _e米饭   e_ _鸡蛋</a:t>
            </a:r>
          </a:p>
          <a:p>
            <a:pPr eaLnBrk="0" hangingPunct="0">
              <a:lnSpc>
                <a:spcPct val="130000"/>
              </a:lnSpc>
            </a:pPr>
            <a:r>
              <a:rPr lang="zh-CN" altLang="en-US" sz="2800" dirty="0">
                <a:solidFill>
                  <a:schemeClr val="hlink"/>
                </a:solidFill>
                <a:latin typeface="Times New Roman" panose="02020603050405020304" pitchFamily="18" charset="0"/>
                <a:ea typeface="楷体" panose="02010609060101010101" pitchFamily="1" charset="-122"/>
                <a:sym typeface="楷体" panose="02010609060101010101" pitchFamily="1" charset="-122"/>
              </a:rPr>
              <a:t>n_ _dles面条    br_ _d 面包        chi_ _en 鸡肉</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对角圆角矩形 9"/>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8682" name="文本框 28681"/>
          <p:cNvSpPr txBox="1">
            <a:spLocks noChangeArrowheads="1"/>
          </p:cNvSpPr>
          <p:nvPr/>
        </p:nvSpPr>
        <p:spPr bwMode="auto">
          <a:xfrm>
            <a:off x="730250" y="2660650"/>
            <a:ext cx="7446963"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dirty="0">
                <a:solidFill>
                  <a:srgbClr val="FF0000"/>
                </a:solidFill>
                <a:ea typeface="楷体" panose="02010609060101010101" pitchFamily="1" charset="-122"/>
              </a:rPr>
              <a:t>二、组合单词，补全句子。</a:t>
            </a:r>
          </a:p>
          <a:p>
            <a:pPr>
              <a:lnSpc>
                <a:spcPct val="130000"/>
              </a:lnSpc>
            </a:pPr>
            <a:r>
              <a:rPr lang="zh-CN" altLang="en-US" sz="2800" dirty="0">
                <a:solidFill>
                  <a:schemeClr val="hlink"/>
                </a:solidFill>
                <a:latin typeface="Times New Roman" panose="02020603050405020304" pitchFamily="18" charset="0"/>
              </a:rPr>
              <a:t>1</a:t>
            </a:r>
            <a:r>
              <a:rPr lang="en-US" altLang="zh-CN" sz="2800" dirty="0">
                <a:solidFill>
                  <a:schemeClr val="hlink"/>
                </a:solidFill>
                <a:latin typeface="Times New Roman" panose="02020603050405020304" pitchFamily="18" charset="0"/>
              </a:rPr>
              <a:t>.  </a:t>
            </a:r>
            <a:r>
              <a:rPr lang="zh-CN" altLang="en-US" sz="2800" dirty="0">
                <a:solidFill>
                  <a:schemeClr val="hlink"/>
                </a:solidFill>
                <a:latin typeface="Times New Roman" panose="02020603050405020304" pitchFamily="18" charset="0"/>
              </a:rPr>
              <a:t>She is making_______(i,d,n,e,r,n)</a:t>
            </a:r>
          </a:p>
          <a:p>
            <a:pPr>
              <a:lnSpc>
                <a:spcPct val="130000"/>
              </a:lnSpc>
            </a:pPr>
            <a:r>
              <a:rPr lang="zh-CN" altLang="en-US" sz="2800" dirty="0">
                <a:solidFill>
                  <a:schemeClr val="hlink"/>
                </a:solidFill>
                <a:latin typeface="Times New Roman" panose="02020603050405020304" pitchFamily="18" charset="0"/>
              </a:rPr>
              <a:t>2</a:t>
            </a:r>
            <a:r>
              <a:rPr lang="en-US" altLang="zh-CN" sz="2800" dirty="0">
                <a:solidFill>
                  <a:schemeClr val="hlink"/>
                </a:solidFill>
                <a:latin typeface="Times New Roman" panose="02020603050405020304" pitchFamily="18" charset="0"/>
              </a:rPr>
              <a:t>.  </a:t>
            </a:r>
            <a:r>
              <a:rPr lang="zh-CN" altLang="en-US" sz="2800" dirty="0">
                <a:solidFill>
                  <a:schemeClr val="hlink"/>
                </a:solidFill>
                <a:latin typeface="Times New Roman" panose="02020603050405020304" pitchFamily="18" charset="0"/>
              </a:rPr>
              <a:t>He washes the ______(r,d,t,i,y) clothes.</a:t>
            </a:r>
          </a:p>
          <a:p>
            <a:pPr>
              <a:lnSpc>
                <a:spcPct val="130000"/>
              </a:lnSpc>
            </a:pPr>
            <a:r>
              <a:rPr lang="zh-CN" altLang="en-US" sz="2800" dirty="0">
                <a:solidFill>
                  <a:schemeClr val="hlink"/>
                </a:solidFill>
                <a:latin typeface="Times New Roman" panose="02020603050405020304" pitchFamily="18" charset="0"/>
              </a:rPr>
              <a:t>3</a:t>
            </a:r>
            <a:r>
              <a:rPr lang="en-US" altLang="zh-CN" sz="2800" dirty="0">
                <a:solidFill>
                  <a:schemeClr val="hlink"/>
                </a:solidFill>
                <a:latin typeface="Times New Roman" panose="02020603050405020304" pitchFamily="18" charset="0"/>
              </a:rPr>
              <a:t>.  </a:t>
            </a:r>
            <a:r>
              <a:rPr lang="zh-CN" altLang="en-US" sz="2800" dirty="0">
                <a:solidFill>
                  <a:schemeClr val="hlink"/>
                </a:solidFill>
                <a:latin typeface="Times New Roman" panose="02020603050405020304" pitchFamily="18" charset="0"/>
              </a:rPr>
              <a:t>Time for______(u,l,c,h,n)</a:t>
            </a:r>
          </a:p>
          <a:p>
            <a:pPr>
              <a:lnSpc>
                <a:spcPct val="130000"/>
              </a:lnSpc>
            </a:pPr>
            <a:r>
              <a:rPr lang="zh-CN" altLang="en-US" sz="2800" dirty="0">
                <a:solidFill>
                  <a:schemeClr val="hlink"/>
                </a:solidFill>
                <a:latin typeface="Times New Roman" panose="02020603050405020304" pitchFamily="18" charset="0"/>
              </a:rPr>
              <a:t>4</a:t>
            </a:r>
            <a:r>
              <a:rPr lang="en-US" altLang="zh-CN" sz="2800" dirty="0">
                <a:solidFill>
                  <a:schemeClr val="hlink"/>
                </a:solidFill>
                <a:latin typeface="Times New Roman" panose="02020603050405020304" pitchFamily="18" charset="0"/>
              </a:rPr>
              <a:t>.  </a:t>
            </a:r>
            <a:r>
              <a:rPr lang="zh-CN" altLang="en-US" sz="2800" dirty="0">
                <a:solidFill>
                  <a:schemeClr val="hlink"/>
                </a:solidFill>
                <a:latin typeface="Times New Roman" panose="02020603050405020304" pitchFamily="18" charset="0"/>
              </a:rPr>
              <a:t>Now my hands are______(l,c,e,a,n)</a:t>
            </a:r>
          </a:p>
          <a:p>
            <a:pPr>
              <a:lnSpc>
                <a:spcPct val="130000"/>
              </a:lnSpc>
            </a:pPr>
            <a:r>
              <a:rPr lang="zh-CN" altLang="en-US" sz="2800" dirty="0">
                <a:solidFill>
                  <a:schemeClr val="hlink"/>
                </a:solidFill>
                <a:latin typeface="Times New Roman" panose="02020603050405020304" pitchFamily="18" charset="0"/>
              </a:rPr>
              <a:t>5</a:t>
            </a:r>
            <a:r>
              <a:rPr lang="en-US" altLang="zh-CN" sz="2800" dirty="0">
                <a:solidFill>
                  <a:schemeClr val="hlink"/>
                </a:solidFill>
                <a:latin typeface="Times New Roman" panose="02020603050405020304" pitchFamily="18" charset="0"/>
              </a:rPr>
              <a:t>.  </a:t>
            </a:r>
            <a:r>
              <a:rPr lang="zh-CN" altLang="en-US" sz="2800" dirty="0">
                <a:solidFill>
                  <a:schemeClr val="hlink"/>
                </a:solidFill>
                <a:latin typeface="Times New Roman" panose="02020603050405020304" pitchFamily="18" charset="0"/>
              </a:rPr>
              <a:t>I can help ma father______(d,y,r)the dishes.</a:t>
            </a:r>
            <a:endParaRPr lang="zh-CN" altLang="en-US" sz="2800" dirty="0">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filter="plus(in)">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500" fill="hold"/>
                                        <p:tgtEl>
                                          <p:spTgt spid="28682"/>
                                        </p:tgtEl>
                                        <p:attrNameLst>
                                          <p:attrName>ppt_x</p:attrName>
                                        </p:attrNameLst>
                                      </p:cBhvr>
                                      <p:tavLst>
                                        <p:tav tm="0">
                                          <p:val>
                                            <p:strVal val="#ppt_x"/>
                                          </p:val>
                                        </p:tav>
                                        <p:tav tm="100000">
                                          <p:val>
                                            <p:strVal val="#ppt_x"/>
                                          </p:val>
                                        </p:tav>
                                      </p:tavLst>
                                    </p:anim>
                                    <p:anim calcmode="lin" valueType="num">
                                      <p:cBhvr additive="base">
                                        <p:cTn id="13"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p:bldP spid="28682"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对角圆角矩形 8"/>
          <p:cNvSpPr/>
          <p:nvPr/>
        </p:nvSpPr>
        <p:spPr>
          <a:xfrm>
            <a:off x="1187450" y="1666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9705" name="文本框 29704"/>
          <p:cNvSpPr txBox="1">
            <a:spLocks noChangeArrowheads="1"/>
          </p:cNvSpPr>
          <p:nvPr/>
        </p:nvSpPr>
        <p:spPr bwMode="auto">
          <a:xfrm>
            <a:off x="450850" y="984250"/>
            <a:ext cx="8382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FF0000"/>
                </a:solidFill>
                <a:latin typeface="Times New Roman" panose="02020603050405020304" pitchFamily="18" charset="0"/>
                <a:ea typeface="楷体" panose="02010609060101010101" pitchFamily="1" charset="-122"/>
              </a:rPr>
              <a:t>三、我会选。</a:t>
            </a:r>
          </a:p>
          <a:p>
            <a:r>
              <a:rPr lang="zh-CN" altLang="en-US" sz="2800" dirty="0">
                <a:solidFill>
                  <a:schemeClr val="hlink"/>
                </a:solidFill>
                <a:latin typeface="Times New Roman" panose="02020603050405020304" pitchFamily="18" charset="0"/>
              </a:rPr>
              <a:t>（  ）1、What's_______breakfast.</a:t>
            </a:r>
          </a:p>
          <a:p>
            <a:r>
              <a:rPr lang="zh-CN" altLang="en-US" sz="2800" dirty="0">
                <a:solidFill>
                  <a:schemeClr val="hlink"/>
                </a:solidFill>
                <a:latin typeface="Times New Roman" panose="02020603050405020304" pitchFamily="18" charset="0"/>
              </a:rPr>
              <a:t>    A、on               B、for             C、of</a:t>
            </a:r>
          </a:p>
          <a:p>
            <a:r>
              <a:rPr lang="zh-CN" altLang="en-US" sz="2800" dirty="0">
                <a:solidFill>
                  <a:schemeClr val="hlink"/>
                </a:solidFill>
                <a:latin typeface="Times New Roman" panose="02020603050405020304" pitchFamily="18" charset="0"/>
              </a:rPr>
              <a:t>（  ） 2、The____are on the table.</a:t>
            </a:r>
          </a:p>
          <a:p>
            <a:r>
              <a:rPr lang="zh-CN" altLang="en-US" sz="2800" dirty="0">
                <a:solidFill>
                  <a:schemeClr val="hlink"/>
                </a:solidFill>
                <a:latin typeface="Times New Roman" panose="02020603050405020304" pitchFamily="18" charset="0"/>
              </a:rPr>
              <a:t>    A、potatoes      </a:t>
            </a:r>
            <a:r>
              <a:rPr lang="zh-CN" altLang="en-US" sz="2800" dirty="0" smtClean="0">
                <a:solidFill>
                  <a:schemeClr val="hlink"/>
                </a:solidFill>
                <a:latin typeface="Times New Roman" panose="02020603050405020304" pitchFamily="18" charset="0"/>
              </a:rPr>
              <a:t>B、potatos      </a:t>
            </a:r>
            <a:r>
              <a:rPr lang="zh-CN" altLang="en-US" sz="2800" dirty="0">
                <a:solidFill>
                  <a:schemeClr val="hlink"/>
                </a:solidFill>
                <a:latin typeface="Times New Roman" panose="02020603050405020304" pitchFamily="18" charset="0"/>
              </a:rPr>
              <a:t>C、potatos</a:t>
            </a:r>
          </a:p>
          <a:p>
            <a:r>
              <a:rPr lang="zh-CN" altLang="en-US" sz="2800" dirty="0">
                <a:solidFill>
                  <a:schemeClr val="hlink"/>
                </a:solidFill>
                <a:latin typeface="Times New Roman" panose="02020603050405020304" pitchFamily="18" charset="0"/>
              </a:rPr>
              <a:t>（  ） 3、Let's____ her mum  clean the floor.</a:t>
            </a:r>
          </a:p>
          <a:p>
            <a:r>
              <a:rPr lang="zh-CN" altLang="en-US" sz="2800" dirty="0">
                <a:solidFill>
                  <a:schemeClr val="hlink"/>
                </a:solidFill>
                <a:latin typeface="Times New Roman" panose="02020603050405020304" pitchFamily="18" charset="0"/>
              </a:rPr>
              <a:t>    A、help             B、helps         </a:t>
            </a:r>
            <a:r>
              <a:rPr lang="zh-CN" altLang="en-US" sz="2800" dirty="0" smtClean="0">
                <a:solidFill>
                  <a:schemeClr val="hlink"/>
                </a:solidFill>
                <a:latin typeface="Times New Roman" panose="02020603050405020304" pitchFamily="18" charset="0"/>
              </a:rPr>
              <a:t>C、helping</a:t>
            </a:r>
            <a:endParaRPr lang="zh-CN" altLang="en-US" sz="2800" dirty="0">
              <a:solidFill>
                <a:schemeClr val="hlink"/>
              </a:solidFill>
              <a:latin typeface="Times New Roman" panose="02020603050405020304" pitchFamily="18" charset="0"/>
            </a:endParaRPr>
          </a:p>
          <a:p>
            <a:r>
              <a:rPr lang="zh-CN" altLang="en-US" sz="2800" dirty="0">
                <a:solidFill>
                  <a:schemeClr val="hlink"/>
                </a:solidFill>
                <a:latin typeface="Times New Roman" panose="02020603050405020304" pitchFamily="18" charset="0"/>
              </a:rPr>
              <a:t>（  ） 4、This lunch____ so good.</a:t>
            </a:r>
          </a:p>
          <a:p>
            <a:r>
              <a:rPr lang="zh-CN" altLang="en-US" sz="2800" dirty="0">
                <a:solidFill>
                  <a:schemeClr val="hlink"/>
                </a:solidFill>
                <a:latin typeface="Times New Roman" panose="02020603050405020304" pitchFamily="18" charset="0"/>
              </a:rPr>
              <a:t>    A、looks            B、look          </a:t>
            </a:r>
            <a:r>
              <a:rPr lang="zh-CN" altLang="en-US" sz="2800" dirty="0" smtClean="0">
                <a:solidFill>
                  <a:schemeClr val="hlink"/>
                </a:solidFill>
                <a:latin typeface="Times New Roman" panose="02020603050405020304" pitchFamily="18" charset="0"/>
              </a:rPr>
              <a:t>C、looking</a:t>
            </a:r>
            <a:endParaRPr lang="zh-CN" altLang="en-US" sz="2800" dirty="0">
              <a:solidFill>
                <a:schemeClr val="hlink"/>
              </a:solidFill>
              <a:latin typeface="Times New Roman" panose="02020603050405020304" pitchFamily="18" charset="0"/>
            </a:endParaRPr>
          </a:p>
          <a:p>
            <a:r>
              <a:rPr lang="zh-CN" altLang="en-US" sz="2800" dirty="0">
                <a:solidFill>
                  <a:schemeClr val="hlink"/>
                </a:solidFill>
                <a:latin typeface="Times New Roman" panose="02020603050405020304" pitchFamily="18" charset="0"/>
              </a:rPr>
              <a:t>（  ） 5、Danny____ some juice.</a:t>
            </a:r>
          </a:p>
          <a:p>
            <a:r>
              <a:rPr lang="zh-CN" altLang="en-US" sz="2800" dirty="0">
                <a:solidFill>
                  <a:schemeClr val="hlink"/>
                </a:solidFill>
                <a:latin typeface="Times New Roman" panose="02020603050405020304" pitchFamily="18" charset="0"/>
              </a:rPr>
              <a:t>    A、need           B、needs           C、to </a:t>
            </a:r>
            <a:r>
              <a:rPr lang="zh-CN" altLang="en-US" sz="2800" dirty="0" smtClean="0">
                <a:solidFill>
                  <a:schemeClr val="hlink"/>
                </a:solidFill>
                <a:latin typeface="Times New Roman" panose="02020603050405020304" pitchFamily="18" charset="0"/>
              </a:rPr>
              <a:t>need</a:t>
            </a:r>
            <a:endParaRPr lang="zh-CN" altLang="en-US" sz="2800" dirty="0">
              <a:solidFill>
                <a:schemeClr val="hlink"/>
              </a:solidFill>
              <a:latin typeface="Times New Roman" panose="02020603050405020304" pitchFamily="18" charset="0"/>
            </a:endParaRPr>
          </a:p>
        </p:txBody>
      </p:sp>
      <p:sp>
        <p:nvSpPr>
          <p:cNvPr id="29706" name="文本框 29705"/>
          <p:cNvSpPr txBox="1">
            <a:spLocks noChangeArrowheads="1"/>
          </p:cNvSpPr>
          <p:nvPr/>
        </p:nvSpPr>
        <p:spPr bwMode="auto">
          <a:xfrm>
            <a:off x="800100" y="14732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Times New Roman" panose="02020603050405020304" pitchFamily="18" charset="0"/>
              </a:rPr>
              <a:t>B</a:t>
            </a:r>
          </a:p>
        </p:txBody>
      </p:sp>
      <p:sp>
        <p:nvSpPr>
          <p:cNvPr id="29707" name="文本框 29706"/>
          <p:cNvSpPr txBox="1">
            <a:spLocks noChangeArrowheads="1"/>
          </p:cNvSpPr>
          <p:nvPr/>
        </p:nvSpPr>
        <p:spPr bwMode="auto">
          <a:xfrm>
            <a:off x="800100" y="23114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Times New Roman" panose="02020603050405020304" pitchFamily="18" charset="0"/>
              </a:rPr>
              <a:t>A</a:t>
            </a:r>
          </a:p>
        </p:txBody>
      </p:sp>
      <p:sp>
        <p:nvSpPr>
          <p:cNvPr id="29708" name="文本框 29707"/>
          <p:cNvSpPr txBox="1">
            <a:spLocks noChangeArrowheads="1"/>
          </p:cNvSpPr>
          <p:nvPr/>
        </p:nvSpPr>
        <p:spPr bwMode="auto">
          <a:xfrm>
            <a:off x="800100" y="31496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Times New Roman" panose="02020603050405020304" pitchFamily="18" charset="0"/>
              </a:rPr>
              <a:t>A</a:t>
            </a:r>
          </a:p>
        </p:txBody>
      </p:sp>
      <p:sp>
        <p:nvSpPr>
          <p:cNvPr id="29709" name="文本框 29708"/>
          <p:cNvSpPr txBox="1">
            <a:spLocks noChangeArrowheads="1"/>
          </p:cNvSpPr>
          <p:nvPr/>
        </p:nvSpPr>
        <p:spPr bwMode="auto">
          <a:xfrm>
            <a:off x="800100" y="3987800"/>
            <a:ext cx="419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Times New Roman" panose="02020603050405020304" pitchFamily="18" charset="0"/>
              </a:rPr>
              <a:t>A</a:t>
            </a:r>
          </a:p>
        </p:txBody>
      </p:sp>
      <p:sp>
        <p:nvSpPr>
          <p:cNvPr id="29710" name="文本框 29709"/>
          <p:cNvSpPr txBox="1">
            <a:spLocks noChangeArrowheads="1"/>
          </p:cNvSpPr>
          <p:nvPr/>
        </p:nvSpPr>
        <p:spPr bwMode="auto">
          <a:xfrm>
            <a:off x="800100" y="48260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Times New Roman" panose="02020603050405020304" pitchFamily="18" charset="0"/>
              </a:rPr>
              <a:t>B</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500" fill="hold"/>
                                        <p:tgtEl>
                                          <p:spTgt spid="29705"/>
                                        </p:tgtEl>
                                        <p:attrNameLst>
                                          <p:attrName>ppt_x</p:attrName>
                                        </p:attrNameLst>
                                      </p:cBhvr>
                                      <p:tavLst>
                                        <p:tav tm="0">
                                          <p:val>
                                            <p:strVal val="#ppt_x"/>
                                          </p:val>
                                        </p:tav>
                                        <p:tav tm="100000">
                                          <p:val>
                                            <p:strVal val="#ppt_x"/>
                                          </p:val>
                                        </p:tav>
                                      </p:tavLst>
                                    </p:anim>
                                    <p:anim calcmode="lin" valueType="num">
                                      <p:cBhvr additive="base">
                                        <p:cTn id="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6"/>
                                        </p:tgtEl>
                                        <p:attrNameLst>
                                          <p:attrName>style.visibility</p:attrName>
                                        </p:attrNameLst>
                                      </p:cBhvr>
                                      <p:to>
                                        <p:strVal val="visible"/>
                                      </p:to>
                                    </p:set>
                                    <p:anim calcmode="lin" valueType="num">
                                      <p:cBhvr additive="base">
                                        <p:cTn id="13" dur="500" fill="hold"/>
                                        <p:tgtEl>
                                          <p:spTgt spid="29706"/>
                                        </p:tgtEl>
                                        <p:attrNameLst>
                                          <p:attrName>ppt_x</p:attrName>
                                        </p:attrNameLst>
                                      </p:cBhvr>
                                      <p:tavLst>
                                        <p:tav tm="0">
                                          <p:val>
                                            <p:strVal val="#ppt_x"/>
                                          </p:val>
                                        </p:tav>
                                        <p:tav tm="100000">
                                          <p:val>
                                            <p:strVal val="#ppt_x"/>
                                          </p:val>
                                        </p:tav>
                                      </p:tavLst>
                                    </p:anim>
                                    <p:anim calcmode="lin" valueType="num">
                                      <p:cBhvr additive="base">
                                        <p:cTn id="14"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7"/>
                                        </p:tgtEl>
                                        <p:attrNameLst>
                                          <p:attrName>style.visibility</p:attrName>
                                        </p:attrNameLst>
                                      </p:cBhvr>
                                      <p:to>
                                        <p:strVal val="visible"/>
                                      </p:to>
                                    </p:set>
                                    <p:anim calcmode="lin" valueType="num">
                                      <p:cBhvr additive="base">
                                        <p:cTn id="19" dur="500" fill="hold"/>
                                        <p:tgtEl>
                                          <p:spTgt spid="29707"/>
                                        </p:tgtEl>
                                        <p:attrNameLst>
                                          <p:attrName>ppt_x</p:attrName>
                                        </p:attrNameLst>
                                      </p:cBhvr>
                                      <p:tavLst>
                                        <p:tav tm="0">
                                          <p:val>
                                            <p:strVal val="#ppt_x"/>
                                          </p:val>
                                        </p:tav>
                                        <p:tav tm="100000">
                                          <p:val>
                                            <p:strVal val="#ppt_x"/>
                                          </p:val>
                                        </p:tav>
                                      </p:tavLst>
                                    </p:anim>
                                    <p:anim calcmode="lin" valueType="num">
                                      <p:cBhvr additive="base">
                                        <p:cTn id="20"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8"/>
                                        </p:tgtEl>
                                        <p:attrNameLst>
                                          <p:attrName>style.visibility</p:attrName>
                                        </p:attrNameLst>
                                      </p:cBhvr>
                                      <p:to>
                                        <p:strVal val="visible"/>
                                      </p:to>
                                    </p:set>
                                    <p:anim calcmode="lin" valueType="num">
                                      <p:cBhvr additive="base">
                                        <p:cTn id="25" dur="500" fill="hold"/>
                                        <p:tgtEl>
                                          <p:spTgt spid="29708"/>
                                        </p:tgtEl>
                                        <p:attrNameLst>
                                          <p:attrName>ppt_x</p:attrName>
                                        </p:attrNameLst>
                                      </p:cBhvr>
                                      <p:tavLst>
                                        <p:tav tm="0">
                                          <p:val>
                                            <p:strVal val="#ppt_x"/>
                                          </p:val>
                                        </p:tav>
                                        <p:tav tm="100000">
                                          <p:val>
                                            <p:strVal val="#ppt_x"/>
                                          </p:val>
                                        </p:tav>
                                      </p:tavLst>
                                    </p:anim>
                                    <p:anim calcmode="lin" valueType="num">
                                      <p:cBhvr additive="base">
                                        <p:cTn id="26"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09"/>
                                        </p:tgtEl>
                                        <p:attrNameLst>
                                          <p:attrName>style.visibility</p:attrName>
                                        </p:attrNameLst>
                                      </p:cBhvr>
                                      <p:to>
                                        <p:strVal val="visible"/>
                                      </p:to>
                                    </p:set>
                                    <p:anim calcmode="lin" valueType="num">
                                      <p:cBhvr additive="base">
                                        <p:cTn id="31" dur="500" fill="hold"/>
                                        <p:tgtEl>
                                          <p:spTgt spid="29709"/>
                                        </p:tgtEl>
                                        <p:attrNameLst>
                                          <p:attrName>ppt_x</p:attrName>
                                        </p:attrNameLst>
                                      </p:cBhvr>
                                      <p:tavLst>
                                        <p:tav tm="0">
                                          <p:val>
                                            <p:strVal val="#ppt_x"/>
                                          </p:val>
                                        </p:tav>
                                        <p:tav tm="100000">
                                          <p:val>
                                            <p:strVal val="#ppt_x"/>
                                          </p:val>
                                        </p:tav>
                                      </p:tavLst>
                                    </p:anim>
                                    <p:anim calcmode="lin" valueType="num">
                                      <p:cBhvr additive="base">
                                        <p:cTn id="32"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 calcmode="lin" valueType="num">
                                      <p:cBhvr additive="base">
                                        <p:cTn id="37" dur="500" fill="hold"/>
                                        <p:tgtEl>
                                          <p:spTgt spid="29710"/>
                                        </p:tgtEl>
                                        <p:attrNameLst>
                                          <p:attrName>ppt_x</p:attrName>
                                        </p:attrNameLst>
                                      </p:cBhvr>
                                      <p:tavLst>
                                        <p:tav tm="0">
                                          <p:val>
                                            <p:strVal val="#ppt_x"/>
                                          </p:val>
                                        </p:tav>
                                        <p:tav tm="100000">
                                          <p:val>
                                            <p:strVal val="#ppt_x"/>
                                          </p:val>
                                        </p:tav>
                                      </p:tavLst>
                                    </p:anim>
                                    <p:anim calcmode="lin" valueType="num">
                                      <p:cBhvr additive="base">
                                        <p:cTn id="3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bldLvl="0"/>
      <p:bldP spid="29706" grpId="0" bldLvl="0"/>
      <p:bldP spid="29707" grpId="0" bldLvl="0"/>
      <p:bldP spid="29708" grpId="0" bldLvl="0"/>
      <p:bldP spid="29709" grpId="0" bldLvl="0"/>
      <p:bldP spid="29710"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7" descr="grass"/>
          <p:cNvPicPr>
            <a:picLocks noChangeAspect="1" noChangeArrowheads="1"/>
          </p:cNvPicPr>
          <p:nvPr/>
        </p:nvPicPr>
        <p:blipFill>
          <a:blip r:embed="rId2" cstate="email"/>
          <a:srcRect/>
          <a:stretch>
            <a:fillRect/>
          </a:stretch>
        </p:blipFill>
        <p:spPr bwMode="auto">
          <a:xfrm>
            <a:off x="0" y="1831975"/>
            <a:ext cx="91662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矩形 3"/>
          <p:cNvSpPr>
            <a:spLocks noChangeArrowheads="1"/>
          </p:cNvSpPr>
          <p:nvPr/>
        </p:nvSpPr>
        <p:spPr bwMode="auto">
          <a:xfrm>
            <a:off x="590550" y="844550"/>
            <a:ext cx="82613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一、本课时学的重点词汇如下： </a:t>
            </a:r>
            <a:endParaRPr 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endParaRPr>
          </a:p>
          <a:p>
            <a:pPr eaLnBrk="0" hangingPunct="0">
              <a:lnSpc>
                <a:spcPct val="120000"/>
              </a:lnSpc>
            </a:pPr>
            <a:r>
              <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2800" dirty="0">
                <a:solidFill>
                  <a:srgbClr val="FF0000"/>
                </a:solidFill>
                <a:latin typeface="Times New Roman" panose="02020603050405020304" pitchFamily="18" charset="0"/>
                <a:sym typeface="华文楷体" panose="02010600040101010101" pitchFamily="2" charset="-122"/>
              </a:rPr>
              <a:t>dinner</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r>
              <a:rPr lang="zh-CN" altLang="en-US" sz="2800" dirty="0">
                <a:latin typeface="楷体" panose="02010609060101010101" pitchFamily="1" charset="-122"/>
                <a:ea typeface="楷体" panose="02010609060101010101" pitchFamily="1" charset="-122"/>
                <a:sym typeface="华文楷体" panose="02010600040101010101" pitchFamily="2" charset="-122"/>
              </a:rPr>
              <a:t>正餐;晚餐</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r>
              <a:rPr lang="zh-CN" altLang="en-US" sz="2800" dirty="0">
                <a:solidFill>
                  <a:srgbClr val="FF0000"/>
                </a:solidFill>
                <a:latin typeface="Times New Roman" panose="02020603050405020304" pitchFamily="18" charset="0"/>
                <a:sym typeface="华文楷体" panose="02010600040101010101" pitchFamily="2" charset="-122"/>
              </a:rPr>
              <a:t>dirty</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r>
              <a:rPr lang="zh-CN" altLang="en-US" sz="2800" dirty="0">
                <a:latin typeface="楷体" panose="02010609060101010101" pitchFamily="1" charset="-122"/>
                <a:ea typeface="楷体" panose="02010609060101010101" pitchFamily="1" charset="-122"/>
                <a:sym typeface="华文楷体" panose="02010600040101010101" pitchFamily="2" charset="-122"/>
              </a:rPr>
              <a:t>脏</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r>
              <a:rPr lang="zh-CN" altLang="en-US" sz="2800" dirty="0">
                <a:solidFill>
                  <a:srgbClr val="FF0000"/>
                </a:solidFill>
                <a:latin typeface="Times New Roman" panose="02020603050405020304" pitchFamily="18" charset="0"/>
                <a:sym typeface="华文楷体" panose="02010600040101010101" pitchFamily="2" charset="-122"/>
              </a:rPr>
              <a:t>lunch</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r>
              <a:rPr lang="zh-CN" altLang="en-US" sz="2800" dirty="0">
                <a:latin typeface="楷体" panose="02010609060101010101" pitchFamily="1" charset="-122"/>
                <a:ea typeface="楷体" panose="02010609060101010101" pitchFamily="1" charset="-122"/>
                <a:sym typeface="华文楷体" panose="02010600040101010101" pitchFamily="2" charset="-122"/>
              </a:rPr>
              <a:t>午餐</a:t>
            </a:r>
            <a:r>
              <a:rPr lang="en-US" sz="2800" dirty="0">
                <a:solidFill>
                  <a:srgbClr val="000000"/>
                </a:solidFill>
                <a:latin typeface="楷体" panose="02010609060101010101" pitchFamily="1" charset="-122"/>
                <a:ea typeface="楷体" panose="02010609060101010101" pitchFamily="1" charset="-122"/>
                <a:sym typeface="楷体" panose="02010609060101010101" pitchFamily="1" charset="-122"/>
              </a:rPr>
              <a:t>)</a:t>
            </a:r>
            <a:endParaRPr lang="zh-CN" altLang="en-US" sz="2800" dirty="0">
              <a:solidFill>
                <a:srgbClr val="000000"/>
              </a:solidFill>
              <a:latin typeface="楷体" panose="02010609060101010101" pitchFamily="1" charset="-122"/>
              <a:ea typeface="楷体" panose="02010609060101010101" pitchFamily="1" charset="-122"/>
              <a:sym typeface="楷体" panose="02010609060101010101" pitchFamily="1" charset="-122"/>
            </a:endParaRPr>
          </a:p>
        </p:txBody>
      </p:sp>
      <p:sp>
        <p:nvSpPr>
          <p:cNvPr id="30726" name="矩形 5"/>
          <p:cNvSpPr>
            <a:spLocks noChangeArrowheads="1"/>
          </p:cNvSpPr>
          <p:nvPr/>
        </p:nvSpPr>
        <p:spPr bwMode="auto">
          <a:xfrm>
            <a:off x="939800" y="3778250"/>
            <a:ext cx="7786688"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en-US" sz="2800" dirty="0">
                <a:solidFill>
                  <a:srgbClr val="FF0000"/>
                </a:solidFill>
                <a:latin typeface="Times New Roman" panose="02020603050405020304" pitchFamily="18" charset="0"/>
                <a:sym typeface="Times New Roman" panose="02020603050405020304" pitchFamily="18" charset="0"/>
              </a:rPr>
              <a:t>2. </a:t>
            </a:r>
            <a:r>
              <a:rPr lang="zh-CN" altLang="en-US" sz="2800" dirty="0">
                <a:solidFill>
                  <a:srgbClr val="FF0000"/>
                </a:solidFill>
                <a:latin typeface="Times New Roman" panose="02020603050405020304" pitchFamily="18" charset="0"/>
                <a:sym typeface="NEU-FZ-S92" charset="0"/>
              </a:rPr>
              <a:t>Let's</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help</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my</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mother</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make</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dinner.</a:t>
            </a:r>
            <a:r>
              <a:rPr lang="zh-CN" altLang="en-US" sz="2800" dirty="0">
                <a:solidFill>
                  <a:srgbClr val="FF0000"/>
                </a:solidFill>
                <a:latin typeface="Times New Roman" panose="02020603050405020304" pitchFamily="18" charset="0"/>
                <a:sym typeface="方正书宋_GBK" charset="0"/>
              </a:rPr>
              <a:t>  </a:t>
            </a:r>
          </a:p>
          <a:p>
            <a:pPr eaLnBrk="0" hangingPunct="0">
              <a:lnSpc>
                <a:spcPct val="130000"/>
              </a:lnSpc>
            </a:pP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楷体" panose="02010609060101010101" pitchFamily="1" charset="-122"/>
                <a:ea typeface="楷体" panose="02010609060101010101" pitchFamily="1" charset="-122"/>
                <a:sym typeface="方正书宋_GBK" charset="0"/>
              </a:rPr>
              <a:t>让我们帮我妈妈做晚餐吧。</a:t>
            </a:r>
            <a:r>
              <a:rPr lang="zh-CN" altLang="en-US" sz="2800" b="1" dirty="0">
                <a:solidFill>
                  <a:srgbClr val="FF0000"/>
                </a:solidFill>
                <a:latin typeface="Times New Roman" panose="02020603050405020304" pitchFamily="18" charset="0"/>
                <a:sym typeface="方正书宋_GBK" charset="0"/>
              </a:rPr>
              <a:t> </a:t>
            </a:r>
            <a:r>
              <a:rPr lang="zh-CN" altLang="en-US" sz="2800" b="1" dirty="0" smtClean="0">
                <a:solidFill>
                  <a:srgbClr val="FF0000"/>
                </a:solidFill>
                <a:latin typeface="Times New Roman" panose="02020603050405020304" pitchFamily="18" charset="0"/>
                <a:sym typeface="方正书宋_GBK" charset="0"/>
              </a:rPr>
              <a:t>  </a:t>
            </a:r>
            <a:endParaRPr lang="zh-CN" altLang="en-US" sz="2800" b="1" dirty="0">
              <a:solidFill>
                <a:srgbClr val="FF0000"/>
              </a:solidFill>
              <a:latin typeface="Times New Roman" panose="02020603050405020304" pitchFamily="18" charset="0"/>
              <a:sym typeface="方正书宋_GBK" charset="0"/>
            </a:endParaRPr>
          </a:p>
        </p:txBody>
      </p:sp>
      <p:sp>
        <p:nvSpPr>
          <p:cNvPr id="30727" name="矩形 6"/>
          <p:cNvSpPr>
            <a:spLocks noChangeArrowheads="1"/>
          </p:cNvSpPr>
          <p:nvPr/>
        </p:nvSpPr>
        <p:spPr bwMode="auto">
          <a:xfrm>
            <a:off x="941388" y="2590800"/>
            <a:ext cx="77866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endParaRPr>
          </a:p>
          <a:p>
            <a:pPr eaLnBrk="0" hangingPunct="0"/>
            <a:r>
              <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1. </a:t>
            </a:r>
            <a:r>
              <a:rPr lang="zh-CN" altLang="en-US" sz="2800" dirty="0">
                <a:solidFill>
                  <a:srgbClr val="FF0000"/>
                </a:solidFill>
                <a:latin typeface="Times New Roman" panose="02020603050405020304" pitchFamily="18" charset="0"/>
                <a:sym typeface="NEU-FZ-S92" charset="0"/>
              </a:rPr>
              <a:t>What's</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for</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Times New Roman" panose="02020603050405020304" pitchFamily="18" charset="0"/>
                <a:sym typeface="NEU-FZ-S92" charset="0"/>
              </a:rPr>
              <a:t>dinner</a:t>
            </a:r>
            <a:r>
              <a:rPr lang="zh-CN" altLang="en-US" sz="2800" dirty="0">
                <a:solidFill>
                  <a:srgbClr val="FF0000"/>
                </a:solidFill>
                <a:latin typeface="Times New Roman" panose="02020603050405020304" pitchFamily="18" charset="0"/>
                <a:sym typeface="方正黑体_GBK" charset="0"/>
              </a:rPr>
              <a:t>?</a:t>
            </a:r>
            <a:r>
              <a:rPr lang="zh-CN" altLang="en-US" sz="2800" dirty="0">
                <a:solidFill>
                  <a:srgbClr val="FF0000"/>
                </a:solidFill>
                <a:latin typeface="Times New Roman" panose="02020603050405020304" pitchFamily="18" charset="0"/>
                <a:sym typeface="方正书宋_GBK" charset="0"/>
              </a:rPr>
              <a:t> </a:t>
            </a:r>
            <a:r>
              <a:rPr lang="zh-CN" altLang="en-US" sz="2800" dirty="0">
                <a:solidFill>
                  <a:srgbClr val="FF0000"/>
                </a:solidFill>
                <a:latin typeface="楷体" panose="02010609060101010101" pitchFamily="1" charset="-122"/>
                <a:ea typeface="楷体" panose="02010609060101010101" pitchFamily="1" charset="-122"/>
                <a:sym typeface="方正书宋_GBK" charset="0"/>
              </a:rPr>
              <a:t>晚餐吃什么?</a:t>
            </a:r>
          </a:p>
          <a:p>
            <a:pPr eaLnBrk="0" hangingPunct="0"/>
            <a:endParaRPr lang="zh-CN" altLang="en-US" sz="2800" b="1" dirty="0">
              <a:solidFill>
                <a:srgbClr val="FF0000"/>
              </a:solidFill>
              <a:latin typeface="楷体" panose="02010609060101010101" pitchFamily="1" charset="-122"/>
              <a:ea typeface="楷体" panose="02010609060101010101" pitchFamily="1" charset="-122"/>
              <a:sym typeface="方正书宋_GBK" charset="0"/>
            </a:endParaRPr>
          </a:p>
        </p:txBody>
      </p:sp>
      <p:sp>
        <p:nvSpPr>
          <p:cNvPr id="2" name="矩形 7"/>
          <p:cNvSpPr>
            <a:spLocks noChangeArrowheads="1"/>
          </p:cNvSpPr>
          <p:nvPr/>
        </p:nvSpPr>
        <p:spPr bwMode="auto">
          <a:xfrm>
            <a:off x="939800" y="5162550"/>
            <a:ext cx="728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sz="2400">
              <a:solidFill>
                <a:srgbClr val="FF0000"/>
              </a:solidFill>
              <a:latin typeface="楷体" panose="02010609060101010101" pitchFamily="1" charset="-122"/>
              <a:ea typeface="楷体" panose="02010609060101010101" pitchFamily="1" charset="-122"/>
              <a:sym typeface="楷体" panose="02010609060101010101" pitchFamily="1" charset="-122"/>
            </a:endParaRPr>
          </a:p>
        </p:txBody>
      </p:sp>
      <p:sp>
        <p:nvSpPr>
          <p:cNvPr id="30728" name="矩形 8"/>
          <p:cNvSpPr>
            <a:spLocks noChangeArrowheads="1"/>
          </p:cNvSpPr>
          <p:nvPr/>
        </p:nvSpPr>
        <p:spPr bwMode="auto">
          <a:xfrm>
            <a:off x="939800" y="462756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sz="2400">
              <a:solidFill>
                <a:srgbClr val="FF0000"/>
              </a:solidFill>
              <a:latin typeface="楷体" panose="02010609060101010101" pitchFamily="1" charset="-122"/>
              <a:ea typeface="楷体" panose="02010609060101010101" pitchFamily="1" charset="-122"/>
              <a:sym typeface="楷体" panose="02010609060101010101" pitchFamily="1" charset="-122"/>
            </a:endParaRPr>
          </a:p>
        </p:txBody>
      </p:sp>
      <p:sp>
        <p:nvSpPr>
          <p:cNvPr id="30730" name="矩形 10"/>
          <p:cNvSpPr>
            <a:spLocks noChangeArrowheads="1"/>
          </p:cNvSpPr>
          <p:nvPr/>
        </p:nvSpPr>
        <p:spPr bwMode="auto">
          <a:xfrm>
            <a:off x="590550" y="2241550"/>
            <a:ext cx="600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二、本课时学习的重点句子如下：</a:t>
            </a:r>
            <a:endParaRPr lang="zh-CN" altLang="en-US" dirty="0"/>
          </a:p>
        </p:txBody>
      </p:sp>
      <p:pic>
        <p:nvPicPr>
          <p:cNvPr id="3"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对角圆角矩形 15"/>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回顾小结</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4" name="矩形 7"/>
          <p:cNvSpPr>
            <a:spLocks noChangeArrowheads="1"/>
          </p:cNvSpPr>
          <p:nvPr/>
        </p:nvSpPr>
        <p:spPr bwMode="auto">
          <a:xfrm>
            <a:off x="1009650" y="5245100"/>
            <a:ext cx="728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sz="2400">
              <a:solidFill>
                <a:srgbClr val="FF0000"/>
              </a:solidFill>
              <a:latin typeface="楷体" panose="02010609060101010101" pitchFamily="1" charset="-122"/>
              <a:ea typeface="楷体" panose="02010609060101010101" pitchFamily="1" charset="-122"/>
              <a:sym typeface="楷体" panose="02010609060101010101" pitchFamily="1" charset="-122"/>
            </a:endParaRPr>
          </a:p>
        </p:txBody>
      </p:sp>
      <p:sp>
        <p:nvSpPr>
          <p:cNvPr id="30736"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D0F734A-C81E-4D4A-8A1D-383C2F4B30E7}"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anim calcmode="lin" valueType="num">
                                      <p:cBhvr additive="base">
                                        <p:cTn id="13" dur="500" fill="hold"/>
                                        <p:tgtEl>
                                          <p:spTgt spid="30730"/>
                                        </p:tgtEl>
                                        <p:attrNameLst>
                                          <p:attrName>ppt_x</p:attrName>
                                        </p:attrNameLst>
                                      </p:cBhvr>
                                      <p:tavLst>
                                        <p:tav tm="0">
                                          <p:val>
                                            <p:strVal val="#ppt_x"/>
                                          </p:val>
                                        </p:tav>
                                        <p:tav tm="100000">
                                          <p:val>
                                            <p:strVal val="#ppt_x"/>
                                          </p:val>
                                        </p:tav>
                                      </p:tavLst>
                                    </p:anim>
                                    <p:anim calcmode="lin" valueType="num">
                                      <p:cBhvr additive="base">
                                        <p:cTn id="14"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7"/>
                                        </p:tgtEl>
                                        <p:attrNameLst>
                                          <p:attrName>style.visibility</p:attrName>
                                        </p:attrNameLst>
                                      </p:cBhvr>
                                      <p:to>
                                        <p:strVal val="visible"/>
                                      </p:to>
                                    </p:set>
                                    <p:anim calcmode="lin" valueType="num">
                                      <p:cBhvr additive="base">
                                        <p:cTn id="19" dur="500" fill="hold"/>
                                        <p:tgtEl>
                                          <p:spTgt spid="30727"/>
                                        </p:tgtEl>
                                        <p:attrNameLst>
                                          <p:attrName>ppt_x</p:attrName>
                                        </p:attrNameLst>
                                      </p:cBhvr>
                                      <p:tavLst>
                                        <p:tav tm="0">
                                          <p:val>
                                            <p:strVal val="#ppt_x"/>
                                          </p:val>
                                        </p:tav>
                                        <p:tav tm="100000">
                                          <p:val>
                                            <p:strVal val="#ppt_x"/>
                                          </p:val>
                                        </p:tav>
                                      </p:tavLst>
                                    </p:anim>
                                    <p:anim calcmode="lin" valueType="num">
                                      <p:cBhvr additive="base">
                                        <p:cTn id="20"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ppt_x"/>
                                          </p:val>
                                        </p:tav>
                                        <p:tav tm="100000">
                                          <p:val>
                                            <p:strVal val="#ppt_x"/>
                                          </p:val>
                                        </p:tav>
                                      </p:tavLst>
                                    </p:anim>
                                    <p:anim calcmode="lin" valueType="num">
                                      <p:cBhvr additive="base">
                                        <p:cTn id="26"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ldLvl="0"/>
      <p:bldP spid="30726" grpId="0" bldLvl="0"/>
      <p:bldP spid="30727" grpId="0" bldLvl="0"/>
      <p:bldP spid="3073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4" descr="homework2"/>
          <p:cNvPicPr>
            <a:picLocks noChangeAspect="1" noChangeArrowheads="1"/>
          </p:cNvPicPr>
          <p:nvPr/>
        </p:nvPicPr>
        <p:blipFill>
          <a:blip r:embed="rId2"/>
          <a:srcRect/>
          <a:stretch>
            <a:fillRect/>
          </a:stretch>
        </p:blipFill>
        <p:spPr bwMode="auto">
          <a:xfrm>
            <a:off x="158750" y="965200"/>
            <a:ext cx="88582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灯片编号占位符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fld id="{437E36CF-F549-4053-BC1A-1BA6B0E51E0A}" type="slidenum">
              <a:rPr lang="zh-CN" altLang="en-US" sz="1200">
                <a:solidFill>
                  <a:srgbClr val="898989"/>
                </a:solidFill>
              </a:rPr>
              <a:t>25</a:t>
            </a:fld>
            <a:endParaRPr lang="en-US" altLang="zh-CN" sz="1200" b="1">
              <a:solidFill>
                <a:srgbClr val="898989"/>
              </a:solidFill>
            </a:endParaRPr>
          </a:p>
        </p:txBody>
      </p:sp>
      <p:sp>
        <p:nvSpPr>
          <p:cNvPr id="31750" name="矩形 2"/>
          <p:cNvSpPr>
            <a:spLocks noChangeArrowheads="1"/>
          </p:cNvSpPr>
          <p:nvPr/>
        </p:nvSpPr>
        <p:spPr bwMode="auto">
          <a:xfrm>
            <a:off x="3071813" y="1076325"/>
            <a:ext cx="2857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a:solidFill>
                  <a:srgbClr val="FF0000"/>
                </a:solidFill>
                <a:sym typeface="Calibri" panose="020F0502020204030204" pitchFamily="34" charset="0"/>
              </a:rPr>
              <a:t>Homework </a:t>
            </a:r>
            <a:endParaRPr lang="zh-CN" altLang="en-US" sz="4400">
              <a:solidFill>
                <a:srgbClr val="FF0000"/>
              </a:solidFill>
              <a:sym typeface="宋体" panose="02010600030101010101" pitchFamily="2" charset="-122"/>
            </a:endParaRPr>
          </a:p>
        </p:txBody>
      </p:sp>
      <p:sp>
        <p:nvSpPr>
          <p:cNvPr id="31751" name="矩形 3"/>
          <p:cNvSpPr>
            <a:spLocks noChangeArrowheads="1"/>
          </p:cNvSpPr>
          <p:nvPr/>
        </p:nvSpPr>
        <p:spPr bwMode="auto">
          <a:xfrm>
            <a:off x="590550" y="2381250"/>
            <a:ext cx="59372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3600" dirty="0">
                <a:solidFill>
                  <a:srgbClr val="08CDE8"/>
                </a:solidFill>
                <a:latin typeface="Comic Sans MS" panose="030F0702030302020204" pitchFamily="66" charset="0"/>
                <a:sym typeface="Calibri" panose="020F0502020204030204" pitchFamily="34" charset="0"/>
              </a:rPr>
              <a:t>1. </a:t>
            </a:r>
            <a:r>
              <a:rPr lang="zh-CN" altLang="en-US" sz="3600" dirty="0">
                <a:solidFill>
                  <a:srgbClr val="08CDE8"/>
                </a:solidFill>
                <a:latin typeface="Comic Sans MS" panose="030F0702030302020204" pitchFamily="66" charset="0"/>
                <a:sym typeface="Calibri" panose="020F0502020204030204" pitchFamily="34" charset="0"/>
              </a:rPr>
              <a:t>抄写本课新单词两遍。</a:t>
            </a:r>
            <a:endParaRPr lang="zh-CN" altLang="en-US" sz="3600" dirty="0">
              <a:solidFill>
                <a:srgbClr val="08CDE8"/>
              </a:solidFill>
              <a:latin typeface="Comic Sans MS" panose="030F0702030302020204" pitchFamily="66" charset="0"/>
              <a:sym typeface="宋体" panose="02010600030101010101" pitchFamily="2" charset="-122"/>
            </a:endParaRPr>
          </a:p>
        </p:txBody>
      </p:sp>
      <p:sp>
        <p:nvSpPr>
          <p:cNvPr id="31752" name="矩形 4"/>
          <p:cNvSpPr>
            <a:spLocks noChangeArrowheads="1"/>
          </p:cNvSpPr>
          <p:nvPr/>
        </p:nvSpPr>
        <p:spPr bwMode="auto">
          <a:xfrm>
            <a:off x="590550" y="3429000"/>
            <a:ext cx="60896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3600" dirty="0">
                <a:solidFill>
                  <a:srgbClr val="08CDE8"/>
                </a:solidFill>
                <a:latin typeface="Comic Sans MS" panose="030F0702030302020204" pitchFamily="66" charset="0"/>
                <a:sym typeface="Calibri" panose="020F0502020204030204" pitchFamily="34" charset="0"/>
              </a:rPr>
              <a:t>2. </a:t>
            </a:r>
            <a:r>
              <a:rPr lang="zh-CN" altLang="en-US" sz="3600" dirty="0">
                <a:solidFill>
                  <a:srgbClr val="08CDE8"/>
                </a:solidFill>
                <a:latin typeface="Comic Sans MS" panose="030F0702030302020204" pitchFamily="66" charset="0"/>
                <a:sym typeface="Calibri" panose="020F0502020204030204" pitchFamily="34" charset="0"/>
              </a:rPr>
              <a:t>使用本课重点句型和同桌对话。</a:t>
            </a:r>
            <a:endParaRPr lang="zh-CN" altLang="en-US" sz="3600" dirty="0">
              <a:solidFill>
                <a:srgbClr val="08CDE8"/>
              </a:solidFill>
              <a:latin typeface="Comic Sans MS" panose="030F0702030302020204" pitchFamily="66" charset="0"/>
              <a:sym typeface="宋体" panose="02010600030101010101" pitchFamily="2" charset="-122"/>
            </a:endParaRPr>
          </a:p>
        </p:txBody>
      </p:sp>
      <p:pic>
        <p:nvPicPr>
          <p:cNvPr id="2"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对角圆角矩形 11"/>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课后作业</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3" name="图片 2" descr="homework"/>
          <p:cNvPicPr>
            <a:picLocks noChangeAspect="1" noChangeArrowheads="1"/>
          </p:cNvPicPr>
          <p:nvPr/>
        </p:nvPicPr>
        <p:blipFill>
          <a:blip r:embed="rId7" cstate="email"/>
          <a:srcRect/>
          <a:stretch>
            <a:fillRect/>
          </a:stretch>
        </p:blipFill>
        <p:spPr bwMode="auto">
          <a:xfrm>
            <a:off x="1987550" y="1123950"/>
            <a:ext cx="40370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1B4D14A9-31FA-4212-91A0-DF6DC8C48872}"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filter="circle(in)">
                                      <p:cBhvr>
                                        <p:cTn id="7" dur="20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filter="circle(in)">
                                      <p:cBhvr>
                                        <p:cTn id="12" dur="2000"/>
                                        <p:tgtEl>
                                          <p:spTgt spid="317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animEffect filter="circle(in)">
                                      <p:cBhvr>
                                        <p:cTn id="17" dur="2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ldLvl="0"/>
      <p:bldP spid="31751" grpId="0" bldLvl="0"/>
      <p:bldP spid="3175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2" descr="blackboard"/>
          <p:cNvPicPr>
            <a:picLocks noChangeAspect="1" noChangeArrowheads="1"/>
          </p:cNvPicPr>
          <p:nvPr/>
        </p:nvPicPr>
        <p:blipFill>
          <a:blip r:embed="rId2" cstate="email"/>
          <a:srcRect/>
          <a:stretch>
            <a:fillRect/>
          </a:stretch>
        </p:blipFill>
        <p:spPr bwMode="auto">
          <a:xfrm>
            <a:off x="34925" y="87313"/>
            <a:ext cx="90741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6154" name="文本框 5129"/>
          <p:cNvPicPr>
            <a:picLocks noGrp="1" noChangeAspect="1" noChangeArrowheads="1"/>
          </p:cNvPicPr>
          <p:nvPr/>
        </p:nvPicPr>
        <p:blipFill>
          <a:blip r:embed="rId7"/>
          <a:srcRect/>
          <a:stretch>
            <a:fillRect/>
          </a:stretch>
        </p:blipFill>
        <p:spPr bwMode="auto">
          <a:xfrm>
            <a:off x="3244850" y="1263650"/>
            <a:ext cx="3422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文本框 1"/>
          <p:cNvSpPr txBox="1"/>
          <p:nvPr/>
        </p:nvSpPr>
        <p:spPr>
          <a:xfrm>
            <a:off x="1806575" y="2046288"/>
            <a:ext cx="5908675" cy="460375"/>
          </a:xfrm>
          <a:prstGeom prst="rect">
            <a:avLst/>
          </a:prstGeom>
          <a:noFill/>
          <a:ln w="9525">
            <a:noFill/>
          </a:ln>
        </p:spPr>
        <p:txBody>
          <a:bodyPr>
            <a:spAutoFit/>
          </a:bodyPr>
          <a:lstStyle/>
          <a:p>
            <a:r>
              <a:rPr lang="en-US" altLang="x-none" sz="2400" noProof="1">
                <a:solidFill>
                  <a:srgbClr val="000000"/>
                </a:solidFill>
                <a:effectLst>
                  <a:outerShdw blurRad="38100" dist="38100" dir="2700000">
                    <a:srgbClr val="C0C0C0"/>
                  </a:outerShdw>
                </a:effectLst>
                <a:latin typeface="Times New Roman" panose="02020603050405020304" pitchFamily="18" charset="0"/>
                <a:sym typeface="Times New Roman" panose="02020603050405020304" pitchFamily="18" charset="0"/>
              </a:rPr>
              <a:t>words:</a:t>
            </a:r>
            <a:r>
              <a:rPr lang="zh-CN" altLang="en-US" sz="2400" noProof="1">
                <a:solidFill>
                  <a:srgbClr val="000000"/>
                </a:solidFill>
                <a:effectLst>
                  <a:outerShdw blurRad="38100" dist="38100" dir="2700000">
                    <a:srgbClr val="C0C0C0"/>
                  </a:outerShdw>
                </a:effectLst>
                <a:latin typeface="Times New Roman" panose="02020603050405020304" pitchFamily="18" charset="0"/>
                <a:sym typeface="Times New Roman" panose="02020603050405020304" pitchFamily="18"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华文楷体" panose="02010600040101010101" pitchFamily="2" charset="-122"/>
              </a:rPr>
              <a:t>breakfast</a:t>
            </a:r>
            <a:r>
              <a:rPr lang="zh-CN" altLang="en-US" sz="2400" noProof="1">
                <a:solidFill>
                  <a:schemeClr val="bg1"/>
                </a:solidFill>
                <a:latin typeface="Times New Roman" panose="02020603050405020304" pitchFamily="18" charset="0"/>
                <a:sym typeface="华文楷体" panose="02010600040101010101" pitchFamily="2" charset="-122"/>
              </a:rPr>
              <a:t>,</a:t>
            </a:r>
            <a:r>
              <a:rPr lang="zh-CN" altLang="en-US" sz="2400" noProof="1">
                <a:solidFill>
                  <a:schemeClr val="bg1"/>
                </a:solidFill>
                <a:latin typeface="楷体" panose="02010609060101010101" pitchFamily="1" charset="-122"/>
                <a:ea typeface="楷体" panose="02010609060101010101" pitchFamily="1" charset="-122"/>
                <a:sym typeface="华文楷体" panose="02010600040101010101" pitchFamily="2" charset="-122"/>
              </a:rPr>
              <a:t> </a:t>
            </a:r>
            <a:r>
              <a:rPr lang="zh-CN" altLang="en-US" sz="2400" noProof="1">
                <a:solidFill>
                  <a:schemeClr val="bg1"/>
                </a:solidFill>
                <a:latin typeface="Times New Roman" panose="02020603050405020304" pitchFamily="18" charset="0"/>
                <a:cs typeface="Times New Roman" panose="02020603050405020304" pitchFamily="18" charset="0"/>
                <a:sym typeface="华文楷体" panose="02010600040101010101" pitchFamily="2" charset="-122"/>
              </a:rPr>
              <a:t>table</a:t>
            </a:r>
            <a:r>
              <a:rPr lang="zh-CN" altLang="en-US" sz="2400" noProof="1">
                <a:solidFill>
                  <a:schemeClr val="bg1"/>
                </a:solidFill>
                <a:latin typeface="Times New Roman" panose="02020603050405020304" pitchFamily="18" charset="0"/>
                <a:sym typeface="华文楷体" panose="02010600040101010101" pitchFamily="2" charset="-122"/>
              </a:rPr>
              <a:t>,</a:t>
            </a:r>
            <a:r>
              <a:rPr lang="zh-CN" altLang="en-US" sz="2400" noProof="1">
                <a:solidFill>
                  <a:schemeClr val="bg1"/>
                </a:solidFill>
                <a:latin typeface="Times New Roman" panose="02020603050405020304" pitchFamily="18" charset="0"/>
                <a:cs typeface="Times New Roman" panose="02020603050405020304" pitchFamily="18" charset="0"/>
                <a:sym typeface="华文楷体" panose="02010600040101010101" pitchFamily="2" charset="-122"/>
              </a:rPr>
              <a:t> </a:t>
            </a:r>
            <a:r>
              <a:rPr lang="zh-CN" altLang="en-US" sz="2400" noProof="1">
                <a:solidFill>
                  <a:schemeClr val="bg1"/>
                </a:solidFill>
                <a:latin typeface="Times New Roman" panose="02020603050405020304" pitchFamily="18" charset="0"/>
                <a:sym typeface="华文楷体" panose="02010600040101010101" pitchFamily="2" charset="-122"/>
              </a:rPr>
              <a:t> </a:t>
            </a:r>
            <a:r>
              <a:rPr lang="en-US" altLang="x-none" sz="2400" noProof="1">
                <a:solidFill>
                  <a:schemeClr val="bg1"/>
                </a:solidFill>
                <a:latin typeface="Times New Roman" panose="02020603050405020304" pitchFamily="18" charset="0"/>
                <a:cs typeface="Times New Roman" panose="02020603050405020304" pitchFamily="18" charset="0"/>
                <a:sym typeface="华文楷体" panose="02010600040101010101" pitchFamily="2" charset="-122"/>
              </a:rPr>
              <a:t>put</a:t>
            </a:r>
            <a:r>
              <a:rPr lang="zh-CN" altLang="en-US" sz="2400" noProof="1">
                <a:solidFill>
                  <a:schemeClr val="bg1"/>
                </a:solidFill>
                <a:latin typeface="Times New Roman" panose="02020603050405020304" pitchFamily="18" charset="0"/>
                <a:sym typeface="华文楷体" panose="02010600040101010101" pitchFamily="2" charset="-122"/>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half</a:t>
            </a:r>
            <a:endParaRPr lang="zh-CN" altLang="en-US" sz="2400" noProof="1">
              <a:solidFill>
                <a:schemeClr val="bg1"/>
              </a:solidFill>
              <a:latin typeface="Times New Roman" panose="02020603050405020304" pitchFamily="18" charset="0"/>
              <a:ea typeface="楷体" panose="02010609060101010101" pitchFamily="1" charset="-122"/>
              <a:sym typeface="NEU-FZ-S92" charset="0"/>
            </a:endParaRPr>
          </a:p>
        </p:txBody>
      </p:sp>
      <p:sp>
        <p:nvSpPr>
          <p:cNvPr id="6156" name="文本框 3"/>
          <p:cNvSpPr txBox="1"/>
          <p:nvPr/>
        </p:nvSpPr>
        <p:spPr>
          <a:xfrm>
            <a:off x="3311525" y="2587625"/>
            <a:ext cx="4613275" cy="2677656"/>
          </a:xfrm>
          <a:prstGeom prst="rect">
            <a:avLst/>
          </a:prstGeom>
          <a:noFill/>
          <a:ln w="9525">
            <a:noFill/>
          </a:ln>
        </p:spPr>
        <p:txBody>
          <a:bodyPr>
            <a:spAutoFit/>
          </a:bodyPr>
          <a:lstStyle/>
          <a:p>
            <a:r>
              <a:rPr lang="en-US" altLang="x-none" sz="2400" noProof="1">
                <a:effectLst>
                  <a:outerShdw blurRad="38100" dist="38100" dir="2700000">
                    <a:srgbClr val="C0C0C0"/>
                  </a:outerShdw>
                </a:effectLst>
                <a:latin typeface="Times New Roman" panose="02020603050405020304" pitchFamily="18" charset="0"/>
                <a:sym typeface="Times New Roman" panose="02020603050405020304" pitchFamily="18" charset="0"/>
              </a:rPr>
              <a:t>sentences:</a:t>
            </a:r>
          </a:p>
          <a:p>
            <a:pPr>
              <a:lnSpc>
                <a:spcPct val="120000"/>
              </a:lnSpc>
            </a:pPr>
            <a:r>
              <a:rPr lang="en-US" altLang="x-none" sz="2400" noProof="1">
                <a:solidFill>
                  <a:schemeClr val="bg1"/>
                </a:solidFill>
                <a:effectLst>
                  <a:outerShdw blurRad="38100" dist="38100" dir="2700000">
                    <a:srgbClr val="C0C0C0"/>
                  </a:outerShdw>
                </a:effectLst>
                <a:latin typeface="Times New Roman" panose="02020603050405020304" pitchFamily="18" charset="0"/>
                <a:sym typeface="Times New Roman" panose="02020603050405020304" pitchFamily="18" charset="0"/>
              </a:rPr>
              <a:t>1.</a:t>
            </a:r>
            <a:r>
              <a:rPr lang="zh-CN" altLang="en-US" sz="2400" noProof="1">
                <a:solidFill>
                  <a:schemeClr val="bg1"/>
                </a:solidFill>
                <a:latin typeface="Times New Roman" panose="02020603050405020304" pitchFamily="18" charset="0"/>
                <a:ea typeface="Times New Roman" panose="02020603050405020304" pitchFamily="18" charset="0"/>
              </a:rPr>
              <a:t>—</a:t>
            </a:r>
            <a:r>
              <a:rPr lang="zh-CN" altLang="en-US" sz="2400" noProof="1">
                <a:solidFill>
                  <a:schemeClr val="bg1"/>
                </a:solidFill>
                <a:latin typeface="Times New Roman" panose="02020603050405020304" pitchFamily="18" charset="0"/>
                <a:cs typeface="Times New Roman" panose="02020603050405020304" pitchFamily="18"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What</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would</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you</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like</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for</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breakfast</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Li</a:t>
            </a:r>
            <a:r>
              <a:rPr lang="zh-CN" altLang="en-US" sz="2400" noProof="1">
                <a:solidFill>
                  <a:schemeClr val="bg1"/>
                </a:solidFill>
                <a:latin typeface="Times New Roman" panose="02020603050405020304" pitchFamily="18" charset="0"/>
                <a:cs typeface="Times New Roman" panose="02020603050405020304" pitchFamily="18" charset="0"/>
                <a:sym typeface="方正书宋_GBK" charset="0"/>
              </a:rPr>
              <a:t> </a:t>
            </a:r>
            <a:r>
              <a:rPr lang="zh-CN" altLang="en-US" sz="2400" noProof="1">
                <a:solidFill>
                  <a:schemeClr val="bg1"/>
                </a:solidFill>
                <a:latin typeface="Times New Roman" panose="02020603050405020304" pitchFamily="18" charset="0"/>
                <a:cs typeface="Times New Roman" panose="02020603050405020304" pitchFamily="18" charset="0"/>
                <a:sym typeface="NEU-FZ-S92" charset="0"/>
              </a:rPr>
              <a:t>Ming</a:t>
            </a:r>
            <a:r>
              <a:rPr lang="zh-CN" altLang="en-US" sz="2400" noProof="1">
                <a:solidFill>
                  <a:schemeClr val="bg1"/>
                </a:solidFill>
                <a:latin typeface="Times New Roman" panose="02020603050405020304" pitchFamily="18" charset="0"/>
                <a:cs typeface="Times New Roman" panose="02020603050405020304" pitchFamily="18" charset="0"/>
                <a:sym typeface="方正黑体_GBK" charset="0"/>
              </a:rPr>
              <a:t>?</a:t>
            </a:r>
          </a:p>
          <a:p>
            <a:pPr>
              <a:lnSpc>
                <a:spcPct val="120000"/>
              </a:lnSpc>
            </a:pPr>
            <a:r>
              <a:rPr lang="zh-CN" altLang="en-US" sz="2400" noProof="1">
                <a:solidFill>
                  <a:schemeClr val="bg1"/>
                </a:solidFill>
                <a:latin typeface="Times New Roman" panose="02020603050405020304" pitchFamily="18" charset="0"/>
                <a:ea typeface="Times New Roman" panose="02020603050405020304" pitchFamily="18" charset="0"/>
              </a:rPr>
              <a:t>—</a:t>
            </a:r>
            <a:r>
              <a:rPr lang="zh-CN" altLang="en-US" sz="2400" noProof="1">
                <a:solidFill>
                  <a:schemeClr val="bg1"/>
                </a:solidFill>
                <a:latin typeface="Times New Roman" panose="02020603050405020304" pitchFamily="18" charset="0"/>
                <a:cs typeface="Times New Roman" panose="02020603050405020304" pitchFamily="18" charset="0"/>
              </a:rPr>
              <a:t> I’d like some eggs, bread and juice, please. </a:t>
            </a:r>
          </a:p>
          <a:p>
            <a:pPr>
              <a:lnSpc>
                <a:spcPct val="120000"/>
              </a:lnSpc>
            </a:pPr>
            <a:r>
              <a:rPr lang="en-US" altLang="x-none" sz="2400" noProof="1">
                <a:solidFill>
                  <a:schemeClr val="bg1"/>
                </a:solidFill>
                <a:effectLst>
                  <a:outerShdw blurRad="38100" dist="38100" dir="2700000">
                    <a:srgbClr val="C0C0C0"/>
                  </a:outerShdw>
                </a:effectLst>
                <a:latin typeface="Times New Roman" panose="02020603050405020304" pitchFamily="18" charset="0"/>
                <a:ea typeface="楷体" panose="02010609060101010101" pitchFamily="1" charset="-122"/>
                <a:sym typeface="Times New Roman" panose="02020603050405020304" pitchFamily="18" charset="0"/>
              </a:rPr>
              <a:t>2.</a:t>
            </a:r>
            <a:r>
              <a:rPr lang="zh-CN" altLang="en-US" sz="2400" noProof="1">
                <a:solidFill>
                  <a:schemeClr val="bg1"/>
                </a:solidFill>
                <a:latin typeface="Times New Roman" panose="02020603050405020304" pitchFamily="18" charset="0"/>
                <a:ea typeface="楷体" panose="02010609060101010101" pitchFamily="1" charset="-122"/>
                <a:sym typeface="Times New Roman" panose="02020603050405020304" pitchFamily="18" charset="0"/>
              </a:rPr>
              <a:t>Time for breakfast! </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72AB55E3-977C-469C-ADF9-EADD71730D26}"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additive="base">
                                        <p:cTn id="19" dur="500" fill="hold"/>
                                        <p:tgtEl>
                                          <p:spTgt spid="6156"/>
                                        </p:tgtEl>
                                        <p:attrNameLst>
                                          <p:attrName>ppt_x</p:attrName>
                                        </p:attrNameLst>
                                      </p:cBhvr>
                                      <p:tavLst>
                                        <p:tav tm="0">
                                          <p:val>
                                            <p:strVal val="#ppt_x"/>
                                          </p:val>
                                        </p:tav>
                                        <p:tav tm="100000">
                                          <p:val>
                                            <p:strVal val="#ppt_x"/>
                                          </p:val>
                                        </p:tav>
                                      </p:tavLst>
                                    </p:anim>
                                    <p:anim calcmode="lin" valueType="num">
                                      <p:cBhvr additive="base">
                                        <p:cTn id="20"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话题导入</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7176" descr="晚饭1"/>
          <p:cNvPicPr>
            <a:picLocks noChangeAspect="1" noChangeArrowheads="1"/>
          </p:cNvPicPr>
          <p:nvPr/>
        </p:nvPicPr>
        <p:blipFill>
          <a:blip r:embed="rId7" cstate="email"/>
          <a:srcRect/>
          <a:stretch>
            <a:fillRect/>
          </a:stretch>
        </p:blipFill>
        <p:spPr bwMode="auto">
          <a:xfrm>
            <a:off x="869950" y="914400"/>
            <a:ext cx="3730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图片 7177" descr="晚饭2"/>
          <p:cNvPicPr>
            <a:picLocks noChangeAspect="1" noChangeArrowheads="1"/>
          </p:cNvPicPr>
          <p:nvPr/>
        </p:nvPicPr>
        <p:blipFill>
          <a:blip r:embed="rId8" cstate="email"/>
          <a:srcRect/>
          <a:stretch>
            <a:fillRect/>
          </a:stretch>
        </p:blipFill>
        <p:spPr bwMode="auto">
          <a:xfrm>
            <a:off x="3803650" y="2101850"/>
            <a:ext cx="34226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descr="teacher"/>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20700" y="4127500"/>
            <a:ext cx="2209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291E958-F72E-4F0F-9FF4-EB6D41BCD318}"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ppt_x"/>
                                          </p:val>
                                        </p:tav>
                                        <p:tav tm="100000">
                                          <p:val>
                                            <p:strVal val="#ppt_x"/>
                                          </p:val>
                                        </p:tav>
                                      </p:tavLst>
                                    </p:anim>
                                    <p:anim calcmode="lin" valueType="num">
                                      <p:cBhvr additive="base">
                                        <p:cTn id="1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14"/>
          <p:cNvSpPr>
            <a:spLocks noChangeArrowheads="1"/>
          </p:cNvSpPr>
          <p:nvPr/>
        </p:nvSpPr>
        <p:spPr bwMode="auto">
          <a:xfrm>
            <a:off x="428625" y="1701800"/>
            <a:ext cx="6686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494429"/>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dinner /ˈdɪnə(r)/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(名词)正餐;晚餐</a:t>
            </a:r>
          </a:p>
        </p:txBody>
      </p:sp>
      <p:sp>
        <p:nvSpPr>
          <p:cNvPr id="8202" name="矩形 15"/>
          <p:cNvSpPr>
            <a:spLocks noChangeArrowheads="1"/>
          </p:cNvSpPr>
          <p:nvPr/>
        </p:nvSpPr>
        <p:spPr bwMode="auto">
          <a:xfrm>
            <a:off x="800100" y="3149600"/>
            <a:ext cx="516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dirty /ˈdɜːti/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(形容词)脏的</a:t>
            </a:r>
          </a:p>
        </p:txBody>
      </p:sp>
      <p:sp>
        <p:nvSpPr>
          <p:cNvPr id="8203" name="矩形 16"/>
          <p:cNvSpPr>
            <a:spLocks noChangeArrowheads="1"/>
          </p:cNvSpPr>
          <p:nvPr/>
        </p:nvSpPr>
        <p:spPr bwMode="auto">
          <a:xfrm>
            <a:off x="1079500" y="4686300"/>
            <a:ext cx="4540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sym typeface="华文楷体" panose="02010600040101010101" pitchFamily="2" charset="-122"/>
              </a:rPr>
              <a:t>lunch /</a:t>
            </a:r>
            <a:r>
              <a:rPr lang="en-US" altLang="zh-CN" sz="3200" b="1" dirty="0" err="1">
                <a:solidFill>
                  <a:srgbClr val="FF0000"/>
                </a:solidFill>
                <a:latin typeface="Times New Roman" panose="02020603050405020304" pitchFamily="18" charset="0"/>
                <a:sym typeface="华文楷体" panose="02010600040101010101" pitchFamily="2" charset="-122"/>
              </a:rPr>
              <a:t>lʌntʃ</a:t>
            </a:r>
            <a:r>
              <a:rPr lang="en-US" altLang="zh-CN" sz="3200" b="1" dirty="0">
                <a:solidFill>
                  <a:srgbClr val="FF0000"/>
                </a:solidFill>
                <a:latin typeface="Times New Roman" panose="02020603050405020304" pitchFamily="18" charset="0"/>
                <a:sym typeface="华文楷体" panose="02010600040101010101" pitchFamily="2" charset="-122"/>
              </a:rPr>
              <a:t>/ </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午餐</a:t>
            </a:r>
          </a:p>
        </p:txBody>
      </p:sp>
      <p:grpSp>
        <p:nvGrpSpPr>
          <p:cNvPr id="8204" name="组合 8203"/>
          <p:cNvGrpSpPr/>
          <p:nvPr/>
        </p:nvGrpSpPr>
        <p:grpSpPr bwMode="auto">
          <a:xfrm>
            <a:off x="241300" y="1682750"/>
            <a:ext cx="633413" cy="720725"/>
            <a:chOff x="0" y="0"/>
            <a:chExt cx="633358" cy="720289"/>
          </a:xfrm>
        </p:grpSpPr>
        <p:pic>
          <p:nvPicPr>
            <p:cNvPr id="2"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2"/>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1</a:t>
              </a:r>
              <a:endParaRPr lang="zh-CN" altLang="en-US">
                <a:solidFill>
                  <a:srgbClr val="000000"/>
                </a:solidFill>
                <a:sym typeface="宋体" panose="02010600030101010101" pitchFamily="2" charset="-122"/>
              </a:endParaRPr>
            </a:p>
          </p:txBody>
        </p:sp>
      </p:grpSp>
      <p:grpSp>
        <p:nvGrpSpPr>
          <p:cNvPr id="8207" name="组合 8206"/>
          <p:cNvGrpSpPr/>
          <p:nvPr/>
        </p:nvGrpSpPr>
        <p:grpSpPr bwMode="auto">
          <a:xfrm>
            <a:off x="241300" y="3219450"/>
            <a:ext cx="633413" cy="720725"/>
            <a:chOff x="0" y="0"/>
            <a:chExt cx="633358" cy="720289"/>
          </a:xfrm>
        </p:grpSpPr>
        <p:pic>
          <p:nvPicPr>
            <p:cNvPr id="3"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28"/>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2</a:t>
              </a:r>
              <a:endParaRPr lang="zh-CN" altLang="en-US">
                <a:solidFill>
                  <a:srgbClr val="000000"/>
                </a:solidFill>
                <a:sym typeface="宋体" panose="02010600030101010101" pitchFamily="2" charset="-122"/>
              </a:endParaRPr>
            </a:p>
          </p:txBody>
        </p:sp>
      </p:grpSp>
      <p:grpSp>
        <p:nvGrpSpPr>
          <p:cNvPr id="8210" name="组合 8209"/>
          <p:cNvGrpSpPr/>
          <p:nvPr/>
        </p:nvGrpSpPr>
        <p:grpSpPr bwMode="auto">
          <a:xfrm>
            <a:off x="241300" y="4686300"/>
            <a:ext cx="633413" cy="720725"/>
            <a:chOff x="0" y="0"/>
            <a:chExt cx="633358" cy="720289"/>
          </a:xfrm>
        </p:grpSpPr>
        <p:pic>
          <p:nvPicPr>
            <p:cNvPr id="4"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Box 31"/>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3</a:t>
              </a:r>
              <a:endParaRPr lang="zh-CN" altLang="en-US">
                <a:solidFill>
                  <a:srgbClr val="000000"/>
                </a:solidFill>
                <a:sym typeface="宋体" panose="02010600030101010101" pitchFamily="2" charset="-122"/>
              </a:endParaRPr>
            </a:p>
          </p:txBody>
        </p:sp>
      </p:grpSp>
      <p:sp>
        <p:nvSpPr>
          <p:cNvPr id="8213" name="对角圆角矩形 23"/>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8214" name="图片 8213"/>
          <p:cNvPicPr>
            <a:picLocks noChangeAspect="1" noChangeArrowheads="1"/>
          </p:cNvPicPr>
          <p:nvPr/>
        </p:nvPicPr>
        <p:blipFill>
          <a:blip r:embed="rId7" cstate="email"/>
          <a:srcRect/>
          <a:stretch>
            <a:fillRect/>
          </a:stretch>
        </p:blipFill>
        <p:spPr bwMode="auto">
          <a:xfrm>
            <a:off x="7226300" y="1263650"/>
            <a:ext cx="19177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图片 8214"/>
          <p:cNvPicPr>
            <a:picLocks noChangeAspect="1" noChangeArrowheads="1"/>
          </p:cNvPicPr>
          <p:nvPr/>
        </p:nvPicPr>
        <p:blipFill>
          <a:blip r:embed="rId8"/>
          <a:srcRect/>
          <a:stretch>
            <a:fillRect/>
          </a:stretch>
        </p:blipFill>
        <p:spPr bwMode="auto">
          <a:xfrm>
            <a:off x="7018338" y="2870200"/>
            <a:ext cx="20939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图片 8215"/>
          <p:cNvPicPr>
            <a:picLocks noChangeAspect="1" noChangeArrowheads="1"/>
          </p:cNvPicPr>
          <p:nvPr/>
        </p:nvPicPr>
        <p:blipFill>
          <a:blip r:embed="rId9"/>
          <a:srcRect/>
          <a:stretch>
            <a:fillRect/>
          </a:stretch>
        </p:blipFill>
        <p:spPr bwMode="auto">
          <a:xfrm>
            <a:off x="7016750" y="4406900"/>
            <a:ext cx="2095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B639E71-F243-4ACF-99DA-6990866BB450}"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 calcmode="lin" valueType="num">
                                      <p:cBhvr additive="base">
                                        <p:cTn id="7" dur="500" fill="hold"/>
                                        <p:tgtEl>
                                          <p:spTgt spid="8204"/>
                                        </p:tgtEl>
                                        <p:attrNameLst>
                                          <p:attrName>ppt_x</p:attrName>
                                        </p:attrNameLst>
                                      </p:cBhvr>
                                      <p:tavLst>
                                        <p:tav tm="0">
                                          <p:val>
                                            <p:strVal val="#ppt_x"/>
                                          </p:val>
                                        </p:tav>
                                        <p:tav tm="100000">
                                          <p:val>
                                            <p:strVal val="#ppt_x"/>
                                          </p:val>
                                        </p:tav>
                                      </p:tavLst>
                                    </p:anim>
                                    <p:anim calcmode="lin" valueType="num">
                                      <p:cBhvr additive="base">
                                        <p:cTn id="8"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14"/>
                                        </p:tgtEl>
                                        <p:attrNameLst>
                                          <p:attrName>style.visibility</p:attrName>
                                        </p:attrNameLst>
                                      </p:cBhvr>
                                      <p:to>
                                        <p:strVal val="visible"/>
                                      </p:to>
                                    </p:set>
                                    <p:anim calcmode="lin" valueType="num">
                                      <p:cBhvr additive="base">
                                        <p:cTn id="19" dur="500" fill="hold"/>
                                        <p:tgtEl>
                                          <p:spTgt spid="8214"/>
                                        </p:tgtEl>
                                        <p:attrNameLst>
                                          <p:attrName>ppt_x</p:attrName>
                                        </p:attrNameLst>
                                      </p:cBhvr>
                                      <p:tavLst>
                                        <p:tav tm="0">
                                          <p:val>
                                            <p:strVal val="#ppt_x"/>
                                          </p:val>
                                        </p:tav>
                                        <p:tav tm="100000">
                                          <p:val>
                                            <p:strVal val="#ppt_x"/>
                                          </p:val>
                                        </p:tav>
                                      </p:tavLst>
                                    </p:anim>
                                    <p:anim calcmode="lin" valueType="num">
                                      <p:cBhvr additive="base">
                                        <p:cTn id="20" dur="500" fill="hold"/>
                                        <p:tgtEl>
                                          <p:spTgt spid="82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7"/>
                                        </p:tgtEl>
                                        <p:attrNameLst>
                                          <p:attrName>style.visibility</p:attrName>
                                        </p:attrNameLst>
                                      </p:cBhvr>
                                      <p:to>
                                        <p:strVal val="visible"/>
                                      </p:to>
                                    </p:set>
                                    <p:anim calcmode="lin" valueType="num">
                                      <p:cBhvr additive="base">
                                        <p:cTn id="25" dur="500" fill="hold"/>
                                        <p:tgtEl>
                                          <p:spTgt spid="8207"/>
                                        </p:tgtEl>
                                        <p:attrNameLst>
                                          <p:attrName>ppt_x</p:attrName>
                                        </p:attrNameLst>
                                      </p:cBhvr>
                                      <p:tavLst>
                                        <p:tav tm="0">
                                          <p:val>
                                            <p:strVal val="#ppt_x"/>
                                          </p:val>
                                        </p:tav>
                                        <p:tav tm="100000">
                                          <p:val>
                                            <p:strVal val="#ppt_x"/>
                                          </p:val>
                                        </p:tav>
                                      </p:tavLst>
                                    </p:anim>
                                    <p:anim calcmode="lin" valueType="num">
                                      <p:cBhvr additive="base">
                                        <p:cTn id="26"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additive="base">
                                        <p:cTn id="31" dur="500" fill="hold"/>
                                        <p:tgtEl>
                                          <p:spTgt spid="8202"/>
                                        </p:tgtEl>
                                        <p:attrNameLst>
                                          <p:attrName>ppt_x</p:attrName>
                                        </p:attrNameLst>
                                      </p:cBhvr>
                                      <p:tavLst>
                                        <p:tav tm="0">
                                          <p:val>
                                            <p:strVal val="#ppt_x"/>
                                          </p:val>
                                        </p:tav>
                                        <p:tav tm="100000">
                                          <p:val>
                                            <p:strVal val="#ppt_x"/>
                                          </p:val>
                                        </p:tav>
                                      </p:tavLst>
                                    </p:anim>
                                    <p:anim calcmode="lin" valueType="num">
                                      <p:cBhvr additive="base">
                                        <p:cTn id="32"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15"/>
                                        </p:tgtEl>
                                        <p:attrNameLst>
                                          <p:attrName>style.visibility</p:attrName>
                                        </p:attrNameLst>
                                      </p:cBhvr>
                                      <p:to>
                                        <p:strVal val="visible"/>
                                      </p:to>
                                    </p:set>
                                    <p:anim calcmode="lin" valueType="num">
                                      <p:cBhvr additive="base">
                                        <p:cTn id="37" dur="500" fill="hold"/>
                                        <p:tgtEl>
                                          <p:spTgt spid="8215"/>
                                        </p:tgtEl>
                                        <p:attrNameLst>
                                          <p:attrName>ppt_x</p:attrName>
                                        </p:attrNameLst>
                                      </p:cBhvr>
                                      <p:tavLst>
                                        <p:tav tm="0">
                                          <p:val>
                                            <p:strVal val="#ppt_x"/>
                                          </p:val>
                                        </p:tav>
                                        <p:tav tm="100000">
                                          <p:val>
                                            <p:strVal val="#ppt_x"/>
                                          </p:val>
                                        </p:tav>
                                      </p:tavLst>
                                    </p:anim>
                                    <p:anim calcmode="lin" valueType="num">
                                      <p:cBhvr additive="base">
                                        <p:cTn id="38" dur="500" fill="hold"/>
                                        <p:tgtEl>
                                          <p:spTgt spid="82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10"/>
                                        </p:tgtEl>
                                        <p:attrNameLst>
                                          <p:attrName>style.visibility</p:attrName>
                                        </p:attrNameLst>
                                      </p:cBhvr>
                                      <p:to>
                                        <p:strVal val="visible"/>
                                      </p:to>
                                    </p:set>
                                    <p:anim calcmode="lin" valueType="num">
                                      <p:cBhvr additive="base">
                                        <p:cTn id="43" dur="500" fill="hold"/>
                                        <p:tgtEl>
                                          <p:spTgt spid="8210"/>
                                        </p:tgtEl>
                                        <p:attrNameLst>
                                          <p:attrName>ppt_x</p:attrName>
                                        </p:attrNameLst>
                                      </p:cBhvr>
                                      <p:tavLst>
                                        <p:tav tm="0">
                                          <p:val>
                                            <p:strVal val="#ppt_x"/>
                                          </p:val>
                                        </p:tav>
                                        <p:tav tm="100000">
                                          <p:val>
                                            <p:strVal val="#ppt_x"/>
                                          </p:val>
                                        </p:tav>
                                      </p:tavLst>
                                    </p:anim>
                                    <p:anim calcmode="lin" valueType="num">
                                      <p:cBhvr additive="base">
                                        <p:cTn id="44"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203"/>
                                        </p:tgtEl>
                                        <p:attrNameLst>
                                          <p:attrName>style.visibility</p:attrName>
                                        </p:attrNameLst>
                                      </p:cBhvr>
                                      <p:to>
                                        <p:strVal val="visible"/>
                                      </p:to>
                                    </p:set>
                                    <p:anim calcmode="lin" valueType="num">
                                      <p:cBhvr additive="base">
                                        <p:cTn id="49" dur="500" fill="hold"/>
                                        <p:tgtEl>
                                          <p:spTgt spid="8203"/>
                                        </p:tgtEl>
                                        <p:attrNameLst>
                                          <p:attrName>ppt_x</p:attrName>
                                        </p:attrNameLst>
                                      </p:cBhvr>
                                      <p:tavLst>
                                        <p:tav tm="0">
                                          <p:val>
                                            <p:strVal val="#ppt_x"/>
                                          </p:val>
                                        </p:tav>
                                        <p:tav tm="100000">
                                          <p:val>
                                            <p:strVal val="#ppt_x"/>
                                          </p:val>
                                        </p:tav>
                                      </p:tavLst>
                                    </p:anim>
                                    <p:anim calcmode="lin" valueType="num">
                                      <p:cBhvr additive="base">
                                        <p:cTn id="50"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216"/>
                                        </p:tgtEl>
                                        <p:attrNameLst>
                                          <p:attrName>style.visibility</p:attrName>
                                        </p:attrNameLst>
                                      </p:cBhvr>
                                      <p:to>
                                        <p:strVal val="visible"/>
                                      </p:to>
                                    </p:set>
                                    <p:anim calcmode="lin" valueType="num">
                                      <p:cBhvr additive="base">
                                        <p:cTn id="55" dur="500" fill="hold"/>
                                        <p:tgtEl>
                                          <p:spTgt spid="8216"/>
                                        </p:tgtEl>
                                        <p:attrNameLst>
                                          <p:attrName>ppt_x</p:attrName>
                                        </p:attrNameLst>
                                      </p:cBhvr>
                                      <p:tavLst>
                                        <p:tav tm="0">
                                          <p:val>
                                            <p:strVal val="#ppt_x"/>
                                          </p:val>
                                        </p:tav>
                                        <p:tav tm="100000">
                                          <p:val>
                                            <p:strVal val="#ppt_x"/>
                                          </p:val>
                                        </p:tav>
                                      </p:tavLst>
                                    </p:anim>
                                    <p:anim calcmode="lin" valueType="num">
                                      <p:cBhvr additive="base">
                                        <p:cTn id="56" dur="500" fill="hold"/>
                                        <p:tgtEl>
                                          <p:spTgt spid="8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ldLvl="0"/>
      <p:bldP spid="8202" grpId="0" bldLvl="0"/>
      <p:bldP spid="820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9"/>
          <p:cNvSpPr>
            <a:spLocks noChangeArrowheads="1"/>
          </p:cNvSpPr>
          <p:nvPr/>
        </p:nvSpPr>
        <p:spPr bwMode="auto">
          <a:xfrm>
            <a:off x="3035300" y="2101850"/>
            <a:ext cx="5727700" cy="3514725"/>
          </a:xfrm>
          <a:prstGeom prst="rect">
            <a:avLst/>
          </a:prstGeom>
          <a:noFill/>
          <a:ln w="9525">
            <a:solidFill>
              <a:srgbClr val="FFC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zh-CN" altLang="en-US" sz="2800" dirty="0">
                <a:solidFill>
                  <a:schemeClr val="hlink"/>
                </a:solidFill>
                <a:latin typeface="楷体" panose="02010609060101010101" pitchFamily="1" charset="-122"/>
                <a:ea typeface="楷体" panose="02010609060101010101" pitchFamily="1" charset="-122"/>
              </a:rPr>
              <a:t>讲台上放上单词图片，把学生分成两个小组，教师宣布开始，每个小组的第一个人迅速跑到讲台前举起图片并响亮的说出图片单词，之后带着图片快速返回座位，第二、三</a:t>
            </a:r>
            <a:r>
              <a:rPr lang="zh-CN" altLang="en-US" sz="2800" dirty="0">
                <a:solidFill>
                  <a:schemeClr val="hlink"/>
                </a:solidFill>
                <a:latin typeface="楷体" panose="02010609060101010101" pitchFamily="1" charset="-122"/>
                <a:ea typeface="楷体" panose="02010609060101010101" pitchFamily="1" charset="-122"/>
                <a:sym typeface="Arial" panose="020B0604020202020204" pitchFamily="34" charset="0"/>
              </a:rPr>
              <a:t>…个学生依次进行，时间到时拥有图片最多的小组获胜，可适当给于奖励。</a:t>
            </a:r>
          </a:p>
        </p:txBody>
      </p:sp>
      <p:sp>
        <p:nvSpPr>
          <p:cNvPr id="10250" name="TextBox 12"/>
          <p:cNvSpPr>
            <a:spLocks noChangeArrowheads="1"/>
          </p:cNvSpPr>
          <p:nvPr/>
        </p:nvSpPr>
        <p:spPr bwMode="auto">
          <a:xfrm>
            <a:off x="660400" y="1962150"/>
            <a:ext cx="1905000" cy="527050"/>
          </a:xfrm>
          <a:prstGeom prst="rect">
            <a:avLst/>
          </a:prstGeom>
          <a:solidFill>
            <a:srgbClr val="00B050"/>
          </a:solidFill>
          <a:ln w="9525">
            <a:solidFill>
              <a:srgbClr val="FFC000"/>
            </a:solidFill>
            <a:miter lim="800000"/>
          </a:ln>
        </p:spPr>
        <p:txBody>
          <a:bodyPr>
            <a:spAutoFit/>
          </a:bodyPr>
          <a:lstStyle/>
          <a:p>
            <a:pPr eaLnBrk="0" hangingPunct="0"/>
            <a:r>
              <a:rPr lang="zh-CN" altLang="en-US" sz="2800">
                <a:solidFill>
                  <a:srgbClr val="000000"/>
                </a:solidFill>
                <a:latin typeface="楷体" panose="02010609060101010101" pitchFamily="1" charset="-122"/>
                <a:ea typeface="楷体" panose="02010609060101010101" pitchFamily="1" charset="-122"/>
                <a:sym typeface="楷体" panose="02010609060101010101" pitchFamily="1" charset="-122"/>
              </a:rPr>
              <a:t>快速抢答</a:t>
            </a:r>
          </a:p>
        </p:txBody>
      </p:sp>
      <p:sp>
        <p:nvSpPr>
          <p:cNvPr id="10251" name="TextBox 13"/>
          <p:cNvSpPr>
            <a:spLocks noChangeArrowheads="1"/>
          </p:cNvSpPr>
          <p:nvPr/>
        </p:nvSpPr>
        <p:spPr bwMode="auto">
          <a:xfrm>
            <a:off x="4310063" y="1177925"/>
            <a:ext cx="3214687" cy="522288"/>
          </a:xfrm>
          <a:prstGeom prst="rect">
            <a:avLst/>
          </a:prstGeom>
          <a:solidFill>
            <a:srgbClr val="E7E200"/>
          </a:solidFill>
          <a:ln w="9525">
            <a:solidFill>
              <a:srgbClr val="FFC000"/>
            </a:solidFill>
            <a:miter lim="800000"/>
          </a:ln>
        </p:spPr>
        <p:txBody>
          <a:bodyPr>
            <a:spAutoFit/>
          </a:bodyPr>
          <a:lstStyle/>
          <a:p>
            <a:pPr algn="ctr" eaLnBrk="0" hangingPunct="0"/>
            <a:r>
              <a:rPr lang="en-US" sz="2800" dirty="0">
                <a:solidFill>
                  <a:srgbClr val="000000"/>
                </a:solidFill>
                <a:sym typeface="Calibri" panose="020F0502020204030204" pitchFamily="34" charset="0"/>
              </a:rPr>
              <a:t>Let’s play a game!</a:t>
            </a:r>
            <a:endParaRPr lang="zh-CN" altLang="en-US" sz="2800" dirty="0">
              <a:solidFill>
                <a:srgbClr val="000000"/>
              </a:solidFill>
              <a:sym typeface="宋体" panose="02010600030101010101" pitchFamily="2" charset="-122"/>
            </a:endParaRPr>
          </a:p>
        </p:txBody>
      </p:sp>
      <p:sp>
        <p:nvSpPr>
          <p:cNvPr id="10252" name="对角圆角矩形 12"/>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 name="对角圆角矩形 8"/>
          <p:cNvSpPr>
            <a:spLocks noChangeArrowheads="1"/>
          </p:cNvSpPr>
          <p:nvPr/>
        </p:nvSpPr>
        <p:spPr bwMode="auto">
          <a:xfrm>
            <a:off x="642938" y="1071563"/>
            <a:ext cx="2214562" cy="596900"/>
          </a:xfrm>
          <a:custGeom>
            <a:avLst/>
            <a:gdLst>
              <a:gd name="T0" fmla="*/ 0 w 3488"/>
              <a:gd name="T1" fmla="*/ 0 h 941"/>
              <a:gd name="T2" fmla="*/ 3488 w 3488"/>
              <a:gd name="T3" fmla="*/ 941 h 941"/>
            </a:gdLst>
            <a:ahLst/>
            <a:cxnLst/>
            <a:rect l="T0" t="T1" r="T2" b="T3"/>
            <a:pathLst>
              <a:path w="3488" h="941">
                <a:moveTo>
                  <a:pt x="156" y="0"/>
                </a:moveTo>
                <a:lnTo>
                  <a:pt x="3488" y="0"/>
                </a:lnTo>
                <a:lnTo>
                  <a:pt x="3488" y="784"/>
                </a:lnTo>
                <a:cubicBezTo>
                  <a:pt x="3488" y="870"/>
                  <a:pt x="3418" y="940"/>
                  <a:pt x="3332" y="940"/>
                </a:cubicBezTo>
                <a:lnTo>
                  <a:pt x="0" y="941"/>
                </a:lnTo>
                <a:lnTo>
                  <a:pt x="0" y="156"/>
                </a:lnTo>
                <a:cubicBezTo>
                  <a:pt x="0" y="70"/>
                  <a:pt x="70" y="0"/>
                  <a:pt x="156" y="0"/>
                </a:cubicBezTo>
                <a:close/>
              </a:path>
            </a:pathLst>
          </a:custGeom>
          <a:gradFill rotWithShape="1">
            <a:gsLst>
              <a:gs pos="0">
                <a:srgbClr val="A6E4FF"/>
              </a:gs>
              <a:gs pos="34999">
                <a:srgbClr val="BFEDFF"/>
              </a:gs>
              <a:gs pos="100000">
                <a:srgbClr val="E6F9FF"/>
              </a:gs>
            </a:gsLst>
            <a:lin ang="5400000" scaled="1"/>
          </a:gradFill>
          <a:ln w="9525">
            <a:solidFill>
              <a:srgbClr val="4BACC6"/>
            </a:solidFill>
            <a:miter lim="800000"/>
          </a:ln>
        </p:spPr>
        <p:txBody>
          <a:bodyPr anchor="ctr"/>
          <a:lstStyle/>
          <a:p>
            <a:pPr algn="ctr" eaLnBrk="0" hangingPunct="0"/>
            <a:r>
              <a:rPr lang="zh-CN" altLang="en-US" sz="3600" dirty="0">
                <a:solidFill>
                  <a:srgbClr val="7030A0"/>
                </a:solidFill>
                <a:latin typeface="华文行楷" panose="02010800040101010101" pitchFamily="2" charset="-122"/>
                <a:ea typeface="华文行楷" panose="02010800040101010101" pitchFamily="2" charset="-122"/>
                <a:sym typeface="华文行楷" panose="02010800040101010101" pitchFamily="2" charset="-122"/>
              </a:rPr>
              <a:t>词汇巩固</a:t>
            </a:r>
            <a:endParaRPr lang="zh-CN" altLang="en-US" dirty="0"/>
          </a:p>
        </p:txBody>
      </p:sp>
      <p:sp>
        <p:nvSpPr>
          <p:cNvPr id="1025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F958B088-E3D5-4AED-B1C9-4774AD4A3C70}"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p:cTn id="7" dur="500" fill="hold"/>
                                        <p:tgtEl>
                                          <p:spTgt spid="10251"/>
                                        </p:tgtEl>
                                        <p:attrNameLst>
                                          <p:attrName>ppt_x</p:attrName>
                                        </p:attrNameLst>
                                      </p:cBhvr>
                                      <p:tavLst>
                                        <p:tav tm="0">
                                          <p:val>
                                            <p:strVal val="#ppt_x"/>
                                          </p:val>
                                        </p:tav>
                                        <p:tav tm="100000">
                                          <p:val>
                                            <p:strVal val="#ppt_x"/>
                                          </p:val>
                                        </p:tav>
                                      </p:tavLst>
                                    </p:anim>
                                    <p:anim calcmode="lin" valueType="num">
                                      <p:cBhvr>
                                        <p:cTn id="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500" fill="hold"/>
                                        <p:tgtEl>
                                          <p:spTgt spid="10250"/>
                                        </p:tgtEl>
                                        <p:attrNameLst>
                                          <p:attrName>ppt_x</p:attrName>
                                        </p:attrNameLst>
                                      </p:cBhvr>
                                      <p:tavLst>
                                        <p:tav tm="0">
                                          <p:val>
                                            <p:strVal val="#ppt_x"/>
                                          </p:val>
                                        </p:tav>
                                        <p:tav tm="100000">
                                          <p:val>
                                            <p:strVal val="#ppt_x"/>
                                          </p:val>
                                        </p:tav>
                                      </p:tavLst>
                                    </p:anim>
                                    <p:anim calcmode="lin" valueType="num">
                                      <p:cBhvr>
                                        <p:cTn id="14"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ppt_x</p:attrName>
                                        </p:attrNameLst>
                                      </p:cBhvr>
                                      <p:tavLst>
                                        <p:tav tm="0">
                                          <p:val>
                                            <p:strVal val="#ppt_x"/>
                                          </p:val>
                                        </p:tav>
                                        <p:tav tm="100000">
                                          <p:val>
                                            <p:strVal val="#ppt_x"/>
                                          </p:val>
                                        </p:tav>
                                      </p:tavLst>
                                    </p:anim>
                                    <p:anim calcmode="lin" valueType="num">
                                      <p:cBhvr>
                                        <p:cTn id="20"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animBg="1"/>
      <p:bldP spid="10250" grpId="0" bldLvl="0" animBg="1"/>
      <p:bldP spid="1025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文本框 19"/>
          <p:cNvSpPr>
            <a:spLocks noChangeArrowheads="1"/>
          </p:cNvSpPr>
          <p:nvPr/>
        </p:nvSpPr>
        <p:spPr bwMode="auto">
          <a:xfrm>
            <a:off x="2546350" y="844550"/>
            <a:ext cx="4051300"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en-US" sz="3600" b="1" dirty="0">
                <a:solidFill>
                  <a:schemeClr val="accent1"/>
                </a:solidFill>
                <a:latin typeface="Times New Roman" panose="02020603050405020304" pitchFamily="18" charset="0"/>
                <a:ea typeface="楷体" panose="02010609060101010101" pitchFamily="1" charset="-122"/>
                <a:sym typeface="楷体" panose="02010609060101010101" pitchFamily="1" charset="-122"/>
              </a:rPr>
              <a:t>1.</a:t>
            </a:r>
            <a:r>
              <a:rPr lang="zh-CN" altLang="en-US" sz="3600" b="1" dirty="0">
                <a:solidFill>
                  <a:schemeClr val="accent1"/>
                </a:solidFill>
                <a:latin typeface="Times New Roman" panose="02020603050405020304" pitchFamily="18" charset="0"/>
                <a:ea typeface="楷体" panose="02010609060101010101" pitchFamily="1" charset="-122"/>
                <a:sym typeface="楷体" panose="02010609060101010101" pitchFamily="1" charset="-122"/>
              </a:rPr>
              <a:t>Time for dinner</a:t>
            </a:r>
            <a:r>
              <a:rPr lang="en-US" sz="3600" b="1" dirty="0">
                <a:solidFill>
                  <a:schemeClr val="accent1"/>
                </a:solidFill>
                <a:latin typeface="Times New Roman" panose="02020603050405020304" pitchFamily="18" charset="0"/>
                <a:ea typeface="楷体" panose="02010609060101010101" pitchFamily="1" charset="-122"/>
                <a:sym typeface="楷体" panose="02010609060101010101" pitchFamily="1" charset="-122"/>
              </a:rPr>
              <a:t>!</a:t>
            </a:r>
            <a:endParaRPr lang="zh-CN" altLang="en-US" dirty="0">
              <a:latin typeface="Times New Roman" panose="02020603050405020304" pitchFamily="18" charset="0"/>
            </a:endParaRPr>
          </a:p>
        </p:txBody>
      </p:sp>
      <p:sp>
        <p:nvSpPr>
          <p:cNvPr id="12298"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12299" name="图片 12298" descr="4(5)"/>
          <p:cNvPicPr>
            <a:picLocks noChangeAspect="1" noChangeArrowheads="1"/>
          </p:cNvPicPr>
          <p:nvPr/>
        </p:nvPicPr>
        <p:blipFill>
          <a:blip r:embed="rId6"/>
          <a:srcRect/>
          <a:stretch>
            <a:fillRect/>
          </a:stretch>
        </p:blipFill>
        <p:spPr bwMode="auto">
          <a:xfrm>
            <a:off x="304800" y="1822496"/>
            <a:ext cx="8534400" cy="391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CBC5B8D5-1EDA-40FF-A718-2AF859CD13DF}"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additive="base">
                                        <p:cTn id="7" dur="500" fill="hold"/>
                                        <p:tgtEl>
                                          <p:spTgt spid="12299"/>
                                        </p:tgtEl>
                                        <p:attrNameLst>
                                          <p:attrName>ppt_x</p:attrName>
                                        </p:attrNameLst>
                                      </p:cBhvr>
                                      <p:tavLst>
                                        <p:tav tm="0">
                                          <p:val>
                                            <p:strVal val="#ppt_x"/>
                                          </p:val>
                                        </p:tav>
                                        <p:tav tm="100000">
                                          <p:val>
                                            <p:strVal val="#ppt_x"/>
                                          </p:val>
                                        </p:tav>
                                      </p:tavLst>
                                    </p:anim>
                                    <p:anim calcmode="lin" valueType="num">
                                      <p:cBhvr additive="base">
                                        <p:cTn id="8"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文本框 19"/>
          <p:cNvSpPr>
            <a:spLocks noChangeArrowheads="1"/>
          </p:cNvSpPr>
          <p:nvPr/>
        </p:nvSpPr>
        <p:spPr bwMode="auto">
          <a:xfrm>
            <a:off x="2057400" y="774700"/>
            <a:ext cx="4121150"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en-US" sz="3600" b="1">
                <a:solidFill>
                  <a:schemeClr val="accent1"/>
                </a:solidFill>
                <a:latin typeface="楷体" panose="02010609060101010101" pitchFamily="1" charset="-122"/>
                <a:ea typeface="楷体" panose="02010609060101010101" pitchFamily="1" charset="-122"/>
                <a:sym typeface="楷体" panose="02010609060101010101" pitchFamily="1" charset="-122"/>
              </a:rPr>
              <a:t>1.</a:t>
            </a:r>
            <a:r>
              <a:rPr lang="zh-CN" altLang="en-US" sz="3600" b="1">
                <a:solidFill>
                  <a:schemeClr val="accent1"/>
                </a:solidFill>
                <a:latin typeface="Times New Roman" panose="02020603050405020304" pitchFamily="18" charset="0"/>
                <a:ea typeface="楷体" panose="02010609060101010101" pitchFamily="1" charset="-122"/>
                <a:sym typeface="楷体" panose="02010609060101010101" pitchFamily="1" charset="-122"/>
              </a:rPr>
              <a:t>Time for dinner</a:t>
            </a:r>
            <a:r>
              <a:rPr lang="en-US" sz="3600" b="1">
                <a:solidFill>
                  <a:schemeClr val="accent1"/>
                </a:solidFill>
                <a:latin typeface="Times New Roman" panose="02020603050405020304" pitchFamily="18" charset="0"/>
                <a:ea typeface="楷体" panose="02010609060101010101" pitchFamily="1" charset="-122"/>
                <a:sym typeface="楷体" panose="02010609060101010101" pitchFamily="1" charset="-122"/>
              </a:rPr>
              <a:t>!</a:t>
            </a:r>
            <a:endParaRPr lang="zh-CN" altLang="en-US">
              <a:latin typeface="Times New Roman" panose="02020603050405020304" pitchFamily="18" charset="0"/>
            </a:endParaRPr>
          </a:p>
        </p:txBody>
      </p:sp>
      <p:sp>
        <p:nvSpPr>
          <p:cNvPr id="13322"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13323" name="图片 13322" descr="4(6)"/>
          <p:cNvPicPr>
            <a:picLocks noChangeAspect="1" noChangeArrowheads="1"/>
          </p:cNvPicPr>
          <p:nvPr/>
        </p:nvPicPr>
        <p:blipFill>
          <a:blip r:embed="rId6" cstate="email"/>
          <a:srcRect/>
          <a:stretch>
            <a:fillRect/>
          </a:stretch>
        </p:blipFill>
        <p:spPr bwMode="auto">
          <a:xfrm>
            <a:off x="101600" y="1473200"/>
            <a:ext cx="8897938"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文本框 13323"/>
          <p:cNvSpPr txBox="1">
            <a:spLocks noChangeArrowheads="1"/>
          </p:cNvSpPr>
          <p:nvPr/>
        </p:nvSpPr>
        <p:spPr bwMode="auto">
          <a:xfrm>
            <a:off x="1778000" y="5175250"/>
            <a:ext cx="53784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hlink"/>
                </a:solidFill>
                <a:latin typeface="楷体" panose="02010609060101010101" pitchFamily="1" charset="-122"/>
                <a:ea typeface="楷体" panose="02010609060101010101" pitchFamily="1" charset="-122"/>
              </a:rPr>
              <a:t>—西红柿在冰箱里。</a:t>
            </a:r>
          </a:p>
          <a:p>
            <a:r>
              <a:rPr lang="zh-CN" altLang="en-US" sz="2400" b="1" dirty="0">
                <a:solidFill>
                  <a:schemeClr val="hlink"/>
                </a:solidFill>
                <a:latin typeface="楷体" panose="02010609060101010101" pitchFamily="1" charset="-122"/>
                <a:ea typeface="楷体" panose="02010609060101010101" pitchFamily="1" charset="-122"/>
              </a:rPr>
              <a:t>—土豆和胡萝卜在桌子上。</a:t>
            </a:r>
          </a:p>
          <a:p>
            <a:r>
              <a:rPr lang="zh-CN" altLang="en-US" sz="2400" b="1" dirty="0">
                <a:solidFill>
                  <a:schemeClr val="hlink"/>
                </a:solidFill>
                <a:latin typeface="楷体" panose="02010609060101010101" pitchFamily="1" charset="-122"/>
                <a:ea typeface="楷体" panose="02010609060101010101" pitchFamily="1" charset="-122"/>
              </a:rPr>
              <a:t>—晚餐准备好了!</a:t>
            </a:r>
          </a:p>
          <a:p>
            <a:r>
              <a:rPr lang="zh-CN" altLang="en-US" sz="2400" b="1" dirty="0">
                <a:solidFill>
                  <a:schemeClr val="hlink"/>
                </a:solidFill>
                <a:latin typeface="楷体" panose="02010609060101010101" pitchFamily="1" charset="-122"/>
                <a:ea typeface="楷体" panose="02010609060101010101" pitchFamily="1" charset="-122"/>
              </a:rPr>
              <a:t>—这顿晚餐看起来很好,史密斯夫人。</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CB6BAFB2-AAB8-4BA2-BEA8-969486890120}"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additive="base">
                                        <p:cTn id="7" dur="500" fill="hold"/>
                                        <p:tgtEl>
                                          <p:spTgt spid="13323"/>
                                        </p:tgtEl>
                                        <p:attrNameLst>
                                          <p:attrName>ppt_x</p:attrName>
                                        </p:attrNameLst>
                                      </p:cBhvr>
                                      <p:tavLst>
                                        <p:tav tm="0">
                                          <p:val>
                                            <p:strVal val="#ppt_x"/>
                                          </p:val>
                                        </p:tav>
                                        <p:tav tm="100000">
                                          <p:val>
                                            <p:strVal val="#ppt_x"/>
                                          </p:val>
                                        </p:tav>
                                      </p:tavLst>
                                    </p:anim>
                                    <p:anim calcmode="lin" valueType="num">
                                      <p:cBhvr additive="base">
                                        <p:cTn id="8"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4"/>
                                        </p:tgtEl>
                                        <p:attrNameLst>
                                          <p:attrName>style.visibility</p:attrName>
                                        </p:attrNameLst>
                                      </p:cBhvr>
                                      <p:to>
                                        <p:strVal val="visible"/>
                                      </p:to>
                                    </p:set>
                                    <p:anim calcmode="lin" valueType="num">
                                      <p:cBhvr additive="base">
                                        <p:cTn id="13" dur="500" fill="hold"/>
                                        <p:tgtEl>
                                          <p:spTgt spid="13324"/>
                                        </p:tgtEl>
                                        <p:attrNameLst>
                                          <p:attrName>ppt_x</p:attrName>
                                        </p:attrNameLst>
                                      </p:cBhvr>
                                      <p:tavLst>
                                        <p:tav tm="0">
                                          <p:val>
                                            <p:strVal val="#ppt_x"/>
                                          </p:val>
                                        </p:tav>
                                        <p:tav tm="100000">
                                          <p:val>
                                            <p:strVal val="#ppt_x"/>
                                          </p:val>
                                        </p:tav>
                                      </p:tavLst>
                                    </p:anim>
                                    <p:anim calcmode="lin" valueType="num">
                                      <p:cBhvr additive="base">
                                        <p:cTn id="14"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矩形 9"/>
          <p:cNvSpPr>
            <a:spLocks noChangeArrowheads="1"/>
          </p:cNvSpPr>
          <p:nvPr/>
        </p:nvSpPr>
        <p:spPr bwMode="auto">
          <a:xfrm>
            <a:off x="2336800" y="3778250"/>
            <a:ext cx="4073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a:solidFill>
                <a:srgbClr val="000000"/>
              </a:solidFill>
              <a:latin typeface="楷体" panose="02010609060101010101" pitchFamily="1" charset="-122"/>
              <a:ea typeface="楷体" panose="02010609060101010101" pitchFamily="1" charset="-122"/>
              <a:sym typeface="楷体" panose="02010609060101010101" pitchFamily="1" charset="-122"/>
            </a:endParaRPr>
          </a:p>
        </p:txBody>
      </p:sp>
      <p:pic>
        <p:nvPicPr>
          <p:cNvPr id="14340"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组合 14344"/>
          <p:cNvGrpSpPr/>
          <p:nvPr/>
        </p:nvGrpSpPr>
        <p:grpSpPr bwMode="auto">
          <a:xfrm>
            <a:off x="539750" y="1123950"/>
            <a:ext cx="1933575" cy="463550"/>
            <a:chOff x="0" y="0"/>
            <a:chExt cx="1933289" cy="461963"/>
          </a:xfrm>
        </p:grpSpPr>
        <p:sp>
          <p:nvSpPr>
            <p:cNvPr id="14345" name="圆角矩形 18"/>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4346" name="文本框 19"/>
            <p:cNvSpPr>
              <a:spLocks noChangeArrowheads="1"/>
            </p:cNvSpPr>
            <p:nvPr/>
          </p:nvSpPr>
          <p:spPr bwMode="auto">
            <a:xfrm>
              <a:off x="228314" y="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重点词汇1</a:t>
              </a:r>
            </a:p>
          </p:txBody>
        </p:sp>
      </p:grpSp>
      <p:sp>
        <p:nvSpPr>
          <p:cNvPr id="14348" name="对角圆角矩形 2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 name="文本框 14348"/>
          <p:cNvSpPr txBox="1">
            <a:spLocks noChangeArrowheads="1"/>
          </p:cNvSpPr>
          <p:nvPr/>
        </p:nvSpPr>
        <p:spPr bwMode="auto">
          <a:xfrm>
            <a:off x="2476500" y="1054100"/>
            <a:ext cx="5937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0000"/>
                </a:solidFill>
                <a:latin typeface="Times New Roman" panose="02020603050405020304" pitchFamily="18" charset="0"/>
                <a:sym typeface="NEU-FZ-S92" charset="0"/>
              </a:rPr>
              <a:t>dinner</a:t>
            </a:r>
            <a:r>
              <a:rPr lang="en-US" altLang="zh-CN" sz="2800" b="1" dirty="0">
                <a:solidFill>
                  <a:srgbClr val="FF0000"/>
                </a:solidFill>
                <a:latin typeface="Times New Roman" panose="02020603050405020304" pitchFamily="18" charset="0"/>
                <a:sym typeface="方正书宋_GBK" charset="0"/>
              </a:rPr>
              <a:t> </a:t>
            </a:r>
            <a:r>
              <a:rPr lang="en-US" altLang="zh-CN" sz="2800" b="1" dirty="0">
                <a:solidFill>
                  <a:srgbClr val="FF0000"/>
                </a:solidFill>
                <a:latin typeface="Times New Roman" panose="02020603050405020304" pitchFamily="18" charset="0"/>
                <a:sym typeface="NEU-YB-S92" charset="0"/>
              </a:rPr>
              <a:t>/</a:t>
            </a:r>
            <a:r>
              <a:rPr lang="en-US" altLang="zh-CN" sz="2800" b="1" dirty="0">
                <a:solidFill>
                  <a:srgbClr val="FF0000"/>
                </a:solidFill>
                <a:latin typeface="Times New Roman" panose="02020603050405020304" pitchFamily="18" charset="0"/>
                <a:sym typeface="NEU-BZ-S92" charset="0"/>
              </a:rPr>
              <a:t>ˈ</a:t>
            </a:r>
            <a:r>
              <a:rPr lang="en-US" altLang="zh-CN" sz="2800" b="1" dirty="0" err="1">
                <a:solidFill>
                  <a:srgbClr val="FF0000"/>
                </a:solidFill>
                <a:latin typeface="Times New Roman" panose="02020603050405020304" pitchFamily="18" charset="0"/>
                <a:sym typeface="NEU-YB-S92" charset="0"/>
              </a:rPr>
              <a:t>d</a:t>
            </a:r>
            <a:r>
              <a:rPr lang="en-US" altLang="zh-CN" sz="2800" b="1" dirty="0" err="1">
                <a:solidFill>
                  <a:srgbClr val="FF0000"/>
                </a:solidFill>
                <a:latin typeface="Times New Roman" panose="02020603050405020304" pitchFamily="18" charset="0"/>
                <a:sym typeface="NEU-BZ-S92" charset="0"/>
              </a:rPr>
              <a:t>ɪ</a:t>
            </a:r>
            <a:r>
              <a:rPr lang="en-US" altLang="zh-CN" sz="2800" b="1" dirty="0" err="1">
                <a:solidFill>
                  <a:srgbClr val="FF0000"/>
                </a:solidFill>
                <a:latin typeface="Times New Roman" panose="02020603050405020304" pitchFamily="18" charset="0"/>
                <a:sym typeface="NEU-YB-S92" charset="0"/>
              </a:rPr>
              <a:t>n</a:t>
            </a:r>
            <a:r>
              <a:rPr lang="en-US" altLang="zh-CN" sz="2800" b="1" dirty="0" err="1">
                <a:solidFill>
                  <a:srgbClr val="FF0000"/>
                </a:solidFill>
                <a:latin typeface="Times New Roman" panose="02020603050405020304" pitchFamily="18" charset="0"/>
                <a:sym typeface="NEU-BZ-S92" charset="0"/>
              </a:rPr>
              <a:t>ə</a:t>
            </a:r>
            <a:r>
              <a:rPr lang="en-US" altLang="zh-CN" sz="2800" b="1" dirty="0">
                <a:solidFill>
                  <a:srgbClr val="FF0000"/>
                </a:solidFill>
                <a:latin typeface="Times New Roman" panose="02020603050405020304" pitchFamily="18" charset="0"/>
                <a:sym typeface="方正书宋_GBK" charset="0"/>
              </a:rPr>
              <a:t>(</a:t>
            </a:r>
            <a:r>
              <a:rPr lang="en-US" altLang="zh-CN" sz="2800" b="1" dirty="0">
                <a:solidFill>
                  <a:srgbClr val="FF0000"/>
                </a:solidFill>
                <a:latin typeface="Times New Roman" panose="02020603050405020304" pitchFamily="18" charset="0"/>
                <a:sym typeface="NEU-YB-S92" charset="0"/>
              </a:rPr>
              <a:t>r</a:t>
            </a:r>
            <a:r>
              <a:rPr lang="en-US" altLang="zh-CN" sz="2800" b="1" dirty="0">
                <a:solidFill>
                  <a:srgbClr val="FF0000"/>
                </a:solidFill>
                <a:latin typeface="Times New Roman" panose="02020603050405020304" pitchFamily="18" charset="0"/>
                <a:sym typeface="方正书宋_GBK" charset="0"/>
              </a:rPr>
              <a:t>)</a:t>
            </a:r>
            <a:r>
              <a:rPr lang="en-US" altLang="zh-CN" sz="2800" b="1" dirty="0">
                <a:solidFill>
                  <a:srgbClr val="FF0000"/>
                </a:solidFill>
                <a:latin typeface="Times New Roman" panose="02020603050405020304" pitchFamily="18" charset="0"/>
                <a:sym typeface="NEU-YB-S92" charset="0"/>
              </a:rPr>
              <a:t>/</a:t>
            </a:r>
            <a:r>
              <a:rPr lang="en-US" altLang="zh-CN" sz="2800" b="1" dirty="0">
                <a:solidFill>
                  <a:srgbClr val="FF0000"/>
                </a:solidFill>
                <a:latin typeface="Times New Roman" panose="02020603050405020304" pitchFamily="18" charset="0"/>
                <a:sym typeface="方正书宋_GBK" charset="0"/>
              </a:rPr>
              <a:t> </a:t>
            </a:r>
            <a:r>
              <a:rPr lang="en-US" altLang="zh-CN" sz="2800" b="1" dirty="0">
                <a:solidFill>
                  <a:srgbClr val="FF0000"/>
                </a:solidFill>
                <a:latin typeface="楷体" panose="02010609060101010101" pitchFamily="1" charset="-122"/>
                <a:ea typeface="楷体" panose="02010609060101010101" pitchFamily="1" charset="-122"/>
                <a:sym typeface="方正书宋_GBK" charset="0"/>
              </a:rPr>
              <a:t>(</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名词</a:t>
            </a:r>
            <a:r>
              <a:rPr lang="en-US" altLang="zh-CN" sz="2800" b="1" dirty="0">
                <a:solidFill>
                  <a:srgbClr val="FF0000"/>
                </a:solidFill>
                <a:latin typeface="楷体" panose="02010609060101010101" pitchFamily="1" charset="-122"/>
                <a:ea typeface="楷体" panose="02010609060101010101" pitchFamily="1" charset="-122"/>
                <a:sym typeface="方正书宋_GBK" charset="0"/>
              </a:rPr>
              <a:t>)</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正餐</a:t>
            </a:r>
            <a:r>
              <a:rPr lang="en-US" altLang="zh-CN" sz="2800" b="1" dirty="0">
                <a:solidFill>
                  <a:srgbClr val="FF0000"/>
                </a:solidFill>
                <a:latin typeface="楷体" panose="02010609060101010101" pitchFamily="1" charset="-122"/>
                <a:ea typeface="楷体" panose="02010609060101010101" pitchFamily="1" charset="-122"/>
                <a:sym typeface="方正书宋_GBK" charset="0"/>
              </a:rPr>
              <a:t>;</a:t>
            </a:r>
            <a:r>
              <a:rPr lang="zh-CN" altLang="en-US" sz="2800" b="1" dirty="0">
                <a:solidFill>
                  <a:srgbClr val="FF0000"/>
                </a:solidFill>
                <a:latin typeface="楷体" panose="02010609060101010101" pitchFamily="1" charset="-122"/>
                <a:ea typeface="楷体" panose="02010609060101010101" pitchFamily="1" charset="-122"/>
                <a:sym typeface="方正书宋_GBK" charset="0"/>
              </a:rPr>
              <a:t>晚餐</a:t>
            </a:r>
          </a:p>
        </p:txBody>
      </p:sp>
      <p:grpSp>
        <p:nvGrpSpPr>
          <p:cNvPr id="14349" name="组合 14349"/>
          <p:cNvGrpSpPr/>
          <p:nvPr/>
        </p:nvGrpSpPr>
        <p:grpSpPr bwMode="auto">
          <a:xfrm>
            <a:off x="241300" y="1752600"/>
            <a:ext cx="1685925" cy="523875"/>
            <a:chOff x="0" y="0"/>
            <a:chExt cx="1685923" cy="521317"/>
          </a:xfrm>
        </p:grpSpPr>
        <p:sp>
          <p:nvSpPr>
            <p:cNvPr id="14350"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同义词</a:t>
              </a:r>
            </a:p>
          </p:txBody>
        </p:sp>
        <p:pic>
          <p:nvPicPr>
            <p:cNvPr id="14351"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2" name="组合 14352"/>
          <p:cNvGrpSpPr/>
          <p:nvPr/>
        </p:nvGrpSpPr>
        <p:grpSpPr bwMode="auto">
          <a:xfrm>
            <a:off x="241300" y="2590800"/>
            <a:ext cx="1685925" cy="523875"/>
            <a:chOff x="0" y="0"/>
            <a:chExt cx="1685923" cy="521317"/>
          </a:xfrm>
        </p:grpSpPr>
        <p:sp>
          <p:nvSpPr>
            <p:cNvPr id="14353"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短语</a:t>
              </a:r>
            </a:p>
          </p:txBody>
        </p:sp>
        <p:pic>
          <p:nvPicPr>
            <p:cNvPr id="14354"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5" name="组合 14355"/>
          <p:cNvGrpSpPr/>
          <p:nvPr/>
        </p:nvGrpSpPr>
        <p:grpSpPr bwMode="auto">
          <a:xfrm>
            <a:off x="241300" y="3359150"/>
            <a:ext cx="1685925" cy="523875"/>
            <a:chOff x="0" y="0"/>
            <a:chExt cx="1685923" cy="521317"/>
          </a:xfrm>
        </p:grpSpPr>
        <p:sp>
          <p:nvSpPr>
            <p:cNvPr id="14356"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14357"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8" name="组合 14358"/>
          <p:cNvGrpSpPr/>
          <p:nvPr/>
        </p:nvGrpSpPr>
        <p:grpSpPr bwMode="auto">
          <a:xfrm>
            <a:off x="241300" y="4127500"/>
            <a:ext cx="1685925" cy="523875"/>
            <a:chOff x="0" y="0"/>
            <a:chExt cx="1685923" cy="521317"/>
          </a:xfrm>
        </p:grpSpPr>
        <p:sp>
          <p:nvSpPr>
            <p:cNvPr id="14359"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拓展</a:t>
              </a:r>
            </a:p>
          </p:txBody>
        </p:sp>
        <p:pic>
          <p:nvPicPr>
            <p:cNvPr id="14360"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1" name="文本框 14361"/>
          <p:cNvSpPr txBox="1">
            <a:spLocks noChangeArrowheads="1"/>
          </p:cNvSpPr>
          <p:nvPr/>
        </p:nvSpPr>
        <p:spPr bwMode="auto">
          <a:xfrm>
            <a:off x="2476500" y="1822450"/>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rPr>
              <a:t>supper</a:t>
            </a:r>
          </a:p>
        </p:txBody>
      </p:sp>
      <p:sp>
        <p:nvSpPr>
          <p:cNvPr id="14362" name="文本框 14362"/>
          <p:cNvSpPr txBox="1">
            <a:spLocks noChangeArrowheads="1"/>
          </p:cNvSpPr>
          <p:nvPr/>
        </p:nvSpPr>
        <p:spPr bwMode="auto">
          <a:xfrm>
            <a:off x="2057400" y="2590800"/>
            <a:ext cx="3422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hlink"/>
                </a:solidFill>
                <a:latin typeface="Times New Roman" panose="02020603050405020304" pitchFamily="18" charset="0"/>
                <a:sym typeface="NEU-FZ-S92" charset="0"/>
              </a:rPr>
              <a:t>make</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dinner</a:t>
            </a:r>
            <a:r>
              <a:rPr lang="en-US" altLang="zh-CN"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做晚餐</a:t>
            </a:r>
            <a:endParaRPr lang="zh-CN" altLang="en-US" sz="2800" b="1" dirty="0">
              <a:solidFill>
                <a:schemeClr val="hlink"/>
              </a:solidFill>
              <a:latin typeface="Times New Roman" panose="02020603050405020304" pitchFamily="18" charset="0"/>
              <a:ea typeface="楷体" panose="02010609060101010101" pitchFamily="1" charset="-122"/>
            </a:endParaRPr>
          </a:p>
        </p:txBody>
      </p:sp>
      <p:sp>
        <p:nvSpPr>
          <p:cNvPr id="14363" name="文本框 14363"/>
          <p:cNvSpPr txBox="1">
            <a:spLocks noChangeArrowheads="1"/>
          </p:cNvSpPr>
          <p:nvPr/>
        </p:nvSpPr>
        <p:spPr bwMode="auto">
          <a:xfrm>
            <a:off x="1358900" y="3429000"/>
            <a:ext cx="775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rPr>
              <a:t>What would you like for dinner?你晚餐想吃什么?</a:t>
            </a:r>
            <a:endParaRPr lang="zh-CN" altLang="en-US" sz="2800" b="1" dirty="0">
              <a:solidFill>
                <a:schemeClr val="hlink"/>
              </a:solidFill>
              <a:latin typeface="Times New Roman" panose="02020603050405020304" pitchFamily="18" charset="0"/>
              <a:cs typeface="Times New Roman" panose="02020603050405020304" pitchFamily="18" charset="0"/>
            </a:endParaRPr>
          </a:p>
        </p:txBody>
      </p:sp>
      <p:sp>
        <p:nvSpPr>
          <p:cNvPr id="14364" name="文本框 14364"/>
          <p:cNvSpPr txBox="1">
            <a:spLocks noChangeArrowheads="1"/>
          </p:cNvSpPr>
          <p:nvPr/>
        </p:nvSpPr>
        <p:spPr bwMode="auto">
          <a:xfrm>
            <a:off x="1428750" y="3987800"/>
            <a:ext cx="74739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a:solidFill>
                  <a:schemeClr val="hlink"/>
                </a:solidFill>
                <a:latin typeface="Times New Roman" panose="02020603050405020304" pitchFamily="18" charset="0"/>
                <a:ea typeface="楷体" panose="02010609060101010101" pitchFamily="1" charset="-122"/>
                <a:sym typeface="NEU-FZ-S92" charset="0"/>
              </a:rPr>
              <a:t>dinner</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通常指一天中最主要的一餐</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可以是午餐也可以是晚餐。但是在欧美国家中通常晚餐比较重要。</a:t>
            </a:r>
            <a:endParaRPr lang="zh-CN" altLang="en-US" sz="2800" b="1" dirty="0">
              <a:solidFill>
                <a:schemeClr val="hlink"/>
              </a:solidFill>
              <a:latin typeface="楷体" panose="02010609060101010101" pitchFamily="1" charset="-122"/>
              <a:ea typeface="楷体" panose="02010609060101010101" pitchFamily="1" charset="-122"/>
            </a:endParaRPr>
          </a:p>
        </p:txBody>
      </p:sp>
      <p:sp>
        <p:nvSpPr>
          <p:cNvPr id="14365"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9126F2A-C53D-4988-B23B-C480647DEF3F}" type="datetime1">
              <a:rPr lang="zh-CN" altLang="en-US" smtClean="0"/>
              <a:t>2023-01-17</a:t>
            </a:fld>
            <a:endParaRPr lang="en-US" altLang="zh-CN" dirty="0" smtClean="0"/>
          </a:p>
        </p:txBody>
      </p:sp>
    </p:spTree>
  </p:cSld>
  <p:clrMapOvr>
    <a:masterClrMapping/>
  </p:clrMapOvr>
  <p:transition spd="med">
    <p:pull dir="d"/>
  </p:transition>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全屏显示(4:3)</PresentationFormat>
  <Paragraphs>217</Paragraphs>
  <Slides>25</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25</vt:i4>
      </vt:variant>
    </vt:vector>
  </HeadingPairs>
  <TitlesOfParts>
    <vt:vector size="45" baseType="lpstr">
      <vt:lpstr>Kozuka Gothic Pro H</vt:lpstr>
      <vt:lpstr>NEU-BZ-S92</vt:lpstr>
      <vt:lpstr>NEU-FZ-S92</vt:lpstr>
      <vt:lpstr>NEU-YB-S92</vt:lpstr>
      <vt:lpstr>方正大黑简体</vt:lpstr>
      <vt:lpstr>方正黑体_GBK</vt:lpstr>
      <vt:lpstr>方正书宋_GBK</vt:lpstr>
      <vt:lpstr>黑体</vt:lpstr>
      <vt:lpstr>华文行楷</vt:lpstr>
      <vt:lpstr>华文楷体</vt:lpstr>
      <vt:lpstr>楷体</vt:lpstr>
      <vt:lpstr>宋体</vt:lpstr>
      <vt:lpstr>微软雅黑</vt:lpstr>
      <vt:lpstr>Arial</vt:lpstr>
      <vt:lpstr>Baskerville Old Face</vt:lpstr>
      <vt:lpstr>Calibri</vt:lpstr>
      <vt:lpstr>Comic Sans MS</vt:lpstr>
      <vt:lpstr>Times New Roman</vt:lpstr>
      <vt:lpstr>WWW.2PPT.COM
</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2018-02-09T00:47:00Z</dcterms:created>
  <dcterms:modified xsi:type="dcterms:W3CDTF">2023-01-16T19:26:33Z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1BE7C9F729114725BEBA9A17B82F9761</vt:lpwstr>
  </property>
  <property fmtid="{A09F084E-AD41-489F-8076-AA5BE3082BCA}" pid="100">
    <vt:ui4>5</vt:ui4>
  </property>
  <property fmtid="{64440492-4C8B-11D1-8B70-080036B11A03}" pid="11">
    <vt:lpwstr>www.2ppt.com-爱PPT提供资源下载</vt:lpwstr>
  </property>
</Properties>
</file>