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69" r:id="rId4"/>
    <p:sldId id="257" r:id="rId5"/>
    <p:sldId id="258" r:id="rId6"/>
    <p:sldId id="260" r:id="rId7"/>
    <p:sldId id="261" r:id="rId8"/>
    <p:sldId id="270" r:id="rId9"/>
    <p:sldId id="268" r:id="rId10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F276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40" d="100"/>
          <a:sy n="140" d="100"/>
        </p:scale>
        <p:origin x="-804" y="-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首页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双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Desktop\图片\08582ba9e289685.jpg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3575" y="-12700"/>
            <a:ext cx="2130425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-4970" y="971592"/>
            <a:ext cx="917073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Unit  7 </a:t>
            </a: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Seasons  </a:t>
            </a:r>
            <a:r>
              <a:rPr lang="zh-CN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习题</a:t>
            </a:r>
            <a:endParaRPr lang="en-US" altLang="zh-CN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4</a:t>
            </a: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-17873" y="3790918"/>
            <a:ext cx="916187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1"/>
          <p:cNvSpPr txBox="1">
            <a:spLocks noChangeArrowheads="1"/>
          </p:cNvSpPr>
          <p:nvPr/>
        </p:nvSpPr>
        <p:spPr bwMode="auto">
          <a:xfrm>
            <a:off x="620713" y="649288"/>
            <a:ext cx="79248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Ⅰ.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根据句意、首字母及汉语提示完成单词。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 The poor boy had a bad cold and c________(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咳嗽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a lot. 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 There is haze(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霾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here today. What an a______(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糟糕的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day!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3. He had a high f_______(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高烧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and stayed in bed last Sunday. 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4. The boys are k________(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踢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a ball in the yard. 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5. It's cloudy today. There are a lot of c________(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云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high up in the sky. 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121275" y="1314450"/>
            <a:ext cx="10906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oughed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762625" y="1870075"/>
            <a:ext cx="749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wful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795588" y="2414588"/>
            <a:ext cx="714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ever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711450" y="2968625"/>
            <a:ext cx="952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icking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372100" y="3509963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louds</a:t>
            </a:r>
            <a:endParaRPr lang="zh-CN" altLang="en-US"/>
          </a:p>
        </p:txBody>
      </p:sp>
      <p:pic>
        <p:nvPicPr>
          <p:cNvPr id="12" name="Picture 5" descr="C:\Users\Administrator\Desktop\基础巩固练.pn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48000" y="50800"/>
            <a:ext cx="3048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914400" y="795338"/>
            <a:ext cx="7086600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Ⅱ.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语法专练：指出下面的句子属于哪种基本句型。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6. The sparrow is flying. </a:t>
            </a:r>
          </a:p>
          <a:p>
            <a:pPr indent="0"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7. The government built the nature reserve. </a:t>
            </a:r>
          </a:p>
          <a:p>
            <a:pPr indent="0"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8. The crane looks beautiful. </a:t>
            </a:r>
          </a:p>
          <a:p>
            <a:pPr indent="0"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500188" y="1804988"/>
            <a:ext cx="963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S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endParaRPr lang="zh-CN" altLang="en-US"/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500188" y="2782888"/>
            <a:ext cx="1416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500188" y="3730625"/>
            <a:ext cx="1673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990600" y="895350"/>
            <a:ext cx="7086600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9. The reserve gives wildlife an ideal home. </a:t>
            </a:r>
          </a:p>
          <a:p>
            <a:pPr indent="0"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10. People call 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Zhalong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Birds' Home. </a:t>
            </a:r>
          </a:p>
          <a:p>
            <a:pPr indent="0"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385888" y="1439863"/>
            <a:ext cx="2273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IO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387475" y="2384425"/>
            <a:ext cx="3146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OC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457200" y="590550"/>
            <a:ext cx="82296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Ⅲ.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单项选择。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11. “This news made me feel sad. ”is a kind of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structure. </a:t>
            </a:r>
          </a:p>
          <a:p>
            <a:pPr indent="95250"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 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OC</a:t>
            </a:r>
          </a:p>
          <a:p>
            <a:pPr indent="95250"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  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12. —What did you give your mother on her fortieth birthday?</a:t>
            </a:r>
          </a:p>
          <a:p>
            <a:pPr indent="95250"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 gave her some flowers. (The sentence structure is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_____.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indent="95250"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        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</a:t>
            </a:r>
          </a:p>
          <a:p>
            <a:pPr indent="95250"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  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597650" y="1201738"/>
            <a:ext cx="7175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35888" y="3281363"/>
            <a:ext cx="7175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1"/>
          <p:cNvSpPr txBox="1">
            <a:spLocks noChangeArrowheads="1"/>
          </p:cNvSpPr>
          <p:nvPr/>
        </p:nvSpPr>
        <p:spPr bwMode="auto">
          <a:xfrm>
            <a:off x="533400" y="895350"/>
            <a:ext cx="8153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13. I saw some boy students ________ basketball when I passed the playground. 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A. played           B. plays            C. playing          D. to play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14.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中考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•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安徽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)The running water makes the stones ________ very smooth. 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A. sound          B. taste              C. smell             D. feel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495800" y="1042988"/>
            <a:ext cx="7175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218363" y="2676525"/>
            <a:ext cx="7175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685800" y="792163"/>
            <a:ext cx="77724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15. He is busy ________ at school, but he never forgets ________ his mom a phone call every day. </a:t>
            </a:r>
          </a:p>
          <a:p>
            <a:pPr indent="0"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working; giving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work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give</a:t>
            </a:r>
          </a:p>
          <a:p>
            <a:pPr indent="0"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working; to give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work; to give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71800" y="922338"/>
            <a:ext cx="7175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685800" y="631825"/>
            <a:ext cx="7620000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Ⅳ.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翻译下列简单句。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他昨天早上起床很晚。</a:t>
            </a:r>
          </a:p>
          <a:p>
            <a:pPr indent="0"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17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奶奶昨晚给我们讲了一个有趣的故事。</a:t>
            </a:r>
          </a:p>
          <a:p>
            <a:pPr indent="0"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18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上周我写了一封信。</a:t>
            </a:r>
          </a:p>
          <a:p>
            <a:pPr indent="0"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295400" y="1739900"/>
            <a:ext cx="4657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He got up late yesterday morning. 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295400" y="2765425"/>
            <a:ext cx="5867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Grandma told us an interesting story last night. 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293813" y="3790950"/>
            <a:ext cx="3963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I wrote a letter last week. 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685800" y="868363"/>
            <a:ext cx="76200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我们必须要使学校变得更美丽。</a:t>
            </a:r>
          </a:p>
          <a:p>
            <a:pPr indent="0"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把那本书递给我。</a:t>
            </a:r>
          </a:p>
          <a:p>
            <a:pPr indent="0"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19200" y="1487488"/>
            <a:ext cx="563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We must make our school more beautiful. 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243013" y="2519363"/>
            <a:ext cx="3886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Pass me that book. 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​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526</Words>
  <Application>Microsoft Office PowerPoint</Application>
  <PresentationFormat>全屏显示(16:9)</PresentationFormat>
  <Paragraphs>66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2018-04-27T09:43:00Z</dcterms:created>
  <dcterms:modified xsi:type="dcterms:W3CDTF">2023-01-16T19:26:44Z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7AF381C7990541CB92E14FC73CBE6741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