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58" r:id="rId3"/>
    <p:sldId id="260" r:id="rId4"/>
    <p:sldId id="261" r:id="rId5"/>
    <p:sldId id="265" r:id="rId6"/>
    <p:sldId id="266" r:id="rId7"/>
    <p:sldId id="267" r:id="rId8"/>
    <p:sldId id="277" r:id="rId9"/>
    <p:sldId id="268" r:id="rId10"/>
    <p:sldId id="269" r:id="rId11"/>
    <p:sldId id="270" r:id="rId12"/>
    <p:sldId id="278" r:id="rId13"/>
    <p:sldId id="271" r:id="rId14"/>
    <p:sldId id="272" r:id="rId15"/>
    <p:sldId id="273" r:id="rId16"/>
    <p:sldId id="279" r:id="rId17"/>
    <p:sldId id="274" r:id="rId18"/>
    <p:sldId id="275" r:id="rId19"/>
    <p:sldId id="276" r:id="rId20"/>
    <p:sldId id="259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0FB"/>
    <a:srgbClr val="62BFCB"/>
    <a:srgbClr val="833A4D"/>
    <a:srgbClr val="672847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084B-B2E2-49BE-A429-DF8C6D474E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1241F-79A3-4DD0-BD8F-AB2385DCF5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>
            <a:fillRect/>
          </a:stretch>
        </p:blipFill>
        <p:spPr>
          <a:xfrm>
            <a:off x="0" y="-1"/>
            <a:ext cx="12170006" cy="6858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94410" y="2976429"/>
            <a:ext cx="4796155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cs typeface="+mn-ea"/>
                <a:sym typeface="+mn-lt"/>
              </a:rPr>
              <a:t>Father's Day</a:t>
            </a:r>
          </a:p>
        </p:txBody>
      </p:sp>
      <p:sp>
        <p:nvSpPr>
          <p:cNvPr id="8" name="文本框 21"/>
          <p:cNvSpPr txBox="1"/>
          <p:nvPr/>
        </p:nvSpPr>
        <p:spPr>
          <a:xfrm>
            <a:off x="1184768" y="4817715"/>
            <a:ext cx="1819923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dirty="0"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cs typeface="+mn-ea"/>
                <a:sym typeface="+mn-lt"/>
              </a:rPr>
              <a:t>：</a:t>
            </a:r>
            <a:r>
              <a:rPr lang="en-US" sz="1600" dirty="0" smtClean="0">
                <a:cs typeface="+mn-ea"/>
                <a:sym typeface="+mn-lt"/>
              </a:rPr>
              <a:t>xxx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9710" y="3789392"/>
            <a:ext cx="577461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</a:t>
            </a:r>
            <a:endParaRPr lang="zh-CN" altLang="en-US" sz="1400" dirty="0">
              <a:effectLst/>
              <a:cs typeface="+mn-ea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993140" y="1998980"/>
            <a:ext cx="3023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b="1" spc="600" dirty="0">
                <a:cs typeface="+mn-ea"/>
                <a:sym typeface="+mn-lt"/>
              </a:rPr>
              <a:t>父亲节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03" y="1051702"/>
            <a:ext cx="3317017" cy="5499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2139625" y="1535820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1348" y="1464816"/>
            <a:ext cx="159798" cy="1012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1348" y="3056877"/>
            <a:ext cx="159798" cy="1012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348" y="4651464"/>
            <a:ext cx="159798" cy="1012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39625" y="3056877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39625" y="4577934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8" t="51262"/>
          <a:stretch>
            <a:fillRect/>
          </a:stretch>
        </p:blipFill>
        <p:spPr>
          <a:xfrm>
            <a:off x="7571015" y="1308732"/>
            <a:ext cx="3964690" cy="395529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657898" y="3043647"/>
            <a:ext cx="20195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>
                <a:cs typeface="+mn-ea"/>
                <a:sym typeface="+mn-lt"/>
              </a:rPr>
              <a:t>Father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 animBg="1"/>
      <p:bldP spid="12" grpId="0" animBg="1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>
            <a:fillRect/>
          </a:stretch>
        </p:blipFill>
        <p:spPr>
          <a:xfrm>
            <a:off x="0" y="-1"/>
            <a:ext cx="12170006" cy="6858001"/>
          </a:xfrm>
          <a:prstGeom prst="rect">
            <a:avLst/>
          </a:prstGeom>
        </p:spPr>
      </p:pic>
      <p:sp>
        <p:nvSpPr>
          <p:cNvPr id="4" name="文本框 19"/>
          <p:cNvSpPr txBox="1"/>
          <p:nvPr/>
        </p:nvSpPr>
        <p:spPr>
          <a:xfrm>
            <a:off x="928450" y="1455620"/>
            <a:ext cx="13254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3900" dirty="0">
                <a:solidFill>
                  <a:prstClr val="black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en-US" sz="23900" dirty="0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" name="文本框 23"/>
          <p:cNvSpPr txBox="1"/>
          <p:nvPr/>
        </p:nvSpPr>
        <p:spPr>
          <a:xfrm>
            <a:off x="2171798" y="2905163"/>
            <a:ext cx="385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cs typeface="+mn-ea"/>
                <a:sym typeface="+mn-lt"/>
              </a:rPr>
              <a:t>父亲节祝福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1" y="798989"/>
            <a:ext cx="3317017" cy="54997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71798" y="3745446"/>
            <a:ext cx="577461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9533" y="1277618"/>
            <a:ext cx="3258185" cy="2917190"/>
          </a:xfrm>
          <a:prstGeom prst="rect">
            <a:avLst/>
          </a:prstGeom>
          <a:solidFill>
            <a:srgbClr val="FF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2749" y="2029282"/>
            <a:ext cx="8067480" cy="3444568"/>
          </a:xfrm>
          <a:prstGeom prst="rect">
            <a:avLst/>
          </a:prstGeom>
          <a:solidFill>
            <a:srgbClr val="DCF0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10" y="1917577"/>
            <a:ext cx="3528346" cy="336019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79830" y="2555369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79830" y="3850849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8" t="28351" b="28378"/>
          <a:stretch>
            <a:fillRect/>
          </a:stretch>
        </p:blipFill>
        <p:spPr>
          <a:xfrm rot="20168091">
            <a:off x="221661" y="-317183"/>
            <a:ext cx="4580742" cy="263776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332626" y="1704975"/>
            <a:ext cx="3448050" cy="344805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29916" y="3000827"/>
            <a:ext cx="856343" cy="856343"/>
            <a:chOff x="4069265" y="3000827"/>
            <a:chExt cx="856343" cy="856343"/>
          </a:xfrm>
        </p:grpSpPr>
        <p:sp>
          <p:nvSpPr>
            <p:cNvPr id="9" name="椭圆 8"/>
            <p:cNvSpPr/>
            <p:nvPr/>
          </p:nvSpPr>
          <p:spPr>
            <a:xfrm>
              <a:off x="4069265" y="3000827"/>
              <a:ext cx="856343" cy="85634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8619" y="3194618"/>
              <a:ext cx="439126" cy="4687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305741" y="3000827"/>
            <a:ext cx="856343" cy="856343"/>
            <a:chOff x="7334930" y="3000827"/>
            <a:chExt cx="856343" cy="856343"/>
          </a:xfrm>
        </p:grpSpPr>
        <p:sp>
          <p:nvSpPr>
            <p:cNvPr id="7" name="椭圆 6"/>
            <p:cNvSpPr/>
            <p:nvPr/>
          </p:nvSpPr>
          <p:spPr>
            <a:xfrm>
              <a:off x="7334930" y="3000827"/>
              <a:ext cx="856343" cy="85634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9655" y="3165279"/>
              <a:ext cx="466893" cy="527438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8" t="51262"/>
          <a:stretch>
            <a:fillRect/>
          </a:stretch>
        </p:blipFill>
        <p:spPr>
          <a:xfrm>
            <a:off x="5012749" y="2396514"/>
            <a:ext cx="2074323" cy="20694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3899" y="3016761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36302" y="3000827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7" name="文本框 110"/>
          <p:cNvSpPr txBox="1"/>
          <p:nvPr/>
        </p:nvSpPr>
        <p:spPr>
          <a:xfrm>
            <a:off x="1462008" y="2210055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10"/>
          <p:cNvSpPr txBox="1"/>
          <p:nvPr/>
        </p:nvSpPr>
        <p:spPr>
          <a:xfrm>
            <a:off x="9408286" y="2218448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B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8" t="28351" b="28378"/>
          <a:stretch>
            <a:fillRect/>
          </a:stretch>
        </p:blipFill>
        <p:spPr>
          <a:xfrm rot="20168091">
            <a:off x="221661" y="-317183"/>
            <a:ext cx="4580742" cy="263776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4652804" y="1655560"/>
            <a:ext cx="1217393" cy="1277699"/>
            <a:chOff x="7003639" y="1096962"/>
            <a:chExt cx="1663331" cy="1745726"/>
          </a:xfrm>
        </p:grpSpPr>
        <p:sp>
          <p:nvSpPr>
            <p:cNvPr id="3" name="Freeform 75"/>
            <p:cNvSpPr>
              <a:spLocks noChangeArrowheads="1"/>
            </p:cNvSpPr>
            <p:nvPr/>
          </p:nvSpPr>
          <p:spPr bwMode="auto">
            <a:xfrm>
              <a:off x="7003639" y="1653965"/>
              <a:ext cx="1122621" cy="981533"/>
            </a:xfrm>
            <a:custGeom>
              <a:avLst/>
              <a:gdLst>
                <a:gd name="connsiteX0" fmla="*/ 0 w 1122621"/>
                <a:gd name="connsiteY0" fmla="*/ 0 h 981533"/>
                <a:gd name="connsiteX1" fmla="*/ 1291 w 1122621"/>
                <a:gd name="connsiteY1" fmla="*/ 54071 h 981533"/>
                <a:gd name="connsiteX2" fmla="*/ 7746 w 1122621"/>
                <a:gd name="connsiteY2" fmla="*/ 108142 h 981533"/>
                <a:gd name="connsiteX3" fmla="*/ 18075 w 1122621"/>
                <a:gd name="connsiteY3" fmla="*/ 162213 h 981533"/>
                <a:gd name="connsiteX4" fmla="*/ 34860 w 1122621"/>
                <a:gd name="connsiteY4" fmla="*/ 213710 h 981533"/>
                <a:gd name="connsiteX5" fmla="*/ 52936 w 1122621"/>
                <a:gd name="connsiteY5" fmla="*/ 263919 h 981533"/>
                <a:gd name="connsiteX6" fmla="*/ 73593 w 1122621"/>
                <a:gd name="connsiteY6" fmla="*/ 312840 h 981533"/>
                <a:gd name="connsiteX7" fmla="*/ 100707 w 1122621"/>
                <a:gd name="connsiteY7" fmla="*/ 357900 h 981533"/>
                <a:gd name="connsiteX8" fmla="*/ 130403 w 1122621"/>
                <a:gd name="connsiteY8" fmla="*/ 404246 h 981533"/>
                <a:gd name="connsiteX9" fmla="*/ 163972 w 1122621"/>
                <a:gd name="connsiteY9" fmla="*/ 448018 h 981533"/>
                <a:gd name="connsiteX10" fmla="*/ 198832 w 1122621"/>
                <a:gd name="connsiteY10" fmla="*/ 489215 h 981533"/>
                <a:gd name="connsiteX11" fmla="*/ 238857 w 1122621"/>
                <a:gd name="connsiteY11" fmla="*/ 527838 h 981533"/>
                <a:gd name="connsiteX12" fmla="*/ 280172 w 1122621"/>
                <a:gd name="connsiteY12" fmla="*/ 565173 h 981533"/>
                <a:gd name="connsiteX13" fmla="*/ 325362 w 1122621"/>
                <a:gd name="connsiteY13" fmla="*/ 598645 h 981533"/>
                <a:gd name="connsiteX14" fmla="*/ 373133 w 1122621"/>
                <a:gd name="connsiteY14" fmla="*/ 629543 h 981533"/>
                <a:gd name="connsiteX15" fmla="*/ 423487 w 1122621"/>
                <a:gd name="connsiteY15" fmla="*/ 659153 h 981533"/>
                <a:gd name="connsiteX16" fmla="*/ 475131 w 1122621"/>
                <a:gd name="connsiteY16" fmla="*/ 686189 h 981533"/>
                <a:gd name="connsiteX17" fmla="*/ 520320 w 1122621"/>
                <a:gd name="connsiteY17" fmla="*/ 706788 h 981533"/>
                <a:gd name="connsiteX18" fmla="*/ 568092 w 1122621"/>
                <a:gd name="connsiteY18" fmla="*/ 722237 h 981533"/>
                <a:gd name="connsiteX19" fmla="*/ 615863 w 1122621"/>
                <a:gd name="connsiteY19" fmla="*/ 737685 h 981533"/>
                <a:gd name="connsiteX20" fmla="*/ 666217 w 1122621"/>
                <a:gd name="connsiteY20" fmla="*/ 751847 h 981533"/>
                <a:gd name="connsiteX21" fmla="*/ 717861 w 1122621"/>
                <a:gd name="connsiteY21" fmla="*/ 762146 h 981533"/>
                <a:gd name="connsiteX22" fmla="*/ 769506 w 1122621"/>
                <a:gd name="connsiteY22" fmla="*/ 768583 h 981533"/>
                <a:gd name="connsiteX23" fmla="*/ 822442 w 1122621"/>
                <a:gd name="connsiteY23" fmla="*/ 775020 h 981533"/>
                <a:gd name="connsiteX24" fmla="*/ 875378 w 1122621"/>
                <a:gd name="connsiteY24" fmla="*/ 776308 h 981533"/>
                <a:gd name="connsiteX25" fmla="*/ 896036 w 1122621"/>
                <a:gd name="connsiteY25" fmla="*/ 776308 h 981533"/>
                <a:gd name="connsiteX26" fmla="*/ 896036 w 1122621"/>
                <a:gd name="connsiteY26" fmla="*/ 775548 h 981533"/>
                <a:gd name="connsiteX27" fmla="*/ 934659 w 1122621"/>
                <a:gd name="connsiteY27" fmla="*/ 775548 h 981533"/>
                <a:gd name="connsiteX28" fmla="*/ 1122621 w 1122621"/>
                <a:gd name="connsiteY28" fmla="*/ 775548 h 981533"/>
                <a:gd name="connsiteX29" fmla="*/ 1122621 w 1122621"/>
                <a:gd name="connsiteY29" fmla="*/ 981533 h 981533"/>
                <a:gd name="connsiteX30" fmla="*/ 934659 w 1122621"/>
                <a:gd name="connsiteY30" fmla="*/ 981533 h 981533"/>
                <a:gd name="connsiteX31" fmla="*/ 896036 w 1122621"/>
                <a:gd name="connsiteY31" fmla="*/ 981533 h 981533"/>
                <a:gd name="connsiteX32" fmla="*/ 896036 w 1122621"/>
                <a:gd name="connsiteY32" fmla="*/ 981006 h 981533"/>
                <a:gd name="connsiteX33" fmla="*/ 875378 w 1122621"/>
                <a:gd name="connsiteY33" fmla="*/ 981006 h 981533"/>
                <a:gd name="connsiteX34" fmla="*/ 822442 w 1122621"/>
                <a:gd name="connsiteY34" fmla="*/ 979719 h 981533"/>
                <a:gd name="connsiteX35" fmla="*/ 769506 w 1122621"/>
                <a:gd name="connsiteY35" fmla="*/ 975857 h 981533"/>
                <a:gd name="connsiteX36" fmla="*/ 717861 w 1122621"/>
                <a:gd name="connsiteY36" fmla="*/ 966845 h 981533"/>
                <a:gd name="connsiteX37" fmla="*/ 666217 w 1122621"/>
                <a:gd name="connsiteY37" fmla="*/ 956545 h 981533"/>
                <a:gd name="connsiteX38" fmla="*/ 615863 w 1122621"/>
                <a:gd name="connsiteY38" fmla="*/ 943671 h 981533"/>
                <a:gd name="connsiteX39" fmla="*/ 568092 w 1122621"/>
                <a:gd name="connsiteY39" fmla="*/ 928222 h 981533"/>
                <a:gd name="connsiteX40" fmla="*/ 520320 w 1122621"/>
                <a:gd name="connsiteY40" fmla="*/ 911486 h 981533"/>
                <a:gd name="connsiteX41" fmla="*/ 475131 w 1122621"/>
                <a:gd name="connsiteY41" fmla="*/ 890887 h 981533"/>
                <a:gd name="connsiteX42" fmla="*/ 423487 w 1122621"/>
                <a:gd name="connsiteY42" fmla="*/ 863852 h 981533"/>
                <a:gd name="connsiteX43" fmla="*/ 373133 w 1122621"/>
                <a:gd name="connsiteY43" fmla="*/ 834241 h 981533"/>
                <a:gd name="connsiteX44" fmla="*/ 325362 w 1122621"/>
                <a:gd name="connsiteY44" fmla="*/ 803344 h 981533"/>
                <a:gd name="connsiteX45" fmla="*/ 280172 w 1122621"/>
                <a:gd name="connsiteY45" fmla="*/ 769871 h 981533"/>
                <a:gd name="connsiteX46" fmla="*/ 238857 w 1122621"/>
                <a:gd name="connsiteY46" fmla="*/ 732536 h 981533"/>
                <a:gd name="connsiteX47" fmla="*/ 198832 w 1122621"/>
                <a:gd name="connsiteY47" fmla="*/ 693914 h 981533"/>
                <a:gd name="connsiteX48" fmla="*/ 163972 w 1122621"/>
                <a:gd name="connsiteY48" fmla="*/ 652716 h 981533"/>
                <a:gd name="connsiteX49" fmla="*/ 130403 w 1122621"/>
                <a:gd name="connsiteY49" fmla="*/ 608945 h 981533"/>
                <a:gd name="connsiteX50" fmla="*/ 100707 w 1122621"/>
                <a:gd name="connsiteY50" fmla="*/ 563885 h 981533"/>
                <a:gd name="connsiteX51" fmla="*/ 73593 w 1122621"/>
                <a:gd name="connsiteY51" fmla="*/ 517538 h 981533"/>
                <a:gd name="connsiteX52" fmla="*/ 52936 w 1122621"/>
                <a:gd name="connsiteY52" fmla="*/ 468617 h 981533"/>
                <a:gd name="connsiteX53" fmla="*/ 34860 w 1122621"/>
                <a:gd name="connsiteY53" fmla="*/ 418408 h 981533"/>
                <a:gd name="connsiteX54" fmla="*/ 18075 w 1122621"/>
                <a:gd name="connsiteY54" fmla="*/ 366912 h 981533"/>
                <a:gd name="connsiteX55" fmla="*/ 7746 w 1122621"/>
                <a:gd name="connsiteY55" fmla="*/ 312840 h 981533"/>
                <a:gd name="connsiteX56" fmla="*/ 1291 w 1122621"/>
                <a:gd name="connsiteY56" fmla="*/ 258769 h 981533"/>
                <a:gd name="connsiteX57" fmla="*/ 0 w 1122621"/>
                <a:gd name="connsiteY57" fmla="*/ 205985 h 98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22621" h="981532">
                  <a:moveTo>
                    <a:pt x="0" y="0"/>
                  </a:moveTo>
                  <a:lnTo>
                    <a:pt x="1291" y="54071"/>
                  </a:lnTo>
                  <a:lnTo>
                    <a:pt x="7746" y="108142"/>
                  </a:lnTo>
                  <a:lnTo>
                    <a:pt x="18075" y="162213"/>
                  </a:lnTo>
                  <a:lnTo>
                    <a:pt x="34860" y="213710"/>
                  </a:lnTo>
                  <a:lnTo>
                    <a:pt x="52936" y="263919"/>
                  </a:lnTo>
                  <a:lnTo>
                    <a:pt x="73593" y="312840"/>
                  </a:lnTo>
                  <a:lnTo>
                    <a:pt x="100707" y="357900"/>
                  </a:lnTo>
                  <a:lnTo>
                    <a:pt x="130403" y="404246"/>
                  </a:lnTo>
                  <a:lnTo>
                    <a:pt x="163972" y="448018"/>
                  </a:lnTo>
                  <a:lnTo>
                    <a:pt x="198832" y="489215"/>
                  </a:lnTo>
                  <a:lnTo>
                    <a:pt x="238857" y="527838"/>
                  </a:lnTo>
                  <a:lnTo>
                    <a:pt x="280172" y="565173"/>
                  </a:lnTo>
                  <a:lnTo>
                    <a:pt x="325362" y="598645"/>
                  </a:lnTo>
                  <a:lnTo>
                    <a:pt x="373133" y="629543"/>
                  </a:lnTo>
                  <a:lnTo>
                    <a:pt x="423487" y="659153"/>
                  </a:lnTo>
                  <a:lnTo>
                    <a:pt x="475131" y="686189"/>
                  </a:lnTo>
                  <a:lnTo>
                    <a:pt x="520320" y="706788"/>
                  </a:lnTo>
                  <a:lnTo>
                    <a:pt x="568092" y="722237"/>
                  </a:lnTo>
                  <a:lnTo>
                    <a:pt x="615863" y="737685"/>
                  </a:lnTo>
                  <a:lnTo>
                    <a:pt x="666217" y="751847"/>
                  </a:lnTo>
                  <a:lnTo>
                    <a:pt x="717861" y="762146"/>
                  </a:lnTo>
                  <a:lnTo>
                    <a:pt x="769506" y="768583"/>
                  </a:lnTo>
                  <a:lnTo>
                    <a:pt x="822442" y="775020"/>
                  </a:lnTo>
                  <a:lnTo>
                    <a:pt x="875378" y="776308"/>
                  </a:lnTo>
                  <a:lnTo>
                    <a:pt x="896036" y="776308"/>
                  </a:lnTo>
                  <a:lnTo>
                    <a:pt x="896036" y="775548"/>
                  </a:lnTo>
                  <a:lnTo>
                    <a:pt x="934659" y="775548"/>
                  </a:lnTo>
                  <a:lnTo>
                    <a:pt x="1122621" y="775548"/>
                  </a:lnTo>
                  <a:lnTo>
                    <a:pt x="1122621" y="981533"/>
                  </a:lnTo>
                  <a:lnTo>
                    <a:pt x="934659" y="981533"/>
                  </a:lnTo>
                  <a:lnTo>
                    <a:pt x="896036" y="981533"/>
                  </a:lnTo>
                  <a:lnTo>
                    <a:pt x="896036" y="981006"/>
                  </a:lnTo>
                  <a:lnTo>
                    <a:pt x="875378" y="981006"/>
                  </a:lnTo>
                  <a:lnTo>
                    <a:pt x="822442" y="979719"/>
                  </a:lnTo>
                  <a:lnTo>
                    <a:pt x="769506" y="975857"/>
                  </a:lnTo>
                  <a:lnTo>
                    <a:pt x="717861" y="966845"/>
                  </a:lnTo>
                  <a:lnTo>
                    <a:pt x="666217" y="956545"/>
                  </a:lnTo>
                  <a:lnTo>
                    <a:pt x="615863" y="943671"/>
                  </a:lnTo>
                  <a:lnTo>
                    <a:pt x="568092" y="928222"/>
                  </a:lnTo>
                  <a:lnTo>
                    <a:pt x="520320" y="911486"/>
                  </a:lnTo>
                  <a:lnTo>
                    <a:pt x="475131" y="890887"/>
                  </a:lnTo>
                  <a:lnTo>
                    <a:pt x="423487" y="863852"/>
                  </a:lnTo>
                  <a:lnTo>
                    <a:pt x="373133" y="834241"/>
                  </a:lnTo>
                  <a:lnTo>
                    <a:pt x="325362" y="803344"/>
                  </a:lnTo>
                  <a:lnTo>
                    <a:pt x="280172" y="769871"/>
                  </a:lnTo>
                  <a:lnTo>
                    <a:pt x="238857" y="732536"/>
                  </a:lnTo>
                  <a:lnTo>
                    <a:pt x="198832" y="693914"/>
                  </a:lnTo>
                  <a:lnTo>
                    <a:pt x="163972" y="652716"/>
                  </a:lnTo>
                  <a:lnTo>
                    <a:pt x="130403" y="608945"/>
                  </a:lnTo>
                  <a:lnTo>
                    <a:pt x="100707" y="563885"/>
                  </a:lnTo>
                  <a:lnTo>
                    <a:pt x="73593" y="517538"/>
                  </a:lnTo>
                  <a:lnTo>
                    <a:pt x="52936" y="468617"/>
                  </a:lnTo>
                  <a:lnTo>
                    <a:pt x="34860" y="418408"/>
                  </a:lnTo>
                  <a:lnTo>
                    <a:pt x="18075" y="366912"/>
                  </a:lnTo>
                  <a:lnTo>
                    <a:pt x="7746" y="312840"/>
                  </a:lnTo>
                  <a:lnTo>
                    <a:pt x="1291" y="258769"/>
                  </a:lnTo>
                  <a:lnTo>
                    <a:pt x="0" y="20598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  <p:sp>
          <p:nvSpPr>
            <p:cNvPr id="4" name="Freeform 74"/>
            <p:cNvSpPr/>
            <p:nvPr/>
          </p:nvSpPr>
          <p:spPr bwMode="auto">
            <a:xfrm>
              <a:off x="8126260" y="2169373"/>
              <a:ext cx="540709" cy="673315"/>
            </a:xfrm>
            <a:custGeom>
              <a:avLst/>
              <a:gdLst>
                <a:gd name="connsiteX0" fmla="*/ 540709 w 540709"/>
                <a:gd name="connsiteY0" fmla="*/ 0 h 673315"/>
                <a:gd name="connsiteX1" fmla="*/ 540709 w 540709"/>
                <a:gd name="connsiteY1" fmla="*/ 204698 h 673315"/>
                <a:gd name="connsiteX2" fmla="*/ 242030 w 540709"/>
                <a:gd name="connsiteY2" fmla="*/ 466042 h 673315"/>
                <a:gd name="connsiteX3" fmla="*/ 242030 w 540709"/>
                <a:gd name="connsiteY3" fmla="*/ 464757 h 673315"/>
                <a:gd name="connsiteX4" fmla="*/ 0 w 540709"/>
                <a:gd name="connsiteY4" fmla="*/ 673315 h 673315"/>
                <a:gd name="connsiteX5" fmla="*/ 0 w 540709"/>
                <a:gd name="connsiteY5" fmla="*/ 468617 h 673315"/>
                <a:gd name="connsiteX6" fmla="*/ 242033 w 540709"/>
                <a:gd name="connsiteY6" fmla="*/ 258769 h 673315"/>
                <a:gd name="connsiteX7" fmla="*/ 242033 w 540709"/>
                <a:gd name="connsiteY7" fmla="*/ 260054 h 67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709" h="673315">
                  <a:moveTo>
                    <a:pt x="540709" y="0"/>
                  </a:moveTo>
                  <a:lnTo>
                    <a:pt x="540709" y="204698"/>
                  </a:lnTo>
                  <a:lnTo>
                    <a:pt x="242030" y="466042"/>
                  </a:lnTo>
                  <a:lnTo>
                    <a:pt x="242030" y="464757"/>
                  </a:lnTo>
                  <a:lnTo>
                    <a:pt x="0" y="673315"/>
                  </a:lnTo>
                  <a:lnTo>
                    <a:pt x="0" y="468617"/>
                  </a:lnTo>
                  <a:lnTo>
                    <a:pt x="242033" y="258769"/>
                  </a:lnTo>
                  <a:lnTo>
                    <a:pt x="242033" y="26005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  <p:sp>
          <p:nvSpPr>
            <p:cNvPr id="5" name="Freeform 22"/>
            <p:cNvSpPr/>
            <p:nvPr/>
          </p:nvSpPr>
          <p:spPr bwMode="auto">
            <a:xfrm>
              <a:off x="7003639" y="1096962"/>
              <a:ext cx="1663331" cy="1544889"/>
            </a:xfrm>
            <a:custGeom>
              <a:avLst/>
              <a:gdLst>
                <a:gd name="T0" fmla="*/ 464 w 1291"/>
                <a:gd name="T1" fmla="*/ 66 h 1201"/>
                <a:gd name="T2" fmla="*/ 464 w 1291"/>
                <a:gd name="T3" fmla="*/ 434 h 1201"/>
                <a:gd name="T4" fmla="*/ 469 w 1291"/>
                <a:gd name="T5" fmla="*/ 472 h 1201"/>
                <a:gd name="T6" fmla="*/ 481 w 1291"/>
                <a:gd name="T7" fmla="*/ 509 h 1201"/>
                <a:gd name="T8" fmla="*/ 501 w 1291"/>
                <a:gd name="T9" fmla="*/ 542 h 1201"/>
                <a:gd name="T10" fmla="*/ 527 w 1291"/>
                <a:gd name="T11" fmla="*/ 571 h 1201"/>
                <a:gd name="T12" fmla="*/ 558 w 1291"/>
                <a:gd name="T13" fmla="*/ 595 h 1201"/>
                <a:gd name="T14" fmla="*/ 595 w 1291"/>
                <a:gd name="T15" fmla="*/ 614 h 1201"/>
                <a:gd name="T16" fmla="*/ 635 w 1291"/>
                <a:gd name="T17" fmla="*/ 627 h 1201"/>
                <a:gd name="T18" fmla="*/ 678 w 1291"/>
                <a:gd name="T19" fmla="*/ 633 h 1201"/>
                <a:gd name="T20" fmla="*/ 694 w 1291"/>
                <a:gd name="T21" fmla="*/ 635 h 1201"/>
                <a:gd name="T22" fmla="*/ 871 w 1291"/>
                <a:gd name="T23" fmla="*/ 471 h 1201"/>
                <a:gd name="T24" fmla="*/ 1291 w 1291"/>
                <a:gd name="T25" fmla="*/ 836 h 1201"/>
                <a:gd name="T26" fmla="*/ 871 w 1291"/>
                <a:gd name="T27" fmla="*/ 1201 h 1201"/>
                <a:gd name="T28" fmla="*/ 725 w 1291"/>
                <a:gd name="T29" fmla="*/ 1038 h 1201"/>
                <a:gd name="T30" fmla="*/ 694 w 1291"/>
                <a:gd name="T31" fmla="*/ 1038 h 1201"/>
                <a:gd name="T32" fmla="*/ 678 w 1291"/>
                <a:gd name="T33" fmla="*/ 1037 h 1201"/>
                <a:gd name="T34" fmla="*/ 596 w 1291"/>
                <a:gd name="T35" fmla="*/ 1032 h 1201"/>
                <a:gd name="T36" fmla="*/ 516 w 1291"/>
                <a:gd name="T37" fmla="*/ 1017 h 1201"/>
                <a:gd name="T38" fmla="*/ 440 w 1291"/>
                <a:gd name="T39" fmla="*/ 995 h 1201"/>
                <a:gd name="T40" fmla="*/ 368 w 1291"/>
                <a:gd name="T41" fmla="*/ 966 h 1201"/>
                <a:gd name="T42" fmla="*/ 328 w 1291"/>
                <a:gd name="T43" fmla="*/ 947 h 1201"/>
                <a:gd name="T44" fmla="*/ 252 w 1291"/>
                <a:gd name="T45" fmla="*/ 899 h 1201"/>
                <a:gd name="T46" fmla="*/ 185 w 1291"/>
                <a:gd name="T47" fmla="*/ 844 h 1201"/>
                <a:gd name="T48" fmla="*/ 127 w 1291"/>
                <a:gd name="T49" fmla="*/ 781 h 1201"/>
                <a:gd name="T50" fmla="*/ 78 w 1291"/>
                <a:gd name="T51" fmla="*/ 714 h 1201"/>
                <a:gd name="T52" fmla="*/ 41 w 1291"/>
                <a:gd name="T53" fmla="*/ 640 h 1201"/>
                <a:gd name="T54" fmla="*/ 14 w 1291"/>
                <a:gd name="T55" fmla="*/ 559 h 1201"/>
                <a:gd name="T56" fmla="*/ 1 w 1291"/>
                <a:gd name="T57" fmla="*/ 477 h 1201"/>
                <a:gd name="T58" fmla="*/ 0 w 1291"/>
                <a:gd name="T59" fmla="*/ 66 h 1201"/>
                <a:gd name="T60" fmla="*/ 70 w 1291"/>
                <a:gd name="T61" fmla="*/ 66 h 1201"/>
                <a:gd name="T62" fmla="*/ 389 w 1291"/>
                <a:gd name="T63" fmla="*/ 66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1" h="1201">
                  <a:moveTo>
                    <a:pt x="464" y="0"/>
                  </a:moveTo>
                  <a:lnTo>
                    <a:pt x="464" y="66"/>
                  </a:lnTo>
                  <a:lnTo>
                    <a:pt x="464" y="434"/>
                  </a:lnTo>
                  <a:lnTo>
                    <a:pt x="464" y="434"/>
                  </a:lnTo>
                  <a:lnTo>
                    <a:pt x="466" y="453"/>
                  </a:lnTo>
                  <a:lnTo>
                    <a:pt x="469" y="472"/>
                  </a:lnTo>
                  <a:lnTo>
                    <a:pt x="474" y="492"/>
                  </a:lnTo>
                  <a:lnTo>
                    <a:pt x="481" y="509"/>
                  </a:lnTo>
                  <a:lnTo>
                    <a:pt x="490" y="526"/>
                  </a:lnTo>
                  <a:lnTo>
                    <a:pt x="501" y="542"/>
                  </a:lnTo>
                  <a:lnTo>
                    <a:pt x="513" y="558"/>
                  </a:lnTo>
                  <a:lnTo>
                    <a:pt x="527" y="571"/>
                  </a:lnTo>
                  <a:lnTo>
                    <a:pt x="542" y="583"/>
                  </a:lnTo>
                  <a:lnTo>
                    <a:pt x="558" y="595"/>
                  </a:lnTo>
                  <a:lnTo>
                    <a:pt x="575" y="606"/>
                  </a:lnTo>
                  <a:lnTo>
                    <a:pt x="595" y="614"/>
                  </a:lnTo>
                  <a:lnTo>
                    <a:pt x="614" y="622"/>
                  </a:lnTo>
                  <a:lnTo>
                    <a:pt x="635" y="627"/>
                  </a:lnTo>
                  <a:lnTo>
                    <a:pt x="657" y="632"/>
                  </a:lnTo>
                  <a:lnTo>
                    <a:pt x="678" y="633"/>
                  </a:lnTo>
                  <a:lnTo>
                    <a:pt x="678" y="633"/>
                  </a:lnTo>
                  <a:lnTo>
                    <a:pt x="694" y="635"/>
                  </a:lnTo>
                  <a:lnTo>
                    <a:pt x="871" y="635"/>
                  </a:lnTo>
                  <a:lnTo>
                    <a:pt x="871" y="471"/>
                  </a:lnTo>
                  <a:lnTo>
                    <a:pt x="1060" y="635"/>
                  </a:lnTo>
                  <a:lnTo>
                    <a:pt x="1291" y="836"/>
                  </a:lnTo>
                  <a:lnTo>
                    <a:pt x="1060" y="1038"/>
                  </a:lnTo>
                  <a:lnTo>
                    <a:pt x="871" y="1201"/>
                  </a:lnTo>
                  <a:lnTo>
                    <a:pt x="871" y="1038"/>
                  </a:lnTo>
                  <a:lnTo>
                    <a:pt x="725" y="1038"/>
                  </a:lnTo>
                  <a:lnTo>
                    <a:pt x="694" y="1038"/>
                  </a:lnTo>
                  <a:lnTo>
                    <a:pt x="694" y="1038"/>
                  </a:lnTo>
                  <a:lnTo>
                    <a:pt x="678" y="1037"/>
                  </a:lnTo>
                  <a:lnTo>
                    <a:pt x="678" y="1037"/>
                  </a:lnTo>
                  <a:lnTo>
                    <a:pt x="637" y="1035"/>
                  </a:lnTo>
                  <a:lnTo>
                    <a:pt x="596" y="1032"/>
                  </a:lnTo>
                  <a:lnTo>
                    <a:pt x="556" y="1026"/>
                  </a:lnTo>
                  <a:lnTo>
                    <a:pt x="516" y="1017"/>
                  </a:lnTo>
                  <a:lnTo>
                    <a:pt x="477" y="1008"/>
                  </a:lnTo>
                  <a:lnTo>
                    <a:pt x="440" y="995"/>
                  </a:lnTo>
                  <a:lnTo>
                    <a:pt x="403" y="982"/>
                  </a:lnTo>
                  <a:lnTo>
                    <a:pt x="368" y="966"/>
                  </a:lnTo>
                  <a:lnTo>
                    <a:pt x="368" y="966"/>
                  </a:lnTo>
                  <a:lnTo>
                    <a:pt x="328" y="947"/>
                  </a:lnTo>
                  <a:lnTo>
                    <a:pt x="289" y="924"/>
                  </a:lnTo>
                  <a:lnTo>
                    <a:pt x="252" y="899"/>
                  </a:lnTo>
                  <a:lnTo>
                    <a:pt x="217" y="873"/>
                  </a:lnTo>
                  <a:lnTo>
                    <a:pt x="185" y="844"/>
                  </a:lnTo>
                  <a:lnTo>
                    <a:pt x="154" y="813"/>
                  </a:lnTo>
                  <a:lnTo>
                    <a:pt x="127" y="781"/>
                  </a:lnTo>
                  <a:lnTo>
                    <a:pt x="101" y="749"/>
                  </a:lnTo>
                  <a:lnTo>
                    <a:pt x="78" y="714"/>
                  </a:lnTo>
                  <a:lnTo>
                    <a:pt x="57" y="677"/>
                  </a:lnTo>
                  <a:lnTo>
                    <a:pt x="41" y="640"/>
                  </a:lnTo>
                  <a:lnTo>
                    <a:pt x="27" y="599"/>
                  </a:lnTo>
                  <a:lnTo>
                    <a:pt x="14" y="559"/>
                  </a:lnTo>
                  <a:lnTo>
                    <a:pt x="6" y="519"/>
                  </a:lnTo>
                  <a:lnTo>
                    <a:pt x="1" y="477"/>
                  </a:lnTo>
                  <a:lnTo>
                    <a:pt x="0" y="434"/>
                  </a:lnTo>
                  <a:lnTo>
                    <a:pt x="0" y="66"/>
                  </a:lnTo>
                  <a:lnTo>
                    <a:pt x="0" y="3"/>
                  </a:lnTo>
                  <a:lnTo>
                    <a:pt x="70" y="66"/>
                  </a:lnTo>
                  <a:lnTo>
                    <a:pt x="230" y="204"/>
                  </a:lnTo>
                  <a:lnTo>
                    <a:pt x="389" y="66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>
              <a:off x="7003639" y="1673721"/>
              <a:ext cx="896036" cy="981006"/>
            </a:xfrm>
            <a:custGeom>
              <a:avLst/>
              <a:gdLst>
                <a:gd name="T0" fmla="*/ 694 w 694"/>
                <a:gd name="T1" fmla="*/ 603 h 762"/>
                <a:gd name="T2" fmla="*/ 694 w 694"/>
                <a:gd name="T3" fmla="*/ 762 h 762"/>
                <a:gd name="T4" fmla="*/ 694 w 694"/>
                <a:gd name="T5" fmla="*/ 762 h 762"/>
                <a:gd name="T6" fmla="*/ 678 w 694"/>
                <a:gd name="T7" fmla="*/ 762 h 762"/>
                <a:gd name="T8" fmla="*/ 678 w 694"/>
                <a:gd name="T9" fmla="*/ 762 h 762"/>
                <a:gd name="T10" fmla="*/ 637 w 694"/>
                <a:gd name="T11" fmla="*/ 761 h 762"/>
                <a:gd name="T12" fmla="*/ 596 w 694"/>
                <a:gd name="T13" fmla="*/ 758 h 762"/>
                <a:gd name="T14" fmla="*/ 556 w 694"/>
                <a:gd name="T15" fmla="*/ 751 h 762"/>
                <a:gd name="T16" fmla="*/ 516 w 694"/>
                <a:gd name="T17" fmla="*/ 743 h 762"/>
                <a:gd name="T18" fmla="*/ 477 w 694"/>
                <a:gd name="T19" fmla="*/ 733 h 762"/>
                <a:gd name="T20" fmla="*/ 440 w 694"/>
                <a:gd name="T21" fmla="*/ 721 h 762"/>
                <a:gd name="T22" fmla="*/ 403 w 694"/>
                <a:gd name="T23" fmla="*/ 708 h 762"/>
                <a:gd name="T24" fmla="*/ 368 w 694"/>
                <a:gd name="T25" fmla="*/ 692 h 762"/>
                <a:gd name="T26" fmla="*/ 368 w 694"/>
                <a:gd name="T27" fmla="*/ 692 h 762"/>
                <a:gd name="T28" fmla="*/ 328 w 694"/>
                <a:gd name="T29" fmla="*/ 671 h 762"/>
                <a:gd name="T30" fmla="*/ 289 w 694"/>
                <a:gd name="T31" fmla="*/ 648 h 762"/>
                <a:gd name="T32" fmla="*/ 252 w 694"/>
                <a:gd name="T33" fmla="*/ 624 h 762"/>
                <a:gd name="T34" fmla="*/ 217 w 694"/>
                <a:gd name="T35" fmla="*/ 598 h 762"/>
                <a:gd name="T36" fmla="*/ 185 w 694"/>
                <a:gd name="T37" fmla="*/ 569 h 762"/>
                <a:gd name="T38" fmla="*/ 154 w 694"/>
                <a:gd name="T39" fmla="*/ 539 h 762"/>
                <a:gd name="T40" fmla="*/ 127 w 694"/>
                <a:gd name="T41" fmla="*/ 507 h 762"/>
                <a:gd name="T42" fmla="*/ 101 w 694"/>
                <a:gd name="T43" fmla="*/ 473 h 762"/>
                <a:gd name="T44" fmla="*/ 78 w 694"/>
                <a:gd name="T45" fmla="*/ 438 h 762"/>
                <a:gd name="T46" fmla="*/ 57 w 694"/>
                <a:gd name="T47" fmla="*/ 402 h 762"/>
                <a:gd name="T48" fmla="*/ 41 w 694"/>
                <a:gd name="T49" fmla="*/ 364 h 762"/>
                <a:gd name="T50" fmla="*/ 27 w 694"/>
                <a:gd name="T51" fmla="*/ 325 h 762"/>
                <a:gd name="T52" fmla="*/ 14 w 694"/>
                <a:gd name="T53" fmla="*/ 285 h 762"/>
                <a:gd name="T54" fmla="*/ 6 w 694"/>
                <a:gd name="T55" fmla="*/ 243 h 762"/>
                <a:gd name="T56" fmla="*/ 1 w 694"/>
                <a:gd name="T57" fmla="*/ 201 h 762"/>
                <a:gd name="T58" fmla="*/ 0 w 694"/>
                <a:gd name="T59" fmla="*/ 160 h 762"/>
                <a:gd name="T60" fmla="*/ 0 w 694"/>
                <a:gd name="T61" fmla="*/ 0 h 762"/>
                <a:gd name="T62" fmla="*/ 0 w 694"/>
                <a:gd name="T63" fmla="*/ 0 h 762"/>
                <a:gd name="T64" fmla="*/ 1 w 694"/>
                <a:gd name="T65" fmla="*/ 42 h 762"/>
                <a:gd name="T66" fmla="*/ 6 w 694"/>
                <a:gd name="T67" fmla="*/ 84 h 762"/>
                <a:gd name="T68" fmla="*/ 14 w 694"/>
                <a:gd name="T69" fmla="*/ 126 h 762"/>
                <a:gd name="T70" fmla="*/ 27 w 694"/>
                <a:gd name="T71" fmla="*/ 166 h 762"/>
                <a:gd name="T72" fmla="*/ 41 w 694"/>
                <a:gd name="T73" fmla="*/ 205 h 762"/>
                <a:gd name="T74" fmla="*/ 57 w 694"/>
                <a:gd name="T75" fmla="*/ 243 h 762"/>
                <a:gd name="T76" fmla="*/ 78 w 694"/>
                <a:gd name="T77" fmla="*/ 278 h 762"/>
                <a:gd name="T78" fmla="*/ 101 w 694"/>
                <a:gd name="T79" fmla="*/ 314 h 762"/>
                <a:gd name="T80" fmla="*/ 127 w 694"/>
                <a:gd name="T81" fmla="*/ 348 h 762"/>
                <a:gd name="T82" fmla="*/ 154 w 694"/>
                <a:gd name="T83" fmla="*/ 380 h 762"/>
                <a:gd name="T84" fmla="*/ 185 w 694"/>
                <a:gd name="T85" fmla="*/ 410 h 762"/>
                <a:gd name="T86" fmla="*/ 217 w 694"/>
                <a:gd name="T87" fmla="*/ 439 h 762"/>
                <a:gd name="T88" fmla="*/ 252 w 694"/>
                <a:gd name="T89" fmla="*/ 465 h 762"/>
                <a:gd name="T90" fmla="*/ 289 w 694"/>
                <a:gd name="T91" fmla="*/ 489 h 762"/>
                <a:gd name="T92" fmla="*/ 328 w 694"/>
                <a:gd name="T93" fmla="*/ 512 h 762"/>
                <a:gd name="T94" fmla="*/ 368 w 694"/>
                <a:gd name="T95" fmla="*/ 533 h 762"/>
                <a:gd name="T96" fmla="*/ 368 w 694"/>
                <a:gd name="T97" fmla="*/ 533 h 762"/>
                <a:gd name="T98" fmla="*/ 403 w 694"/>
                <a:gd name="T99" fmla="*/ 549 h 762"/>
                <a:gd name="T100" fmla="*/ 440 w 694"/>
                <a:gd name="T101" fmla="*/ 561 h 762"/>
                <a:gd name="T102" fmla="*/ 477 w 694"/>
                <a:gd name="T103" fmla="*/ 573 h 762"/>
                <a:gd name="T104" fmla="*/ 516 w 694"/>
                <a:gd name="T105" fmla="*/ 584 h 762"/>
                <a:gd name="T106" fmla="*/ 556 w 694"/>
                <a:gd name="T107" fmla="*/ 592 h 762"/>
                <a:gd name="T108" fmla="*/ 596 w 694"/>
                <a:gd name="T109" fmla="*/ 597 h 762"/>
                <a:gd name="T110" fmla="*/ 637 w 694"/>
                <a:gd name="T111" fmla="*/ 602 h 762"/>
                <a:gd name="T112" fmla="*/ 678 w 694"/>
                <a:gd name="T113" fmla="*/ 603 h 762"/>
                <a:gd name="T114" fmla="*/ 678 w 694"/>
                <a:gd name="T115" fmla="*/ 603 h 762"/>
                <a:gd name="T116" fmla="*/ 694 w 694"/>
                <a:gd name="T117" fmla="*/ 60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4" h="762">
                  <a:moveTo>
                    <a:pt x="694" y="603"/>
                  </a:moveTo>
                  <a:lnTo>
                    <a:pt x="694" y="762"/>
                  </a:lnTo>
                  <a:lnTo>
                    <a:pt x="694" y="762"/>
                  </a:lnTo>
                  <a:lnTo>
                    <a:pt x="678" y="762"/>
                  </a:lnTo>
                  <a:lnTo>
                    <a:pt x="678" y="762"/>
                  </a:lnTo>
                  <a:lnTo>
                    <a:pt x="637" y="761"/>
                  </a:lnTo>
                  <a:lnTo>
                    <a:pt x="596" y="758"/>
                  </a:lnTo>
                  <a:lnTo>
                    <a:pt x="556" y="751"/>
                  </a:lnTo>
                  <a:lnTo>
                    <a:pt x="516" y="743"/>
                  </a:lnTo>
                  <a:lnTo>
                    <a:pt x="477" y="733"/>
                  </a:lnTo>
                  <a:lnTo>
                    <a:pt x="440" y="721"/>
                  </a:lnTo>
                  <a:lnTo>
                    <a:pt x="403" y="708"/>
                  </a:lnTo>
                  <a:lnTo>
                    <a:pt x="368" y="692"/>
                  </a:lnTo>
                  <a:lnTo>
                    <a:pt x="368" y="692"/>
                  </a:lnTo>
                  <a:lnTo>
                    <a:pt x="328" y="671"/>
                  </a:lnTo>
                  <a:lnTo>
                    <a:pt x="289" y="648"/>
                  </a:lnTo>
                  <a:lnTo>
                    <a:pt x="252" y="624"/>
                  </a:lnTo>
                  <a:lnTo>
                    <a:pt x="217" y="598"/>
                  </a:lnTo>
                  <a:lnTo>
                    <a:pt x="185" y="569"/>
                  </a:lnTo>
                  <a:lnTo>
                    <a:pt x="154" y="539"/>
                  </a:lnTo>
                  <a:lnTo>
                    <a:pt x="127" y="507"/>
                  </a:lnTo>
                  <a:lnTo>
                    <a:pt x="101" y="473"/>
                  </a:lnTo>
                  <a:lnTo>
                    <a:pt x="78" y="438"/>
                  </a:lnTo>
                  <a:lnTo>
                    <a:pt x="57" y="402"/>
                  </a:lnTo>
                  <a:lnTo>
                    <a:pt x="41" y="364"/>
                  </a:lnTo>
                  <a:lnTo>
                    <a:pt x="27" y="325"/>
                  </a:lnTo>
                  <a:lnTo>
                    <a:pt x="14" y="285"/>
                  </a:lnTo>
                  <a:lnTo>
                    <a:pt x="6" y="243"/>
                  </a:lnTo>
                  <a:lnTo>
                    <a:pt x="1" y="201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2"/>
                  </a:lnTo>
                  <a:lnTo>
                    <a:pt x="6" y="84"/>
                  </a:lnTo>
                  <a:lnTo>
                    <a:pt x="14" y="126"/>
                  </a:lnTo>
                  <a:lnTo>
                    <a:pt x="27" y="166"/>
                  </a:lnTo>
                  <a:lnTo>
                    <a:pt x="41" y="205"/>
                  </a:lnTo>
                  <a:lnTo>
                    <a:pt x="57" y="243"/>
                  </a:lnTo>
                  <a:lnTo>
                    <a:pt x="78" y="278"/>
                  </a:lnTo>
                  <a:lnTo>
                    <a:pt x="101" y="314"/>
                  </a:lnTo>
                  <a:lnTo>
                    <a:pt x="127" y="348"/>
                  </a:lnTo>
                  <a:lnTo>
                    <a:pt x="154" y="380"/>
                  </a:lnTo>
                  <a:lnTo>
                    <a:pt x="185" y="410"/>
                  </a:lnTo>
                  <a:lnTo>
                    <a:pt x="217" y="439"/>
                  </a:lnTo>
                  <a:lnTo>
                    <a:pt x="252" y="465"/>
                  </a:lnTo>
                  <a:lnTo>
                    <a:pt x="289" y="489"/>
                  </a:lnTo>
                  <a:lnTo>
                    <a:pt x="328" y="512"/>
                  </a:lnTo>
                  <a:lnTo>
                    <a:pt x="368" y="533"/>
                  </a:lnTo>
                  <a:lnTo>
                    <a:pt x="368" y="533"/>
                  </a:lnTo>
                  <a:lnTo>
                    <a:pt x="403" y="549"/>
                  </a:lnTo>
                  <a:lnTo>
                    <a:pt x="440" y="561"/>
                  </a:lnTo>
                  <a:lnTo>
                    <a:pt x="477" y="573"/>
                  </a:lnTo>
                  <a:lnTo>
                    <a:pt x="516" y="584"/>
                  </a:lnTo>
                  <a:lnTo>
                    <a:pt x="556" y="592"/>
                  </a:lnTo>
                  <a:lnTo>
                    <a:pt x="596" y="597"/>
                  </a:lnTo>
                  <a:lnTo>
                    <a:pt x="637" y="602"/>
                  </a:lnTo>
                  <a:lnTo>
                    <a:pt x="678" y="603"/>
                  </a:lnTo>
                  <a:lnTo>
                    <a:pt x="678" y="603"/>
                  </a:lnTo>
                  <a:lnTo>
                    <a:pt x="694" y="6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99916" y="3942497"/>
            <a:ext cx="1217393" cy="1277699"/>
            <a:chOff x="7003639" y="1096962"/>
            <a:chExt cx="1663331" cy="1745726"/>
          </a:xfrm>
        </p:grpSpPr>
        <p:sp>
          <p:nvSpPr>
            <p:cNvPr id="16" name="Freeform 75"/>
            <p:cNvSpPr>
              <a:spLocks noChangeArrowheads="1"/>
            </p:cNvSpPr>
            <p:nvPr/>
          </p:nvSpPr>
          <p:spPr bwMode="auto">
            <a:xfrm>
              <a:off x="7003639" y="1653965"/>
              <a:ext cx="1122621" cy="981533"/>
            </a:xfrm>
            <a:custGeom>
              <a:avLst/>
              <a:gdLst>
                <a:gd name="connsiteX0" fmla="*/ 0 w 1122621"/>
                <a:gd name="connsiteY0" fmla="*/ 0 h 981533"/>
                <a:gd name="connsiteX1" fmla="*/ 1291 w 1122621"/>
                <a:gd name="connsiteY1" fmla="*/ 54071 h 981533"/>
                <a:gd name="connsiteX2" fmla="*/ 7746 w 1122621"/>
                <a:gd name="connsiteY2" fmla="*/ 108142 h 981533"/>
                <a:gd name="connsiteX3" fmla="*/ 18075 w 1122621"/>
                <a:gd name="connsiteY3" fmla="*/ 162213 h 981533"/>
                <a:gd name="connsiteX4" fmla="*/ 34860 w 1122621"/>
                <a:gd name="connsiteY4" fmla="*/ 213710 h 981533"/>
                <a:gd name="connsiteX5" fmla="*/ 52936 w 1122621"/>
                <a:gd name="connsiteY5" fmla="*/ 263919 h 981533"/>
                <a:gd name="connsiteX6" fmla="*/ 73593 w 1122621"/>
                <a:gd name="connsiteY6" fmla="*/ 312840 h 981533"/>
                <a:gd name="connsiteX7" fmla="*/ 100707 w 1122621"/>
                <a:gd name="connsiteY7" fmla="*/ 357900 h 981533"/>
                <a:gd name="connsiteX8" fmla="*/ 130403 w 1122621"/>
                <a:gd name="connsiteY8" fmla="*/ 404246 h 981533"/>
                <a:gd name="connsiteX9" fmla="*/ 163972 w 1122621"/>
                <a:gd name="connsiteY9" fmla="*/ 448018 h 981533"/>
                <a:gd name="connsiteX10" fmla="*/ 198832 w 1122621"/>
                <a:gd name="connsiteY10" fmla="*/ 489215 h 981533"/>
                <a:gd name="connsiteX11" fmla="*/ 238857 w 1122621"/>
                <a:gd name="connsiteY11" fmla="*/ 527838 h 981533"/>
                <a:gd name="connsiteX12" fmla="*/ 280172 w 1122621"/>
                <a:gd name="connsiteY12" fmla="*/ 565173 h 981533"/>
                <a:gd name="connsiteX13" fmla="*/ 325362 w 1122621"/>
                <a:gd name="connsiteY13" fmla="*/ 598645 h 981533"/>
                <a:gd name="connsiteX14" fmla="*/ 373133 w 1122621"/>
                <a:gd name="connsiteY14" fmla="*/ 629543 h 981533"/>
                <a:gd name="connsiteX15" fmla="*/ 423487 w 1122621"/>
                <a:gd name="connsiteY15" fmla="*/ 659153 h 981533"/>
                <a:gd name="connsiteX16" fmla="*/ 475131 w 1122621"/>
                <a:gd name="connsiteY16" fmla="*/ 686189 h 981533"/>
                <a:gd name="connsiteX17" fmla="*/ 520320 w 1122621"/>
                <a:gd name="connsiteY17" fmla="*/ 706788 h 981533"/>
                <a:gd name="connsiteX18" fmla="*/ 568092 w 1122621"/>
                <a:gd name="connsiteY18" fmla="*/ 722237 h 981533"/>
                <a:gd name="connsiteX19" fmla="*/ 615863 w 1122621"/>
                <a:gd name="connsiteY19" fmla="*/ 737685 h 981533"/>
                <a:gd name="connsiteX20" fmla="*/ 666217 w 1122621"/>
                <a:gd name="connsiteY20" fmla="*/ 751847 h 981533"/>
                <a:gd name="connsiteX21" fmla="*/ 717861 w 1122621"/>
                <a:gd name="connsiteY21" fmla="*/ 762146 h 981533"/>
                <a:gd name="connsiteX22" fmla="*/ 769506 w 1122621"/>
                <a:gd name="connsiteY22" fmla="*/ 768583 h 981533"/>
                <a:gd name="connsiteX23" fmla="*/ 822442 w 1122621"/>
                <a:gd name="connsiteY23" fmla="*/ 775020 h 981533"/>
                <a:gd name="connsiteX24" fmla="*/ 875378 w 1122621"/>
                <a:gd name="connsiteY24" fmla="*/ 776308 h 981533"/>
                <a:gd name="connsiteX25" fmla="*/ 896036 w 1122621"/>
                <a:gd name="connsiteY25" fmla="*/ 776308 h 981533"/>
                <a:gd name="connsiteX26" fmla="*/ 896036 w 1122621"/>
                <a:gd name="connsiteY26" fmla="*/ 775548 h 981533"/>
                <a:gd name="connsiteX27" fmla="*/ 934659 w 1122621"/>
                <a:gd name="connsiteY27" fmla="*/ 775548 h 981533"/>
                <a:gd name="connsiteX28" fmla="*/ 1122621 w 1122621"/>
                <a:gd name="connsiteY28" fmla="*/ 775548 h 981533"/>
                <a:gd name="connsiteX29" fmla="*/ 1122621 w 1122621"/>
                <a:gd name="connsiteY29" fmla="*/ 981533 h 981533"/>
                <a:gd name="connsiteX30" fmla="*/ 934659 w 1122621"/>
                <a:gd name="connsiteY30" fmla="*/ 981533 h 981533"/>
                <a:gd name="connsiteX31" fmla="*/ 896036 w 1122621"/>
                <a:gd name="connsiteY31" fmla="*/ 981533 h 981533"/>
                <a:gd name="connsiteX32" fmla="*/ 896036 w 1122621"/>
                <a:gd name="connsiteY32" fmla="*/ 981006 h 981533"/>
                <a:gd name="connsiteX33" fmla="*/ 875378 w 1122621"/>
                <a:gd name="connsiteY33" fmla="*/ 981006 h 981533"/>
                <a:gd name="connsiteX34" fmla="*/ 822442 w 1122621"/>
                <a:gd name="connsiteY34" fmla="*/ 979719 h 981533"/>
                <a:gd name="connsiteX35" fmla="*/ 769506 w 1122621"/>
                <a:gd name="connsiteY35" fmla="*/ 975857 h 981533"/>
                <a:gd name="connsiteX36" fmla="*/ 717861 w 1122621"/>
                <a:gd name="connsiteY36" fmla="*/ 966845 h 981533"/>
                <a:gd name="connsiteX37" fmla="*/ 666217 w 1122621"/>
                <a:gd name="connsiteY37" fmla="*/ 956545 h 981533"/>
                <a:gd name="connsiteX38" fmla="*/ 615863 w 1122621"/>
                <a:gd name="connsiteY38" fmla="*/ 943671 h 981533"/>
                <a:gd name="connsiteX39" fmla="*/ 568092 w 1122621"/>
                <a:gd name="connsiteY39" fmla="*/ 928222 h 981533"/>
                <a:gd name="connsiteX40" fmla="*/ 520320 w 1122621"/>
                <a:gd name="connsiteY40" fmla="*/ 911486 h 981533"/>
                <a:gd name="connsiteX41" fmla="*/ 475131 w 1122621"/>
                <a:gd name="connsiteY41" fmla="*/ 890887 h 981533"/>
                <a:gd name="connsiteX42" fmla="*/ 423487 w 1122621"/>
                <a:gd name="connsiteY42" fmla="*/ 863852 h 981533"/>
                <a:gd name="connsiteX43" fmla="*/ 373133 w 1122621"/>
                <a:gd name="connsiteY43" fmla="*/ 834241 h 981533"/>
                <a:gd name="connsiteX44" fmla="*/ 325362 w 1122621"/>
                <a:gd name="connsiteY44" fmla="*/ 803344 h 981533"/>
                <a:gd name="connsiteX45" fmla="*/ 280172 w 1122621"/>
                <a:gd name="connsiteY45" fmla="*/ 769871 h 981533"/>
                <a:gd name="connsiteX46" fmla="*/ 238857 w 1122621"/>
                <a:gd name="connsiteY46" fmla="*/ 732536 h 981533"/>
                <a:gd name="connsiteX47" fmla="*/ 198832 w 1122621"/>
                <a:gd name="connsiteY47" fmla="*/ 693914 h 981533"/>
                <a:gd name="connsiteX48" fmla="*/ 163972 w 1122621"/>
                <a:gd name="connsiteY48" fmla="*/ 652716 h 981533"/>
                <a:gd name="connsiteX49" fmla="*/ 130403 w 1122621"/>
                <a:gd name="connsiteY49" fmla="*/ 608945 h 981533"/>
                <a:gd name="connsiteX50" fmla="*/ 100707 w 1122621"/>
                <a:gd name="connsiteY50" fmla="*/ 563885 h 981533"/>
                <a:gd name="connsiteX51" fmla="*/ 73593 w 1122621"/>
                <a:gd name="connsiteY51" fmla="*/ 517538 h 981533"/>
                <a:gd name="connsiteX52" fmla="*/ 52936 w 1122621"/>
                <a:gd name="connsiteY52" fmla="*/ 468617 h 981533"/>
                <a:gd name="connsiteX53" fmla="*/ 34860 w 1122621"/>
                <a:gd name="connsiteY53" fmla="*/ 418408 h 981533"/>
                <a:gd name="connsiteX54" fmla="*/ 18075 w 1122621"/>
                <a:gd name="connsiteY54" fmla="*/ 366912 h 981533"/>
                <a:gd name="connsiteX55" fmla="*/ 7746 w 1122621"/>
                <a:gd name="connsiteY55" fmla="*/ 312840 h 981533"/>
                <a:gd name="connsiteX56" fmla="*/ 1291 w 1122621"/>
                <a:gd name="connsiteY56" fmla="*/ 258769 h 981533"/>
                <a:gd name="connsiteX57" fmla="*/ 0 w 1122621"/>
                <a:gd name="connsiteY57" fmla="*/ 205985 h 98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22621" h="981532">
                  <a:moveTo>
                    <a:pt x="0" y="0"/>
                  </a:moveTo>
                  <a:lnTo>
                    <a:pt x="1291" y="54071"/>
                  </a:lnTo>
                  <a:lnTo>
                    <a:pt x="7746" y="108142"/>
                  </a:lnTo>
                  <a:lnTo>
                    <a:pt x="18075" y="162213"/>
                  </a:lnTo>
                  <a:lnTo>
                    <a:pt x="34860" y="213710"/>
                  </a:lnTo>
                  <a:lnTo>
                    <a:pt x="52936" y="263919"/>
                  </a:lnTo>
                  <a:lnTo>
                    <a:pt x="73593" y="312840"/>
                  </a:lnTo>
                  <a:lnTo>
                    <a:pt x="100707" y="357900"/>
                  </a:lnTo>
                  <a:lnTo>
                    <a:pt x="130403" y="404246"/>
                  </a:lnTo>
                  <a:lnTo>
                    <a:pt x="163972" y="448018"/>
                  </a:lnTo>
                  <a:lnTo>
                    <a:pt x="198832" y="489215"/>
                  </a:lnTo>
                  <a:lnTo>
                    <a:pt x="238857" y="527838"/>
                  </a:lnTo>
                  <a:lnTo>
                    <a:pt x="280172" y="565173"/>
                  </a:lnTo>
                  <a:lnTo>
                    <a:pt x="325362" y="598645"/>
                  </a:lnTo>
                  <a:lnTo>
                    <a:pt x="373133" y="629543"/>
                  </a:lnTo>
                  <a:lnTo>
                    <a:pt x="423487" y="659153"/>
                  </a:lnTo>
                  <a:lnTo>
                    <a:pt x="475131" y="686189"/>
                  </a:lnTo>
                  <a:lnTo>
                    <a:pt x="520320" y="706788"/>
                  </a:lnTo>
                  <a:lnTo>
                    <a:pt x="568092" y="722237"/>
                  </a:lnTo>
                  <a:lnTo>
                    <a:pt x="615863" y="737685"/>
                  </a:lnTo>
                  <a:lnTo>
                    <a:pt x="666217" y="751847"/>
                  </a:lnTo>
                  <a:lnTo>
                    <a:pt x="717861" y="762146"/>
                  </a:lnTo>
                  <a:lnTo>
                    <a:pt x="769506" y="768583"/>
                  </a:lnTo>
                  <a:lnTo>
                    <a:pt x="822442" y="775020"/>
                  </a:lnTo>
                  <a:lnTo>
                    <a:pt x="875378" y="776308"/>
                  </a:lnTo>
                  <a:lnTo>
                    <a:pt x="896036" y="776308"/>
                  </a:lnTo>
                  <a:lnTo>
                    <a:pt x="896036" y="775548"/>
                  </a:lnTo>
                  <a:lnTo>
                    <a:pt x="934659" y="775548"/>
                  </a:lnTo>
                  <a:lnTo>
                    <a:pt x="1122621" y="775548"/>
                  </a:lnTo>
                  <a:lnTo>
                    <a:pt x="1122621" y="981533"/>
                  </a:lnTo>
                  <a:lnTo>
                    <a:pt x="934659" y="981533"/>
                  </a:lnTo>
                  <a:lnTo>
                    <a:pt x="896036" y="981533"/>
                  </a:lnTo>
                  <a:lnTo>
                    <a:pt x="896036" y="981006"/>
                  </a:lnTo>
                  <a:lnTo>
                    <a:pt x="875378" y="981006"/>
                  </a:lnTo>
                  <a:lnTo>
                    <a:pt x="822442" y="979719"/>
                  </a:lnTo>
                  <a:lnTo>
                    <a:pt x="769506" y="975857"/>
                  </a:lnTo>
                  <a:lnTo>
                    <a:pt x="717861" y="966845"/>
                  </a:lnTo>
                  <a:lnTo>
                    <a:pt x="666217" y="956545"/>
                  </a:lnTo>
                  <a:lnTo>
                    <a:pt x="615863" y="943671"/>
                  </a:lnTo>
                  <a:lnTo>
                    <a:pt x="568092" y="928222"/>
                  </a:lnTo>
                  <a:lnTo>
                    <a:pt x="520320" y="911486"/>
                  </a:lnTo>
                  <a:lnTo>
                    <a:pt x="475131" y="890887"/>
                  </a:lnTo>
                  <a:lnTo>
                    <a:pt x="423487" y="863852"/>
                  </a:lnTo>
                  <a:lnTo>
                    <a:pt x="373133" y="834241"/>
                  </a:lnTo>
                  <a:lnTo>
                    <a:pt x="325362" y="803344"/>
                  </a:lnTo>
                  <a:lnTo>
                    <a:pt x="280172" y="769871"/>
                  </a:lnTo>
                  <a:lnTo>
                    <a:pt x="238857" y="732536"/>
                  </a:lnTo>
                  <a:lnTo>
                    <a:pt x="198832" y="693914"/>
                  </a:lnTo>
                  <a:lnTo>
                    <a:pt x="163972" y="652716"/>
                  </a:lnTo>
                  <a:lnTo>
                    <a:pt x="130403" y="608945"/>
                  </a:lnTo>
                  <a:lnTo>
                    <a:pt x="100707" y="563885"/>
                  </a:lnTo>
                  <a:lnTo>
                    <a:pt x="73593" y="517538"/>
                  </a:lnTo>
                  <a:lnTo>
                    <a:pt x="52936" y="468617"/>
                  </a:lnTo>
                  <a:lnTo>
                    <a:pt x="34860" y="418408"/>
                  </a:lnTo>
                  <a:lnTo>
                    <a:pt x="18075" y="366912"/>
                  </a:lnTo>
                  <a:lnTo>
                    <a:pt x="7746" y="312840"/>
                  </a:lnTo>
                  <a:lnTo>
                    <a:pt x="1291" y="258769"/>
                  </a:lnTo>
                  <a:lnTo>
                    <a:pt x="0" y="20598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  <p:sp>
          <p:nvSpPr>
            <p:cNvPr id="17" name="Freeform 74"/>
            <p:cNvSpPr/>
            <p:nvPr/>
          </p:nvSpPr>
          <p:spPr bwMode="auto">
            <a:xfrm>
              <a:off x="8126260" y="2169373"/>
              <a:ext cx="540709" cy="673315"/>
            </a:xfrm>
            <a:custGeom>
              <a:avLst/>
              <a:gdLst>
                <a:gd name="connsiteX0" fmla="*/ 540709 w 540709"/>
                <a:gd name="connsiteY0" fmla="*/ 0 h 673315"/>
                <a:gd name="connsiteX1" fmla="*/ 540709 w 540709"/>
                <a:gd name="connsiteY1" fmla="*/ 204698 h 673315"/>
                <a:gd name="connsiteX2" fmla="*/ 242030 w 540709"/>
                <a:gd name="connsiteY2" fmla="*/ 466042 h 673315"/>
                <a:gd name="connsiteX3" fmla="*/ 242030 w 540709"/>
                <a:gd name="connsiteY3" fmla="*/ 464757 h 673315"/>
                <a:gd name="connsiteX4" fmla="*/ 0 w 540709"/>
                <a:gd name="connsiteY4" fmla="*/ 673315 h 673315"/>
                <a:gd name="connsiteX5" fmla="*/ 0 w 540709"/>
                <a:gd name="connsiteY5" fmla="*/ 468617 h 673315"/>
                <a:gd name="connsiteX6" fmla="*/ 242033 w 540709"/>
                <a:gd name="connsiteY6" fmla="*/ 258769 h 673315"/>
                <a:gd name="connsiteX7" fmla="*/ 242033 w 540709"/>
                <a:gd name="connsiteY7" fmla="*/ 260054 h 67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709" h="673315">
                  <a:moveTo>
                    <a:pt x="540709" y="0"/>
                  </a:moveTo>
                  <a:lnTo>
                    <a:pt x="540709" y="204698"/>
                  </a:lnTo>
                  <a:lnTo>
                    <a:pt x="242030" y="466042"/>
                  </a:lnTo>
                  <a:lnTo>
                    <a:pt x="242030" y="464757"/>
                  </a:lnTo>
                  <a:lnTo>
                    <a:pt x="0" y="673315"/>
                  </a:lnTo>
                  <a:lnTo>
                    <a:pt x="0" y="468617"/>
                  </a:lnTo>
                  <a:lnTo>
                    <a:pt x="242033" y="258769"/>
                  </a:lnTo>
                  <a:lnTo>
                    <a:pt x="242033" y="26005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7003639" y="1096962"/>
              <a:ext cx="1663331" cy="1544889"/>
            </a:xfrm>
            <a:custGeom>
              <a:avLst/>
              <a:gdLst>
                <a:gd name="T0" fmla="*/ 464 w 1291"/>
                <a:gd name="T1" fmla="*/ 66 h 1201"/>
                <a:gd name="T2" fmla="*/ 464 w 1291"/>
                <a:gd name="T3" fmla="*/ 434 h 1201"/>
                <a:gd name="T4" fmla="*/ 469 w 1291"/>
                <a:gd name="T5" fmla="*/ 472 h 1201"/>
                <a:gd name="T6" fmla="*/ 481 w 1291"/>
                <a:gd name="T7" fmla="*/ 509 h 1201"/>
                <a:gd name="T8" fmla="*/ 501 w 1291"/>
                <a:gd name="T9" fmla="*/ 542 h 1201"/>
                <a:gd name="T10" fmla="*/ 527 w 1291"/>
                <a:gd name="T11" fmla="*/ 571 h 1201"/>
                <a:gd name="T12" fmla="*/ 558 w 1291"/>
                <a:gd name="T13" fmla="*/ 595 h 1201"/>
                <a:gd name="T14" fmla="*/ 595 w 1291"/>
                <a:gd name="T15" fmla="*/ 614 h 1201"/>
                <a:gd name="T16" fmla="*/ 635 w 1291"/>
                <a:gd name="T17" fmla="*/ 627 h 1201"/>
                <a:gd name="T18" fmla="*/ 678 w 1291"/>
                <a:gd name="T19" fmla="*/ 633 h 1201"/>
                <a:gd name="T20" fmla="*/ 694 w 1291"/>
                <a:gd name="T21" fmla="*/ 635 h 1201"/>
                <a:gd name="T22" fmla="*/ 871 w 1291"/>
                <a:gd name="T23" fmla="*/ 471 h 1201"/>
                <a:gd name="T24" fmla="*/ 1291 w 1291"/>
                <a:gd name="T25" fmla="*/ 836 h 1201"/>
                <a:gd name="T26" fmla="*/ 871 w 1291"/>
                <a:gd name="T27" fmla="*/ 1201 h 1201"/>
                <a:gd name="T28" fmla="*/ 725 w 1291"/>
                <a:gd name="T29" fmla="*/ 1038 h 1201"/>
                <a:gd name="T30" fmla="*/ 694 w 1291"/>
                <a:gd name="T31" fmla="*/ 1038 h 1201"/>
                <a:gd name="T32" fmla="*/ 678 w 1291"/>
                <a:gd name="T33" fmla="*/ 1037 h 1201"/>
                <a:gd name="T34" fmla="*/ 596 w 1291"/>
                <a:gd name="T35" fmla="*/ 1032 h 1201"/>
                <a:gd name="T36" fmla="*/ 516 w 1291"/>
                <a:gd name="T37" fmla="*/ 1017 h 1201"/>
                <a:gd name="T38" fmla="*/ 440 w 1291"/>
                <a:gd name="T39" fmla="*/ 995 h 1201"/>
                <a:gd name="T40" fmla="*/ 368 w 1291"/>
                <a:gd name="T41" fmla="*/ 966 h 1201"/>
                <a:gd name="T42" fmla="*/ 328 w 1291"/>
                <a:gd name="T43" fmla="*/ 947 h 1201"/>
                <a:gd name="T44" fmla="*/ 252 w 1291"/>
                <a:gd name="T45" fmla="*/ 899 h 1201"/>
                <a:gd name="T46" fmla="*/ 185 w 1291"/>
                <a:gd name="T47" fmla="*/ 844 h 1201"/>
                <a:gd name="T48" fmla="*/ 127 w 1291"/>
                <a:gd name="T49" fmla="*/ 781 h 1201"/>
                <a:gd name="T50" fmla="*/ 78 w 1291"/>
                <a:gd name="T51" fmla="*/ 714 h 1201"/>
                <a:gd name="T52" fmla="*/ 41 w 1291"/>
                <a:gd name="T53" fmla="*/ 640 h 1201"/>
                <a:gd name="T54" fmla="*/ 14 w 1291"/>
                <a:gd name="T55" fmla="*/ 559 h 1201"/>
                <a:gd name="T56" fmla="*/ 1 w 1291"/>
                <a:gd name="T57" fmla="*/ 477 h 1201"/>
                <a:gd name="T58" fmla="*/ 0 w 1291"/>
                <a:gd name="T59" fmla="*/ 66 h 1201"/>
                <a:gd name="T60" fmla="*/ 70 w 1291"/>
                <a:gd name="T61" fmla="*/ 66 h 1201"/>
                <a:gd name="T62" fmla="*/ 389 w 1291"/>
                <a:gd name="T63" fmla="*/ 66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1" h="1201">
                  <a:moveTo>
                    <a:pt x="464" y="0"/>
                  </a:moveTo>
                  <a:lnTo>
                    <a:pt x="464" y="66"/>
                  </a:lnTo>
                  <a:lnTo>
                    <a:pt x="464" y="434"/>
                  </a:lnTo>
                  <a:lnTo>
                    <a:pt x="464" y="434"/>
                  </a:lnTo>
                  <a:lnTo>
                    <a:pt x="466" y="453"/>
                  </a:lnTo>
                  <a:lnTo>
                    <a:pt x="469" y="472"/>
                  </a:lnTo>
                  <a:lnTo>
                    <a:pt x="474" y="492"/>
                  </a:lnTo>
                  <a:lnTo>
                    <a:pt x="481" y="509"/>
                  </a:lnTo>
                  <a:lnTo>
                    <a:pt x="490" y="526"/>
                  </a:lnTo>
                  <a:lnTo>
                    <a:pt x="501" y="542"/>
                  </a:lnTo>
                  <a:lnTo>
                    <a:pt x="513" y="558"/>
                  </a:lnTo>
                  <a:lnTo>
                    <a:pt x="527" y="571"/>
                  </a:lnTo>
                  <a:lnTo>
                    <a:pt x="542" y="583"/>
                  </a:lnTo>
                  <a:lnTo>
                    <a:pt x="558" y="595"/>
                  </a:lnTo>
                  <a:lnTo>
                    <a:pt x="575" y="606"/>
                  </a:lnTo>
                  <a:lnTo>
                    <a:pt x="595" y="614"/>
                  </a:lnTo>
                  <a:lnTo>
                    <a:pt x="614" y="622"/>
                  </a:lnTo>
                  <a:lnTo>
                    <a:pt x="635" y="627"/>
                  </a:lnTo>
                  <a:lnTo>
                    <a:pt x="657" y="632"/>
                  </a:lnTo>
                  <a:lnTo>
                    <a:pt x="678" y="633"/>
                  </a:lnTo>
                  <a:lnTo>
                    <a:pt x="678" y="633"/>
                  </a:lnTo>
                  <a:lnTo>
                    <a:pt x="694" y="635"/>
                  </a:lnTo>
                  <a:lnTo>
                    <a:pt x="871" y="635"/>
                  </a:lnTo>
                  <a:lnTo>
                    <a:pt x="871" y="471"/>
                  </a:lnTo>
                  <a:lnTo>
                    <a:pt x="1060" y="635"/>
                  </a:lnTo>
                  <a:lnTo>
                    <a:pt x="1291" y="836"/>
                  </a:lnTo>
                  <a:lnTo>
                    <a:pt x="1060" y="1038"/>
                  </a:lnTo>
                  <a:lnTo>
                    <a:pt x="871" y="1201"/>
                  </a:lnTo>
                  <a:lnTo>
                    <a:pt x="871" y="1038"/>
                  </a:lnTo>
                  <a:lnTo>
                    <a:pt x="725" y="1038"/>
                  </a:lnTo>
                  <a:lnTo>
                    <a:pt x="694" y="1038"/>
                  </a:lnTo>
                  <a:lnTo>
                    <a:pt x="694" y="1038"/>
                  </a:lnTo>
                  <a:lnTo>
                    <a:pt x="678" y="1037"/>
                  </a:lnTo>
                  <a:lnTo>
                    <a:pt x="678" y="1037"/>
                  </a:lnTo>
                  <a:lnTo>
                    <a:pt x="637" y="1035"/>
                  </a:lnTo>
                  <a:lnTo>
                    <a:pt x="596" y="1032"/>
                  </a:lnTo>
                  <a:lnTo>
                    <a:pt x="556" y="1026"/>
                  </a:lnTo>
                  <a:lnTo>
                    <a:pt x="516" y="1017"/>
                  </a:lnTo>
                  <a:lnTo>
                    <a:pt x="477" y="1008"/>
                  </a:lnTo>
                  <a:lnTo>
                    <a:pt x="440" y="995"/>
                  </a:lnTo>
                  <a:lnTo>
                    <a:pt x="403" y="982"/>
                  </a:lnTo>
                  <a:lnTo>
                    <a:pt x="368" y="966"/>
                  </a:lnTo>
                  <a:lnTo>
                    <a:pt x="368" y="966"/>
                  </a:lnTo>
                  <a:lnTo>
                    <a:pt x="328" y="947"/>
                  </a:lnTo>
                  <a:lnTo>
                    <a:pt x="289" y="924"/>
                  </a:lnTo>
                  <a:lnTo>
                    <a:pt x="252" y="899"/>
                  </a:lnTo>
                  <a:lnTo>
                    <a:pt x="217" y="873"/>
                  </a:lnTo>
                  <a:lnTo>
                    <a:pt x="185" y="844"/>
                  </a:lnTo>
                  <a:lnTo>
                    <a:pt x="154" y="813"/>
                  </a:lnTo>
                  <a:lnTo>
                    <a:pt x="127" y="781"/>
                  </a:lnTo>
                  <a:lnTo>
                    <a:pt x="101" y="749"/>
                  </a:lnTo>
                  <a:lnTo>
                    <a:pt x="78" y="714"/>
                  </a:lnTo>
                  <a:lnTo>
                    <a:pt x="57" y="677"/>
                  </a:lnTo>
                  <a:lnTo>
                    <a:pt x="41" y="640"/>
                  </a:lnTo>
                  <a:lnTo>
                    <a:pt x="27" y="599"/>
                  </a:lnTo>
                  <a:lnTo>
                    <a:pt x="14" y="559"/>
                  </a:lnTo>
                  <a:lnTo>
                    <a:pt x="6" y="519"/>
                  </a:lnTo>
                  <a:lnTo>
                    <a:pt x="1" y="477"/>
                  </a:lnTo>
                  <a:lnTo>
                    <a:pt x="0" y="434"/>
                  </a:lnTo>
                  <a:lnTo>
                    <a:pt x="0" y="66"/>
                  </a:lnTo>
                  <a:lnTo>
                    <a:pt x="0" y="3"/>
                  </a:lnTo>
                  <a:lnTo>
                    <a:pt x="70" y="66"/>
                  </a:lnTo>
                  <a:lnTo>
                    <a:pt x="230" y="204"/>
                  </a:lnTo>
                  <a:lnTo>
                    <a:pt x="389" y="66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7003639" y="1673721"/>
              <a:ext cx="896036" cy="981006"/>
            </a:xfrm>
            <a:custGeom>
              <a:avLst/>
              <a:gdLst>
                <a:gd name="T0" fmla="*/ 694 w 694"/>
                <a:gd name="T1" fmla="*/ 603 h 762"/>
                <a:gd name="T2" fmla="*/ 694 w 694"/>
                <a:gd name="T3" fmla="*/ 762 h 762"/>
                <a:gd name="T4" fmla="*/ 694 w 694"/>
                <a:gd name="T5" fmla="*/ 762 h 762"/>
                <a:gd name="T6" fmla="*/ 678 w 694"/>
                <a:gd name="T7" fmla="*/ 762 h 762"/>
                <a:gd name="T8" fmla="*/ 678 w 694"/>
                <a:gd name="T9" fmla="*/ 762 h 762"/>
                <a:gd name="T10" fmla="*/ 637 w 694"/>
                <a:gd name="T11" fmla="*/ 761 h 762"/>
                <a:gd name="T12" fmla="*/ 596 w 694"/>
                <a:gd name="T13" fmla="*/ 758 h 762"/>
                <a:gd name="T14" fmla="*/ 556 w 694"/>
                <a:gd name="T15" fmla="*/ 751 h 762"/>
                <a:gd name="T16" fmla="*/ 516 w 694"/>
                <a:gd name="T17" fmla="*/ 743 h 762"/>
                <a:gd name="T18" fmla="*/ 477 w 694"/>
                <a:gd name="T19" fmla="*/ 733 h 762"/>
                <a:gd name="T20" fmla="*/ 440 w 694"/>
                <a:gd name="T21" fmla="*/ 721 h 762"/>
                <a:gd name="T22" fmla="*/ 403 w 694"/>
                <a:gd name="T23" fmla="*/ 708 h 762"/>
                <a:gd name="T24" fmla="*/ 368 w 694"/>
                <a:gd name="T25" fmla="*/ 692 h 762"/>
                <a:gd name="T26" fmla="*/ 368 w 694"/>
                <a:gd name="T27" fmla="*/ 692 h 762"/>
                <a:gd name="T28" fmla="*/ 328 w 694"/>
                <a:gd name="T29" fmla="*/ 671 h 762"/>
                <a:gd name="T30" fmla="*/ 289 w 694"/>
                <a:gd name="T31" fmla="*/ 648 h 762"/>
                <a:gd name="T32" fmla="*/ 252 w 694"/>
                <a:gd name="T33" fmla="*/ 624 h 762"/>
                <a:gd name="T34" fmla="*/ 217 w 694"/>
                <a:gd name="T35" fmla="*/ 598 h 762"/>
                <a:gd name="T36" fmla="*/ 185 w 694"/>
                <a:gd name="T37" fmla="*/ 569 h 762"/>
                <a:gd name="T38" fmla="*/ 154 w 694"/>
                <a:gd name="T39" fmla="*/ 539 h 762"/>
                <a:gd name="T40" fmla="*/ 127 w 694"/>
                <a:gd name="T41" fmla="*/ 507 h 762"/>
                <a:gd name="T42" fmla="*/ 101 w 694"/>
                <a:gd name="T43" fmla="*/ 473 h 762"/>
                <a:gd name="T44" fmla="*/ 78 w 694"/>
                <a:gd name="T45" fmla="*/ 438 h 762"/>
                <a:gd name="T46" fmla="*/ 57 w 694"/>
                <a:gd name="T47" fmla="*/ 402 h 762"/>
                <a:gd name="T48" fmla="*/ 41 w 694"/>
                <a:gd name="T49" fmla="*/ 364 h 762"/>
                <a:gd name="T50" fmla="*/ 27 w 694"/>
                <a:gd name="T51" fmla="*/ 325 h 762"/>
                <a:gd name="T52" fmla="*/ 14 w 694"/>
                <a:gd name="T53" fmla="*/ 285 h 762"/>
                <a:gd name="T54" fmla="*/ 6 w 694"/>
                <a:gd name="T55" fmla="*/ 243 h 762"/>
                <a:gd name="T56" fmla="*/ 1 w 694"/>
                <a:gd name="T57" fmla="*/ 201 h 762"/>
                <a:gd name="T58" fmla="*/ 0 w 694"/>
                <a:gd name="T59" fmla="*/ 160 h 762"/>
                <a:gd name="T60" fmla="*/ 0 w 694"/>
                <a:gd name="T61" fmla="*/ 0 h 762"/>
                <a:gd name="T62" fmla="*/ 0 w 694"/>
                <a:gd name="T63" fmla="*/ 0 h 762"/>
                <a:gd name="T64" fmla="*/ 1 w 694"/>
                <a:gd name="T65" fmla="*/ 42 h 762"/>
                <a:gd name="T66" fmla="*/ 6 w 694"/>
                <a:gd name="T67" fmla="*/ 84 h 762"/>
                <a:gd name="T68" fmla="*/ 14 w 694"/>
                <a:gd name="T69" fmla="*/ 126 h 762"/>
                <a:gd name="T70" fmla="*/ 27 w 694"/>
                <a:gd name="T71" fmla="*/ 166 h 762"/>
                <a:gd name="T72" fmla="*/ 41 w 694"/>
                <a:gd name="T73" fmla="*/ 205 h 762"/>
                <a:gd name="T74" fmla="*/ 57 w 694"/>
                <a:gd name="T75" fmla="*/ 243 h 762"/>
                <a:gd name="T76" fmla="*/ 78 w 694"/>
                <a:gd name="T77" fmla="*/ 278 h 762"/>
                <a:gd name="T78" fmla="*/ 101 w 694"/>
                <a:gd name="T79" fmla="*/ 314 h 762"/>
                <a:gd name="T80" fmla="*/ 127 w 694"/>
                <a:gd name="T81" fmla="*/ 348 h 762"/>
                <a:gd name="T82" fmla="*/ 154 w 694"/>
                <a:gd name="T83" fmla="*/ 380 h 762"/>
                <a:gd name="T84" fmla="*/ 185 w 694"/>
                <a:gd name="T85" fmla="*/ 410 h 762"/>
                <a:gd name="T86" fmla="*/ 217 w 694"/>
                <a:gd name="T87" fmla="*/ 439 h 762"/>
                <a:gd name="T88" fmla="*/ 252 w 694"/>
                <a:gd name="T89" fmla="*/ 465 h 762"/>
                <a:gd name="T90" fmla="*/ 289 w 694"/>
                <a:gd name="T91" fmla="*/ 489 h 762"/>
                <a:gd name="T92" fmla="*/ 328 w 694"/>
                <a:gd name="T93" fmla="*/ 512 h 762"/>
                <a:gd name="T94" fmla="*/ 368 w 694"/>
                <a:gd name="T95" fmla="*/ 533 h 762"/>
                <a:gd name="T96" fmla="*/ 368 w 694"/>
                <a:gd name="T97" fmla="*/ 533 h 762"/>
                <a:gd name="T98" fmla="*/ 403 w 694"/>
                <a:gd name="T99" fmla="*/ 549 h 762"/>
                <a:gd name="T100" fmla="*/ 440 w 694"/>
                <a:gd name="T101" fmla="*/ 561 h 762"/>
                <a:gd name="T102" fmla="*/ 477 w 694"/>
                <a:gd name="T103" fmla="*/ 573 h 762"/>
                <a:gd name="T104" fmla="*/ 516 w 694"/>
                <a:gd name="T105" fmla="*/ 584 h 762"/>
                <a:gd name="T106" fmla="*/ 556 w 694"/>
                <a:gd name="T107" fmla="*/ 592 h 762"/>
                <a:gd name="T108" fmla="*/ 596 w 694"/>
                <a:gd name="T109" fmla="*/ 597 h 762"/>
                <a:gd name="T110" fmla="*/ 637 w 694"/>
                <a:gd name="T111" fmla="*/ 602 h 762"/>
                <a:gd name="T112" fmla="*/ 678 w 694"/>
                <a:gd name="T113" fmla="*/ 603 h 762"/>
                <a:gd name="T114" fmla="*/ 678 w 694"/>
                <a:gd name="T115" fmla="*/ 603 h 762"/>
                <a:gd name="T116" fmla="*/ 694 w 694"/>
                <a:gd name="T117" fmla="*/ 60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4" h="762">
                  <a:moveTo>
                    <a:pt x="694" y="603"/>
                  </a:moveTo>
                  <a:lnTo>
                    <a:pt x="694" y="762"/>
                  </a:lnTo>
                  <a:lnTo>
                    <a:pt x="694" y="762"/>
                  </a:lnTo>
                  <a:lnTo>
                    <a:pt x="678" y="762"/>
                  </a:lnTo>
                  <a:lnTo>
                    <a:pt x="678" y="762"/>
                  </a:lnTo>
                  <a:lnTo>
                    <a:pt x="637" y="761"/>
                  </a:lnTo>
                  <a:lnTo>
                    <a:pt x="596" y="758"/>
                  </a:lnTo>
                  <a:lnTo>
                    <a:pt x="556" y="751"/>
                  </a:lnTo>
                  <a:lnTo>
                    <a:pt x="516" y="743"/>
                  </a:lnTo>
                  <a:lnTo>
                    <a:pt x="477" y="733"/>
                  </a:lnTo>
                  <a:lnTo>
                    <a:pt x="440" y="721"/>
                  </a:lnTo>
                  <a:lnTo>
                    <a:pt x="403" y="708"/>
                  </a:lnTo>
                  <a:lnTo>
                    <a:pt x="368" y="692"/>
                  </a:lnTo>
                  <a:lnTo>
                    <a:pt x="368" y="692"/>
                  </a:lnTo>
                  <a:lnTo>
                    <a:pt x="328" y="671"/>
                  </a:lnTo>
                  <a:lnTo>
                    <a:pt x="289" y="648"/>
                  </a:lnTo>
                  <a:lnTo>
                    <a:pt x="252" y="624"/>
                  </a:lnTo>
                  <a:lnTo>
                    <a:pt x="217" y="598"/>
                  </a:lnTo>
                  <a:lnTo>
                    <a:pt x="185" y="569"/>
                  </a:lnTo>
                  <a:lnTo>
                    <a:pt x="154" y="539"/>
                  </a:lnTo>
                  <a:lnTo>
                    <a:pt x="127" y="507"/>
                  </a:lnTo>
                  <a:lnTo>
                    <a:pt x="101" y="473"/>
                  </a:lnTo>
                  <a:lnTo>
                    <a:pt x="78" y="438"/>
                  </a:lnTo>
                  <a:lnTo>
                    <a:pt x="57" y="402"/>
                  </a:lnTo>
                  <a:lnTo>
                    <a:pt x="41" y="364"/>
                  </a:lnTo>
                  <a:lnTo>
                    <a:pt x="27" y="325"/>
                  </a:lnTo>
                  <a:lnTo>
                    <a:pt x="14" y="285"/>
                  </a:lnTo>
                  <a:lnTo>
                    <a:pt x="6" y="243"/>
                  </a:lnTo>
                  <a:lnTo>
                    <a:pt x="1" y="201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2"/>
                  </a:lnTo>
                  <a:lnTo>
                    <a:pt x="6" y="84"/>
                  </a:lnTo>
                  <a:lnTo>
                    <a:pt x="14" y="126"/>
                  </a:lnTo>
                  <a:lnTo>
                    <a:pt x="27" y="166"/>
                  </a:lnTo>
                  <a:lnTo>
                    <a:pt x="41" y="205"/>
                  </a:lnTo>
                  <a:lnTo>
                    <a:pt x="57" y="243"/>
                  </a:lnTo>
                  <a:lnTo>
                    <a:pt x="78" y="278"/>
                  </a:lnTo>
                  <a:lnTo>
                    <a:pt x="101" y="314"/>
                  </a:lnTo>
                  <a:lnTo>
                    <a:pt x="127" y="348"/>
                  </a:lnTo>
                  <a:lnTo>
                    <a:pt x="154" y="380"/>
                  </a:lnTo>
                  <a:lnTo>
                    <a:pt x="185" y="410"/>
                  </a:lnTo>
                  <a:lnTo>
                    <a:pt x="217" y="439"/>
                  </a:lnTo>
                  <a:lnTo>
                    <a:pt x="252" y="465"/>
                  </a:lnTo>
                  <a:lnTo>
                    <a:pt x="289" y="489"/>
                  </a:lnTo>
                  <a:lnTo>
                    <a:pt x="328" y="512"/>
                  </a:lnTo>
                  <a:lnTo>
                    <a:pt x="368" y="533"/>
                  </a:lnTo>
                  <a:lnTo>
                    <a:pt x="368" y="533"/>
                  </a:lnTo>
                  <a:lnTo>
                    <a:pt x="403" y="549"/>
                  </a:lnTo>
                  <a:lnTo>
                    <a:pt x="440" y="561"/>
                  </a:lnTo>
                  <a:lnTo>
                    <a:pt x="477" y="573"/>
                  </a:lnTo>
                  <a:lnTo>
                    <a:pt x="516" y="584"/>
                  </a:lnTo>
                  <a:lnTo>
                    <a:pt x="556" y="592"/>
                  </a:lnTo>
                  <a:lnTo>
                    <a:pt x="596" y="597"/>
                  </a:lnTo>
                  <a:lnTo>
                    <a:pt x="637" y="602"/>
                  </a:lnTo>
                  <a:lnTo>
                    <a:pt x="678" y="603"/>
                  </a:lnTo>
                  <a:lnTo>
                    <a:pt x="678" y="603"/>
                  </a:lnTo>
                  <a:lnTo>
                    <a:pt x="694" y="6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376623" y="1747836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6623" y="4103750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1" y="1449547"/>
            <a:ext cx="3034194" cy="3770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>
            <a:fillRect/>
          </a:stretch>
        </p:blipFill>
        <p:spPr>
          <a:xfrm>
            <a:off x="0" y="-1"/>
            <a:ext cx="12170006" cy="6858001"/>
          </a:xfrm>
          <a:prstGeom prst="rect">
            <a:avLst/>
          </a:prstGeom>
        </p:spPr>
      </p:pic>
      <p:sp>
        <p:nvSpPr>
          <p:cNvPr id="4" name="文本框 19"/>
          <p:cNvSpPr txBox="1"/>
          <p:nvPr/>
        </p:nvSpPr>
        <p:spPr>
          <a:xfrm>
            <a:off x="928450" y="1455620"/>
            <a:ext cx="13254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3900" dirty="0" smtClean="0">
                <a:solidFill>
                  <a:prstClr val="black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zh-CN" altLang="en-US" sz="23900" dirty="0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" name="文本框 23"/>
          <p:cNvSpPr txBox="1"/>
          <p:nvPr/>
        </p:nvSpPr>
        <p:spPr>
          <a:xfrm>
            <a:off x="2188127" y="2905163"/>
            <a:ext cx="385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cs typeface="+mn-ea"/>
                <a:sym typeface="+mn-lt"/>
              </a:rPr>
              <a:t>父亲节活动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1" y="798989"/>
            <a:ext cx="3317017" cy="54997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88127" y="3745446"/>
            <a:ext cx="577461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73899" y="6623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83443" y="1819551"/>
            <a:ext cx="3403618" cy="3464896"/>
            <a:chOff x="4556366" y="2413425"/>
            <a:chExt cx="3544957" cy="3611640"/>
          </a:xfrm>
        </p:grpSpPr>
        <p:sp>
          <p:nvSpPr>
            <p:cNvPr id="11" name="TextBox 93"/>
            <p:cNvSpPr txBox="1"/>
            <p:nvPr/>
          </p:nvSpPr>
          <p:spPr>
            <a:xfrm>
              <a:off x="4556366" y="2413425"/>
              <a:ext cx="1620000" cy="162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902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322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741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61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644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3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83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6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S</a:t>
              </a:r>
              <a:endParaRPr lang="zh-CN" altLang="en-US" sz="6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94"/>
            <p:cNvSpPr txBox="1"/>
            <p:nvPr/>
          </p:nvSpPr>
          <p:spPr>
            <a:xfrm>
              <a:off x="6481323" y="2413425"/>
              <a:ext cx="1620000" cy="1620000"/>
            </a:xfrm>
            <a:prstGeom prst="ellipse">
              <a:avLst/>
            </a:prstGeom>
            <a:solidFill>
              <a:srgbClr val="62BFCB"/>
            </a:solidFill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902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322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741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61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644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3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83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6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W</a:t>
              </a:r>
              <a:endParaRPr lang="zh-CN" altLang="en-US" sz="6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95"/>
            <p:cNvSpPr txBox="1"/>
            <p:nvPr/>
          </p:nvSpPr>
          <p:spPr>
            <a:xfrm>
              <a:off x="4556366" y="4405065"/>
              <a:ext cx="1620000" cy="1620000"/>
            </a:xfrm>
            <a:prstGeom prst="ellipse">
              <a:avLst/>
            </a:prstGeom>
            <a:solidFill>
              <a:srgbClr val="62BFCB"/>
            </a:solidFill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902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322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741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61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644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3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83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6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O</a:t>
              </a:r>
              <a:endParaRPr lang="zh-CN" altLang="en-US" sz="6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96"/>
            <p:cNvSpPr txBox="1"/>
            <p:nvPr/>
          </p:nvSpPr>
          <p:spPr>
            <a:xfrm>
              <a:off x="6481323" y="4405065"/>
              <a:ext cx="1620000" cy="162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902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322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741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161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644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3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83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6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</a:t>
              </a:r>
              <a:endParaRPr lang="zh-CN" altLang="en-US" sz="6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573899" y="1782765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3899" y="3845788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16707" y="1756241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16707" y="3845788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16200000" flipV="1">
            <a:off x="5568162" y="2137983"/>
            <a:ext cx="394330" cy="23279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3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16200000" flipV="1">
            <a:off x="5568162" y="3666849"/>
            <a:ext cx="394330" cy="23279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3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V="1">
            <a:off x="5568162" y="5260800"/>
            <a:ext cx="394330" cy="23279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3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1258541"/>
            <a:ext cx="4486749" cy="473848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332845" y="1681200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32845" y="3192759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86958" y="4804017"/>
            <a:ext cx="5202208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300378" y="1764437"/>
            <a:ext cx="8065563" cy="2290856"/>
          </a:xfrm>
          <a:prstGeom prst="rect">
            <a:avLst/>
          </a:prstGeom>
          <a:solidFill>
            <a:srgbClr val="DC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97" y="1733365"/>
            <a:ext cx="3528346" cy="33601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36833" y="1906125"/>
            <a:ext cx="2204621" cy="928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3200" b="1">
                <a:cs typeface="+mn-ea"/>
                <a:sym typeface="+mn-lt"/>
              </a:rPr>
              <a:t>输入标题</a:t>
            </a:r>
            <a:endParaRPr lang="en-US" altLang="zh-CN" sz="2000" b="1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6833" y="2887107"/>
            <a:ext cx="5558266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6833" y="4328922"/>
            <a:ext cx="5558266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8" t="28351" b="28378"/>
          <a:stretch>
            <a:fillRect/>
          </a:stretch>
        </p:blipFill>
        <p:spPr>
          <a:xfrm rot="20168091">
            <a:off x="221661" y="-317183"/>
            <a:ext cx="4580742" cy="263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>
            <a:fillRect/>
          </a:stretch>
        </p:blipFill>
        <p:spPr>
          <a:xfrm>
            <a:off x="0" y="-1"/>
            <a:ext cx="12170006" cy="6858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94292" y="2959876"/>
            <a:ext cx="510170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dirty="0">
                <a:cs typeface="+mn-ea"/>
                <a:sym typeface="+mn-lt"/>
              </a:rPr>
              <a:t>感谢您的欣赏</a:t>
            </a:r>
          </a:p>
        </p:txBody>
      </p:sp>
      <p:sp>
        <p:nvSpPr>
          <p:cNvPr id="8" name="文本框 21"/>
          <p:cNvSpPr txBox="1"/>
          <p:nvPr/>
        </p:nvSpPr>
        <p:spPr>
          <a:xfrm>
            <a:off x="1135781" y="4866702"/>
            <a:ext cx="1819923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dirty="0"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cs typeface="+mn-ea"/>
                <a:sym typeface="+mn-lt"/>
              </a:rPr>
              <a:t>：</a:t>
            </a:r>
            <a:r>
              <a:rPr lang="en-US" sz="1600" dirty="0" smtClean="0">
                <a:cs typeface="+mn-ea"/>
                <a:sym typeface="+mn-lt"/>
              </a:rPr>
              <a:t>xxx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9710" y="3887366"/>
            <a:ext cx="4908711" cy="689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</a:t>
            </a:r>
            <a:endParaRPr lang="zh-CN" altLang="en-US" sz="1050">
              <a:effectLst/>
              <a:cs typeface="+mn-ea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993160" y="1933397"/>
            <a:ext cx="3431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b="1" spc="300" dirty="0">
                <a:cs typeface="+mn-ea"/>
                <a:sym typeface="+mn-lt"/>
              </a:rPr>
              <a:t>父亲节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958786"/>
            <a:ext cx="3317017" cy="54997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sp>
        <p:nvSpPr>
          <p:cNvPr id="4" name="椭圆 3"/>
          <p:cNvSpPr/>
          <p:nvPr/>
        </p:nvSpPr>
        <p:spPr>
          <a:xfrm>
            <a:off x="8506636" y="3924410"/>
            <a:ext cx="1020932" cy="1020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281913" y="1788491"/>
            <a:ext cx="1020932" cy="1020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5399082" y="1914236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>
                <a:cs typeface="+mn-ea"/>
                <a:sym typeface="+mn-lt"/>
              </a:rPr>
              <a:t>1</a:t>
            </a:r>
            <a:endParaRPr lang="zh-CN" altLang="en-US" sz="4400">
              <a:cs typeface="+mn-ea"/>
              <a:sym typeface="+mn-lt"/>
            </a:endParaRPr>
          </a:p>
        </p:txBody>
      </p:sp>
      <p:sp>
        <p:nvSpPr>
          <p:cNvPr id="7" name="文本框 23"/>
          <p:cNvSpPr txBox="1"/>
          <p:nvPr/>
        </p:nvSpPr>
        <p:spPr>
          <a:xfrm>
            <a:off x="4731485" y="3007371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cs typeface="+mn-ea"/>
                <a:sym typeface="+mn-lt"/>
              </a:rPr>
              <a:t>父亲节来源</a:t>
            </a:r>
          </a:p>
        </p:txBody>
      </p:sp>
      <p:sp>
        <p:nvSpPr>
          <p:cNvPr id="8" name="椭圆 7"/>
          <p:cNvSpPr/>
          <p:nvPr/>
        </p:nvSpPr>
        <p:spPr>
          <a:xfrm>
            <a:off x="8506636" y="1786495"/>
            <a:ext cx="1020932" cy="1020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19"/>
          <p:cNvSpPr txBox="1"/>
          <p:nvPr/>
        </p:nvSpPr>
        <p:spPr>
          <a:xfrm>
            <a:off x="8623805" y="1912240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>
                <a:cs typeface="+mn-ea"/>
                <a:sym typeface="+mn-lt"/>
              </a:rPr>
              <a:t>2</a:t>
            </a:r>
            <a:endParaRPr lang="zh-CN" altLang="en-US" sz="4400">
              <a:cs typeface="+mn-ea"/>
              <a:sym typeface="+mn-lt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7956208" y="3005375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cs typeface="+mn-ea"/>
                <a:sym typeface="+mn-lt"/>
              </a:rPr>
              <a:t>父亲与子女</a:t>
            </a:r>
          </a:p>
        </p:txBody>
      </p:sp>
      <p:sp>
        <p:nvSpPr>
          <p:cNvPr id="11" name="椭圆 10"/>
          <p:cNvSpPr/>
          <p:nvPr/>
        </p:nvSpPr>
        <p:spPr>
          <a:xfrm>
            <a:off x="5281913" y="3924410"/>
            <a:ext cx="1020932" cy="1020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9"/>
          <p:cNvSpPr txBox="1"/>
          <p:nvPr/>
        </p:nvSpPr>
        <p:spPr>
          <a:xfrm>
            <a:off x="5399082" y="4050155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>
                <a:cs typeface="+mn-ea"/>
                <a:sym typeface="+mn-lt"/>
              </a:rPr>
              <a:t>3</a:t>
            </a:r>
            <a:endParaRPr lang="zh-CN" altLang="en-US" sz="4400">
              <a:cs typeface="+mn-ea"/>
              <a:sym typeface="+mn-lt"/>
            </a:endParaRPr>
          </a:p>
        </p:txBody>
      </p:sp>
      <p:sp>
        <p:nvSpPr>
          <p:cNvPr id="13" name="文本框 23"/>
          <p:cNvSpPr txBox="1"/>
          <p:nvPr/>
        </p:nvSpPr>
        <p:spPr>
          <a:xfrm>
            <a:off x="4741010" y="5143290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cs typeface="+mn-ea"/>
                <a:sym typeface="+mn-lt"/>
              </a:rPr>
              <a:t>父亲节祝福</a:t>
            </a:r>
          </a:p>
        </p:txBody>
      </p:sp>
      <p:sp>
        <p:nvSpPr>
          <p:cNvPr id="14" name="文本框 19"/>
          <p:cNvSpPr txBox="1"/>
          <p:nvPr/>
        </p:nvSpPr>
        <p:spPr>
          <a:xfrm>
            <a:off x="8623805" y="4048159"/>
            <a:ext cx="78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>
                <a:cs typeface="+mn-ea"/>
                <a:sym typeface="+mn-lt"/>
              </a:rPr>
              <a:t>4</a:t>
            </a:r>
            <a:endParaRPr lang="zh-CN" altLang="en-US" sz="4400">
              <a:cs typeface="+mn-ea"/>
              <a:sym typeface="+mn-lt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7956208" y="5141294"/>
            <a:ext cx="208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>
                <a:cs typeface="+mn-ea"/>
                <a:sym typeface="+mn-lt"/>
              </a:rPr>
              <a:t>父亲节活动</a:t>
            </a:r>
          </a:p>
        </p:txBody>
      </p:sp>
      <p:sp>
        <p:nvSpPr>
          <p:cNvPr id="16" name="矩形 15"/>
          <p:cNvSpPr/>
          <p:nvPr/>
        </p:nvSpPr>
        <p:spPr>
          <a:xfrm>
            <a:off x="2150834" y="2693942"/>
            <a:ext cx="977858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>
                <a:cs typeface="+mn-ea"/>
                <a:sym typeface="+mn-lt"/>
              </a:rPr>
              <a:t>目录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>
            <a:fillRect/>
          </a:stretch>
        </p:blipFill>
        <p:spPr>
          <a:xfrm>
            <a:off x="0" y="-1"/>
            <a:ext cx="12170006" cy="6858001"/>
          </a:xfrm>
          <a:prstGeom prst="rect">
            <a:avLst/>
          </a:prstGeom>
        </p:spPr>
      </p:pic>
      <p:sp>
        <p:nvSpPr>
          <p:cNvPr id="4" name="文本框 19"/>
          <p:cNvSpPr txBox="1"/>
          <p:nvPr/>
        </p:nvSpPr>
        <p:spPr>
          <a:xfrm>
            <a:off x="928450" y="1455620"/>
            <a:ext cx="13254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3900" dirty="0"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en-US" sz="239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" name="文本框 23"/>
          <p:cNvSpPr txBox="1"/>
          <p:nvPr/>
        </p:nvSpPr>
        <p:spPr>
          <a:xfrm>
            <a:off x="2090153" y="2905163"/>
            <a:ext cx="385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>
                <a:cs typeface="+mn-ea"/>
                <a:sym typeface="+mn-lt"/>
              </a:rPr>
              <a:t>父亲节来源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1" y="798989"/>
            <a:ext cx="3317017" cy="54997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90153" y="3745446"/>
            <a:ext cx="577461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</a:t>
            </a:r>
            <a:endParaRPr lang="zh-CN" altLang="en-US" sz="14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 rot="2700000" flipV="1">
            <a:off x="1188138" y="2801788"/>
            <a:ext cx="1209821" cy="1209821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泪滴形 2"/>
          <p:cNvSpPr/>
          <p:nvPr/>
        </p:nvSpPr>
        <p:spPr>
          <a:xfrm rot="2700000" flipV="1">
            <a:off x="4055600" y="1285441"/>
            <a:ext cx="1209821" cy="1209821"/>
          </a:xfrm>
          <a:prstGeom prst="teardrop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泪滴形 3"/>
          <p:cNvSpPr/>
          <p:nvPr/>
        </p:nvSpPr>
        <p:spPr>
          <a:xfrm rot="2700000" flipV="1">
            <a:off x="6923063" y="2801786"/>
            <a:ext cx="1209821" cy="1209821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泪滴形 4"/>
          <p:cNvSpPr/>
          <p:nvPr/>
        </p:nvSpPr>
        <p:spPr>
          <a:xfrm rot="2700000" flipV="1">
            <a:off x="9790527" y="1328509"/>
            <a:ext cx="1209821" cy="1209821"/>
          </a:xfrm>
          <a:prstGeom prst="teardrop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79577" y="2893225"/>
            <a:ext cx="1026942" cy="102694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881966" y="1419948"/>
            <a:ext cx="1026942" cy="102694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14502" y="2893225"/>
            <a:ext cx="1026942" cy="102694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147039" y="1376880"/>
            <a:ext cx="1026942" cy="102694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4276" y="4352508"/>
            <a:ext cx="3074749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1608" y="2836161"/>
            <a:ext cx="3074749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90598" y="4352506"/>
            <a:ext cx="3074749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58062" y="2836161"/>
            <a:ext cx="3074749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8" t="28351" b="28378"/>
          <a:stretch>
            <a:fillRect/>
          </a:stretch>
        </p:blipFill>
        <p:spPr>
          <a:xfrm rot="20168091">
            <a:off x="221661" y="-317183"/>
            <a:ext cx="4580742" cy="2637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49"/>
          <p:cNvSpPr/>
          <p:nvPr/>
        </p:nvSpPr>
        <p:spPr>
          <a:xfrm>
            <a:off x="588134" y="1547612"/>
            <a:ext cx="3227107" cy="3780713"/>
          </a:xfrm>
          <a:prstGeom prst="roundRect">
            <a:avLst>
              <a:gd name="adj" fmla="val 10535"/>
            </a:avLst>
          </a:prstGeom>
          <a:solidFill>
            <a:srgbClr val="DCF0FB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8135" y="1857742"/>
            <a:ext cx="1946506" cy="7287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文本框 110"/>
          <p:cNvSpPr txBox="1"/>
          <p:nvPr/>
        </p:nvSpPr>
        <p:spPr>
          <a:xfrm>
            <a:off x="1150372" y="1866920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3" name="圆角矩形 49"/>
          <p:cNvSpPr/>
          <p:nvPr/>
        </p:nvSpPr>
        <p:spPr>
          <a:xfrm>
            <a:off x="4435186" y="1547612"/>
            <a:ext cx="3227107" cy="3780713"/>
          </a:xfrm>
          <a:prstGeom prst="roundRect">
            <a:avLst>
              <a:gd name="adj" fmla="val 10535"/>
            </a:avLst>
          </a:prstGeom>
          <a:solidFill>
            <a:srgbClr val="DCF0FB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435187" y="1857742"/>
            <a:ext cx="1946506" cy="7287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5" name="文本框 110"/>
          <p:cNvSpPr txBox="1"/>
          <p:nvPr/>
        </p:nvSpPr>
        <p:spPr>
          <a:xfrm>
            <a:off x="4997424" y="1866920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0016" y="2858474"/>
            <a:ext cx="2503342" cy="17129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797068" y="2821751"/>
            <a:ext cx="2503342" cy="17129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cs typeface="+mn-ea"/>
              <a:sym typeface="+mn-lt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75" y="1529675"/>
            <a:ext cx="3798650" cy="3798650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/>
      <p:bldP spid="53" grpId="0" animBg="1"/>
      <p:bldP spid="54" grpId="0" animBg="1"/>
      <p:bldP spid="55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/>
          <p:nvPr/>
        </p:nvSpPr>
        <p:spPr bwMode="auto">
          <a:xfrm>
            <a:off x="2968278" y="3682709"/>
            <a:ext cx="7737076" cy="1437684"/>
          </a:xfrm>
          <a:prstGeom prst="roundRect">
            <a:avLst>
              <a:gd name="adj" fmla="val 6301"/>
            </a:avLst>
          </a:prstGeom>
          <a:solidFill>
            <a:srgbClr val="DCF0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AutoShape 3"/>
          <p:cNvSpPr/>
          <p:nvPr/>
        </p:nvSpPr>
        <p:spPr bwMode="auto">
          <a:xfrm>
            <a:off x="1959482" y="4087436"/>
            <a:ext cx="1461847" cy="604069"/>
          </a:xfrm>
          <a:prstGeom prst="roundRect">
            <a:avLst>
              <a:gd name="adj" fmla="val 2305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2968278" y="1737607"/>
            <a:ext cx="7737076" cy="1437684"/>
          </a:xfrm>
          <a:prstGeom prst="roundRect">
            <a:avLst>
              <a:gd name="adj" fmla="val 6301"/>
            </a:avLst>
          </a:prstGeom>
          <a:solidFill>
            <a:srgbClr val="DCF0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AutoShape 7"/>
          <p:cNvSpPr/>
          <p:nvPr/>
        </p:nvSpPr>
        <p:spPr bwMode="auto">
          <a:xfrm>
            <a:off x="1959482" y="2142334"/>
            <a:ext cx="1461847" cy="604069"/>
          </a:xfrm>
          <a:prstGeom prst="roundRect">
            <a:avLst>
              <a:gd name="adj" fmla="val 2305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Oval 12"/>
          <p:cNvSpPr/>
          <p:nvPr/>
        </p:nvSpPr>
        <p:spPr bwMode="auto">
          <a:xfrm>
            <a:off x="1113785" y="1822177"/>
            <a:ext cx="1232301" cy="1232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Oval 36"/>
          <p:cNvSpPr/>
          <p:nvPr/>
        </p:nvSpPr>
        <p:spPr bwMode="auto">
          <a:xfrm>
            <a:off x="1113785" y="3767279"/>
            <a:ext cx="1232301" cy="1232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21" y="679141"/>
            <a:ext cx="3317017" cy="5499717"/>
          </a:xfrm>
          <a:prstGeom prst="rect">
            <a:avLst/>
          </a:prstGeom>
        </p:spPr>
      </p:pic>
      <p:sp>
        <p:nvSpPr>
          <p:cNvPr id="11" name="文本框 110"/>
          <p:cNvSpPr txBox="1"/>
          <p:nvPr/>
        </p:nvSpPr>
        <p:spPr>
          <a:xfrm>
            <a:off x="1314140" y="2101226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23818" y="1938938"/>
            <a:ext cx="5127044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23818" y="3884627"/>
            <a:ext cx="5127044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14" name="文本框 110"/>
          <p:cNvSpPr txBox="1"/>
          <p:nvPr/>
        </p:nvSpPr>
        <p:spPr>
          <a:xfrm>
            <a:off x="1320535" y="4046915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8" t="28351" b="28378"/>
          <a:stretch>
            <a:fillRect/>
          </a:stretch>
        </p:blipFill>
        <p:spPr>
          <a:xfrm rot="20168091">
            <a:off x="221661" y="-317183"/>
            <a:ext cx="4580742" cy="2637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>
            <a:fillRect/>
          </a:stretch>
        </p:blipFill>
        <p:spPr>
          <a:xfrm>
            <a:off x="0" y="-1"/>
            <a:ext cx="12170006" cy="6858001"/>
          </a:xfrm>
          <a:prstGeom prst="rect">
            <a:avLst/>
          </a:prstGeom>
        </p:spPr>
      </p:pic>
      <p:sp>
        <p:nvSpPr>
          <p:cNvPr id="4" name="文本框 19"/>
          <p:cNvSpPr txBox="1"/>
          <p:nvPr/>
        </p:nvSpPr>
        <p:spPr>
          <a:xfrm>
            <a:off x="928450" y="1455620"/>
            <a:ext cx="13254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3900" dirty="0" smtClean="0">
                <a:solidFill>
                  <a:prstClr val="black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23900" dirty="0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" name="文本框 23"/>
          <p:cNvSpPr txBox="1"/>
          <p:nvPr/>
        </p:nvSpPr>
        <p:spPr>
          <a:xfrm>
            <a:off x="2171798" y="2905163"/>
            <a:ext cx="385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cs typeface="+mn-ea"/>
                <a:sym typeface="+mn-lt"/>
              </a:rPr>
              <a:t>父亲与子女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28378"/>
          <a:stretch>
            <a:fillRect/>
          </a:stretch>
        </p:blipFill>
        <p:spPr>
          <a:xfrm>
            <a:off x="21994" y="-159026"/>
            <a:ext cx="12192000" cy="2637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1" y="798989"/>
            <a:ext cx="3317017" cy="54997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71798" y="3745446"/>
            <a:ext cx="577461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</a:t>
            </a: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 rot="900000">
            <a:off x="1296578" y="2861622"/>
            <a:ext cx="964224" cy="964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ectangle: Rounded Corners 80"/>
          <p:cNvSpPr/>
          <p:nvPr/>
        </p:nvSpPr>
        <p:spPr>
          <a:xfrm rot="20700000">
            <a:off x="3455233" y="2861622"/>
            <a:ext cx="964224" cy="964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Rectangle: Rounded Corners 81"/>
          <p:cNvSpPr/>
          <p:nvPr/>
        </p:nvSpPr>
        <p:spPr>
          <a:xfrm rot="900000">
            <a:off x="5613888" y="2861622"/>
            <a:ext cx="964224" cy="964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: Rounded Corners 82"/>
          <p:cNvSpPr/>
          <p:nvPr/>
        </p:nvSpPr>
        <p:spPr>
          <a:xfrm rot="20700000">
            <a:off x="7772543" y="2861622"/>
            <a:ext cx="964224" cy="964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ectangle: Rounded Corners 83"/>
          <p:cNvSpPr/>
          <p:nvPr/>
        </p:nvSpPr>
        <p:spPr>
          <a:xfrm rot="900000">
            <a:off x="9931198" y="2861622"/>
            <a:ext cx="964224" cy="964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Block Arc 4"/>
          <p:cNvSpPr/>
          <p:nvPr/>
        </p:nvSpPr>
        <p:spPr>
          <a:xfrm>
            <a:off x="1778690" y="1629483"/>
            <a:ext cx="2158655" cy="2158655"/>
          </a:xfrm>
          <a:prstGeom prst="blockArc">
            <a:avLst>
              <a:gd name="adj1" fmla="val 10800000"/>
              <a:gd name="adj2" fmla="val 21576707"/>
              <a:gd name="adj3" fmla="val 0"/>
            </a:avLst>
          </a:prstGeom>
          <a:solidFill>
            <a:srgbClr val="C06C84"/>
          </a:solidFill>
          <a:ln>
            <a:solidFill>
              <a:srgbClr val="62BF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Block Arc 85"/>
          <p:cNvSpPr/>
          <p:nvPr/>
        </p:nvSpPr>
        <p:spPr>
          <a:xfrm>
            <a:off x="3937345" y="1629482"/>
            <a:ext cx="2158655" cy="2158655"/>
          </a:xfrm>
          <a:prstGeom prst="blockArc">
            <a:avLst>
              <a:gd name="adj1" fmla="val 10800000"/>
              <a:gd name="adj2" fmla="val 21576707"/>
              <a:gd name="adj3" fmla="val 0"/>
            </a:avLst>
          </a:prstGeom>
          <a:solidFill>
            <a:srgbClr val="C06C84"/>
          </a:solidFill>
          <a:ln>
            <a:solidFill>
              <a:srgbClr val="62BF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Block Arc 86"/>
          <p:cNvSpPr/>
          <p:nvPr/>
        </p:nvSpPr>
        <p:spPr>
          <a:xfrm>
            <a:off x="6096000" y="1629481"/>
            <a:ext cx="2158655" cy="2158655"/>
          </a:xfrm>
          <a:prstGeom prst="blockArc">
            <a:avLst>
              <a:gd name="adj1" fmla="val 10800000"/>
              <a:gd name="adj2" fmla="val 21576707"/>
              <a:gd name="adj3" fmla="val 0"/>
            </a:avLst>
          </a:prstGeom>
          <a:solidFill>
            <a:srgbClr val="C06C84"/>
          </a:solidFill>
          <a:ln>
            <a:solidFill>
              <a:srgbClr val="62BF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Block Arc 87"/>
          <p:cNvSpPr/>
          <p:nvPr/>
        </p:nvSpPr>
        <p:spPr>
          <a:xfrm>
            <a:off x="8254655" y="1629480"/>
            <a:ext cx="2158655" cy="2158655"/>
          </a:xfrm>
          <a:prstGeom prst="blockArc">
            <a:avLst>
              <a:gd name="adj1" fmla="val 10800000"/>
              <a:gd name="adj2" fmla="val 21576707"/>
              <a:gd name="adj3" fmla="val 0"/>
            </a:avLst>
          </a:prstGeom>
          <a:solidFill>
            <a:srgbClr val="C06C84"/>
          </a:solidFill>
          <a:ln>
            <a:solidFill>
              <a:srgbClr val="62BF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Freeform 1120"/>
          <p:cNvSpPr>
            <a:spLocks noEditPoints="1"/>
          </p:cNvSpPr>
          <p:nvPr/>
        </p:nvSpPr>
        <p:spPr bwMode="auto">
          <a:xfrm>
            <a:off x="2677336" y="2105124"/>
            <a:ext cx="369349" cy="292376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2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rgbClr val="35477D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7" name="Group 1036"/>
          <p:cNvGrpSpPr>
            <a:grpSpLocks noChangeAspect="1"/>
          </p:cNvGrpSpPr>
          <p:nvPr/>
        </p:nvGrpSpPr>
        <p:grpSpPr>
          <a:xfrm>
            <a:off x="7019931" y="2083888"/>
            <a:ext cx="299928" cy="298105"/>
            <a:chOff x="9876" y="-1946"/>
            <a:chExt cx="822" cy="817"/>
          </a:xfrm>
          <a:solidFill>
            <a:schemeClr val="accent5"/>
          </a:solidFill>
        </p:grpSpPr>
        <p:sp>
          <p:nvSpPr>
            <p:cNvPr id="24" name="Freeform 1038"/>
            <p:cNvSpPr/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039"/>
            <p:cNvSpPr/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040"/>
            <p:cNvSpPr/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041"/>
            <p:cNvSpPr/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043"/>
            <p:cNvSpPr/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8" name="Freeform 1171"/>
          <p:cNvSpPr/>
          <p:nvPr/>
        </p:nvSpPr>
        <p:spPr bwMode="auto">
          <a:xfrm>
            <a:off x="9119094" y="2101244"/>
            <a:ext cx="378116" cy="283557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rgbClr val="C06C8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9" name="Group 1271"/>
          <p:cNvGrpSpPr>
            <a:grpSpLocks noChangeAspect="1"/>
          </p:cNvGrpSpPr>
          <p:nvPr/>
        </p:nvGrpSpPr>
        <p:grpSpPr>
          <a:xfrm>
            <a:off x="4840180" y="2097665"/>
            <a:ext cx="291013" cy="290719"/>
            <a:chOff x="5516" y="3626"/>
            <a:chExt cx="1981" cy="1979"/>
          </a:xfrm>
          <a:solidFill>
            <a:schemeClr val="accent4"/>
          </a:solidFill>
        </p:grpSpPr>
        <p:sp>
          <p:nvSpPr>
            <p:cNvPr id="20" name="Freeform 1273"/>
            <p:cNvSpPr/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274"/>
            <p:cNvSpPr/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275"/>
            <p:cNvSpPr/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276"/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sp>
        <p:nvSpPr>
          <p:cNvPr id="33" name="文本框 110"/>
          <p:cNvSpPr txBox="1"/>
          <p:nvPr/>
        </p:nvSpPr>
        <p:spPr>
          <a:xfrm>
            <a:off x="1364354" y="3009353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110"/>
          <p:cNvSpPr txBox="1"/>
          <p:nvPr/>
        </p:nvSpPr>
        <p:spPr>
          <a:xfrm>
            <a:off x="3560090" y="3009353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B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110"/>
          <p:cNvSpPr txBox="1"/>
          <p:nvPr/>
        </p:nvSpPr>
        <p:spPr>
          <a:xfrm>
            <a:off x="5644583" y="2984787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文本框 110"/>
          <p:cNvSpPr txBox="1"/>
          <p:nvPr/>
        </p:nvSpPr>
        <p:spPr>
          <a:xfrm>
            <a:off x="7840319" y="2984787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D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文本框 110"/>
          <p:cNvSpPr txBox="1"/>
          <p:nvPr/>
        </p:nvSpPr>
        <p:spPr>
          <a:xfrm>
            <a:off x="10006291" y="2945594"/>
            <a:ext cx="828672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E</a:t>
            </a:r>
            <a:endParaRPr lang="zh-CN" altLang="en-US" sz="4000"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5367" y="4334161"/>
            <a:ext cx="2242814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14361" y="4344298"/>
            <a:ext cx="2242814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80397" y="4334161"/>
            <a:ext cx="2242814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19859" y="4294862"/>
            <a:ext cx="2242814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728077" y="4296254"/>
            <a:ext cx="2242814" cy="866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</a:t>
            </a:r>
            <a:endParaRPr lang="en-US" altLang="zh-CN" sz="1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1"/>
          <p:cNvCxnSpPr>
            <a:stCxn id="4" idx="2"/>
          </p:cNvCxnSpPr>
          <p:nvPr/>
        </p:nvCxnSpPr>
        <p:spPr>
          <a:xfrm>
            <a:off x="4902986" y="3577406"/>
            <a:ext cx="7267020" cy="0"/>
          </a:xfrm>
          <a:prstGeom prst="line">
            <a:avLst/>
          </a:prstGeom>
          <a:noFill/>
          <a:ln w="25400" cap="flat" cmpd="sng" algn="ctr">
            <a:solidFill>
              <a:srgbClr val="62BFCB"/>
            </a:solidFill>
            <a:prstDash val="solid"/>
            <a:miter lim="800000"/>
          </a:ln>
          <a:effectLst/>
        </p:spPr>
      </p:cxnSp>
      <p:sp>
        <p:nvSpPr>
          <p:cNvPr id="4" name="39"/>
          <p:cNvSpPr/>
          <p:nvPr/>
        </p:nvSpPr>
        <p:spPr>
          <a:xfrm>
            <a:off x="4902986" y="3511539"/>
            <a:ext cx="131734" cy="131734"/>
          </a:xfrm>
          <a:prstGeom prst="ellipse">
            <a:avLst/>
          </a:prstGeom>
          <a:solidFill>
            <a:srgbClr val="62BFCB"/>
          </a:solidFill>
          <a:ln w="12700" cap="flat" cmpd="sng" algn="ctr">
            <a:solidFill>
              <a:srgbClr val="62BFC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40"/>
          <p:cNvSpPr/>
          <p:nvPr/>
        </p:nvSpPr>
        <p:spPr>
          <a:xfrm>
            <a:off x="8780833" y="3511539"/>
            <a:ext cx="131734" cy="131734"/>
          </a:xfrm>
          <a:prstGeom prst="ellipse">
            <a:avLst/>
          </a:prstGeom>
          <a:solidFill>
            <a:srgbClr val="62BFCB"/>
          </a:solidFill>
          <a:ln w="12700" cap="flat" cmpd="sng" algn="ctr">
            <a:solidFill>
              <a:srgbClr val="62BFCB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23"/>
          <p:cNvSpPr>
            <a:spLocks noEditPoints="1"/>
          </p:cNvSpPr>
          <p:nvPr/>
        </p:nvSpPr>
        <p:spPr bwMode="auto">
          <a:xfrm>
            <a:off x="8595296" y="2849595"/>
            <a:ext cx="546795" cy="453661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07"/>
          <p:cNvSpPr>
            <a:spLocks noEditPoints="1"/>
          </p:cNvSpPr>
          <p:nvPr/>
        </p:nvSpPr>
        <p:spPr bwMode="auto">
          <a:xfrm>
            <a:off x="4720540" y="2849820"/>
            <a:ext cx="513747" cy="44164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>
              <a:off x="0" y="0"/>
              <a:ext cx="12170006" cy="68358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7" b="90032"/>
            <a:stretch>
              <a:fillRect/>
            </a:stretch>
          </p:blipFill>
          <p:spPr>
            <a:xfrm rot="10800000">
              <a:off x="21994" y="6174418"/>
              <a:ext cx="12170006" cy="68358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2" y="1229877"/>
            <a:ext cx="2370929" cy="43982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424727" y="1595413"/>
            <a:ext cx="510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>
                <a:cs typeface="+mn-ea"/>
                <a:sym typeface="+mn-lt"/>
              </a:rPr>
              <a:t>爸爸 等我长大！</a:t>
            </a:r>
          </a:p>
        </p:txBody>
      </p:sp>
      <p:sp>
        <p:nvSpPr>
          <p:cNvPr id="26" name="矩形 25"/>
          <p:cNvSpPr/>
          <p:nvPr/>
        </p:nvSpPr>
        <p:spPr>
          <a:xfrm>
            <a:off x="4057201" y="3864252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84956" y="3849552"/>
            <a:ext cx="3115956" cy="12897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24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vt4qrg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宽屏</PresentationFormat>
  <Paragraphs>85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思源黑体 CN Normal</vt:lpstr>
      <vt:lpstr>宋体</vt:lpstr>
      <vt:lpstr>微软雅黑</vt:lpstr>
      <vt:lpstr>Agency FB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2020-06-15T09:52:00Z</cp:lastPrinted>
  <dcterms:created xsi:type="dcterms:W3CDTF">2022-03-09T06:10:56Z</dcterms:created>
  <dcterms:modified xsi:type="dcterms:W3CDTF">2023-01-10T11:21:01Z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4E1E8E9AE117429A84B859F2B92B8113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