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94" r:id="rId4"/>
    <p:sldId id="300" r:id="rId5"/>
    <p:sldId id="305" r:id="rId6"/>
    <p:sldId id="306" r:id="rId7"/>
    <p:sldId id="307" r:id="rId8"/>
    <p:sldId id="308" r:id="rId9"/>
    <p:sldId id="309" r:id="rId10"/>
    <p:sldId id="310" r:id="rId11"/>
    <p:sldId id="316" r:id="rId12"/>
    <p:sldId id="318" r:id="rId13"/>
    <p:sldId id="284" r:id="rId14"/>
    <p:sldId id="319" r:id="rId15"/>
    <p:sldId id="317" r:id="rId16"/>
    <p:sldId id="274" r:id="rId17"/>
    <p:sldId id="26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16"/>
    <a:srgbClr val="28B715"/>
    <a:srgbClr val="33CC33"/>
    <a:srgbClr val="74E16F"/>
    <a:srgbClr val="00CC00"/>
    <a:srgbClr val="96C10B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9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16D566-D827-4F68-890A-E35ED8860D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BA094A-7F71-4DE5-9AB6-CDB5344DDDC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C27BD6-EAAD-42D5-A243-EFC331259C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7DC15F-8AD7-4E9B-811A-65B535A017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FC2A56F-1516-4CD7-8E69-90FE4C69747A}" type="slidenum">
              <a:rPr lang="zh-CN" altLang="en-US" sz="1200" smtClean="0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FB2958-E288-49D4-9597-E6EF9C329920}" type="slidenum">
              <a:rPr lang="zh-CN" altLang="en-US" sz="1200" smtClean="0"/>
              <a:t>2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F71DF1-9684-4E15-B2BD-3FD8228FEA55}" type="slidenum">
              <a:rPr lang="zh-CN" altLang="en-US" sz="1200" smtClean="0"/>
              <a:t>3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DC15F-8AD7-4E9B-811A-65B535A0170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CE1A094-28F8-4296-A555-EAC4FEE94FB6}" type="slidenum">
              <a:rPr lang="zh-CN" altLang="en-US" sz="1200" smtClean="0"/>
              <a:t>11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8D97AD4-5EE4-4240-A74C-19DA6C9E07B1}" type="slidenum">
              <a:rPr lang="zh-CN" altLang="en-US" sz="1200" smtClean="0"/>
              <a:t>12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9B3AA9F-B14C-46F4-9F39-48F5AF1EE604}" type="slidenum">
              <a:rPr lang="zh-CN" altLang="en-US" sz="1200" smtClean="0"/>
              <a:t>13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5C763A6-AFE2-43F1-9D05-0BDCA1B40F99}" type="slidenum">
              <a:rPr lang="zh-CN" altLang="en-US" sz="1200" smtClean="0"/>
              <a:t>14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5C11865-2DE9-4266-8F16-F15540C12A75}" type="slidenum">
              <a:rPr lang="zh-CN" altLang="en-US" sz="1200" smtClean="0"/>
              <a:t>17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132856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40950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38B616">
              <a:alpha val="74118"/>
            </a:srgbClr>
          </a:solidFill>
          <a:ln w="9525">
            <a:solidFill>
              <a:schemeClr val="accent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84213" y="735013"/>
            <a:ext cx="4225925" cy="1398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五年级上册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260648"/>
            <a:ext cx="25463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267744" y="3057773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rgbClr val="002060"/>
                </a:solidFill>
                <a:effectLst/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71DA-A611-4B3F-8E63-942B1458DD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91C1-C128-4D0F-BB18-744699F3BB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8E71-90A2-460A-A95B-F96DE5B5A5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CAF5-DA7E-472A-8C1C-012645E679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D86-99BF-48BD-B35C-5874C69E33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53E6-4B4F-45F5-8983-A17FC2A0C1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EC1A79B4-0790-46BE-AE37-7BBC26A27E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0978-F0DF-41C3-82B3-45BEE18A55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2855-3C67-4259-B972-FC1DE49BF39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4E6E-439C-4B3A-BBAC-D6A51997D1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78E4-D4BE-4003-AC4B-A8C060B0D8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67E9-D651-441B-8C8D-C850548C99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47675" indent="-447675">
              <a:defRPr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A320-B4CC-4B31-B5C0-C696396214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47675" indent="-447675">
              <a:defRPr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84E4-E95B-4CD8-AAEE-5F4A2D1234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CBC2-9A8A-40B5-BCDD-8D3175D0A5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835150" y="1268413"/>
            <a:ext cx="4897438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46127 w 9164371"/>
              <a:gd name="T1" fmla="*/ 2274 h 1402412"/>
              <a:gd name="T2" fmla="*/ 9155660 w 9164371"/>
              <a:gd name="T3" fmla="*/ 424073 h 1402412"/>
              <a:gd name="T4" fmla="*/ 9140357 w 9164371"/>
              <a:gd name="T5" fmla="*/ 404708 h 1402412"/>
              <a:gd name="T6" fmla="*/ 6498461 w 9164371"/>
              <a:gd name="T7" fmla="*/ 402097 h 1402412"/>
              <a:gd name="T8" fmla="*/ 3113520 w 9164371"/>
              <a:gd name="T9" fmla="*/ 322453 h 1402412"/>
              <a:gd name="T10" fmla="*/ 8750 w 9164371"/>
              <a:gd name="T11" fmla="*/ 446942 h 1402412"/>
              <a:gd name="T12" fmla="*/ 0 w 9164371"/>
              <a:gd name="T13" fmla="*/ 448139 h 1402412"/>
              <a:gd name="T14" fmla="*/ 0 w 9164371"/>
              <a:gd name="T15" fmla="*/ 32271 h 1402412"/>
              <a:gd name="T16" fmla="*/ 6435 w 9164371"/>
              <a:gd name="T17" fmla="*/ 60137 h 1402412"/>
              <a:gd name="T18" fmla="*/ 2207502 w 9164371"/>
              <a:gd name="T19" fmla="*/ 3878 h 1402412"/>
              <a:gd name="T20" fmla="*/ 6444788 w 9164371"/>
              <a:gd name="T21" fmla="*/ 109900 h 1402412"/>
              <a:gd name="T22" fmla="*/ 9166507 w 9164371"/>
              <a:gd name="T23" fmla="*/ 0 h 1402412"/>
              <a:gd name="T24" fmla="*/ 9146127 w 9164371"/>
              <a:gd name="T25" fmla="*/ 2274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11 h 965363"/>
              <a:gd name="T2" fmla="*/ 6686052 w 9144000"/>
              <a:gd name="T3" fmla="*/ 25123 h 965363"/>
              <a:gd name="T4" fmla="*/ 8995103 w 9144000"/>
              <a:gd name="T5" fmla="*/ 11411 h 965363"/>
              <a:gd name="T6" fmla="*/ 9144000 w 9144000"/>
              <a:gd name="T7" fmla="*/ 9193 h 965363"/>
              <a:gd name="T8" fmla="*/ 9144000 w 9144000"/>
              <a:gd name="T9" fmla="*/ 97653 h 965363"/>
              <a:gd name="T10" fmla="*/ 8848319 w 9144000"/>
              <a:gd name="T11" fmla="*/ 100185 h 965363"/>
              <a:gd name="T12" fmla="*/ 6345199 w 9144000"/>
              <a:gd name="T13" fmla="*/ 102015 h 965363"/>
              <a:gd name="T14" fmla="*/ 2898982 w 9144000"/>
              <a:gd name="T15" fmla="*/ 78462 h 965363"/>
              <a:gd name="T16" fmla="*/ 209006 w 9144000"/>
              <a:gd name="T17" fmla="*/ 102256 h 965363"/>
              <a:gd name="T18" fmla="*/ 0 w 9144000"/>
              <a:gd name="T19" fmla="*/ 105215 h 965363"/>
              <a:gd name="T20" fmla="*/ 0 w 9144000"/>
              <a:gd name="T21" fmla="*/ 17046 h 965363"/>
              <a:gd name="T22" fmla="*/ 102745 w 9144000"/>
              <a:gd name="T23" fmla="*/ 15427 h 965363"/>
              <a:gd name="T24" fmla="*/ 2248413 w 9144000"/>
              <a:gd name="T25" fmla="*/ 11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38B616">
              <a:alpha val="67059"/>
            </a:srgb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029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BD7C704-4D2B-478A-A9F6-F7B75F997AC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3" name="圆角矩形 12"/>
          <p:cNvSpPr/>
          <p:nvPr userDrawn="1"/>
        </p:nvSpPr>
        <p:spPr>
          <a:xfrm>
            <a:off x="1763395" y="1412558"/>
            <a:ext cx="5903913" cy="4248150"/>
          </a:xfrm>
          <a:prstGeom prst="roundRect">
            <a:avLst/>
          </a:prstGeom>
          <a:solidFill>
            <a:schemeClr val="bg2"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38485;&#26053;&#29256;\5&#19978;\unit2\&#35838;&#20214;\Unit%20&#31532;1&#35838;&#26102;&#25945;&#23398;&#35838;&#20214;\sing.mp3" TargetMode="External"/><Relationship Id="rId1" Type="http://schemas.microsoft.com/office/2007/relationships/media" Target="file:///E:\&#38485;&#26053;&#29256;\5&#19978;\unit2\&#35838;&#20214;\Unit%20&#31532;1&#35838;&#26102;&#25945;&#23398;&#35838;&#20214;\sing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hattimeisit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597535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Unit2 Be Helpful at Home</a:t>
            </a:r>
            <a:r>
              <a:rPr lang="zh-CN" altLang="zh-CN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！</a:t>
            </a:r>
            <a:endParaRPr lang="zh-CN" altLang="en-US" sz="4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013450" y="4437112"/>
            <a:ext cx="3167062" cy="59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05264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413" y="5416550"/>
            <a:ext cx="54737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wash the clothes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5125"/>
            <a:ext cx="5134605" cy="3598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4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052513"/>
            <a:ext cx="511333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0513" y="908050"/>
            <a:ext cx="8458200" cy="593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47675" indent="-361950"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High-low voice.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4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0513" y="908050"/>
            <a:ext cx="8458200" cy="593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47675" indent="-361950"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do, you guess.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mzl.nnloizt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908720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276475"/>
            <a:ext cx="5494338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4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11188" y="1484313"/>
            <a:ext cx="30972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57610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700213"/>
            <a:ext cx="60404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700213"/>
            <a:ext cx="6118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844675"/>
            <a:ext cx="6811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1628775"/>
            <a:ext cx="6769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1700213"/>
            <a:ext cx="6408738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1700213"/>
            <a:ext cx="619125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90513" y="890588"/>
            <a:ext cx="8458200" cy="593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47675" indent="-361950"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do, you guess.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4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513" y="908050"/>
            <a:ext cx="8458200" cy="593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47675" indent="-361950"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Flash cards.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188" y="1484313"/>
            <a:ext cx="23764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57610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700213"/>
            <a:ext cx="60404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700213"/>
            <a:ext cx="6118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844675"/>
            <a:ext cx="6811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1628775"/>
            <a:ext cx="6769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1700213"/>
            <a:ext cx="6408738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1700213"/>
            <a:ext cx="619125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r>
              <a:t>&gt;&gt;</a:t>
            </a:r>
            <a:r>
              <a:rPr b="1"/>
              <a:t>Consolidation</a:t>
            </a:r>
            <a:endParaRPr lang="zh-CN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184576" cy="4128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0513" y="908050"/>
            <a:ext cx="8458200" cy="593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47675" indent="-361950"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sing.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484313"/>
            <a:ext cx="21605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70463"/>
            <a:ext cx="12239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7092950" y="6237288"/>
            <a:ext cx="19431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latin typeface="黑体" panose="02010609060101010101" pitchFamily="49" charset="-122"/>
                <a:ea typeface="黑体" panose="02010609060101010101" pitchFamily="49" charset="-122"/>
              </a:rPr>
              <a:t>点击喇叭，播放录音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&gt;&gt;Summary</a:t>
            </a:r>
            <a:endParaRPr lang="zh-CN" altLang="en-US" dirty="0"/>
          </a:p>
        </p:txBody>
      </p:sp>
      <p:pic>
        <p:nvPicPr>
          <p:cNvPr id="38915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3203575" y="1690688"/>
            <a:ext cx="3924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make the bed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sweep the floor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do the dishes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water the flowers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clean the windows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cook the meal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wash the clothes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8888" y="2133600"/>
            <a:ext cx="6264275" cy="3735388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US" altLang="zh-CN" sz="2400" dirty="0" smtClean="0"/>
              <a:t>1. </a:t>
            </a:r>
            <a:r>
              <a:rPr lang="zh-CN" altLang="zh-CN" sz="2400" dirty="0" smtClean="0"/>
              <a:t>听课本第</a:t>
            </a:r>
            <a:r>
              <a:rPr lang="en-US" altLang="zh-CN" sz="2400" dirty="0" smtClean="0"/>
              <a:t>14</a:t>
            </a:r>
            <a:r>
              <a:rPr lang="zh-CN" altLang="zh-CN" sz="2400" dirty="0" smtClean="0"/>
              <a:t>页</a:t>
            </a:r>
            <a:r>
              <a:rPr lang="en-US" altLang="zh-CN" sz="2400" dirty="0" smtClean="0"/>
              <a:t>Let’s sing</a:t>
            </a:r>
            <a:r>
              <a:rPr lang="zh-CN" altLang="zh-CN" sz="2400" dirty="0" smtClean="0"/>
              <a:t>歌曲录音</a:t>
            </a:r>
            <a:r>
              <a:rPr lang="en-US" altLang="zh-CN" sz="2400" dirty="0" smtClean="0"/>
              <a:t>3</a:t>
            </a:r>
            <a:r>
              <a:rPr lang="zh-CN" altLang="zh-CN" sz="2400" dirty="0" smtClean="0"/>
              <a:t>遍。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dirty="0" smtClean="0"/>
              <a:t>2. 7</a:t>
            </a:r>
            <a:r>
              <a:rPr lang="zh-CN" altLang="zh-CN" sz="2400" dirty="0" smtClean="0"/>
              <a:t>个短语，每个短语</a:t>
            </a:r>
            <a:r>
              <a:rPr lang="zh-CN" altLang="en-US" sz="2400" dirty="0" smtClean="0"/>
              <a:t>抄</a:t>
            </a:r>
            <a:r>
              <a:rPr lang="zh-CN" altLang="zh-CN" sz="2400" dirty="0" smtClean="0"/>
              <a:t>写三遍。</a:t>
            </a:r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  <a:ea typeface="黑体" panose="02010609060101010101" pitchFamily="49" charset="-122"/>
              </a:rPr>
              <a:t>close</a:t>
            </a:r>
            <a:endParaRPr lang="zh-CN" altLang="en-US" dirty="0"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17538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&gt;&gt;Warm-up</a:t>
            </a:r>
            <a:endParaRPr lang="zh-CN" altLang="en-US"/>
          </a:p>
        </p:txBody>
      </p:sp>
      <p:sp>
        <p:nvSpPr>
          <p:cNvPr id="24579" name="矩形 5"/>
          <p:cNvSpPr>
            <a:spLocks noChangeArrowheads="1"/>
          </p:cNvSpPr>
          <p:nvPr/>
        </p:nvSpPr>
        <p:spPr bwMode="auto">
          <a:xfrm>
            <a:off x="6084888" y="6373813"/>
            <a:ext cx="2441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（单击图片可播放动画）</a:t>
            </a:r>
          </a:p>
        </p:txBody>
      </p:sp>
      <p:sp>
        <p:nvSpPr>
          <p:cNvPr id="24580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read.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484313"/>
            <a:ext cx="20161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379650"/>
            <a:ext cx="2520280" cy="1785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内容占位符 6"/>
          <p:cNvSpPr txBox="1"/>
          <p:nvPr/>
        </p:nvSpPr>
        <p:spPr bwMode="auto">
          <a:xfrm>
            <a:off x="539750" y="1557338"/>
            <a:ext cx="820896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7675" indent="-361950" eaLnBrk="1" hangingPunct="1">
              <a:lnSpc>
                <a:spcPct val="200000"/>
              </a:lnSpc>
              <a:spcBef>
                <a:spcPts val="18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What time do the rabbits eat breakfast?</a:t>
            </a:r>
            <a:endParaRPr kumimoji="0" lang="zh-CN" altLang="en-US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内容占位符 6"/>
          <p:cNvSpPr txBox="1"/>
          <p:nvPr/>
        </p:nvSpPr>
        <p:spPr bwMode="auto">
          <a:xfrm>
            <a:off x="539750" y="3213100"/>
            <a:ext cx="820896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7675" indent="-361950" eaLnBrk="1" hangingPunct="1">
              <a:lnSpc>
                <a:spcPct val="200000"/>
              </a:lnSpc>
              <a:spcBef>
                <a:spcPts val="18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What time do the rabbits clean up?</a:t>
            </a:r>
            <a:endParaRPr kumimoji="0" lang="zh-CN" altLang="en-US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内容占位符 6"/>
          <p:cNvSpPr txBox="1"/>
          <p:nvPr/>
        </p:nvSpPr>
        <p:spPr bwMode="auto">
          <a:xfrm>
            <a:off x="900113" y="2205038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kumimoji="0"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It’s seven o’clock.</a:t>
            </a:r>
            <a:endParaRPr kumimoji="0"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内容占位符 6"/>
          <p:cNvSpPr txBox="1"/>
          <p:nvPr/>
        </p:nvSpPr>
        <p:spPr bwMode="auto">
          <a:xfrm>
            <a:off x="935038" y="4005263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kumimoji="0"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It’s three o’clock.</a:t>
            </a:r>
            <a:endParaRPr kumimoji="0"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&gt;&gt;Lead-in</a:t>
            </a:r>
            <a:endParaRPr lang="zh-CN" altLang="en-US"/>
          </a:p>
        </p:txBody>
      </p:sp>
      <p:sp>
        <p:nvSpPr>
          <p:cNvPr id="7" name="内容占位符 6"/>
          <p:cNvSpPr txBox="1"/>
          <p:nvPr/>
        </p:nvSpPr>
        <p:spPr bwMode="auto">
          <a:xfrm>
            <a:off x="1403350" y="2709863"/>
            <a:ext cx="770572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7675" indent="-361950" eaLnBrk="1" hangingPunct="1">
              <a:lnSpc>
                <a:spcPct val="200000"/>
              </a:lnSpc>
              <a:spcBef>
                <a:spcPts val="18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Who make breakfast in your home?</a:t>
            </a:r>
            <a:endParaRPr kumimoji="0" lang="zh-CN" altLang="en-US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604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Free talk.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0161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6"/>
          <p:cNvSpPr txBox="1"/>
          <p:nvPr/>
        </p:nvSpPr>
        <p:spPr bwMode="auto">
          <a:xfrm>
            <a:off x="1476375" y="4076700"/>
            <a:ext cx="7704138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7675" indent="-361950" eaLnBrk="1" hangingPunct="1">
              <a:lnSpc>
                <a:spcPct val="200000"/>
              </a:lnSpc>
              <a:spcBef>
                <a:spcPts val="18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CN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Who clean the room in your home?</a:t>
            </a:r>
            <a:endParaRPr kumimoji="0" lang="zh-CN" altLang="en-US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125538"/>
            <a:ext cx="2333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213" y="5445125"/>
            <a:ext cx="40322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make the bed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4489001" cy="3392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875" y="5373688"/>
            <a:ext cx="43926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sweep the floor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830004"/>
            <a:ext cx="4633672" cy="3327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800" y="5487988"/>
            <a:ext cx="4030663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 the dishes 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897694"/>
            <a:ext cx="5040560" cy="342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413" y="5373688"/>
            <a:ext cx="44640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water the flowers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844824"/>
            <a:ext cx="5112568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513" y="5589588"/>
            <a:ext cx="5689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clean the windows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831308"/>
            <a:ext cx="5184576" cy="3541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learn. </a:t>
            </a:r>
            <a:endParaRPr lang="zh-CN" altLang="en-US" sz="3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0338" y="5445125"/>
            <a:ext cx="482441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cook the meal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983" y="1772817"/>
            <a:ext cx="5235305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a3ce50bb3283a9744877e5621ed8fee94f9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222</Words>
  <Application>Microsoft Office PowerPoint</Application>
  <PresentationFormat>全屏显示(4:3)</PresentationFormat>
  <Paragraphs>67</Paragraphs>
  <Slides>17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Unit2 Be Helpful at Home！</vt:lpstr>
      <vt:lpstr>&gt;&gt;Warm-up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&gt;&gt;Consolidation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099C8617CDEB4F0BB0E139BA2AC592CD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