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987" r:id="rId2"/>
    <p:sldId id="797" r:id="rId3"/>
    <p:sldId id="985" r:id="rId4"/>
    <p:sldId id="988" r:id="rId5"/>
    <p:sldId id="989" r:id="rId6"/>
    <p:sldId id="990" r:id="rId7"/>
    <p:sldId id="991" r:id="rId8"/>
    <p:sldId id="992" r:id="rId9"/>
    <p:sldId id="994" r:id="rId10"/>
    <p:sldId id="995" r:id="rId11"/>
    <p:sldId id="996" r:id="rId12"/>
    <p:sldId id="997" r:id="rId13"/>
    <p:sldId id="998" r:id="rId14"/>
    <p:sldId id="999" r:id="rId15"/>
    <p:sldId id="1000" r:id="rId16"/>
    <p:sldId id="1001" r:id="rId17"/>
    <p:sldId id="1002" r:id="rId18"/>
    <p:sldId id="1003" r:id="rId19"/>
    <p:sldId id="1004" r:id="rId20"/>
    <p:sldId id="1005" r:id="rId21"/>
    <p:sldId id="1006" r:id="rId22"/>
    <p:sldId id="1007" r:id="rId23"/>
    <p:sldId id="1008" r:id="rId24"/>
    <p:sldId id="1009" r:id="rId25"/>
    <p:sldId id="772" r:id="rId26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CB8D7DC-ECD6-404E-8A24-73D18CDD7B9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78588AE-F64A-478B-9887-429ED4C7209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0AB875B-7A5F-4772-95A8-F8972547E0B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9D567B3-26C1-4EB4-8D50-EBB9F2B1704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sp>
        <p:nvSpPr>
          <p:cNvPr id="11" name="五边形 10">
            <a:hlinkClick r:id="rId4" action="ppaction://hlinksldjump"/>
          </p:cNvPr>
          <p:cNvSpPr/>
          <p:nvPr userDrawn="1"/>
        </p:nvSpPr>
        <p:spPr bwMode="auto">
          <a:xfrm>
            <a:off x="-1260475" y="6334125"/>
            <a:ext cx="1144587" cy="498475"/>
          </a:xfrm>
          <a:prstGeom prst="homePlat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写作指导妙笔生花</a:t>
            </a:r>
          </a:p>
        </p:txBody>
      </p:sp>
      <p:sp>
        <p:nvSpPr>
          <p:cNvPr id="6" name="燕尾形 5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 userDrawn="1"/>
        </p:nvSpPr>
        <p:spPr>
          <a:xfrm>
            <a:off x="5003800" y="25400"/>
            <a:ext cx="3879850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SPORTS AND FITNESS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56736 -3.703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  <p:bldP spid="11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1&#25945;&#21442;6.28(&#26368;&#26032;&#25945;&#26448;)&#65288;1-198&#65289;\&#22270;&#29255;&#65288;&#21464;&#22909;&#39068;&#33394;&#65289;\Unit3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6.bin"/><Relationship Id="rId3" Type="http://schemas.openxmlformats.org/officeDocument/2006/relationships/package" Target="../embeddings/Microsoft_Word___8.docx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oleObject" Target="../embeddings/oleObject12.bin"/><Relationship Id="rId3" Type="http://schemas.openxmlformats.org/officeDocument/2006/relationships/package" Target="../embeddings/Microsoft_Word___9.docx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package" Target="../embeddings/Microsoft_Word___10.docx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package" Target="../embeddings/Microsoft_Word___11.docx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package" Target="../embeddings/Microsoft_Word___12.docx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package" Target="../embeddings/Microsoft_Word___13.docx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__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:\2019优化方案英语人教必修1教参6.28(最新教材)（1-198）\图片（变好颜色）\Unit3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4763" y="1556792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4005064"/>
            <a:ext cx="9139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altLang="zh-CN" sz="4400" b="1" dirty="0"/>
              <a:t>Section </a:t>
            </a:r>
            <a:r>
              <a:rPr lang="en-US" altLang="zh-CN" sz="4400" b="1" dirty="0" smtClean="0"/>
              <a:t>Ⅴ  Writing</a:t>
            </a:r>
            <a:endParaRPr lang="zh-CN" altLang="zh-CN" sz="4400" dirty="0"/>
          </a:p>
        </p:txBody>
      </p:sp>
      <p:sp>
        <p:nvSpPr>
          <p:cNvPr id="8" name="矩形 7"/>
          <p:cNvSpPr/>
          <p:nvPr/>
        </p:nvSpPr>
        <p:spPr>
          <a:xfrm>
            <a:off x="4763" y="5805264"/>
            <a:ext cx="913447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15900" y="804863"/>
          <a:ext cx="8713788" cy="536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文档" r:id="rId3" imgW="11633200" imgH="7162800" progId="Word.Document.12">
                  <p:embed/>
                </p:oleObj>
              </mc:Choice>
              <mc:Fallback>
                <p:oleObj name="文档" r:id="rId3" imgW="11633200" imgH="71628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804863"/>
                        <a:ext cx="8713788" cy="536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215900" y="1739900"/>
          <a:ext cx="87122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39900"/>
                        <a:ext cx="87122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3348038" y="2255838"/>
          <a:ext cx="6032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文档" r:id="rId5" imgW="8064500" imgH="1066800" progId="Word.Document.12">
                  <p:embed/>
                </p:oleObj>
              </mc:Choice>
              <mc:Fallback>
                <p:oleObj name="文档" r:id="rId5" imgW="8064500" imgH="10668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255838"/>
                        <a:ext cx="60325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3546475" y="28527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28527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3546475" y="34290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34290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3690938" y="40052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40052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3543300" y="4648200"/>
          <a:ext cx="5270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文档" r:id="rId13" imgW="7048500" imgH="1409700" progId="Word.Document.12">
                  <p:embed/>
                </p:oleObj>
              </mc:Choice>
              <mc:Fallback>
                <p:oleObj name="文档" r:id="rId13" imgW="7048500" imgH="14097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4648200"/>
                        <a:ext cx="52705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7"/>
          <p:cNvGraphicFramePr>
            <a:graphicFrameLocks noChangeAspect="1"/>
          </p:cNvGraphicFramePr>
          <p:nvPr/>
        </p:nvGraphicFramePr>
        <p:xfrm>
          <a:off x="3348038" y="5229225"/>
          <a:ext cx="871378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文档" r:id="rId15" imgW="11633200" imgH="711200" progId="Word.Document.12">
                  <p:embed/>
                </p:oleObj>
              </mc:Choice>
              <mc:Fallback>
                <p:oleObj name="文档" r:id="rId15" imgW="11633200" imgH="71120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229225"/>
                        <a:ext cx="8713787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6"/>
          <p:cNvGraphicFramePr>
            <a:graphicFrameLocks noChangeAspect="1"/>
          </p:cNvGraphicFramePr>
          <p:nvPr/>
        </p:nvGraphicFramePr>
        <p:xfrm>
          <a:off x="215900" y="197802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7802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3276600" y="19161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161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3348038" y="24923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4923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3348038" y="30686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0686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3203575" y="36449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6449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3259138" y="42926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42926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215900" y="1408113"/>
          <a:ext cx="8713788" cy="454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文档" r:id="rId3" imgW="8716010" imgH="4542790" progId="Word.Document.12">
                  <p:embed/>
                </p:oleObj>
              </mc:Choice>
              <mc:Fallback>
                <p:oleObj name="文档" r:id="rId3" imgW="8716010" imgH="454279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08113"/>
                        <a:ext cx="8713788" cy="454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430213" y="5300663"/>
          <a:ext cx="871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文档" r:id="rId5" imgW="11633200" imgH="546100" progId="Word.Document.12">
                  <p:embed/>
                </p:oleObj>
              </mc:Choice>
              <mc:Fallback>
                <p:oleObj name="文档" r:id="rId5" imgW="116332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5300663"/>
                        <a:ext cx="8713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430213" y="3068638"/>
          <a:ext cx="871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文档" r:id="rId7" imgW="11633200" imgH="546100" progId="Word.Document.12">
                  <p:embed/>
                </p:oleObj>
              </mc:Choice>
              <mc:Fallback>
                <p:oleObj name="文档" r:id="rId7" imgW="116332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3068638"/>
                        <a:ext cx="8713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430213" y="4149725"/>
          <a:ext cx="871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文档" r:id="rId9" imgW="11633200" imgH="546100" progId="Word.Document.12">
                  <p:embed/>
                </p:oleObj>
              </mc:Choice>
              <mc:Fallback>
                <p:oleObj name="文档" r:id="rId9" imgW="116332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4149725"/>
                        <a:ext cx="8713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215900" y="1401763"/>
          <a:ext cx="8713788" cy="447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文档" r:id="rId3" imgW="8716010" imgH="4476115" progId="Word.Document.12">
                  <p:embed/>
                </p:oleObj>
              </mc:Choice>
              <mc:Fallback>
                <p:oleObj name="文档" r:id="rId3" imgW="8716010" imgH="447611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01763"/>
                        <a:ext cx="8713788" cy="447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250825" y="2492375"/>
          <a:ext cx="8713788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文档" r:id="rId5" imgW="11633200" imgH="1511300" progId="Word.Document.12">
                  <p:embed/>
                </p:oleObj>
              </mc:Choice>
              <mc:Fallback>
                <p:oleObj name="文档" r:id="rId5" imgW="11633200" imgH="15113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492375"/>
                        <a:ext cx="8713788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250825" y="4757738"/>
          <a:ext cx="8713788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文档" r:id="rId7" imgW="11633200" imgH="1511300" progId="Word.Document.12">
                  <p:embed/>
                </p:oleObj>
              </mc:Choice>
              <mc:Fallback>
                <p:oleObj name="文档" r:id="rId7" imgW="11633200" imgH="15113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757738"/>
                        <a:ext cx="8713788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215900" y="1165225"/>
          <a:ext cx="8713788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文档" r:id="rId3" imgW="8716010" imgH="5001895" progId="Word.Document.12">
                  <p:embed/>
                </p:oleObj>
              </mc:Choice>
              <mc:Fallback>
                <p:oleObj name="文档" r:id="rId3" imgW="8716010" imgH="500189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65225"/>
                        <a:ext cx="8713788" cy="500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179388" y="4521200"/>
          <a:ext cx="87137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文档" r:id="rId5" imgW="11633200" imgH="2209800" progId="Word.Document.12">
                  <p:embed/>
                </p:oleObj>
              </mc:Choice>
              <mc:Fallback>
                <p:oleObj name="文档" r:id="rId5" imgW="11633200" imgH="22098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521200"/>
                        <a:ext cx="8713787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430213" y="1628775"/>
          <a:ext cx="87137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文档" r:id="rId7" imgW="11633200" imgH="800100" progId="Word.Document.12">
                  <p:embed/>
                </p:oleObj>
              </mc:Choice>
              <mc:Fallback>
                <p:oleObj name="文档" r:id="rId7" imgW="11633200" imgH="800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1628775"/>
                        <a:ext cx="871378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430213" y="2781300"/>
          <a:ext cx="87137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文档" r:id="rId9" imgW="11633200" imgH="800100" progId="Word.Document.12">
                  <p:embed/>
                </p:oleObj>
              </mc:Choice>
              <mc:Fallback>
                <p:oleObj name="文档" r:id="rId9" imgW="11633200" imgH="800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2781300"/>
                        <a:ext cx="871378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215900" y="1454150"/>
          <a:ext cx="8713788" cy="394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文档" r:id="rId3" imgW="8716010" imgH="3950335" progId="Word.Document.12">
                  <p:embed/>
                </p:oleObj>
              </mc:Choice>
              <mc:Fallback>
                <p:oleObj name="文档" r:id="rId3" imgW="8716010" imgH="395033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54150"/>
                        <a:ext cx="8713788" cy="394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430213" y="4781550"/>
          <a:ext cx="87137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文档" r:id="rId5" imgW="11633200" imgH="800100" progId="Word.Document.12">
                  <p:embed/>
                </p:oleObj>
              </mc:Choice>
              <mc:Fallback>
                <p:oleObj name="文档" r:id="rId5" imgW="11633200" imgH="800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4781550"/>
                        <a:ext cx="871378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395288" y="2565400"/>
          <a:ext cx="87137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文档" r:id="rId7" imgW="11633200" imgH="800100" progId="Word.Document.12">
                  <p:embed/>
                </p:oleObj>
              </mc:Choice>
              <mc:Fallback>
                <p:oleObj name="文档" r:id="rId7" imgW="11633200" imgH="800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565400"/>
                        <a:ext cx="871378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30213" y="3644900"/>
          <a:ext cx="87137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文档" r:id="rId9" imgW="11633200" imgH="800100" progId="Word.Document.12">
                  <p:embed/>
                </p:oleObj>
              </mc:Choice>
              <mc:Fallback>
                <p:oleObj name="文档" r:id="rId9" imgW="11633200" imgH="800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3644900"/>
                        <a:ext cx="871378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215900" y="1817688"/>
          <a:ext cx="8713788" cy="322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文档" r:id="rId3" imgW="11633200" imgH="4305300" progId="Word.Document.12">
                  <p:embed/>
                </p:oleObj>
              </mc:Choice>
              <mc:Fallback>
                <p:oleObj name="文档" r:id="rId3" imgW="11633200" imgH="43053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17688"/>
                        <a:ext cx="8713788" cy="322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215900" y="1979613"/>
          <a:ext cx="8713788" cy="289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文档" r:id="rId3" imgW="11633200" imgH="3873500" progId="Word.Document.12">
                  <p:embed/>
                </p:oleObj>
              </mc:Choice>
              <mc:Fallback>
                <p:oleObj name="文档" r:id="rId3" imgW="11633200" imgH="38735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79613"/>
                        <a:ext cx="8713788" cy="289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ChangeAspect="1"/>
          </p:cNvGraphicFramePr>
          <p:nvPr/>
        </p:nvGraphicFramePr>
        <p:xfrm>
          <a:off x="215900" y="1031875"/>
          <a:ext cx="8713788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文档" r:id="rId3" imgW="11633200" imgH="6858000" progId="Word.Document.12">
                  <p:embed/>
                </p:oleObj>
              </mc:Choice>
              <mc:Fallback>
                <p:oleObj name="文档" r:id="rId3" imgW="11633200" imgH="68580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31875"/>
                        <a:ext cx="8713788" cy="513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3" descr="E:\2019优化方案英语人教必修5教参3.15（1-190）\图片（变好颜色）\写作指导妙笔生花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8" y="129540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14313" y="2159000"/>
          <a:ext cx="8715375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文档" r:id="rId4" imgW="8716010" imgH="3578225" progId="Word.Document.12">
                  <p:embed/>
                </p:oleObj>
              </mc:Choice>
              <mc:Fallback>
                <p:oleObj name="文档" r:id="rId4" imgW="8716010" imgH="357822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159000"/>
                        <a:ext cx="8715375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"/>
          <p:cNvGraphicFramePr>
            <a:graphicFrameLocks noChangeAspect="1"/>
          </p:cNvGraphicFramePr>
          <p:nvPr/>
        </p:nvGraphicFramePr>
        <p:xfrm>
          <a:off x="215900" y="2235200"/>
          <a:ext cx="8713788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文档" r:id="rId3" imgW="8716010" imgH="2389505" progId="Word.Document.12">
                  <p:embed/>
                </p:oleObj>
              </mc:Choice>
              <mc:Fallback>
                <p:oleObj name="文档" r:id="rId3" imgW="8716010" imgH="238950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35200"/>
                        <a:ext cx="8713788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ChangeAspect="1"/>
          </p:cNvGraphicFramePr>
          <p:nvPr/>
        </p:nvGraphicFramePr>
        <p:xfrm>
          <a:off x="215900" y="1057275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57275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1"/>
          <p:cNvGraphicFramePr>
            <a:graphicFrameLocks noChangeAspect="1"/>
          </p:cNvGraphicFramePr>
          <p:nvPr/>
        </p:nvGraphicFramePr>
        <p:xfrm>
          <a:off x="215900" y="1609725"/>
          <a:ext cx="8713788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文档" r:id="rId3" imgW="11633200" imgH="5803900" progId="Word.Document.12">
                  <p:embed/>
                </p:oleObj>
              </mc:Choice>
              <mc:Fallback>
                <p:oleObj name="文档" r:id="rId3" imgW="11633200" imgH="58039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09725"/>
                        <a:ext cx="8713788" cy="434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ChangeAspect="1"/>
          </p:cNvGraphicFramePr>
          <p:nvPr/>
        </p:nvGraphicFramePr>
        <p:xfrm>
          <a:off x="214313" y="476250"/>
          <a:ext cx="8715375" cy="577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文档" r:id="rId3" imgW="11633200" imgH="7708900" progId="Word.Document.12">
                  <p:embed/>
                </p:oleObj>
              </mc:Choice>
              <mc:Fallback>
                <p:oleObj name="文档" r:id="rId3" imgW="11633200" imgH="77089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76250"/>
                        <a:ext cx="8715375" cy="577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"/>
          <p:cNvGraphicFramePr>
            <a:graphicFrameLocks noChangeAspect="1"/>
          </p:cNvGraphicFramePr>
          <p:nvPr/>
        </p:nvGraphicFramePr>
        <p:xfrm>
          <a:off x="215900" y="1944688"/>
          <a:ext cx="8713788" cy="335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文档" r:id="rId3" imgW="11633200" imgH="4483100" progId="Word.Document.12">
                  <p:embed/>
                </p:oleObj>
              </mc:Choice>
              <mc:Fallback>
                <p:oleObj name="文档" r:id="rId3" imgW="11633200" imgH="4483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4688"/>
                        <a:ext cx="8713788" cy="335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2204864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215900" y="1938338"/>
          <a:ext cx="8713788" cy="297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文档" r:id="rId3" imgW="8716010" imgH="2985770" progId="Word.Document.12">
                  <p:embed/>
                </p:oleObj>
              </mc:Choice>
              <mc:Fallback>
                <p:oleObj name="文档" r:id="rId3" imgW="8716010" imgH="298577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38338"/>
                        <a:ext cx="8713788" cy="297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215900" y="15827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827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全屏显示(4:3)</PresentationFormat>
  <Paragraphs>3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2022-02-11T06:13:18Z</dcterms:created>
  <dcterms:modified xsi:type="dcterms:W3CDTF">2023-01-16T19:29:37Z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67CFBE97A25440A28B9A0F28C35A056D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