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9" r:id="rId2"/>
    <p:sldId id="414" r:id="rId3"/>
    <p:sldId id="415" r:id="rId4"/>
    <p:sldId id="416" r:id="rId5"/>
    <p:sldId id="417" r:id="rId6"/>
    <p:sldId id="418" r:id="rId7"/>
    <p:sldId id="452" r:id="rId8"/>
    <p:sldId id="420" r:id="rId9"/>
    <p:sldId id="453" r:id="rId10"/>
    <p:sldId id="422" r:id="rId11"/>
    <p:sldId id="423" r:id="rId12"/>
    <p:sldId id="449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00FF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5" autoAdjust="0"/>
    <p:restoredTop sz="99754" autoAdjust="0"/>
  </p:normalViewPr>
  <p:slideViewPr>
    <p:cSldViewPr snapToGrid="0">
      <p:cViewPr>
        <p:scale>
          <a:sx n="100" d="100"/>
          <a:sy n="100" d="100"/>
        </p:scale>
        <p:origin x="-43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7637B-8AFC-4387-B4DA-6C5FE1B49D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13087-17C4-4C16-B2E7-13D692AEEC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62298" y="504701"/>
            <a:ext cx="1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610483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sz="6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5"/>
          <p:cNvSpPr txBox="1"/>
          <p:nvPr/>
        </p:nvSpPr>
        <p:spPr>
          <a:xfrm>
            <a:off x="785420" y="1405778"/>
            <a:ext cx="42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3  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School Life</a:t>
            </a:r>
            <a:endParaRPr lang="zh-CN" altLang="en-US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3733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31593" y="2200504"/>
            <a:ext cx="8488558" cy="27968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①用动词不定式作后置定语来表达自己在学校要做的事。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good at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表达自己擅长做的事情。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表达要参加的各种活动。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interested in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表达自己喜欢做的事情。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⑤用转折连词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表达自己对学校生活的感觉。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名师点评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78832" y="2114318"/>
            <a:ext cx="7943807" cy="3350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假如你叫李丽，请根据下面的提示介绍一下你的情况。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do you get up?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usually go to school?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like to do after school? Are you in a club?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要求：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必须包含所有要点，可适当发挥；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．表达准确，语句连贯，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小试身手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918" y="1711325"/>
            <a:ext cx="82090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possible version</a:t>
            </a:r>
            <a:r>
              <a:rPr lang="zh-CN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My name is Li 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am a student. Every day I get up at 7 o'clock, and then I have breakfast at 7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a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My home is next to the school, so I always go to school on foot. It usually takes me about 15 minutes. Our school is over at 4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p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I like playing badminton very much. So after class, I often play it with my classmates, but I am not good at it. I want to join a badminton club. But there aren't any clubs in my school. Maybe I will organize one in the future. 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69283" y="1930158"/>
            <a:ext cx="8209437" cy="26008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/>
              <a:t>    本单元以“学校生活”为话题，可以从各个方面来展开介绍，如：学校开设的科目、课程内容、学校的活动、身边的老师和同学等。写此类作文时，多使用第一人称，时态多为一般现在时。</a:t>
            </a:r>
            <a:endParaRPr lang="zh-CN" altLang="zh-CN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话题分析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38912" y="1657681"/>
            <a:ext cx="8435340" cy="5078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假设你叫张鹏，请给你的外国笔友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写一封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词左右的信，谈一谈你的学校生活。信的开头和结尾已给出，不计入总词数。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Jack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How's your school life going? Let me tell you something about my school life.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Zhang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2"/>
          <p:cNvGrpSpPr/>
          <p:nvPr/>
        </p:nvGrpSpPr>
        <p:grpSpPr>
          <a:xfrm>
            <a:off x="369283" y="927764"/>
            <a:ext cx="2013977" cy="1031240"/>
            <a:chOff x="183" y="1646"/>
            <a:chExt cx="4372" cy="1624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1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典型例题</a:t>
              </a:r>
            </a:p>
            <a:p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27" name="图片 26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28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思路点拨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1026" name="Picture 2" descr="DTD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896" y="1879135"/>
            <a:ext cx="6082979" cy="393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6422" y="1756791"/>
            <a:ext cx="835542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常用单词：</a:t>
            </a: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．年级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              2.  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科目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 　　　　 </a:t>
            </a: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．课题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             4.  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学期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．开始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              6.  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结束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．有趣的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          8.  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多彩的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．无聊的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         10.  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教学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 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18" name="图片 1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9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素材积累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2091425" y="2687767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88774" y="2696235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072375" y="3373568"/>
            <a:ext cx="1118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434823" y="3390502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805670" y="4067835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start/begin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377674" y="4084768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104123" y="4745168"/>
            <a:ext cx="1580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517373" y="4762101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colourful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034269" y="5439433"/>
            <a:ext cx="1905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bored/boring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504676" y="5464834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6551" y="798922"/>
            <a:ext cx="8353425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2800" dirty="0" smtClean="0">
                <a:solidFill>
                  <a:srgbClr val="FFC000"/>
                </a:solidFill>
              </a:rPr>
              <a:t>常用短语：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．放弃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．辍学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．擅长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．对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感兴趣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．参加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．获得第一名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．有所作为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  <a:p>
            <a:pPr>
              <a:lnSpc>
                <a:spcPts val="5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．将来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92660" y="162159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up</a:t>
            </a:r>
          </a:p>
        </p:txBody>
      </p:sp>
      <p:sp>
        <p:nvSpPr>
          <p:cNvPr id="7" name="矩形 6"/>
          <p:cNvSpPr/>
          <p:nvPr/>
        </p:nvSpPr>
        <p:spPr>
          <a:xfrm>
            <a:off x="1784662" y="2265067"/>
            <a:ext cx="2548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 out of school</a:t>
            </a:r>
          </a:p>
        </p:txBody>
      </p:sp>
      <p:sp>
        <p:nvSpPr>
          <p:cNvPr id="8" name="矩形 7"/>
          <p:cNvSpPr/>
          <p:nvPr/>
        </p:nvSpPr>
        <p:spPr>
          <a:xfrm>
            <a:off x="1644960" y="2900067"/>
            <a:ext cx="28857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good at/do well in</a:t>
            </a:r>
          </a:p>
        </p:txBody>
      </p:sp>
      <p:sp>
        <p:nvSpPr>
          <p:cNvPr id="9" name="矩形 8"/>
          <p:cNvSpPr/>
          <p:nvPr/>
        </p:nvSpPr>
        <p:spPr>
          <a:xfrm>
            <a:off x="3099110" y="3552000"/>
            <a:ext cx="2195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interested in</a:t>
            </a:r>
          </a:p>
        </p:txBody>
      </p:sp>
      <p:sp>
        <p:nvSpPr>
          <p:cNvPr id="10" name="矩形 9"/>
          <p:cNvSpPr/>
          <p:nvPr/>
        </p:nvSpPr>
        <p:spPr>
          <a:xfrm>
            <a:off x="2140258" y="417006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</a:p>
        </p:txBody>
      </p:sp>
      <p:sp>
        <p:nvSpPr>
          <p:cNvPr id="11" name="矩形 10"/>
          <p:cNvSpPr/>
          <p:nvPr/>
        </p:nvSpPr>
        <p:spPr>
          <a:xfrm>
            <a:off x="2921310" y="4830467"/>
            <a:ext cx="2047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 first place</a:t>
            </a:r>
          </a:p>
        </p:txBody>
      </p:sp>
      <p:sp>
        <p:nvSpPr>
          <p:cNvPr id="12" name="矩形 11"/>
          <p:cNvSpPr/>
          <p:nvPr/>
        </p:nvSpPr>
        <p:spPr>
          <a:xfrm>
            <a:off x="2426010" y="5457002"/>
            <a:ext cx="2519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difference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860" y="6083533"/>
            <a:ext cx="182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1000" y="1188388"/>
            <a:ext cx="8353425" cy="4540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C000"/>
                </a:solidFill>
              </a:rPr>
              <a:t>常用句型：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 middle school student.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我是一名中学生。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many things to do.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我有许多事情要做。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50 students in my class.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我们班有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subject is art.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我最喜欢的科目是美术。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school life is interesting and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colourful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我的学校生活既有趣又丰富多彩。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30144" y="1818562"/>
            <a:ext cx="8830100" cy="44579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Jack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How's your school life going? Let me tell you something about my school life.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My school life is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colourful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①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many things to do in the school. I have ten subjects.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subjects are math and P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E., ②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I'm good at English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have six classes every day. School starts at 8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a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m., and it's over at 5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p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③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school, I often take part in</a:t>
            </a: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高分模板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90075" y="1550431"/>
            <a:ext cx="8830100" cy="389286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after­school activities.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interested in playing basketball.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usually play basketball with my classmates on weekends.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busy every day but I'm happy.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write to me and tell me about your school life.</a:t>
            </a:r>
          </a:p>
          <a:p>
            <a:pPr algn="r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algn="r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Zhang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98257" y="101600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  <a:endParaRPr lang="zh-CN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theme/theme1.xml><?xml version="1.0" encoding="utf-8"?>
<a:theme xmlns:a="http://schemas.openxmlformats.org/drawingml/2006/main" name="WWW.2PPT.COM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761</Words>
  <Application>Microsoft Office PowerPoint</Application>
  <PresentationFormat>全屏显示(4:3)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A4E40069C56B4B459102021E2A39C5E2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