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</p:sldMasterIdLst>
  <p:notesMasterIdLst>
    <p:notesMasterId r:id="rId28"/>
  </p:notesMasterIdLst>
  <p:handoutMasterIdLst>
    <p:handoutMasterId r:id="rId29"/>
  </p:handoutMasterIdLst>
  <p:sldIdLst>
    <p:sldId id="277" r:id="rId3"/>
    <p:sldId id="278" r:id="rId4"/>
    <p:sldId id="279" r:id="rId5"/>
    <p:sldId id="257" r:id="rId6"/>
    <p:sldId id="258" r:id="rId7"/>
    <p:sldId id="259" r:id="rId8"/>
    <p:sldId id="260" r:id="rId9"/>
    <p:sldId id="265" r:id="rId10"/>
    <p:sldId id="280" r:id="rId11"/>
    <p:sldId id="261" r:id="rId12"/>
    <p:sldId id="262" r:id="rId13"/>
    <p:sldId id="263" r:id="rId14"/>
    <p:sldId id="264" r:id="rId15"/>
    <p:sldId id="281" r:id="rId16"/>
    <p:sldId id="266" r:id="rId17"/>
    <p:sldId id="267" r:id="rId18"/>
    <p:sldId id="268" r:id="rId19"/>
    <p:sldId id="269" r:id="rId20"/>
    <p:sldId id="282" r:id="rId21"/>
    <p:sldId id="270" r:id="rId22"/>
    <p:sldId id="273" r:id="rId23"/>
    <p:sldId id="274" r:id="rId24"/>
    <p:sldId id="275" r:id="rId25"/>
    <p:sldId id="276" r:id="rId26"/>
    <p:sldId id="28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8" d="100"/>
          <a:sy n="58" d="100"/>
        </p:scale>
        <p:origin x="-2538" y="-13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 R" panose="00020600040101010101" pitchFamily="18" charset="-122"/>
              </a:defRPr>
            </a:lvl1pPr>
          </a:lstStyle>
          <a:p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 R" panose="00020600040101010101" pitchFamily="18" charset="-122"/>
              </a:defRPr>
            </a:lvl1pPr>
          </a:lstStyle>
          <a:p>
            <a:fld id="{FEE36A6A-13E4-419A-8171-F4D35EFEA83B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 R" panose="00020600040101010101" pitchFamily="18" charset="-122"/>
              </a:defRPr>
            </a:lvl1pPr>
          </a:lstStyle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 R" panose="00020600040101010101" pitchFamily="18" charset="-122"/>
              </a:defRPr>
            </a:lvl1pPr>
          </a:lstStyle>
          <a:p>
            <a:fld id="{AEAF2CD8-D05C-408E-9973-70BE64BA5015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FA9B9-DC57-4227-A8A7-8E47F31C378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6B1DC-17CB-4F61-A1A8-81718B842BC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6B1DC-17CB-4F61-A1A8-81718B842BC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123BE-DE3A-4879-AB1F-35F0783D1A38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123BE-DE3A-4879-AB1F-35F0783D1A38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123BE-DE3A-4879-AB1F-35F0783D1A38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123BE-DE3A-4879-AB1F-35F0783D1A38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123BE-DE3A-4879-AB1F-35F0783D1A38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123BE-DE3A-4879-AB1F-35F0783D1A38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123BE-DE3A-4879-AB1F-35F0783D1A38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123BE-DE3A-4879-AB1F-35F0783D1A38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F77961-68D8-4A72-9CFF-8B4D42D5FD0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123BE-DE3A-4879-AB1F-35F0783D1A38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FA9B9-DC57-4227-A8A7-8E47F31C3788}" type="slidenum">
              <a:rPr lang="zh-CN" altLang="en-US" smtClean="0">
                <a:solidFill>
                  <a:prstClr val="black"/>
                </a:solidFill>
              </a:rPr>
              <a:t>25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6B1DC-17CB-4F61-A1A8-81718B842BC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6B1DC-17CB-4F61-A1A8-81718B842BC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6B1DC-17CB-4F61-A1A8-81718B842BC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6B1DC-17CB-4F61-A1A8-81718B842BC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123BE-DE3A-4879-AB1F-35F0783D1A3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6B1DC-17CB-4F61-A1A8-81718B842BC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6B1DC-17CB-4F61-A1A8-81718B842BC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阿里巴巴普惠体 R" panose="00020600040101010101" pitchFamily="18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fld id="{C9AC2C18-DC07-45F3-A5C2-E72D8818B2D3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fld id="{CEFDF09B-EB92-41CB-AB33-9B4969CDE42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阿里巴巴普惠体 R" panose="00020600040101010101" pitchFamily="18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阿里巴巴普惠体 R" panose="00020600040101010101" pitchFamily="18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fld id="{C9AC2C18-DC07-45F3-A5C2-E72D8818B2D3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fld id="{CEFDF09B-EB92-41CB-AB33-9B4969CDE42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阿里巴巴普惠体 R" panose="00020600040101010101" pitchFamily="18" charset="-122"/>
              </a:defRPr>
            </a:lvl1pPr>
            <a:lvl2pPr>
              <a:defRPr>
                <a:latin typeface="阿里巴巴普惠体 R" panose="00020600040101010101" pitchFamily="18" charset="-122"/>
              </a:defRPr>
            </a:lvl2pPr>
            <a:lvl3pPr>
              <a:defRPr>
                <a:latin typeface="阿里巴巴普惠体 R" panose="00020600040101010101" pitchFamily="18" charset="-122"/>
              </a:defRPr>
            </a:lvl3pPr>
            <a:lvl4pPr>
              <a:defRPr>
                <a:latin typeface="阿里巴巴普惠体 R" panose="00020600040101010101" pitchFamily="18" charset="-122"/>
              </a:defRPr>
            </a:lvl4pPr>
            <a:lvl5pPr>
              <a:defRPr>
                <a:latin typeface="阿里巴巴普惠体 R" panose="00020600040101010101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fld id="{C9AC2C18-DC07-45F3-A5C2-E72D8818B2D3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fld id="{CEFDF09B-EB92-41CB-AB33-9B4969CDE42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阿里巴巴普惠体 R" panose="00020600040101010101" pitchFamily="18" charset="-122"/>
              </a:defRPr>
            </a:lvl1pPr>
            <a:lvl2pPr>
              <a:defRPr>
                <a:latin typeface="阿里巴巴普惠体 R" panose="00020600040101010101" pitchFamily="18" charset="-122"/>
              </a:defRPr>
            </a:lvl2pPr>
            <a:lvl3pPr>
              <a:defRPr>
                <a:latin typeface="阿里巴巴普惠体 R" panose="00020600040101010101" pitchFamily="18" charset="-122"/>
              </a:defRPr>
            </a:lvl3pPr>
            <a:lvl4pPr>
              <a:defRPr>
                <a:latin typeface="阿里巴巴普惠体 R" panose="00020600040101010101" pitchFamily="18" charset="-122"/>
              </a:defRPr>
            </a:lvl4pPr>
            <a:lvl5pPr>
              <a:defRPr>
                <a:latin typeface="阿里巴巴普惠体 R" panose="00020600040101010101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fld id="{C9AC2C18-DC07-45F3-A5C2-E72D8818B2D3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fld id="{CEFDF09B-EB92-41CB-AB33-9B4969CDE42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阿里巴巴普惠体 R" panose="00020600040101010101" pitchFamily="18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fld id="{C9AC2C18-DC07-45F3-A5C2-E72D8818B2D3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fld id="{CEFDF09B-EB92-41CB-AB33-9B4969CDE42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  <a:lvl2pPr>
              <a:defRPr>
                <a:latin typeface="阿里巴巴普惠体 R" panose="00020600040101010101" pitchFamily="18" charset="-122"/>
              </a:defRPr>
            </a:lvl2pPr>
            <a:lvl3pPr>
              <a:defRPr>
                <a:latin typeface="阿里巴巴普惠体 R" panose="00020600040101010101" pitchFamily="18" charset="-122"/>
              </a:defRPr>
            </a:lvl3pPr>
            <a:lvl4pPr>
              <a:defRPr>
                <a:latin typeface="阿里巴巴普惠体 R" panose="00020600040101010101" pitchFamily="18" charset="-122"/>
              </a:defRPr>
            </a:lvl4pPr>
            <a:lvl5pPr>
              <a:defRPr>
                <a:latin typeface="阿里巴巴普惠体 R" panose="00020600040101010101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fld id="{C9AC2C18-DC07-45F3-A5C2-E72D8818B2D3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fld id="{CEFDF09B-EB92-41CB-AB33-9B4969CDE42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阿里巴巴普惠体 R" panose="00020600040101010101" pitchFamily="18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fld id="{C9AC2C18-DC07-45F3-A5C2-E72D8818B2D3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fld id="{CEFDF09B-EB92-41CB-AB33-9B4969CDE42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  <a:lvl2pPr>
              <a:defRPr>
                <a:latin typeface="阿里巴巴普惠体 R" panose="00020600040101010101" pitchFamily="18" charset="-122"/>
              </a:defRPr>
            </a:lvl2pPr>
            <a:lvl3pPr>
              <a:defRPr>
                <a:latin typeface="阿里巴巴普惠体 R" panose="00020600040101010101" pitchFamily="18" charset="-122"/>
              </a:defRPr>
            </a:lvl3pPr>
            <a:lvl4pPr>
              <a:defRPr>
                <a:latin typeface="阿里巴巴普惠体 R" panose="00020600040101010101" pitchFamily="18" charset="-122"/>
              </a:defRPr>
            </a:lvl4pPr>
            <a:lvl5pPr>
              <a:defRPr>
                <a:latin typeface="阿里巴巴普惠体 R" panose="00020600040101010101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  <a:lvl2pPr>
              <a:defRPr>
                <a:latin typeface="阿里巴巴普惠体 R" panose="00020600040101010101" pitchFamily="18" charset="-122"/>
              </a:defRPr>
            </a:lvl2pPr>
            <a:lvl3pPr>
              <a:defRPr>
                <a:latin typeface="阿里巴巴普惠体 R" panose="00020600040101010101" pitchFamily="18" charset="-122"/>
              </a:defRPr>
            </a:lvl3pPr>
            <a:lvl4pPr>
              <a:defRPr>
                <a:latin typeface="阿里巴巴普惠体 R" panose="00020600040101010101" pitchFamily="18" charset="-122"/>
              </a:defRPr>
            </a:lvl4pPr>
            <a:lvl5pPr>
              <a:defRPr>
                <a:latin typeface="阿里巴巴普惠体 R" panose="00020600040101010101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fld id="{C9AC2C18-DC07-45F3-A5C2-E72D8818B2D3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fld id="{CEFDF09B-EB92-41CB-AB33-9B4969CDE42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阿里巴巴普惠体 R" panose="00020600040101010101" pitchFamily="18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  <a:lvl2pPr>
              <a:defRPr>
                <a:latin typeface="阿里巴巴普惠体 R" panose="00020600040101010101" pitchFamily="18" charset="-122"/>
              </a:defRPr>
            </a:lvl2pPr>
            <a:lvl3pPr>
              <a:defRPr>
                <a:latin typeface="阿里巴巴普惠体 R" panose="00020600040101010101" pitchFamily="18" charset="-122"/>
              </a:defRPr>
            </a:lvl3pPr>
            <a:lvl4pPr>
              <a:defRPr>
                <a:latin typeface="阿里巴巴普惠体 R" panose="00020600040101010101" pitchFamily="18" charset="-122"/>
              </a:defRPr>
            </a:lvl4pPr>
            <a:lvl5pPr>
              <a:defRPr>
                <a:latin typeface="阿里巴巴普惠体 R" panose="00020600040101010101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阿里巴巴普惠体 R" panose="00020600040101010101" pitchFamily="18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  <a:lvl2pPr>
              <a:defRPr>
                <a:latin typeface="阿里巴巴普惠体 R" panose="00020600040101010101" pitchFamily="18" charset="-122"/>
              </a:defRPr>
            </a:lvl2pPr>
            <a:lvl3pPr>
              <a:defRPr>
                <a:latin typeface="阿里巴巴普惠体 R" panose="00020600040101010101" pitchFamily="18" charset="-122"/>
              </a:defRPr>
            </a:lvl3pPr>
            <a:lvl4pPr>
              <a:defRPr>
                <a:latin typeface="阿里巴巴普惠体 R" panose="00020600040101010101" pitchFamily="18" charset="-122"/>
              </a:defRPr>
            </a:lvl4pPr>
            <a:lvl5pPr>
              <a:defRPr>
                <a:latin typeface="阿里巴巴普惠体 R" panose="00020600040101010101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fld id="{C9AC2C18-DC07-45F3-A5C2-E72D8818B2D3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endParaRPr 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fld id="{CEFDF09B-EB92-41CB-AB33-9B4969CDE4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21912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fld id="{C9AC2C18-DC07-45F3-A5C2-E72D8818B2D3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fld id="{CEFDF09B-EB92-41CB-AB33-9B4969CDE42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fld id="{C9AC2C18-DC07-45F3-A5C2-E72D8818B2D3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fld id="{CEFDF09B-EB92-41CB-AB33-9B4969CDE42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阿里巴巴普惠体 R" panose="00020600040101010101" pitchFamily="18" charset="-122"/>
              </a:defRPr>
            </a:lvl1pPr>
            <a:lvl2pPr>
              <a:defRPr sz="2800">
                <a:latin typeface="阿里巴巴普惠体 R" panose="00020600040101010101" pitchFamily="18" charset="-122"/>
              </a:defRPr>
            </a:lvl2pPr>
            <a:lvl3pPr>
              <a:defRPr sz="2400">
                <a:latin typeface="阿里巴巴普惠体 R" panose="00020600040101010101" pitchFamily="18" charset="-122"/>
              </a:defRPr>
            </a:lvl3pPr>
            <a:lvl4pPr>
              <a:defRPr sz="2000">
                <a:latin typeface="阿里巴巴普惠体 R" panose="00020600040101010101" pitchFamily="18" charset="-122"/>
              </a:defRPr>
            </a:lvl4pPr>
            <a:lvl5pPr>
              <a:defRPr sz="2000">
                <a:latin typeface="阿里巴巴普惠体 R" panose="00020600040101010101" pitchFamily="18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阿里巴巴普惠体 R" panose="00020600040101010101" pitchFamily="18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fld id="{C9AC2C18-DC07-45F3-A5C2-E72D8818B2D3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</a:defRPr>
            </a:lvl1pPr>
          </a:lstStyle>
          <a:p>
            <a:fld id="{CEFDF09B-EB92-41CB-AB33-9B4969CDE42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3855" y="0"/>
            <a:ext cx="12205855" cy="690249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R" panose="00020600040101010101" pitchFamily="18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54" r="39744"/>
          <a:stretch>
            <a:fillRect/>
          </a:stretch>
        </p:blipFill>
        <p:spPr>
          <a:xfrm rot="5400000">
            <a:off x="10157543" y="4805616"/>
            <a:ext cx="1765884" cy="24195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68" b="77041"/>
          <a:stretch>
            <a:fillRect/>
          </a:stretch>
        </p:blipFill>
        <p:spPr>
          <a:xfrm rot="10800000">
            <a:off x="-19878" y="-39758"/>
            <a:ext cx="4165880" cy="15094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-1.62617 -1.486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315" y="-74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33333E-6 L -1.62617 -1.4865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302" y="-7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5.png"/><Relationship Id="rId5" Type="http://schemas.openxmlformats.org/officeDocument/2006/relationships/image" Target="../media/image10.png"/><Relationship Id="rId10" Type="http://schemas.openxmlformats.org/officeDocument/2006/relationships/image" Target="../media/image20.png"/><Relationship Id="rId4" Type="http://schemas.openxmlformats.org/officeDocument/2006/relationships/notesSlide" Target="../notesSlides/notesSlide16.xml"/><Relationship Id="rId9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40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31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91"/>
          <a:stretch>
            <a:fillRect/>
          </a:stretch>
        </p:blipFill>
        <p:spPr>
          <a:xfrm>
            <a:off x="1856410" y="-412016"/>
            <a:ext cx="12359415" cy="592620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877" y="1904778"/>
            <a:ext cx="1086674" cy="108667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3109">
            <a:off x="10808351" y="4598046"/>
            <a:ext cx="758757" cy="120109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852" y="5713540"/>
            <a:ext cx="12261852" cy="121776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613" y="4279549"/>
            <a:ext cx="5526716" cy="2632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49" y="4509915"/>
            <a:ext cx="5067896" cy="2394980"/>
          </a:xfrm>
          <a:prstGeom prst="rect">
            <a:avLst/>
          </a:prstGeom>
        </p:spPr>
      </p:pic>
      <p:pic>
        <p:nvPicPr>
          <p:cNvPr id="27650" name="Picture 2" descr="D:\PNG\节 日\圣诞\40165228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82116" y="-216861"/>
            <a:ext cx="6827768" cy="4551846"/>
          </a:xfrm>
          <a:prstGeom prst="rect">
            <a:avLst/>
          </a:prstGeom>
          <a:noFill/>
        </p:spPr>
      </p:pic>
      <p:sp>
        <p:nvSpPr>
          <p:cNvPr id="13" name="文本框 12"/>
          <p:cNvSpPr txBox="1"/>
          <p:nvPr/>
        </p:nvSpPr>
        <p:spPr>
          <a:xfrm>
            <a:off x="1625813" y="4252752"/>
            <a:ext cx="9239842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汇报人：</a:t>
            </a:r>
            <a:r>
              <a:rPr lang="en-US" sz="1600" dirty="0">
                <a:solidFill>
                  <a:schemeClr val="bg1"/>
                </a:solidFill>
                <a:cs typeface="+mn-ea"/>
                <a:sym typeface="+mn-lt"/>
              </a:rPr>
              <a:t>XXX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   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时间：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2030.12.12</a:t>
            </a:r>
          </a:p>
        </p:txBody>
      </p:sp>
      <p:sp>
        <p:nvSpPr>
          <p:cNvPr id="16" name="文本框 15"/>
          <p:cNvSpPr txBox="1"/>
          <p:nvPr/>
        </p:nvSpPr>
        <p:spPr bwMode="auto">
          <a:xfrm>
            <a:off x="3464368" y="3585794"/>
            <a:ext cx="5562732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dirty="0">
                <a:solidFill>
                  <a:schemeClr val="bg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平安夜</a:t>
            </a:r>
            <a:r>
              <a:rPr lang="zh-CN" altLang="en-US" sz="4400" dirty="0" smtClean="0">
                <a:solidFill>
                  <a:schemeClr val="bg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活</a:t>
            </a:r>
            <a:r>
              <a:rPr lang="zh-CN" altLang="en-US" sz="4400" dirty="0">
                <a:solidFill>
                  <a:schemeClr val="bg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动策</a:t>
            </a:r>
            <a:r>
              <a:rPr lang="zh-CN" altLang="en-US" sz="4400" dirty="0" smtClean="0">
                <a:solidFill>
                  <a:schemeClr val="bg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划</a:t>
            </a:r>
            <a:endParaRPr lang="zh-CN" altLang="en-US" sz="4400" dirty="0">
              <a:solidFill>
                <a:schemeClr val="bg1"/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956" y="-653196"/>
            <a:ext cx="3530605" cy="312048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5016" y="-623305"/>
            <a:ext cx="3404410" cy="30089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20653" y="-3364491"/>
            <a:ext cx="2474243" cy="10661073"/>
          </a:xfrm>
          <a:prstGeom prst="rect">
            <a:avLst/>
          </a:prstGeom>
        </p:spPr>
      </p:pic>
      <p:cxnSp>
        <p:nvCxnSpPr>
          <p:cNvPr id="132" name="直接连接符 131"/>
          <p:cNvCxnSpPr/>
          <p:nvPr/>
        </p:nvCxnSpPr>
        <p:spPr>
          <a:xfrm>
            <a:off x="3630491" y="3490998"/>
            <a:ext cx="0" cy="166687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接连接符 132"/>
          <p:cNvCxnSpPr/>
          <p:nvPr/>
        </p:nvCxnSpPr>
        <p:spPr>
          <a:xfrm>
            <a:off x="6218116" y="3490998"/>
            <a:ext cx="0" cy="166687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接连接符 133"/>
          <p:cNvCxnSpPr/>
          <p:nvPr/>
        </p:nvCxnSpPr>
        <p:spPr>
          <a:xfrm>
            <a:off x="8805741" y="3490998"/>
            <a:ext cx="0" cy="166687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34"/>
          <p:cNvGrpSpPr/>
          <p:nvPr/>
        </p:nvGrpSpPr>
        <p:grpSpPr>
          <a:xfrm>
            <a:off x="1809677" y="2074740"/>
            <a:ext cx="8240098" cy="1063448"/>
            <a:chOff x="1595130" y="4136810"/>
            <a:chExt cx="9995705" cy="1063448"/>
          </a:xfrm>
        </p:grpSpPr>
        <p:cxnSp>
          <p:nvCxnSpPr>
            <p:cNvPr id="136" name="直接连接符 135"/>
            <p:cNvCxnSpPr/>
            <p:nvPr/>
          </p:nvCxnSpPr>
          <p:spPr>
            <a:xfrm>
              <a:off x="1697173" y="4553767"/>
              <a:ext cx="9682684" cy="0"/>
            </a:xfrm>
            <a:prstGeom prst="line">
              <a:avLst/>
            </a:prstGeom>
            <a:ln w="952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36"/>
            <p:cNvGrpSpPr/>
            <p:nvPr/>
          </p:nvGrpSpPr>
          <p:grpSpPr>
            <a:xfrm>
              <a:off x="1595130" y="4136810"/>
              <a:ext cx="9995705" cy="1063448"/>
              <a:chOff x="1085272" y="2301502"/>
              <a:chExt cx="9995705" cy="1063448"/>
            </a:xfrm>
          </p:grpSpPr>
          <p:sp>
            <p:nvSpPr>
              <p:cNvPr id="138" name="文本框 137"/>
              <p:cNvSpPr txBox="1"/>
              <p:nvPr/>
            </p:nvSpPr>
            <p:spPr>
              <a:xfrm>
                <a:off x="1085272" y="2301502"/>
                <a:ext cx="24209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609600"/>
                <a:r>
                  <a:rPr lang="zh-CN" alt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  <p:sp>
            <p:nvSpPr>
              <p:cNvPr id="139" name="文本框 138"/>
              <p:cNvSpPr txBox="1"/>
              <p:nvPr/>
            </p:nvSpPr>
            <p:spPr>
              <a:xfrm>
                <a:off x="1085272" y="2782931"/>
                <a:ext cx="9995705" cy="582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609600">
                  <a:lnSpc>
                    <a:spcPts val="2000"/>
                  </a:lnSpc>
                </a:pP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Beautiful Christmas</a:t>
                </a:r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， </a:t>
                </a:r>
                <a:r>
                  <a:rPr lang="en-US" altLang="zh-CN" sz="14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hakodate</a:t>
                </a: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 starlight with you and I face</a:t>
                </a:r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， </a:t>
                </a: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Christmas Eve ping fruit to nourish you my lips.</a:t>
                </a:r>
                <a:endPara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40" name="文本框 139"/>
          <p:cNvSpPr txBox="1"/>
          <p:nvPr/>
        </p:nvSpPr>
        <p:spPr>
          <a:xfrm>
            <a:off x="1237907" y="4652149"/>
            <a:ext cx="2133600" cy="3695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标题添加</a:t>
            </a:r>
          </a:p>
        </p:txBody>
      </p:sp>
      <p:sp>
        <p:nvSpPr>
          <p:cNvPr id="141" name="文本框 140"/>
          <p:cNvSpPr txBox="1"/>
          <p:nvPr/>
        </p:nvSpPr>
        <p:spPr>
          <a:xfrm>
            <a:off x="3829342" y="4652149"/>
            <a:ext cx="2133600" cy="3695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标题添加</a:t>
            </a:r>
          </a:p>
        </p:txBody>
      </p:sp>
      <p:sp>
        <p:nvSpPr>
          <p:cNvPr id="142" name="文本框 141"/>
          <p:cNvSpPr txBox="1"/>
          <p:nvPr/>
        </p:nvSpPr>
        <p:spPr>
          <a:xfrm>
            <a:off x="6389027" y="4652149"/>
            <a:ext cx="2133600" cy="3695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标题添加</a:t>
            </a:r>
          </a:p>
        </p:txBody>
      </p:sp>
      <p:sp>
        <p:nvSpPr>
          <p:cNvPr id="143" name="文本框 142"/>
          <p:cNvSpPr txBox="1"/>
          <p:nvPr/>
        </p:nvSpPr>
        <p:spPr>
          <a:xfrm>
            <a:off x="8963952" y="4652149"/>
            <a:ext cx="2133600" cy="3695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标题添加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798" y="3306213"/>
            <a:ext cx="921952" cy="134593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817" y="3367761"/>
            <a:ext cx="921952" cy="134593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851" y="3367761"/>
            <a:ext cx="921952" cy="134593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196" y="3446771"/>
            <a:ext cx="921952" cy="1345936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 bwMode="auto">
          <a:xfrm rot="21562602">
            <a:off x="4427163" y="359543"/>
            <a:ext cx="3323816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点击输入标题名称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7" b="16111"/>
          <a:stretch>
            <a:fillRect/>
          </a:stretch>
        </p:blipFill>
        <p:spPr>
          <a:xfrm>
            <a:off x="3966615" y="1"/>
            <a:ext cx="358771" cy="84772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8" r="34065" b="16111"/>
          <a:stretch>
            <a:fillRect/>
          </a:stretch>
        </p:blipFill>
        <p:spPr>
          <a:xfrm>
            <a:off x="7588525" y="0"/>
            <a:ext cx="323140" cy="847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141" grpId="0"/>
      <p:bldP spid="142" grpId="0"/>
      <p:bldP spid="1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20653" y="-3364491"/>
            <a:ext cx="2474243" cy="10661073"/>
          </a:xfrm>
          <a:prstGeom prst="rect">
            <a:avLst/>
          </a:prstGeom>
        </p:spPr>
      </p:pic>
      <p:sp>
        <p:nvSpPr>
          <p:cNvPr id="165" name="文本框 164"/>
          <p:cNvSpPr txBox="1"/>
          <p:nvPr/>
        </p:nvSpPr>
        <p:spPr>
          <a:xfrm>
            <a:off x="1358165" y="4056814"/>
            <a:ext cx="284927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00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请输入标题</a:t>
            </a:r>
          </a:p>
          <a:p>
            <a:pPr algn="ctr">
              <a:lnSpc>
                <a:spcPct val="150000"/>
              </a:lnSpc>
            </a:pPr>
            <a:r>
              <a:rPr lang="zh-CN" altLang="en-US" sz="1400" b="1" dirty="0">
                <a:cs typeface="+mn-ea"/>
                <a:sym typeface="+mn-lt"/>
              </a:rPr>
              <a:t>点击输入您的内容，或者通过复制您的文本后，在此框中选择粘贴。请言简意赅，</a:t>
            </a:r>
          </a:p>
        </p:txBody>
      </p:sp>
      <p:sp>
        <p:nvSpPr>
          <p:cNvPr id="166" name="文本框 165"/>
          <p:cNvSpPr txBox="1"/>
          <p:nvPr/>
        </p:nvSpPr>
        <p:spPr>
          <a:xfrm>
            <a:off x="4751222" y="2213960"/>
            <a:ext cx="284927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00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请输入标题</a:t>
            </a:r>
          </a:p>
          <a:p>
            <a:pPr algn="ctr">
              <a:lnSpc>
                <a:spcPct val="150000"/>
              </a:lnSpc>
            </a:pPr>
            <a:r>
              <a:rPr lang="zh-CN" altLang="en-US" sz="1400" b="1" dirty="0">
                <a:cs typeface="+mn-ea"/>
                <a:sym typeface="+mn-lt"/>
              </a:rPr>
              <a:t>点击输入您的内容，或者通过复制您的文本后，在此框中选择粘贴。请言简意赅，</a:t>
            </a:r>
          </a:p>
        </p:txBody>
      </p:sp>
      <p:sp>
        <p:nvSpPr>
          <p:cNvPr id="167" name="文本框 166"/>
          <p:cNvSpPr txBox="1"/>
          <p:nvPr/>
        </p:nvSpPr>
        <p:spPr>
          <a:xfrm>
            <a:off x="7941325" y="4110021"/>
            <a:ext cx="284927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00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请输入标题</a:t>
            </a:r>
          </a:p>
          <a:p>
            <a:pPr algn="ctr">
              <a:lnSpc>
                <a:spcPct val="150000"/>
              </a:lnSpc>
            </a:pPr>
            <a:r>
              <a:rPr lang="zh-CN" altLang="en-US" sz="1400" b="1" dirty="0">
                <a:cs typeface="+mn-ea"/>
                <a:sym typeface="+mn-lt"/>
              </a:rPr>
              <a:t>点击输入您的内容，或者通过复制您的文本后，在此框中选择粘贴。请言简意赅，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300" y="1074008"/>
            <a:ext cx="2535861" cy="303601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861" y="3751383"/>
            <a:ext cx="2535861" cy="303601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029" y="1020801"/>
            <a:ext cx="2535861" cy="303601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 bwMode="auto">
          <a:xfrm rot="21562602">
            <a:off x="4427163" y="359543"/>
            <a:ext cx="3323816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点击输入标题名称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7" b="16111"/>
          <a:stretch>
            <a:fillRect/>
          </a:stretch>
        </p:blipFill>
        <p:spPr>
          <a:xfrm>
            <a:off x="3966615" y="1"/>
            <a:ext cx="358771" cy="8477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8" r="34065" b="16111"/>
          <a:stretch>
            <a:fillRect/>
          </a:stretch>
        </p:blipFill>
        <p:spPr>
          <a:xfrm>
            <a:off x="7588525" y="0"/>
            <a:ext cx="323140" cy="847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/>
      <p:bldP spid="166" grpId="0"/>
      <p:bldP spid="1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67413" y="-244454"/>
            <a:ext cx="2474243" cy="106610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04" y="2007583"/>
            <a:ext cx="4466531" cy="4466531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5054835" y="2384905"/>
            <a:ext cx="46826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00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请输入标题</a:t>
            </a: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cs typeface="+mn-ea"/>
                <a:sym typeface="+mn-lt"/>
              </a:rPr>
              <a:t>点击输入您的内容，或者通过复制您的文本后，在此框中选择粘贴。请言简意赅，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5939835" y="4029428"/>
            <a:ext cx="46826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00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请输入标题</a:t>
            </a: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cs typeface="+mn-ea"/>
                <a:sym typeface="+mn-lt"/>
              </a:rPr>
              <a:t>点击输入您的内容，或者通过复制您的文本后，在此框中选择粘贴。请言简意赅，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085" y="839920"/>
            <a:ext cx="1551178" cy="30090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781" y="2862953"/>
            <a:ext cx="1551178" cy="300904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 bwMode="auto">
          <a:xfrm rot="21562602">
            <a:off x="4427163" y="359543"/>
            <a:ext cx="3323816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点击输入标题名称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7" b="16111"/>
          <a:stretch>
            <a:fillRect/>
          </a:stretch>
        </p:blipFill>
        <p:spPr>
          <a:xfrm>
            <a:off x="3966615" y="1"/>
            <a:ext cx="358771" cy="8477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8" r="34065" b="16111"/>
          <a:stretch>
            <a:fillRect/>
          </a:stretch>
        </p:blipFill>
        <p:spPr>
          <a:xfrm>
            <a:off x="7588525" y="0"/>
            <a:ext cx="323140" cy="847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20653" y="-3364491"/>
            <a:ext cx="2474243" cy="10661073"/>
          </a:xfrm>
          <a:prstGeom prst="rect">
            <a:avLst/>
          </a:prstGeom>
        </p:spPr>
      </p:pic>
      <p:grpSp>
        <p:nvGrpSpPr>
          <p:cNvPr id="8" name="组合 1"/>
          <p:cNvGrpSpPr/>
          <p:nvPr/>
        </p:nvGrpSpPr>
        <p:grpSpPr>
          <a:xfrm>
            <a:off x="1651066" y="2137876"/>
            <a:ext cx="8897385" cy="1711083"/>
            <a:chOff x="1558267" y="2142700"/>
            <a:chExt cx="6656737" cy="1280177"/>
          </a:xfrm>
        </p:grpSpPr>
        <p:sp>
          <p:nvSpPr>
            <p:cNvPr id="52" name="íṣḷíḓé"/>
            <p:cNvSpPr/>
            <p:nvPr/>
          </p:nvSpPr>
          <p:spPr>
            <a:xfrm>
              <a:off x="1558267" y="2157029"/>
              <a:ext cx="1265848" cy="1265848"/>
            </a:xfrm>
            <a:prstGeom prst="ellipse">
              <a:avLst/>
            </a:prstGeom>
            <a:noFill/>
            <a:ln w="3175">
              <a:solidFill>
                <a:srgbClr val="C80100"/>
              </a:solidFill>
              <a:prstDash val="sysDash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îṥlîḍe"/>
            <p:cNvSpPr/>
            <p:nvPr/>
          </p:nvSpPr>
          <p:spPr>
            <a:xfrm>
              <a:off x="4246167" y="2142700"/>
              <a:ext cx="1265848" cy="1265848"/>
            </a:xfrm>
            <a:prstGeom prst="ellipse">
              <a:avLst/>
            </a:prstGeom>
            <a:noFill/>
            <a:ln w="3175">
              <a:solidFill>
                <a:srgbClr val="C80100"/>
              </a:solidFill>
              <a:prstDash val="sysDash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1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ï$ḷíḑê"/>
            <p:cNvSpPr/>
            <p:nvPr/>
          </p:nvSpPr>
          <p:spPr>
            <a:xfrm>
              <a:off x="6949156" y="2157029"/>
              <a:ext cx="1265848" cy="1265848"/>
            </a:xfrm>
            <a:prstGeom prst="ellipse">
              <a:avLst/>
            </a:prstGeom>
            <a:noFill/>
            <a:ln w="3175">
              <a:solidFill>
                <a:srgbClr val="C80100"/>
              </a:solidFill>
              <a:prstDash val="sysDash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1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2857036" y="2789953"/>
              <a:ext cx="1389131" cy="1"/>
            </a:xfrm>
            <a:prstGeom prst="line">
              <a:avLst/>
            </a:prstGeom>
            <a:ln w="3175" cap="rnd">
              <a:solidFill>
                <a:srgbClr val="C80100"/>
              </a:solidFill>
              <a:prstDash val="dash"/>
              <a:round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>
              <a:stCxn id="48" idx="6"/>
            </p:cNvCxnSpPr>
            <p:nvPr/>
          </p:nvCxnSpPr>
          <p:spPr>
            <a:xfrm>
              <a:off x="5512015" y="2775624"/>
              <a:ext cx="1428210" cy="11947"/>
            </a:xfrm>
            <a:prstGeom prst="line">
              <a:avLst/>
            </a:prstGeom>
            <a:ln w="3175" cap="rnd">
              <a:solidFill>
                <a:srgbClr val="C80100"/>
              </a:solidFill>
              <a:prstDash val="dash"/>
              <a:round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文本框 59"/>
          <p:cNvSpPr txBox="1"/>
          <p:nvPr/>
        </p:nvSpPr>
        <p:spPr>
          <a:xfrm>
            <a:off x="1072396" y="4032547"/>
            <a:ext cx="284927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00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请输入标题</a:t>
            </a:r>
          </a:p>
          <a:p>
            <a:pPr algn="ctr">
              <a:lnSpc>
                <a:spcPct val="150000"/>
              </a:lnSpc>
            </a:pPr>
            <a:r>
              <a:rPr lang="zh-CN" altLang="en-US" sz="1400" b="1" dirty="0">
                <a:cs typeface="+mn-ea"/>
                <a:sym typeface="+mn-lt"/>
              </a:rPr>
              <a:t>点击输入您的内容，或者通过复制您的文本后，在此框中选择粘贴。请言简意赅，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4681758" y="4042150"/>
            <a:ext cx="284927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00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请输入标题</a:t>
            </a:r>
          </a:p>
          <a:p>
            <a:pPr algn="ctr">
              <a:lnSpc>
                <a:spcPct val="150000"/>
              </a:lnSpc>
            </a:pPr>
            <a:r>
              <a:rPr lang="zh-CN" altLang="en-US" sz="1400" b="1" dirty="0">
                <a:cs typeface="+mn-ea"/>
                <a:sym typeface="+mn-lt"/>
              </a:rPr>
              <a:t>点击输入您的内容，或者通过复制您的文本后，在此框中选择粘贴。请言简意赅，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8271694" y="4024983"/>
            <a:ext cx="284927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00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请输入标题</a:t>
            </a:r>
          </a:p>
          <a:p>
            <a:pPr algn="ctr">
              <a:lnSpc>
                <a:spcPct val="150000"/>
              </a:lnSpc>
            </a:pPr>
            <a:r>
              <a:rPr lang="zh-CN" altLang="en-US" sz="1400" b="1" dirty="0">
                <a:cs typeface="+mn-ea"/>
                <a:sym typeface="+mn-lt"/>
              </a:rPr>
              <a:t>点击输入您的内容，或者通过复制您的文本后，在此框中选择粘贴。请言简意赅，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053" y="2321169"/>
            <a:ext cx="1239308" cy="139730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020" y="2285187"/>
            <a:ext cx="1239308" cy="139730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473" y="2285187"/>
            <a:ext cx="1239308" cy="1397308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 bwMode="auto">
          <a:xfrm rot="21562602">
            <a:off x="4427163" y="359543"/>
            <a:ext cx="3323816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点击输入标题名称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7" b="16111"/>
          <a:stretch>
            <a:fillRect/>
          </a:stretch>
        </p:blipFill>
        <p:spPr>
          <a:xfrm>
            <a:off x="3966615" y="1"/>
            <a:ext cx="358771" cy="84772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8" r="34065" b="16111"/>
          <a:stretch>
            <a:fillRect/>
          </a:stretch>
        </p:blipFill>
        <p:spPr>
          <a:xfrm>
            <a:off x="7588525" y="0"/>
            <a:ext cx="323140" cy="847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4" grpId="0"/>
      <p:bldP spid="6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128" y="-2720074"/>
            <a:ext cx="12359415" cy="155916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79"/>
          <a:stretch>
            <a:fillRect/>
          </a:stretch>
        </p:blipFill>
        <p:spPr>
          <a:xfrm>
            <a:off x="4276578" y="-23447"/>
            <a:ext cx="7872116" cy="353556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322" y="0"/>
            <a:ext cx="4914900" cy="3521501"/>
          </a:xfrm>
          <a:prstGeom prst="rect">
            <a:avLst/>
          </a:prstGeom>
        </p:spPr>
      </p:pic>
      <p:pic>
        <p:nvPicPr>
          <p:cNvPr id="2050" name="Picture 2" descr="C:\Users\Administrator\Desktop\5daad79b23d7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13164" y="291715"/>
            <a:ext cx="8618406" cy="6086475"/>
          </a:xfrm>
          <a:prstGeom prst="rect">
            <a:avLst/>
          </a:prstGeom>
          <a:noFill/>
        </p:spPr>
      </p:pic>
      <p:grpSp>
        <p:nvGrpSpPr>
          <p:cNvPr id="4" name="组合 3"/>
          <p:cNvGrpSpPr/>
          <p:nvPr/>
        </p:nvGrpSpPr>
        <p:grpSpPr>
          <a:xfrm>
            <a:off x="3538660" y="3573677"/>
            <a:ext cx="5147495" cy="1502095"/>
            <a:chOff x="4279684" y="1468642"/>
            <a:chExt cx="5147495" cy="1502095"/>
          </a:xfrm>
        </p:grpSpPr>
        <p:sp>
          <p:nvSpPr>
            <p:cNvPr id="5" name="文本框 4"/>
            <p:cNvSpPr txBox="1"/>
            <p:nvPr/>
          </p:nvSpPr>
          <p:spPr>
            <a:xfrm>
              <a:off x="4299650" y="1468642"/>
              <a:ext cx="51275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>
                <a:lnSpc>
                  <a:spcPts val="4000"/>
                </a:lnSpc>
              </a:pPr>
              <a:r>
                <a:rPr lang="zh-CN" altLang="en-US" sz="4400" b="1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活动执行保障</a:t>
              </a:r>
              <a:endParaRPr lang="en-US" altLang="zh-CN" sz="4400" b="1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279684" y="2185907"/>
              <a:ext cx="5147495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00" b="1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请言简意赅，简单说明即可，不必繁琐。点击输入您的内容，或者通过复制您的文本后，在此框中选择粘贴。请言简意赅，简单说明即可，不必繁琐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96296E-6 L -1.62617 -1.4865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302" y="-7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9249"/>
            <a:ext cx="12192000" cy="249875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8" y="0"/>
            <a:ext cx="1170296" cy="305709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400" y="-172759"/>
            <a:ext cx="1695965" cy="484367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395" y="916209"/>
            <a:ext cx="3867945" cy="469241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5541696" y="2221212"/>
            <a:ext cx="695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541696" y="3493660"/>
            <a:ext cx="695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541696" y="4698798"/>
            <a:ext cx="695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</a:p>
        </p:txBody>
      </p:sp>
      <p:sp>
        <p:nvSpPr>
          <p:cNvPr id="22" name="矩形 21"/>
          <p:cNvSpPr/>
          <p:nvPr/>
        </p:nvSpPr>
        <p:spPr>
          <a:xfrm>
            <a:off x="6369502" y="2166373"/>
            <a:ext cx="3788721" cy="700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cs typeface="+mn-ea"/>
                <a:sym typeface="+mn-lt"/>
              </a:rPr>
              <a:t>点击输入您的内容，或者通过复制您的文本后，在此框中选择粘贴。请言简意赅，</a:t>
            </a:r>
          </a:p>
        </p:txBody>
      </p:sp>
      <p:sp>
        <p:nvSpPr>
          <p:cNvPr id="23" name="矩形 22"/>
          <p:cNvSpPr/>
          <p:nvPr/>
        </p:nvSpPr>
        <p:spPr>
          <a:xfrm>
            <a:off x="6380643" y="3441342"/>
            <a:ext cx="3788721" cy="700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cs typeface="+mn-ea"/>
                <a:sym typeface="+mn-lt"/>
              </a:rPr>
              <a:t>点击输入您的内容，或者通过复制您的文本后，在此框中选择粘贴。请言简意赅，</a:t>
            </a:r>
          </a:p>
        </p:txBody>
      </p:sp>
      <p:sp>
        <p:nvSpPr>
          <p:cNvPr id="24" name="矩形 23"/>
          <p:cNvSpPr/>
          <p:nvPr/>
        </p:nvSpPr>
        <p:spPr>
          <a:xfrm>
            <a:off x="6402697" y="4598832"/>
            <a:ext cx="3788721" cy="700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cs typeface="+mn-ea"/>
                <a:sym typeface="+mn-lt"/>
              </a:rPr>
              <a:t>点击输入您的内容，或者通过复制您的文本后，在此框中选择粘贴。请言简意赅，</a:t>
            </a:r>
          </a:p>
        </p:txBody>
      </p:sp>
      <p:sp>
        <p:nvSpPr>
          <p:cNvPr id="12" name="文本框 11"/>
          <p:cNvSpPr txBox="1"/>
          <p:nvPr/>
        </p:nvSpPr>
        <p:spPr bwMode="auto">
          <a:xfrm rot="21562602">
            <a:off x="4427163" y="359543"/>
            <a:ext cx="3323816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点击输入标题名称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7" b="16111"/>
          <a:stretch>
            <a:fillRect/>
          </a:stretch>
        </p:blipFill>
        <p:spPr>
          <a:xfrm>
            <a:off x="3966615" y="1"/>
            <a:ext cx="358771" cy="84772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8" r="34065" b="16111"/>
          <a:stretch>
            <a:fillRect/>
          </a:stretch>
        </p:blipFill>
        <p:spPr>
          <a:xfrm>
            <a:off x="7588525" y="0"/>
            <a:ext cx="323140" cy="847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5"/>
          <p:cNvSpPr/>
          <p:nvPr/>
        </p:nvSpPr>
        <p:spPr bwMode="auto">
          <a:xfrm>
            <a:off x="1590813" y="3456506"/>
            <a:ext cx="9102391" cy="80720"/>
          </a:xfrm>
          <a:custGeom>
            <a:avLst/>
            <a:gdLst>
              <a:gd name="T0" fmla="*/ 2147483647 w 2112"/>
              <a:gd name="T1" fmla="*/ 2147483647 h 28"/>
              <a:gd name="T2" fmla="*/ 2147483647 w 2112"/>
              <a:gd name="T3" fmla="*/ 0 h 28"/>
              <a:gd name="T4" fmla="*/ 2147483647 w 2112"/>
              <a:gd name="T5" fmla="*/ 0 h 28"/>
              <a:gd name="T6" fmla="*/ 0 w 2112"/>
              <a:gd name="T7" fmla="*/ 2147483647 h 28"/>
              <a:gd name="T8" fmla="*/ 0 w 2112"/>
              <a:gd name="T9" fmla="*/ 2147483647 h 28"/>
              <a:gd name="T10" fmla="*/ 2147483647 w 2112"/>
              <a:gd name="T11" fmla="*/ 2147483647 h 28"/>
              <a:gd name="T12" fmla="*/ 2147483647 w 2112"/>
              <a:gd name="T13" fmla="*/ 2147483647 h 28"/>
              <a:gd name="T14" fmla="*/ 2147483647 w 2112"/>
              <a:gd name="T15" fmla="*/ 2147483647 h 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12" h="28">
                <a:moveTo>
                  <a:pt x="2112" y="14"/>
                </a:moveTo>
                <a:cubicBezTo>
                  <a:pt x="2112" y="7"/>
                  <a:pt x="2098" y="0"/>
                  <a:pt x="2081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13" y="0"/>
                  <a:pt x="0" y="7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22"/>
                  <a:pt x="13" y="28"/>
                  <a:pt x="30" y="28"/>
                </a:cubicBezTo>
                <a:cubicBezTo>
                  <a:pt x="2081" y="28"/>
                  <a:pt x="2081" y="28"/>
                  <a:pt x="2081" y="28"/>
                </a:cubicBezTo>
                <a:cubicBezTo>
                  <a:pt x="2098" y="28"/>
                  <a:pt x="2112" y="22"/>
                  <a:pt x="2112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2119487" y="3671816"/>
            <a:ext cx="6912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01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6779120" y="3659971"/>
            <a:ext cx="6912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03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4314945" y="2709354"/>
            <a:ext cx="6912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02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8831761" y="2776810"/>
            <a:ext cx="6912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04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19"/>
          <p:cNvGrpSpPr/>
          <p:nvPr/>
        </p:nvGrpSpPr>
        <p:grpSpPr>
          <a:xfrm>
            <a:off x="1825423" y="1364799"/>
            <a:ext cx="2244073" cy="1923921"/>
            <a:chOff x="3762584" y="1647384"/>
            <a:chExt cx="2244073" cy="1923921"/>
          </a:xfrm>
        </p:grpSpPr>
        <p:sp>
          <p:nvSpPr>
            <p:cNvPr id="21" name="矩形 20"/>
            <p:cNvSpPr/>
            <p:nvPr/>
          </p:nvSpPr>
          <p:spPr>
            <a:xfrm>
              <a:off x="3762584" y="2186310"/>
              <a:ext cx="2244073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b="1" dirty="0">
                  <a:cs typeface="+mn-ea"/>
                  <a:sym typeface="+mn-lt"/>
                </a:rPr>
                <a:t>点击输入您的内容，或者通过复制您的文本后，在此框中选择粘贴。请言简意赅，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762584" y="1647384"/>
              <a:ext cx="2175198" cy="580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" name="组合 22"/>
          <p:cNvGrpSpPr/>
          <p:nvPr/>
        </p:nvGrpSpPr>
        <p:grpSpPr>
          <a:xfrm>
            <a:off x="4212598" y="3859490"/>
            <a:ext cx="2244073" cy="1910730"/>
            <a:chOff x="3762506" y="1807841"/>
            <a:chExt cx="2244073" cy="1910730"/>
          </a:xfrm>
        </p:grpSpPr>
        <p:sp>
          <p:nvSpPr>
            <p:cNvPr id="24" name="矩形 23"/>
            <p:cNvSpPr/>
            <p:nvPr/>
          </p:nvSpPr>
          <p:spPr>
            <a:xfrm>
              <a:off x="3762506" y="2333576"/>
              <a:ext cx="2244073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b="1" dirty="0">
                  <a:cs typeface="+mn-ea"/>
                  <a:sym typeface="+mn-lt"/>
                </a:rPr>
                <a:t>点击输入您的内容，或者通过复制您的文本后，在此框中选择粘贴。请言简意赅，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762506" y="1807841"/>
              <a:ext cx="2175198" cy="580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40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仓耳明楷 W03" panose="00000500000000000000" pitchFamily="2" charset="-122"/>
                  <a:ea typeface="仓耳明楷 W03" panose="00000500000000000000" pitchFamily="2" charset="-122"/>
                  <a:cs typeface="+mn-ea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sym typeface="+mn-lt"/>
                </a:rPr>
                <a:t>添加标题</a:t>
              </a:r>
              <a:endParaRPr lang="en-US" altLang="zh-CN" dirty="0">
                <a:latin typeface="+mn-lt"/>
                <a:ea typeface="+mn-ea"/>
                <a:sym typeface="+mn-lt"/>
              </a:endParaRPr>
            </a:p>
          </p:txBody>
        </p:sp>
      </p:grpSp>
      <p:grpSp>
        <p:nvGrpSpPr>
          <p:cNvPr id="7" name="组合 25"/>
          <p:cNvGrpSpPr/>
          <p:nvPr/>
        </p:nvGrpSpPr>
        <p:grpSpPr>
          <a:xfrm>
            <a:off x="6356261" y="1416190"/>
            <a:ext cx="2244073" cy="1932657"/>
            <a:chOff x="3762584" y="1651348"/>
            <a:chExt cx="2244073" cy="1932657"/>
          </a:xfrm>
        </p:grpSpPr>
        <p:sp>
          <p:nvSpPr>
            <p:cNvPr id="27" name="矩形 26"/>
            <p:cNvSpPr/>
            <p:nvPr/>
          </p:nvSpPr>
          <p:spPr>
            <a:xfrm>
              <a:off x="3762584" y="2199010"/>
              <a:ext cx="2244073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b="1" dirty="0">
                  <a:cs typeface="+mn-ea"/>
                  <a:sym typeface="+mn-lt"/>
                </a:rPr>
                <a:t>点击输入您的内容，或者通过复制您的文本后，在此框中选择粘贴。请言简意赅，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3762584" y="1651348"/>
              <a:ext cx="2175198" cy="580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40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仓耳明楷 W03" panose="00000500000000000000" pitchFamily="2" charset="-122"/>
                  <a:ea typeface="仓耳明楷 W03" panose="00000500000000000000" pitchFamily="2" charset="-122"/>
                  <a:cs typeface="+mn-ea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sym typeface="+mn-lt"/>
                </a:rPr>
                <a:t>添加标题</a:t>
              </a:r>
              <a:endParaRPr lang="en-US" altLang="zh-CN" dirty="0">
                <a:latin typeface="+mn-lt"/>
                <a:ea typeface="+mn-ea"/>
                <a:sym typeface="+mn-lt"/>
              </a:endParaRPr>
            </a:p>
          </p:txBody>
        </p:sp>
      </p:grpSp>
      <p:grpSp>
        <p:nvGrpSpPr>
          <p:cNvPr id="8" name="组合 28"/>
          <p:cNvGrpSpPr/>
          <p:nvPr/>
        </p:nvGrpSpPr>
        <p:grpSpPr>
          <a:xfrm>
            <a:off x="8841745" y="3854413"/>
            <a:ext cx="2244073" cy="1887144"/>
            <a:chOff x="3762506" y="1807841"/>
            <a:chExt cx="2244073" cy="1887144"/>
          </a:xfrm>
        </p:grpSpPr>
        <p:sp>
          <p:nvSpPr>
            <p:cNvPr id="30" name="矩形 29"/>
            <p:cNvSpPr/>
            <p:nvPr/>
          </p:nvSpPr>
          <p:spPr>
            <a:xfrm>
              <a:off x="3762506" y="2309990"/>
              <a:ext cx="2244073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b="1" dirty="0">
                  <a:cs typeface="+mn-ea"/>
                  <a:sym typeface="+mn-lt"/>
                </a:rPr>
                <a:t>点击输入您的内容，或者通过复制您的文本后，在此框中选择粘贴。请言简意赅，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3762506" y="1807841"/>
              <a:ext cx="2175198" cy="580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40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仓耳明楷 W03" panose="00000500000000000000" pitchFamily="2" charset="-122"/>
                  <a:ea typeface="仓耳明楷 W03" panose="00000500000000000000" pitchFamily="2" charset="-122"/>
                  <a:cs typeface="+mn-ea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sym typeface="+mn-lt"/>
                </a:rPr>
                <a:t>添加标题</a:t>
              </a:r>
              <a:endParaRPr lang="en-US" altLang="zh-CN" dirty="0">
                <a:latin typeface="+mn-lt"/>
                <a:ea typeface="+mn-ea"/>
                <a:sym typeface="+mn-lt"/>
              </a:endParaRPr>
            </a:p>
          </p:txBody>
        </p:sp>
      </p:grpSp>
      <p:pic>
        <p:nvPicPr>
          <p:cNvPr id="36" name="图片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8" y="0"/>
            <a:ext cx="1170296" cy="305709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173" y="4320053"/>
            <a:ext cx="1122888" cy="1228734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034" y="1330337"/>
            <a:ext cx="1122888" cy="122873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185" y="4320053"/>
            <a:ext cx="1122888" cy="122873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740" y="1330337"/>
            <a:ext cx="1122888" cy="1228734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 bwMode="auto">
          <a:xfrm rot="21562602">
            <a:off x="4427163" y="359543"/>
            <a:ext cx="3323816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点击输入标题名称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7" b="16111"/>
          <a:stretch>
            <a:fillRect/>
          </a:stretch>
        </p:blipFill>
        <p:spPr>
          <a:xfrm>
            <a:off x="3966615" y="1"/>
            <a:ext cx="358771" cy="847725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8" r="34065" b="16111"/>
          <a:stretch>
            <a:fillRect/>
          </a:stretch>
        </p:blipFill>
        <p:spPr>
          <a:xfrm>
            <a:off x="7588525" y="0"/>
            <a:ext cx="323140" cy="847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696" y="1402969"/>
            <a:ext cx="6176660" cy="515433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5" y="502143"/>
            <a:ext cx="12192000" cy="45720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006" y="-473173"/>
            <a:ext cx="3219163" cy="574214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275" y="-473174"/>
            <a:ext cx="3219163" cy="5742149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 bwMode="auto">
          <a:xfrm rot="21562602">
            <a:off x="4427163" y="359543"/>
            <a:ext cx="3323816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点击输入标题名称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7" b="16111"/>
          <a:stretch>
            <a:fillRect/>
          </a:stretch>
        </p:blipFill>
        <p:spPr>
          <a:xfrm>
            <a:off x="3966615" y="1"/>
            <a:ext cx="358771" cy="8477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8" r="34065" b="16111"/>
          <a:stretch>
            <a:fillRect/>
          </a:stretch>
        </p:blipFill>
        <p:spPr>
          <a:xfrm>
            <a:off x="7588525" y="0"/>
            <a:ext cx="323140" cy="8477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308743" y="3633971"/>
            <a:ext cx="695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275548" y="4492704"/>
            <a:ext cx="695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253494" y="5538598"/>
            <a:ext cx="695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</a:p>
        </p:txBody>
      </p:sp>
      <p:sp>
        <p:nvSpPr>
          <p:cNvPr id="15" name="矩形 14"/>
          <p:cNvSpPr/>
          <p:nvPr/>
        </p:nvSpPr>
        <p:spPr>
          <a:xfrm>
            <a:off x="4136549" y="3579132"/>
            <a:ext cx="4768941" cy="700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</a:t>
            </a:r>
          </a:p>
        </p:txBody>
      </p:sp>
      <p:sp>
        <p:nvSpPr>
          <p:cNvPr id="16" name="矩形 15"/>
          <p:cNvSpPr/>
          <p:nvPr/>
        </p:nvSpPr>
        <p:spPr>
          <a:xfrm>
            <a:off x="4114495" y="4440386"/>
            <a:ext cx="4768941" cy="700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</a:t>
            </a:r>
            <a:r>
              <a:rPr lang="zh-CN" altLang="en-US" sz="14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</a:t>
            </a:r>
          </a:p>
        </p:txBody>
      </p:sp>
      <p:sp>
        <p:nvSpPr>
          <p:cNvPr id="17" name="矩形 16"/>
          <p:cNvSpPr/>
          <p:nvPr/>
        </p:nvSpPr>
        <p:spPr>
          <a:xfrm>
            <a:off x="4114495" y="5438632"/>
            <a:ext cx="4768941" cy="700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9249"/>
            <a:ext cx="12192000" cy="2498751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8156923" y="1758668"/>
            <a:ext cx="1415716" cy="461637"/>
          </a:xfrm>
          <a:prstGeom prst="rect">
            <a:avLst/>
          </a:prstGeom>
        </p:spPr>
        <p:txBody>
          <a:bodyPr wrap="none" lIns="91412" tIns="45706" rIns="91412" bIns="4570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输入标题</a:t>
            </a:r>
          </a:p>
        </p:txBody>
      </p:sp>
      <p:sp>
        <p:nvSpPr>
          <p:cNvPr id="21" name="矩形 20"/>
          <p:cNvSpPr/>
          <p:nvPr/>
        </p:nvSpPr>
        <p:spPr>
          <a:xfrm>
            <a:off x="8176426" y="2185175"/>
            <a:ext cx="2806506" cy="1061801"/>
          </a:xfrm>
          <a:prstGeom prst="rect">
            <a:avLst/>
          </a:prstGeom>
        </p:spPr>
        <p:txBody>
          <a:bodyPr wrap="square" lIns="91412" tIns="45706" rIns="91412" bIns="45706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cs typeface="+mn-ea"/>
                <a:sym typeface="+mn-lt"/>
              </a:rPr>
              <a:t>点击输入您的内容，或者通过复制您的文本后，在此框中选择粘贴。请言简意赅，</a:t>
            </a:r>
          </a:p>
        </p:txBody>
      </p:sp>
      <p:sp>
        <p:nvSpPr>
          <p:cNvPr id="23" name="矩形 22"/>
          <p:cNvSpPr/>
          <p:nvPr/>
        </p:nvSpPr>
        <p:spPr>
          <a:xfrm>
            <a:off x="8210711" y="4635531"/>
            <a:ext cx="1415716" cy="461637"/>
          </a:xfrm>
          <a:prstGeom prst="rect">
            <a:avLst/>
          </a:prstGeom>
        </p:spPr>
        <p:txBody>
          <a:bodyPr wrap="none" lIns="91412" tIns="45706" rIns="91412" bIns="4570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输入标题</a:t>
            </a:r>
          </a:p>
        </p:txBody>
      </p:sp>
      <p:sp>
        <p:nvSpPr>
          <p:cNvPr id="24" name="矩形 23"/>
          <p:cNvSpPr/>
          <p:nvPr/>
        </p:nvSpPr>
        <p:spPr>
          <a:xfrm>
            <a:off x="8230214" y="5028700"/>
            <a:ext cx="2806505" cy="1061801"/>
          </a:xfrm>
          <a:prstGeom prst="rect">
            <a:avLst/>
          </a:prstGeom>
        </p:spPr>
        <p:txBody>
          <a:bodyPr wrap="square" lIns="91412" tIns="45706" rIns="91412" bIns="45706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cs typeface="+mn-ea"/>
                <a:sym typeface="+mn-lt"/>
              </a:rPr>
              <a:t>点击输入您的内容，或者通过复制您的文本后，在此框中选择粘贴。请言简意赅，</a:t>
            </a:r>
          </a:p>
        </p:txBody>
      </p:sp>
      <p:sp>
        <p:nvSpPr>
          <p:cNvPr id="25" name="矩形 24"/>
          <p:cNvSpPr/>
          <p:nvPr/>
        </p:nvSpPr>
        <p:spPr>
          <a:xfrm>
            <a:off x="2663953" y="1722605"/>
            <a:ext cx="1415716" cy="461637"/>
          </a:xfrm>
          <a:prstGeom prst="rect">
            <a:avLst/>
          </a:prstGeom>
        </p:spPr>
        <p:txBody>
          <a:bodyPr wrap="none" lIns="91412" tIns="45706" rIns="91412" bIns="4570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输入标题</a:t>
            </a:r>
          </a:p>
        </p:txBody>
      </p:sp>
      <p:sp>
        <p:nvSpPr>
          <p:cNvPr id="26" name="矩形 25"/>
          <p:cNvSpPr/>
          <p:nvPr/>
        </p:nvSpPr>
        <p:spPr>
          <a:xfrm>
            <a:off x="1206813" y="2181671"/>
            <a:ext cx="2888532" cy="1061801"/>
          </a:xfrm>
          <a:prstGeom prst="rect">
            <a:avLst/>
          </a:prstGeom>
        </p:spPr>
        <p:txBody>
          <a:bodyPr wrap="square" lIns="91412" tIns="45706" rIns="91412" bIns="45706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b="1" dirty="0">
                <a:cs typeface="+mn-ea"/>
                <a:sym typeface="+mn-lt"/>
              </a:rPr>
              <a:t>点击输入您的内容，或者通过复制您的文本后，在此框中选择粘贴。请言简意赅，</a:t>
            </a:r>
          </a:p>
        </p:txBody>
      </p:sp>
      <p:sp>
        <p:nvSpPr>
          <p:cNvPr id="27" name="矩形 26"/>
          <p:cNvSpPr/>
          <p:nvPr/>
        </p:nvSpPr>
        <p:spPr>
          <a:xfrm>
            <a:off x="2615565" y="4614435"/>
            <a:ext cx="1415716" cy="461637"/>
          </a:xfrm>
          <a:prstGeom prst="rect">
            <a:avLst/>
          </a:prstGeom>
        </p:spPr>
        <p:txBody>
          <a:bodyPr wrap="none" lIns="91412" tIns="45706" rIns="91412" bIns="4570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输入标题</a:t>
            </a:r>
          </a:p>
        </p:txBody>
      </p:sp>
      <p:sp>
        <p:nvSpPr>
          <p:cNvPr id="28" name="矩形 27"/>
          <p:cNvSpPr/>
          <p:nvPr/>
        </p:nvSpPr>
        <p:spPr>
          <a:xfrm>
            <a:off x="1203057" y="4998303"/>
            <a:ext cx="2919182" cy="1220819"/>
          </a:xfrm>
          <a:prstGeom prst="rect">
            <a:avLst/>
          </a:prstGeom>
        </p:spPr>
        <p:txBody>
          <a:bodyPr wrap="square" lIns="91412" tIns="45706" rIns="91412" bIns="45706">
            <a:spAutoFit/>
          </a:bodyPr>
          <a:lstStyle/>
          <a:p>
            <a:pPr algn="r">
              <a:lnSpc>
                <a:spcPts val="2200"/>
              </a:lnSpc>
            </a:pPr>
            <a:r>
              <a:rPr lang="zh-CN" altLang="en-US" sz="1400" b="1" dirty="0">
                <a:cs typeface="+mn-ea"/>
                <a:sym typeface="+mn-lt"/>
              </a:rPr>
              <a:t>点击输入您的内容，或者通过复制您的文本后，在此框中选择粘贴。请言简意赅，</a:t>
            </a:r>
          </a:p>
          <a:p>
            <a:pPr algn="r">
              <a:lnSpc>
                <a:spcPts val="22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8" y="0"/>
            <a:ext cx="1170296" cy="3057099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400" y="-172759"/>
            <a:ext cx="1695965" cy="484367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427" y="1605668"/>
            <a:ext cx="3470404" cy="3470404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 bwMode="auto">
          <a:xfrm rot="21562602">
            <a:off x="4427163" y="359543"/>
            <a:ext cx="3323816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点击输入标题名称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7" b="16111"/>
          <a:stretch>
            <a:fillRect/>
          </a:stretch>
        </p:blipFill>
        <p:spPr>
          <a:xfrm>
            <a:off x="3966615" y="1"/>
            <a:ext cx="358771" cy="8477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8" r="34065" b="16111"/>
          <a:stretch>
            <a:fillRect/>
          </a:stretch>
        </p:blipFill>
        <p:spPr>
          <a:xfrm>
            <a:off x="7588525" y="0"/>
            <a:ext cx="323140" cy="847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128" y="-2720074"/>
            <a:ext cx="12359415" cy="155916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79"/>
          <a:stretch>
            <a:fillRect/>
          </a:stretch>
        </p:blipFill>
        <p:spPr>
          <a:xfrm>
            <a:off x="4276578" y="-23447"/>
            <a:ext cx="7872116" cy="353556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322" y="0"/>
            <a:ext cx="4914900" cy="3521501"/>
          </a:xfrm>
          <a:prstGeom prst="rect">
            <a:avLst/>
          </a:prstGeom>
        </p:spPr>
      </p:pic>
      <p:pic>
        <p:nvPicPr>
          <p:cNvPr id="2050" name="Picture 2" descr="C:\Users\Administrator\Desktop\5daad79b23d7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13164" y="291715"/>
            <a:ext cx="8618406" cy="6086475"/>
          </a:xfrm>
          <a:prstGeom prst="rect">
            <a:avLst/>
          </a:prstGeom>
          <a:noFill/>
        </p:spPr>
      </p:pic>
      <p:grpSp>
        <p:nvGrpSpPr>
          <p:cNvPr id="4" name="组合 3"/>
          <p:cNvGrpSpPr/>
          <p:nvPr/>
        </p:nvGrpSpPr>
        <p:grpSpPr>
          <a:xfrm>
            <a:off x="3538660" y="3573677"/>
            <a:ext cx="5147495" cy="1502095"/>
            <a:chOff x="4279684" y="1468642"/>
            <a:chExt cx="5147495" cy="1502095"/>
          </a:xfrm>
        </p:grpSpPr>
        <p:sp>
          <p:nvSpPr>
            <p:cNvPr id="5" name="文本框 4"/>
            <p:cNvSpPr txBox="1"/>
            <p:nvPr/>
          </p:nvSpPr>
          <p:spPr>
            <a:xfrm>
              <a:off x="4299650" y="1468642"/>
              <a:ext cx="51275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>
                <a:lnSpc>
                  <a:spcPts val="4000"/>
                </a:lnSpc>
              </a:pPr>
              <a:r>
                <a:rPr lang="zh-CN" altLang="en-US" sz="4400" b="1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活动效果展望</a:t>
              </a:r>
              <a:endParaRPr lang="en-US" altLang="zh-CN" sz="4400" b="1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279684" y="2185907"/>
              <a:ext cx="5147495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00" b="1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请言简意赅，简单说明即可，不必繁琐。点击输入您的内容，或者通过复制您的文本后，在此框中选择粘贴。请言简意赅，简单说明即可，不必繁琐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96296E-6 L -1.62617 -1.4865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302" y="-7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图片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1"/>
            <a:ext cx="12192000" cy="6400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770" y="140406"/>
            <a:ext cx="4270570" cy="2685111"/>
          </a:xfrm>
          <a:prstGeom prst="rect">
            <a:avLst/>
          </a:prstGeom>
        </p:spPr>
      </p:pic>
      <p:sp>
        <p:nvSpPr>
          <p:cNvPr id="13" name="椭圆 12" descr="e7d195523061f1c093d753f9ae026c02ea2377d8e563bb0a6AD317B17F88BFF3CFA045DFD56CE85E8FE70343E6872691953A13787B687769404B6FACEB7BEB2E9466EABD072654A937E8A0C33F7F4B89C44C110212432A1346BD27542D927BADC6F8149197D2C1E2F7C3A5AFAECC4A356CF09FABFBDDC94B23AC6DCE34EB25D48141543C2C4DAF93"/>
          <p:cNvSpPr/>
          <p:nvPr/>
        </p:nvSpPr>
        <p:spPr>
          <a:xfrm>
            <a:off x="4437248" y="1059376"/>
            <a:ext cx="139588" cy="139588"/>
          </a:xfrm>
          <a:prstGeom prst="ellipse">
            <a:avLst/>
          </a:prstGeom>
          <a:solidFill>
            <a:srgbClr val="FFDA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e7d195523061f1c0" descr="e7d195523061f1c093d753f9ae026c02ea2377d8e563bb0a6AD317B17F88BFF3CFA045DFD56CE85E8FE70343E6872691953A13787B687769404B6FACEB7BEB2E9466EABD072654A937E8A0C33F7F4B89C44C110212432A1346BD27542D927BADC6F8149197D2C1E2F7C3A5AFAECC4A356CF09FABFBDDC94B23AC6DCE34EB25D48141543C2C4DAF93" hidden="1"/>
          <p:cNvSpPr txBox="1"/>
          <p:nvPr/>
        </p:nvSpPr>
        <p:spPr>
          <a:xfrm>
            <a:off x="-355600" y="1803400"/>
            <a:ext cx="303160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e7d195523061f1c093d753f9ae026c02ea2377d8e563bb0a6AD317B17F88BFF3CFA045DFD56CE85E8FE70343E6872691953A13787B687769404B6FACEB7BEB2E9466EABD072654A937E8A0C33F7F4B89C44C110212432A1346BD27542D927BADC6F8149197D2C1E2F7C3A5AFAECC4A356CF09FABFBDDC94B23AC6DCE34EB25D48141543C2C4DAF93</a:t>
            </a:r>
            <a:endParaRPr lang="zh-CN" altLang="en-US" sz="100">
              <a:cs typeface="+mn-ea"/>
              <a:sym typeface="+mn-lt"/>
            </a:endParaRPr>
          </a:p>
        </p:txBody>
      </p:sp>
      <p:sp>
        <p:nvSpPr>
          <p:cNvPr id="12" name="矩形 11" descr="e7d195523061f1c0220a3acd2f99070e22f7f2176c6c61f4AB5BC6AF3DF28E09514168BD2F6654DA4347BEC42B9A9B38EB2139F52FD80B94EB8F1B847F5BC18ECD11DB8433CCABD6DAEA8D49E99C31D350EAFDAACB317BB3E14408BF66FC528EA6910C26B7E1A625BBC728711ADC406678A592B428A68BC3E54D155740563EF32107E6C5936A62C02D5975A6FA4CF8FB"/>
          <p:cNvSpPr/>
          <p:nvPr/>
        </p:nvSpPr>
        <p:spPr>
          <a:xfrm>
            <a:off x="3485942" y="891917"/>
            <a:ext cx="53982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bg1"/>
                </a:solidFill>
                <a:cs typeface="+mn-ea"/>
                <a:sym typeface="+mn-lt"/>
              </a:rPr>
              <a:t>目 录 页</a:t>
            </a:r>
            <a:endParaRPr lang="en-US" altLang="zh-CN" sz="5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33" b="52395"/>
          <a:stretch>
            <a:fillRect/>
          </a:stretch>
        </p:blipFill>
        <p:spPr>
          <a:xfrm>
            <a:off x="0" y="5553612"/>
            <a:ext cx="12192000" cy="1325490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1593777" y="2823613"/>
            <a:ext cx="1967541" cy="1967621"/>
            <a:chOff x="6014919" y="862973"/>
            <a:chExt cx="2301722" cy="230172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28" name="组合 30"/>
            <p:cNvGrpSpPr/>
            <p:nvPr/>
          </p:nvGrpSpPr>
          <p:grpSpPr>
            <a:xfrm>
              <a:off x="6014919" y="862973"/>
              <a:ext cx="2301722" cy="2301722"/>
              <a:chOff x="579929" y="1443401"/>
              <a:chExt cx="2193761" cy="2193761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701572" y="1564763"/>
                <a:ext cx="1951038" cy="195103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600">
                  <a:ln w="0"/>
                  <a:solidFill>
                    <a:schemeClr val="bg2">
                      <a:lumMod val="1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579929" y="1443401"/>
                <a:ext cx="2193761" cy="2193761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n w="0"/>
                  <a:solidFill>
                    <a:schemeClr val="bg2">
                      <a:lumMod val="1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29" name="矩形 28"/>
            <p:cNvSpPr/>
            <p:nvPr/>
          </p:nvSpPr>
          <p:spPr>
            <a:xfrm>
              <a:off x="6252485" y="1399024"/>
              <a:ext cx="1826590" cy="13081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ctr">
                <a:lnSpc>
                  <a:spcPts val="4000"/>
                </a:lnSpc>
                <a:defRPr/>
              </a:pPr>
              <a:r>
                <a:rPr lang="zh-CN" altLang="en-US" sz="24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活动流</a:t>
              </a:r>
              <a:endParaRPr lang="en-US" altLang="zh-CN" sz="2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  <a:p>
              <a:pPr lvl="0" algn="ctr" fontAlgn="ctr">
                <a:lnSpc>
                  <a:spcPts val="4000"/>
                </a:lnSpc>
                <a:defRPr/>
              </a:pPr>
              <a:r>
                <a:rPr lang="zh-CN" altLang="en-US" sz="24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程介绍</a:t>
              </a:r>
              <a:endParaRPr lang="en-US" altLang="zh-CN" sz="2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49"/>
          <p:cNvGrpSpPr/>
          <p:nvPr/>
        </p:nvGrpSpPr>
        <p:grpSpPr>
          <a:xfrm>
            <a:off x="3868475" y="2895439"/>
            <a:ext cx="1967541" cy="1967621"/>
            <a:chOff x="6014083" y="862527"/>
            <a:chExt cx="2301723" cy="230172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34" name="组合 50"/>
            <p:cNvGrpSpPr/>
            <p:nvPr/>
          </p:nvGrpSpPr>
          <p:grpSpPr>
            <a:xfrm>
              <a:off x="6014083" y="862527"/>
              <a:ext cx="2301723" cy="2301722"/>
              <a:chOff x="579131" y="1442976"/>
              <a:chExt cx="2193762" cy="2193761"/>
            </a:xfrm>
          </p:grpSpPr>
          <p:sp>
            <p:nvSpPr>
              <p:cNvPr id="40" name="椭圆 39"/>
              <p:cNvSpPr/>
              <p:nvPr/>
            </p:nvSpPr>
            <p:spPr>
              <a:xfrm>
                <a:off x="702084" y="1564480"/>
                <a:ext cx="1951039" cy="19510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600">
                  <a:ln w="0"/>
                  <a:solidFill>
                    <a:schemeClr val="bg2">
                      <a:lumMod val="1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579131" y="1442976"/>
                <a:ext cx="2193762" cy="2193761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n w="0"/>
                  <a:solidFill>
                    <a:schemeClr val="bg2">
                      <a:lumMod val="1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38" name="矩形 37"/>
            <p:cNvSpPr/>
            <p:nvPr/>
          </p:nvSpPr>
          <p:spPr>
            <a:xfrm>
              <a:off x="6347779" y="1414366"/>
              <a:ext cx="1663150" cy="13081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ctr">
                <a:lnSpc>
                  <a:spcPts val="4000"/>
                </a:lnSpc>
              </a:pPr>
              <a:r>
                <a:rPr lang="zh-CN" altLang="en-US" sz="24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活动财</a:t>
              </a:r>
              <a:endParaRPr lang="en-US" altLang="zh-CN" sz="2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  <a:p>
              <a:pPr algn="ctr" fontAlgn="ctr">
                <a:lnSpc>
                  <a:spcPts val="4000"/>
                </a:lnSpc>
              </a:pPr>
              <a:r>
                <a:rPr lang="zh-CN" altLang="en-US" sz="24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务预算</a:t>
              </a:r>
              <a:endParaRPr lang="en-US" altLang="zh-CN" sz="2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8" name="组合 55"/>
          <p:cNvGrpSpPr/>
          <p:nvPr/>
        </p:nvGrpSpPr>
        <p:grpSpPr>
          <a:xfrm>
            <a:off x="6271939" y="2895438"/>
            <a:ext cx="1967541" cy="1967621"/>
            <a:chOff x="6014919" y="862973"/>
            <a:chExt cx="2301722" cy="230172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50" name="组合 56"/>
            <p:cNvGrpSpPr/>
            <p:nvPr/>
          </p:nvGrpSpPr>
          <p:grpSpPr>
            <a:xfrm>
              <a:off x="6014919" y="862973"/>
              <a:ext cx="2301722" cy="2301722"/>
              <a:chOff x="579929" y="1443401"/>
              <a:chExt cx="2193761" cy="2193761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701572" y="1564763"/>
                <a:ext cx="1951038" cy="195103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600">
                  <a:ln w="0"/>
                  <a:solidFill>
                    <a:schemeClr val="bg2">
                      <a:lumMod val="1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579929" y="1443401"/>
                <a:ext cx="2193761" cy="2193761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n w="0"/>
                  <a:solidFill>
                    <a:schemeClr val="bg2">
                      <a:lumMod val="1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51" name="矩形 50"/>
            <p:cNvSpPr/>
            <p:nvPr/>
          </p:nvSpPr>
          <p:spPr>
            <a:xfrm>
              <a:off x="6370896" y="1425939"/>
              <a:ext cx="1663149" cy="13081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ctr">
                <a:lnSpc>
                  <a:spcPts val="4000"/>
                </a:lnSpc>
              </a:pPr>
              <a:r>
                <a:rPr lang="zh-CN" altLang="en-US" sz="24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活动执</a:t>
              </a:r>
              <a:endParaRPr lang="en-US" altLang="zh-CN" sz="2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  <a:p>
              <a:pPr algn="ctr" fontAlgn="ctr">
                <a:lnSpc>
                  <a:spcPts val="4000"/>
                </a:lnSpc>
              </a:pPr>
              <a:r>
                <a:rPr lang="zh-CN" altLang="en-US" sz="24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行保障</a:t>
              </a:r>
              <a:endParaRPr lang="en-US" altLang="zh-CN" sz="2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4" name="组合 43"/>
          <p:cNvGrpSpPr/>
          <p:nvPr/>
        </p:nvGrpSpPr>
        <p:grpSpPr>
          <a:xfrm>
            <a:off x="8675403" y="2857171"/>
            <a:ext cx="1967541" cy="1967621"/>
            <a:chOff x="6014919" y="862973"/>
            <a:chExt cx="2301722" cy="230172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55" name="组合 44"/>
            <p:cNvGrpSpPr/>
            <p:nvPr/>
          </p:nvGrpSpPr>
          <p:grpSpPr>
            <a:xfrm>
              <a:off x="6014919" y="862973"/>
              <a:ext cx="2301722" cy="2301722"/>
              <a:chOff x="579929" y="1443401"/>
              <a:chExt cx="2193761" cy="2193761"/>
            </a:xfrm>
          </p:grpSpPr>
          <p:sp>
            <p:nvSpPr>
              <p:cNvPr id="57" name="椭圆 56"/>
              <p:cNvSpPr/>
              <p:nvPr/>
            </p:nvSpPr>
            <p:spPr>
              <a:xfrm>
                <a:off x="701572" y="1564763"/>
                <a:ext cx="1951038" cy="195103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600">
                  <a:ln w="0"/>
                  <a:solidFill>
                    <a:schemeClr val="bg2">
                      <a:lumMod val="1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579929" y="1443401"/>
                <a:ext cx="2193761" cy="2193761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n w="0"/>
                  <a:solidFill>
                    <a:schemeClr val="bg2">
                      <a:lumMod val="1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56" name="矩形 55"/>
            <p:cNvSpPr/>
            <p:nvPr/>
          </p:nvSpPr>
          <p:spPr>
            <a:xfrm>
              <a:off x="6363721" y="1399146"/>
              <a:ext cx="1663149" cy="13081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ctr">
                <a:lnSpc>
                  <a:spcPts val="4000"/>
                </a:lnSpc>
              </a:pPr>
              <a:r>
                <a:rPr lang="zh-CN" altLang="en-US" sz="24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活动效</a:t>
              </a:r>
              <a:endParaRPr lang="en-US" altLang="zh-CN" sz="2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  <a:p>
              <a:pPr algn="ctr" fontAlgn="ctr">
                <a:lnSpc>
                  <a:spcPts val="4000"/>
                </a:lnSpc>
              </a:pPr>
              <a:r>
                <a:rPr lang="zh-CN" altLang="en-US" sz="24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果展望</a:t>
              </a:r>
              <a:endParaRPr lang="en-US" altLang="zh-CN" sz="24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9249"/>
            <a:ext cx="12192000" cy="2498751"/>
          </a:xfrm>
          <a:prstGeom prst="rect">
            <a:avLst/>
          </a:prstGeom>
        </p:spPr>
      </p:pic>
      <p:grpSp>
        <p:nvGrpSpPr>
          <p:cNvPr id="2" name="2"/>
          <p:cNvGrpSpPr/>
          <p:nvPr>
            <p:custDataLst>
              <p:tags r:id="rId1"/>
            </p:custDataLst>
          </p:nvPr>
        </p:nvGrpSpPr>
        <p:grpSpPr>
          <a:xfrm>
            <a:off x="1449248" y="4063249"/>
            <a:ext cx="4191765" cy="1316485"/>
            <a:chOff x="8305766" y="1705121"/>
            <a:chExt cx="2719558" cy="1316485"/>
          </a:xfrm>
        </p:grpSpPr>
        <p:sp>
          <p:nvSpPr>
            <p:cNvPr id="19" name="TextBox 32"/>
            <p:cNvSpPr txBox="1"/>
            <p:nvPr/>
          </p:nvSpPr>
          <p:spPr>
            <a:xfrm>
              <a:off x="8305766" y="2125993"/>
              <a:ext cx="2719558" cy="895613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>
              <a:defPPr>
                <a:defRPr lang="zh-CN"/>
              </a:defPPr>
              <a:lvl1pPr marR="0" lvl="0" indent="0" algn="r" fontAlgn="auto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99"/>
                </a:buClr>
                <a:buSzTx/>
                <a:buFontTx/>
                <a:buNone/>
                <a:defRPr kumimoji="0" sz="140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仓耳明楷 W03" panose="00000500000000000000" pitchFamily="2" charset="-122"/>
                  <a:ea typeface="仓耳明楷 W03" panose="00000500000000000000" pitchFamily="2" charset="-122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zh-CN" altLang="en-US" b="1" dirty="0">
                  <a:latin typeface="+mn-lt"/>
                  <a:ea typeface="+mn-ea"/>
                  <a:cs typeface="+mn-ea"/>
                  <a:sym typeface="+mn-lt"/>
                </a:rPr>
                <a:t>点击输入您的内容，或者通过复制您的文本后，在此框中选择粘贴。请言简意赅，</a:t>
              </a:r>
            </a:p>
          </p:txBody>
        </p:sp>
        <p:sp>
          <p:nvSpPr>
            <p:cNvPr id="20" name="TextBox 33"/>
            <p:cNvSpPr txBox="1"/>
            <p:nvPr/>
          </p:nvSpPr>
          <p:spPr>
            <a:xfrm>
              <a:off x="9940554" y="1705121"/>
              <a:ext cx="1084769" cy="369332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标题文本</a:t>
              </a: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8" y="0"/>
            <a:ext cx="1170296" cy="305709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400" y="-172759"/>
            <a:ext cx="1695965" cy="4843676"/>
          </a:xfrm>
          <a:prstGeom prst="rect">
            <a:avLst/>
          </a:prstGeom>
        </p:spPr>
      </p:pic>
      <p:grpSp>
        <p:nvGrpSpPr>
          <p:cNvPr id="7" name="1"/>
          <p:cNvGrpSpPr/>
          <p:nvPr>
            <p:custDataLst>
              <p:tags r:id="rId2"/>
            </p:custDataLst>
          </p:nvPr>
        </p:nvGrpSpPr>
        <p:grpSpPr>
          <a:xfrm>
            <a:off x="3251155" y="1960991"/>
            <a:ext cx="4036260" cy="1316485"/>
            <a:chOff x="8421092" y="1705121"/>
            <a:chExt cx="2618668" cy="1316485"/>
          </a:xfrm>
        </p:grpSpPr>
        <p:sp>
          <p:nvSpPr>
            <p:cNvPr id="14" name="TextBox 32"/>
            <p:cNvSpPr txBox="1"/>
            <p:nvPr/>
          </p:nvSpPr>
          <p:spPr>
            <a:xfrm>
              <a:off x="8421092" y="2125993"/>
              <a:ext cx="2618668" cy="895613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400" b="1" dirty="0">
                  <a:cs typeface="+mn-ea"/>
                  <a:sym typeface="+mn-lt"/>
                </a:rPr>
                <a:t>点击输入您的内容，或者通过复制您的文本后，在此框中选择粘贴。请言简意赅，</a:t>
              </a:r>
            </a:p>
          </p:txBody>
        </p:sp>
        <p:sp>
          <p:nvSpPr>
            <p:cNvPr id="15" name="TextBox 33"/>
            <p:cNvSpPr txBox="1"/>
            <p:nvPr/>
          </p:nvSpPr>
          <p:spPr>
            <a:xfrm>
              <a:off x="9971598" y="1705121"/>
              <a:ext cx="1068162" cy="369332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标题文本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372" y="2249079"/>
            <a:ext cx="3518524" cy="401751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 bwMode="auto">
          <a:xfrm rot="21562602">
            <a:off x="4427163" y="359543"/>
            <a:ext cx="3323816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点击输入标题名称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7" b="16111"/>
          <a:stretch>
            <a:fillRect/>
          </a:stretch>
        </p:blipFill>
        <p:spPr>
          <a:xfrm>
            <a:off x="3966615" y="1"/>
            <a:ext cx="358771" cy="8477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8" r="34065" b="16111"/>
          <a:stretch>
            <a:fillRect/>
          </a:stretch>
        </p:blipFill>
        <p:spPr>
          <a:xfrm>
            <a:off x="7588525" y="0"/>
            <a:ext cx="323140" cy="847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4572001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8" y="0"/>
            <a:ext cx="1170296" cy="3057099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400" y="-172759"/>
            <a:ext cx="1695965" cy="48436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900" y="1576073"/>
            <a:ext cx="2631926" cy="4555850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5878718" y="2250921"/>
            <a:ext cx="553998" cy="1323439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37" name="矩形 36"/>
          <p:cNvSpPr/>
          <p:nvPr/>
        </p:nvSpPr>
        <p:spPr>
          <a:xfrm>
            <a:off x="4748697" y="2250920"/>
            <a:ext cx="1154162" cy="328135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cs typeface="+mn-ea"/>
                <a:sym typeface="+mn-lt"/>
              </a:rPr>
              <a:t>点击输入您的内容，或者通过复制您的文本后，在此框中选择粘贴。请言简意赅，</a:t>
            </a:r>
          </a:p>
        </p:txBody>
      </p:sp>
      <p:sp>
        <p:nvSpPr>
          <p:cNvPr id="38" name="矩形 37"/>
          <p:cNvSpPr/>
          <p:nvPr/>
        </p:nvSpPr>
        <p:spPr>
          <a:xfrm>
            <a:off x="3675871" y="2249527"/>
            <a:ext cx="553998" cy="1323439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39" name="矩形 38"/>
          <p:cNvSpPr/>
          <p:nvPr/>
        </p:nvSpPr>
        <p:spPr>
          <a:xfrm>
            <a:off x="2545850" y="2249526"/>
            <a:ext cx="1154162" cy="328135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cs typeface="+mn-ea"/>
                <a:sym typeface="+mn-lt"/>
              </a:rPr>
              <a:t>点击输入您的内容，或者通过复制您的文本后，在此框中选择粘贴。请言简意赅，</a:t>
            </a:r>
          </a:p>
        </p:txBody>
      </p:sp>
      <p:sp>
        <p:nvSpPr>
          <p:cNvPr id="10" name="文本框 9"/>
          <p:cNvSpPr txBox="1"/>
          <p:nvPr/>
        </p:nvSpPr>
        <p:spPr bwMode="auto">
          <a:xfrm rot="21562602">
            <a:off x="4427163" y="359543"/>
            <a:ext cx="3323816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点击输入标题名称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7" b="16111"/>
          <a:stretch>
            <a:fillRect/>
          </a:stretch>
        </p:blipFill>
        <p:spPr>
          <a:xfrm>
            <a:off x="3966615" y="1"/>
            <a:ext cx="358771" cy="8477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8" r="34065" b="16111"/>
          <a:stretch>
            <a:fillRect/>
          </a:stretch>
        </p:blipFill>
        <p:spPr>
          <a:xfrm>
            <a:off x="7588525" y="0"/>
            <a:ext cx="323140" cy="847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4572001"/>
          </a:xfrm>
          <a:prstGeom prst="rect">
            <a:avLst/>
          </a:prstGeom>
        </p:spPr>
      </p:pic>
      <p:sp>
        <p:nvSpPr>
          <p:cNvPr id="14" name="Rectangle 8"/>
          <p:cNvSpPr/>
          <p:nvPr/>
        </p:nvSpPr>
        <p:spPr>
          <a:xfrm>
            <a:off x="6043699" y="2882154"/>
            <a:ext cx="4568096" cy="2031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</a:t>
            </a:r>
            <a:r>
              <a:rPr lang="zh-CN" altLang="en-US" sz="1400" b="1" dirty="0">
                <a:cs typeface="+mn-ea"/>
                <a:sym typeface="+mn-lt"/>
              </a:rPr>
              <a:t>点击输入您的内容，或者通过复制您的文本后，在此框中选择粘贴。请言简意赅，</a:t>
            </a: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cs typeface="+mn-ea"/>
                <a:sym typeface="+mn-lt"/>
              </a:rPr>
              <a:t>点击输入您的内容，或者通过复制您的文本后，在此框中选择粘贴。请言简意赅，点击输入您的内容，或者通过复制您的文本后，在此框中选择粘贴。请言简意赅，</a:t>
            </a:r>
          </a:p>
          <a:p>
            <a:pPr>
              <a:lnSpc>
                <a:spcPct val="150000"/>
              </a:lnSpc>
            </a:pP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15" name="Rectangle 8"/>
          <p:cNvSpPr/>
          <p:nvPr/>
        </p:nvSpPr>
        <p:spPr>
          <a:xfrm>
            <a:off x="6057986" y="2411606"/>
            <a:ext cx="2774858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请在此处输入标题</a:t>
            </a: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400" y="-172759"/>
            <a:ext cx="1695965" cy="48436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52" y="1177241"/>
            <a:ext cx="4388302" cy="501064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 bwMode="auto">
          <a:xfrm rot="21562602">
            <a:off x="4427163" y="359543"/>
            <a:ext cx="3323816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点击输入标题名称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7" b="16111"/>
          <a:stretch>
            <a:fillRect/>
          </a:stretch>
        </p:blipFill>
        <p:spPr>
          <a:xfrm>
            <a:off x="3966615" y="1"/>
            <a:ext cx="358771" cy="8477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8" r="34065" b="16111"/>
          <a:stretch>
            <a:fillRect/>
          </a:stretch>
        </p:blipFill>
        <p:spPr>
          <a:xfrm>
            <a:off x="7588525" y="0"/>
            <a:ext cx="323140" cy="847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4572001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400" y="-172759"/>
            <a:ext cx="1695965" cy="4843676"/>
          </a:xfrm>
          <a:prstGeom prst="rect">
            <a:avLst/>
          </a:prstGeom>
        </p:spPr>
      </p:pic>
      <p:grpSp>
        <p:nvGrpSpPr>
          <p:cNvPr id="3" name="组合 12"/>
          <p:cNvGrpSpPr/>
          <p:nvPr/>
        </p:nvGrpSpPr>
        <p:grpSpPr>
          <a:xfrm>
            <a:off x="2343231" y="1723584"/>
            <a:ext cx="5711825" cy="1190638"/>
            <a:chOff x="4957" y="4035"/>
            <a:chExt cx="8995" cy="3769"/>
          </a:xfrm>
        </p:grpSpPr>
        <p:sp>
          <p:nvSpPr>
            <p:cNvPr id="15" name="42"/>
            <p:cNvSpPr txBox="1"/>
            <p:nvPr/>
          </p:nvSpPr>
          <p:spPr>
            <a:xfrm>
              <a:off x="9081" y="4035"/>
              <a:ext cx="4871" cy="376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 lvl="0">
                <a:lnSpc>
                  <a:spcPct val="150000"/>
                </a:lnSpc>
                <a:defRPr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汉仪程行简" panose="00020600040101010101" pitchFamily="18" charset="-122"/>
                  <a:ea typeface="汉仪程行简" panose="00020600040101010101" pitchFamily="18" charset="-122"/>
                </a:defRPr>
              </a:lvl1pPr>
            </a:lstStyle>
            <a:p>
              <a:pPr>
                <a:defRPr/>
              </a:pPr>
              <a:r>
                <a:rPr lang="zh-CN" altLang="en-US" sz="1400" b="1" dirty="0">
                  <a:latin typeface="+mn-lt"/>
                  <a:ea typeface="+mn-ea"/>
                  <a:cs typeface="+mn-ea"/>
                  <a:sym typeface="+mn-lt"/>
                </a:rPr>
                <a:t>点击输入您的内容，或者通过复制您的文本后，在此框中选择粘贴。请言简意赅，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。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/>
              </a:r>
              <a:b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</a:b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522"/>
            <p:cNvSpPr txBox="1"/>
            <p:nvPr/>
          </p:nvSpPr>
          <p:spPr>
            <a:xfrm>
              <a:off x="4957" y="4035"/>
              <a:ext cx="4871" cy="376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 lvl="0">
                <a:lnSpc>
                  <a:spcPct val="150000"/>
                </a:lnSpc>
                <a:defRPr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汉仪程行简" panose="00020600040101010101" pitchFamily="18" charset="-122"/>
                  <a:ea typeface="汉仪程行简" panose="00020600040101010101" pitchFamily="18" charset="-122"/>
                </a:defRPr>
              </a:lvl1pPr>
            </a:lstStyle>
            <a:p>
              <a:pPr>
                <a:defRPr/>
              </a:pPr>
              <a:r>
                <a:rPr lang="zh-CN" altLang="en-US" sz="1400" b="1" dirty="0">
                  <a:latin typeface="+mn-lt"/>
                  <a:ea typeface="+mn-ea"/>
                  <a:cs typeface="+mn-ea"/>
                  <a:sym typeface="+mn-lt"/>
                </a:rPr>
                <a:t>点击输入您的内容，或者通过复制您的文本后，在此框中选择粘贴。请言简意赅，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。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/>
              </a:r>
              <a:b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</a:b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37758" y="2142235"/>
            <a:ext cx="4622868" cy="4622868"/>
          </a:xfrm>
          <a:prstGeom prst="rect">
            <a:avLst/>
          </a:prstGeom>
        </p:spPr>
      </p:pic>
      <p:grpSp>
        <p:nvGrpSpPr>
          <p:cNvPr id="4" name="组合 33"/>
          <p:cNvGrpSpPr/>
          <p:nvPr/>
        </p:nvGrpSpPr>
        <p:grpSpPr>
          <a:xfrm>
            <a:off x="1374073" y="3764222"/>
            <a:ext cx="4646295" cy="1388406"/>
            <a:chOff x="5975" y="4035"/>
            <a:chExt cx="7317" cy="3795"/>
          </a:xfrm>
        </p:grpSpPr>
        <p:sp>
          <p:nvSpPr>
            <p:cNvPr id="35" name="42"/>
            <p:cNvSpPr txBox="1"/>
            <p:nvPr/>
          </p:nvSpPr>
          <p:spPr>
            <a:xfrm>
              <a:off x="9439" y="4061"/>
              <a:ext cx="3853" cy="376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 lvl="0">
                <a:lnSpc>
                  <a:spcPct val="150000"/>
                </a:lnSpc>
                <a:defRPr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汉仪程行简" panose="00020600040101010101" pitchFamily="18" charset="-122"/>
                  <a:ea typeface="汉仪程行简" panose="00020600040101010101" pitchFamily="18" charset="-122"/>
                </a:defRPr>
              </a:lvl1pPr>
            </a:lstStyle>
            <a:p>
              <a:r>
                <a:rPr lang="zh-CN" altLang="en-US" sz="1400" b="1" dirty="0">
                  <a:latin typeface="+mn-lt"/>
                  <a:ea typeface="+mn-ea"/>
                  <a:cs typeface="+mn-ea"/>
                  <a:sym typeface="+mn-lt"/>
                </a:rPr>
                <a:t>点击输入您的内容，或者通过复制您的文本后，在此框中选择粘贴。请言简意赅，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/>
              </a:r>
              <a:b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</a:b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522"/>
            <p:cNvSpPr txBox="1"/>
            <p:nvPr/>
          </p:nvSpPr>
          <p:spPr>
            <a:xfrm>
              <a:off x="5975" y="4035"/>
              <a:ext cx="3853" cy="376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 lvl="0">
                <a:lnSpc>
                  <a:spcPct val="150000"/>
                </a:lnSpc>
                <a:defRPr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汉仪程行简" panose="00020600040101010101" pitchFamily="18" charset="-122"/>
                  <a:ea typeface="汉仪程行简" panose="00020600040101010101" pitchFamily="18" charset="-122"/>
                </a:defRPr>
              </a:lvl1pPr>
            </a:lstStyle>
            <a:p>
              <a:r>
                <a:rPr lang="zh-CN" altLang="en-US" sz="1400" b="1" dirty="0">
                  <a:latin typeface="+mn-lt"/>
                  <a:ea typeface="+mn-ea"/>
                  <a:cs typeface="+mn-ea"/>
                  <a:sym typeface="+mn-lt"/>
                </a:rPr>
                <a:t>点击输入您的内容，或者通过复制您的文本后，在此框中选择粘贴。请言简意赅，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/>
              </a:r>
              <a:b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</a:b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1" name="文本框 10"/>
          <p:cNvSpPr txBox="1"/>
          <p:nvPr/>
        </p:nvSpPr>
        <p:spPr bwMode="auto">
          <a:xfrm rot="21562602">
            <a:off x="4427163" y="359543"/>
            <a:ext cx="3323816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点击输入标题名称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7" b="16111"/>
          <a:stretch>
            <a:fillRect/>
          </a:stretch>
        </p:blipFill>
        <p:spPr>
          <a:xfrm>
            <a:off x="3966615" y="1"/>
            <a:ext cx="358771" cy="8477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8" r="34065" b="16111"/>
          <a:stretch>
            <a:fillRect/>
          </a:stretch>
        </p:blipFill>
        <p:spPr>
          <a:xfrm>
            <a:off x="7588525" y="0"/>
            <a:ext cx="323140" cy="847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2"/>
          <p:cNvGrpSpPr/>
          <p:nvPr/>
        </p:nvGrpSpPr>
        <p:grpSpPr>
          <a:xfrm>
            <a:off x="5662722" y="1829109"/>
            <a:ext cx="5428611" cy="1155857"/>
            <a:chOff x="4512301" y="1666079"/>
            <a:chExt cx="4062466" cy="864979"/>
          </a:xfrm>
        </p:grpSpPr>
        <p:sp>
          <p:nvSpPr>
            <p:cNvPr id="14" name="矩形 13"/>
            <p:cNvSpPr/>
            <p:nvPr/>
          </p:nvSpPr>
          <p:spPr>
            <a:xfrm>
              <a:off x="4512301" y="2007073"/>
              <a:ext cx="4062466" cy="5239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b="1" dirty="0">
                  <a:cs typeface="+mn-ea"/>
                  <a:sym typeface="+mn-lt"/>
                </a:rPr>
                <a:t>点击输入您的内容，或者通过复制您的文本后，在此框中选择粘贴。请言简意赅，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4512301" y="1666079"/>
              <a:ext cx="1427851" cy="3454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uLnTx/>
                  <a:uFillTx/>
                  <a:cs typeface="+mn-ea"/>
                  <a:sym typeface="+mn-lt"/>
                </a:rPr>
                <a:t>输入标题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8" y="0"/>
            <a:ext cx="1170296" cy="3057099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83" y="1372988"/>
            <a:ext cx="1744959" cy="423624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314" y="1836469"/>
            <a:ext cx="3509265" cy="3530092"/>
          </a:xfrm>
          <a:prstGeom prst="rect">
            <a:avLst/>
          </a:prstGeom>
        </p:spPr>
      </p:pic>
      <p:grpSp>
        <p:nvGrpSpPr>
          <p:cNvPr id="8" name="组合 40"/>
          <p:cNvGrpSpPr/>
          <p:nvPr/>
        </p:nvGrpSpPr>
        <p:grpSpPr>
          <a:xfrm>
            <a:off x="6331236" y="3604817"/>
            <a:ext cx="4092389" cy="1155857"/>
            <a:chOff x="4512301" y="1666079"/>
            <a:chExt cx="3062513" cy="864979"/>
          </a:xfrm>
        </p:grpSpPr>
        <p:sp>
          <p:nvSpPr>
            <p:cNvPr id="42" name="矩形 41"/>
            <p:cNvSpPr/>
            <p:nvPr/>
          </p:nvSpPr>
          <p:spPr>
            <a:xfrm>
              <a:off x="4512301" y="2007073"/>
              <a:ext cx="3062513" cy="5239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uLnTx/>
                  <a:uFillTx/>
                  <a:cs typeface="+mn-ea"/>
                  <a:sym typeface="+mn-lt"/>
                </a:rPr>
                <a:t>请</a:t>
              </a:r>
              <a:r>
                <a:rPr lang="zh-CN" altLang="en-US" sz="1400" b="1" dirty="0">
                  <a:cs typeface="+mn-ea"/>
                  <a:sym typeface="+mn-lt"/>
                </a:rPr>
                <a:t>点击输入您的内容，或者通过复制您的文本后，在此框中选择粘贴。请言简意赅，</a:t>
              </a:r>
            </a:p>
          </p:txBody>
        </p:sp>
        <p:sp>
          <p:nvSpPr>
            <p:cNvPr id="45" name="矩形 44"/>
            <p:cNvSpPr/>
            <p:nvPr/>
          </p:nvSpPr>
          <p:spPr>
            <a:xfrm>
              <a:off x="4512301" y="1666079"/>
              <a:ext cx="1427851" cy="3454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uLnTx/>
                  <a:uFillTx/>
                  <a:cs typeface="+mn-ea"/>
                  <a:sym typeface="+mn-lt"/>
                </a:rPr>
                <a:t>输入标题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" name="组合 45"/>
          <p:cNvGrpSpPr/>
          <p:nvPr/>
        </p:nvGrpSpPr>
        <p:grpSpPr>
          <a:xfrm>
            <a:off x="5293413" y="5047642"/>
            <a:ext cx="3970903" cy="1155857"/>
            <a:chOff x="4512301" y="1666079"/>
            <a:chExt cx="2971600" cy="864979"/>
          </a:xfrm>
        </p:grpSpPr>
        <p:sp>
          <p:nvSpPr>
            <p:cNvPr id="47" name="矩形 46"/>
            <p:cNvSpPr/>
            <p:nvPr/>
          </p:nvSpPr>
          <p:spPr>
            <a:xfrm>
              <a:off x="4512301" y="2007073"/>
              <a:ext cx="2971600" cy="5239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b="1" dirty="0">
                  <a:cs typeface="+mn-ea"/>
                  <a:sym typeface="+mn-lt"/>
                </a:rPr>
                <a:t>点击输入您的内容，或者通过复制您的文本后，在此框中选择粘贴。请言简意赅，</a:t>
              </a:r>
            </a:p>
          </p:txBody>
        </p:sp>
        <p:sp>
          <p:nvSpPr>
            <p:cNvPr id="50" name="矩形 49"/>
            <p:cNvSpPr/>
            <p:nvPr/>
          </p:nvSpPr>
          <p:spPr>
            <a:xfrm>
              <a:off x="4512301" y="1666079"/>
              <a:ext cx="1427851" cy="3454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uLnTx/>
                  <a:uFillTx/>
                  <a:cs typeface="+mn-ea"/>
                  <a:sym typeface="+mn-lt"/>
                </a:rPr>
                <a:t>输入标题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5" name="文本框 14"/>
          <p:cNvSpPr txBox="1"/>
          <p:nvPr/>
        </p:nvSpPr>
        <p:spPr bwMode="auto">
          <a:xfrm rot="21562602">
            <a:off x="4427163" y="359543"/>
            <a:ext cx="3323816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点击输入标题名称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7" b="16111"/>
          <a:stretch>
            <a:fillRect/>
          </a:stretch>
        </p:blipFill>
        <p:spPr>
          <a:xfrm>
            <a:off x="3966615" y="1"/>
            <a:ext cx="358771" cy="84772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8" r="34065" b="16111"/>
          <a:stretch>
            <a:fillRect/>
          </a:stretch>
        </p:blipFill>
        <p:spPr>
          <a:xfrm>
            <a:off x="7588525" y="0"/>
            <a:ext cx="323140" cy="847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91"/>
          <a:stretch>
            <a:fillRect/>
          </a:stretch>
        </p:blipFill>
        <p:spPr>
          <a:xfrm>
            <a:off x="1856410" y="-412016"/>
            <a:ext cx="12359415" cy="592620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877" y="1904778"/>
            <a:ext cx="1086674" cy="108667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3109">
            <a:off x="10808351" y="4598046"/>
            <a:ext cx="758757" cy="120109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852" y="5713540"/>
            <a:ext cx="12261852" cy="121776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734" y="4071925"/>
            <a:ext cx="5962595" cy="2840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49" y="4279906"/>
            <a:ext cx="5554606" cy="2624989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625813" y="3436302"/>
            <a:ext cx="9239842" cy="5530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prstClr val="white"/>
                </a:solidFill>
                <a:cs typeface="+mn-ea"/>
                <a:sym typeface="+mn-lt"/>
              </a:rPr>
              <a:t>汇报人：</a:t>
            </a:r>
            <a:r>
              <a:rPr lang="en-US" sz="2000" dirty="0">
                <a:solidFill>
                  <a:prstClr val="white"/>
                </a:solidFill>
                <a:cs typeface="+mn-ea"/>
                <a:sym typeface="+mn-lt"/>
              </a:rPr>
              <a:t>XXX</a:t>
            </a:r>
            <a:r>
              <a:rPr lang="en-US" altLang="zh-CN" sz="2000" dirty="0">
                <a:solidFill>
                  <a:prstClr val="white"/>
                </a:solidFill>
                <a:cs typeface="+mn-ea"/>
                <a:sym typeface="+mn-lt"/>
              </a:rPr>
              <a:t>   </a:t>
            </a:r>
            <a:r>
              <a:rPr lang="zh-CN" altLang="en-US" sz="2000" dirty="0">
                <a:solidFill>
                  <a:prstClr val="white"/>
                </a:solidFill>
                <a:cs typeface="+mn-ea"/>
                <a:sym typeface="+mn-lt"/>
              </a:rPr>
              <a:t>时间：</a:t>
            </a:r>
            <a:r>
              <a:rPr lang="en-US" altLang="zh-CN" sz="2000" dirty="0">
                <a:solidFill>
                  <a:prstClr val="white"/>
                </a:solidFill>
                <a:cs typeface="+mn-ea"/>
                <a:sym typeface="+mn-lt"/>
              </a:rPr>
              <a:t>2030.12.12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956" y="-653196"/>
            <a:ext cx="3530605" cy="312048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5016" y="-623305"/>
            <a:ext cx="3404410" cy="3008948"/>
          </a:xfrm>
          <a:prstGeom prst="rect">
            <a:avLst/>
          </a:prstGeom>
        </p:spPr>
      </p:pic>
      <p:sp>
        <p:nvSpPr>
          <p:cNvPr id="17" name="文本框 15"/>
          <p:cNvSpPr txBox="1"/>
          <p:nvPr/>
        </p:nvSpPr>
        <p:spPr bwMode="auto">
          <a:xfrm>
            <a:off x="1849982" y="1973109"/>
            <a:ext cx="8459378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800" spc="600" dirty="0">
                <a:solidFill>
                  <a:schemeClr val="bg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非常感谢收看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128" y="-2720074"/>
            <a:ext cx="12359415" cy="155916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79"/>
          <a:stretch>
            <a:fillRect/>
          </a:stretch>
        </p:blipFill>
        <p:spPr>
          <a:xfrm>
            <a:off x="4276578" y="-23447"/>
            <a:ext cx="7872116" cy="353556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322" y="0"/>
            <a:ext cx="4914900" cy="3521501"/>
          </a:xfrm>
          <a:prstGeom prst="rect">
            <a:avLst/>
          </a:prstGeom>
        </p:spPr>
      </p:pic>
      <p:pic>
        <p:nvPicPr>
          <p:cNvPr id="2050" name="Picture 2" descr="C:\Users\Administrator\Desktop\5daad79b23d7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13164" y="291715"/>
            <a:ext cx="8618406" cy="6086475"/>
          </a:xfrm>
          <a:prstGeom prst="rect">
            <a:avLst/>
          </a:prstGeom>
          <a:noFill/>
        </p:spPr>
      </p:pic>
      <p:grpSp>
        <p:nvGrpSpPr>
          <p:cNvPr id="4" name="组合 3"/>
          <p:cNvGrpSpPr/>
          <p:nvPr/>
        </p:nvGrpSpPr>
        <p:grpSpPr>
          <a:xfrm>
            <a:off x="3538660" y="3573677"/>
            <a:ext cx="5147495" cy="1732928"/>
            <a:chOff x="4279684" y="1468642"/>
            <a:chExt cx="5147495" cy="1732928"/>
          </a:xfrm>
        </p:grpSpPr>
        <p:sp>
          <p:nvSpPr>
            <p:cNvPr id="5" name="文本框 4"/>
            <p:cNvSpPr txBox="1"/>
            <p:nvPr/>
          </p:nvSpPr>
          <p:spPr>
            <a:xfrm>
              <a:off x="4299650" y="1468642"/>
              <a:ext cx="51275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fontAlgn="ctr">
                <a:lnSpc>
                  <a:spcPts val="4000"/>
                </a:lnSpc>
                <a:defRPr/>
              </a:pPr>
              <a:r>
                <a:rPr lang="zh-CN" altLang="en-US" sz="4400" b="1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活动流程介绍</a:t>
              </a:r>
              <a:endParaRPr lang="en-US" altLang="zh-CN" sz="4400" b="1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279684" y="2185907"/>
              <a:ext cx="514749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00" b="1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请言简意赅，简单说明即可，不必繁琐。点击输入您的内容，或者通过复制您的文本后，在此框中选择粘贴。请言简意赅，简单说明即可，不必繁琐。</a:t>
              </a:r>
            </a:p>
            <a:p>
              <a:pPr>
                <a:lnSpc>
                  <a:spcPct val="150000"/>
                </a:lnSpc>
              </a:pPr>
              <a:endParaRPr lang="zh-CN" altLang="en-US" sz="1000" b="1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96296E-6 L -1.62617 -1.4865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302" y="-7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48" y="1905472"/>
            <a:ext cx="4340662" cy="373025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67413" y="-244454"/>
            <a:ext cx="2474243" cy="106610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20653" y="-3364491"/>
            <a:ext cx="2474243" cy="10661073"/>
          </a:xfrm>
          <a:prstGeom prst="rect">
            <a:avLst/>
          </a:prstGeom>
        </p:spPr>
      </p:pic>
      <p:sp>
        <p:nvSpPr>
          <p:cNvPr id="10" name="弧形 9"/>
          <p:cNvSpPr/>
          <p:nvPr/>
        </p:nvSpPr>
        <p:spPr>
          <a:xfrm>
            <a:off x="2347455" y="1804837"/>
            <a:ext cx="3570514" cy="3931526"/>
          </a:xfrm>
          <a:prstGeom prst="arc">
            <a:avLst>
              <a:gd name="adj1" fmla="val 16470412"/>
              <a:gd name="adj2" fmla="val 5198272"/>
            </a:avLst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030679" y="1916384"/>
            <a:ext cx="4581686" cy="120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00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请输入标题</a:t>
            </a:r>
          </a:p>
          <a:p>
            <a:pPr defTabSz="609600">
              <a:lnSpc>
                <a:spcPts val="2000"/>
              </a:lnSpc>
            </a:pPr>
            <a:r>
              <a:rPr lang="en-US" altLang="zh-CN" sz="1400" dirty="0">
                <a:cs typeface="+mn-ea"/>
                <a:sym typeface="+mn-lt"/>
              </a:rPr>
              <a:t>Beautiful Christmas</a:t>
            </a:r>
            <a:r>
              <a:rPr lang="zh-CN" altLang="en-US" sz="1400" dirty="0">
                <a:cs typeface="+mn-ea"/>
                <a:sym typeface="+mn-lt"/>
              </a:rPr>
              <a:t>， </a:t>
            </a:r>
            <a:r>
              <a:rPr lang="en-US" altLang="zh-CN" sz="1400" dirty="0" err="1">
                <a:cs typeface="+mn-ea"/>
                <a:sym typeface="+mn-lt"/>
              </a:rPr>
              <a:t>hakodate</a:t>
            </a:r>
            <a:r>
              <a:rPr lang="en-US" altLang="zh-CN" sz="1400" dirty="0">
                <a:cs typeface="+mn-ea"/>
                <a:sym typeface="+mn-lt"/>
              </a:rPr>
              <a:t> starlight with you and I face</a:t>
            </a:r>
            <a:r>
              <a:rPr lang="zh-CN" altLang="en-US" sz="1400" dirty="0">
                <a:cs typeface="+mn-ea"/>
                <a:sym typeface="+mn-lt"/>
              </a:rPr>
              <a:t>， </a:t>
            </a:r>
            <a:r>
              <a:rPr lang="en-US" altLang="zh-CN" sz="1400" dirty="0">
                <a:cs typeface="+mn-ea"/>
                <a:sym typeface="+mn-lt"/>
              </a:rPr>
              <a:t>Christmas Eve ping fruit to nourish you my lips</a:t>
            </a:r>
            <a:r>
              <a:rPr lang="zh-CN" altLang="en-US" sz="1400" dirty="0">
                <a:cs typeface="+mn-ea"/>
                <a:sym typeface="+mn-lt"/>
              </a:rPr>
              <a:t>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531534" y="3413155"/>
            <a:ext cx="4581686" cy="120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00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请输入标题</a:t>
            </a:r>
          </a:p>
          <a:p>
            <a:pPr defTabSz="609600">
              <a:lnSpc>
                <a:spcPts val="2000"/>
              </a:lnSpc>
            </a:pPr>
            <a:r>
              <a:rPr lang="en-US" altLang="zh-CN" sz="1400" dirty="0">
                <a:cs typeface="+mn-ea"/>
                <a:sym typeface="+mn-lt"/>
              </a:rPr>
              <a:t>Beautiful Christmas</a:t>
            </a:r>
            <a:r>
              <a:rPr lang="zh-CN" altLang="en-US" sz="1400" dirty="0">
                <a:cs typeface="+mn-ea"/>
                <a:sym typeface="+mn-lt"/>
              </a:rPr>
              <a:t>， </a:t>
            </a:r>
            <a:r>
              <a:rPr lang="en-US" altLang="zh-CN" sz="1400" dirty="0" err="1">
                <a:cs typeface="+mn-ea"/>
                <a:sym typeface="+mn-lt"/>
              </a:rPr>
              <a:t>hakodate</a:t>
            </a:r>
            <a:r>
              <a:rPr lang="en-US" altLang="zh-CN" sz="1400" dirty="0">
                <a:cs typeface="+mn-ea"/>
                <a:sym typeface="+mn-lt"/>
              </a:rPr>
              <a:t> starlight with you and I face</a:t>
            </a:r>
            <a:r>
              <a:rPr lang="zh-CN" altLang="en-US" sz="1400" dirty="0">
                <a:cs typeface="+mn-ea"/>
                <a:sym typeface="+mn-lt"/>
              </a:rPr>
              <a:t>， </a:t>
            </a:r>
            <a:r>
              <a:rPr lang="en-US" altLang="zh-CN" sz="1400" dirty="0">
                <a:cs typeface="+mn-ea"/>
                <a:sym typeface="+mn-lt"/>
              </a:rPr>
              <a:t>Christmas Eve ping fruit to nourish you my lips</a:t>
            </a:r>
            <a:r>
              <a:rPr lang="zh-CN" altLang="en-US" sz="1400" dirty="0">
                <a:cs typeface="+mn-ea"/>
                <a:sym typeface="+mn-lt"/>
              </a:rPr>
              <a:t>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795343" y="4853859"/>
            <a:ext cx="4581686" cy="120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00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请输入标题</a:t>
            </a:r>
          </a:p>
          <a:p>
            <a:pPr defTabSz="609600">
              <a:lnSpc>
                <a:spcPts val="2000"/>
              </a:lnSpc>
            </a:pPr>
            <a:r>
              <a:rPr lang="en-US" altLang="zh-CN" sz="1400" dirty="0">
                <a:cs typeface="+mn-ea"/>
                <a:sym typeface="+mn-lt"/>
              </a:rPr>
              <a:t>Beautiful Christmas</a:t>
            </a:r>
            <a:r>
              <a:rPr lang="zh-CN" altLang="en-US" sz="1400" dirty="0">
                <a:cs typeface="+mn-ea"/>
                <a:sym typeface="+mn-lt"/>
              </a:rPr>
              <a:t>， </a:t>
            </a:r>
            <a:r>
              <a:rPr lang="en-US" altLang="zh-CN" sz="1400" dirty="0" err="1">
                <a:cs typeface="+mn-ea"/>
                <a:sym typeface="+mn-lt"/>
              </a:rPr>
              <a:t>hakodate</a:t>
            </a:r>
            <a:r>
              <a:rPr lang="en-US" altLang="zh-CN" sz="1400" dirty="0">
                <a:cs typeface="+mn-ea"/>
                <a:sym typeface="+mn-lt"/>
              </a:rPr>
              <a:t> starlight with you and I face</a:t>
            </a:r>
            <a:r>
              <a:rPr lang="zh-CN" altLang="en-US" sz="1400" dirty="0">
                <a:cs typeface="+mn-ea"/>
                <a:sym typeface="+mn-lt"/>
              </a:rPr>
              <a:t>， </a:t>
            </a:r>
            <a:r>
              <a:rPr lang="en-US" altLang="zh-CN" sz="1400" dirty="0">
                <a:cs typeface="+mn-ea"/>
                <a:sym typeface="+mn-lt"/>
              </a:rPr>
              <a:t>Christmas Eve ping fruit to nourish you my lips</a:t>
            </a:r>
            <a:r>
              <a:rPr lang="zh-CN" altLang="en-US" sz="1400" dirty="0">
                <a:cs typeface="+mn-ea"/>
                <a:sym typeface="+mn-lt"/>
              </a:rPr>
              <a:t>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002" y="1654761"/>
            <a:ext cx="1691750" cy="16917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725" y="3045328"/>
            <a:ext cx="1691750" cy="16917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574" y="4631454"/>
            <a:ext cx="1691750" cy="169175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 bwMode="auto">
          <a:xfrm rot="21562602">
            <a:off x="4427163" y="359543"/>
            <a:ext cx="3323816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点击输入标题名称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7" b="16111"/>
          <a:stretch>
            <a:fillRect/>
          </a:stretch>
        </p:blipFill>
        <p:spPr>
          <a:xfrm>
            <a:off x="3966615" y="1"/>
            <a:ext cx="358771" cy="8477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8" r="34065" b="16111"/>
          <a:stretch>
            <a:fillRect/>
          </a:stretch>
        </p:blipFill>
        <p:spPr>
          <a:xfrm>
            <a:off x="7588525" y="0"/>
            <a:ext cx="323140" cy="847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5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67413" y="-244454"/>
            <a:ext cx="2474243" cy="106610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20653" y="-3364491"/>
            <a:ext cx="2474243" cy="10661073"/>
          </a:xfrm>
          <a:prstGeom prst="rect">
            <a:avLst/>
          </a:prstGeom>
        </p:spPr>
      </p:pic>
      <p:sp>
        <p:nvSpPr>
          <p:cNvPr id="75" name="文本框 74"/>
          <p:cNvSpPr txBox="1"/>
          <p:nvPr/>
        </p:nvSpPr>
        <p:spPr>
          <a:xfrm>
            <a:off x="1543739" y="2440846"/>
            <a:ext cx="2102717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00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请输入标题</a:t>
            </a: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</a:p>
        </p:txBody>
      </p:sp>
      <p:sp>
        <p:nvSpPr>
          <p:cNvPr id="76" name="文本框 75"/>
          <p:cNvSpPr txBox="1"/>
          <p:nvPr/>
        </p:nvSpPr>
        <p:spPr>
          <a:xfrm>
            <a:off x="4290575" y="2443156"/>
            <a:ext cx="2102717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00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请输入标题</a:t>
            </a: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</a:p>
        </p:txBody>
      </p:sp>
      <p:sp>
        <p:nvSpPr>
          <p:cNvPr id="77" name="文本框 76"/>
          <p:cNvSpPr txBox="1"/>
          <p:nvPr/>
        </p:nvSpPr>
        <p:spPr>
          <a:xfrm>
            <a:off x="7037411" y="2429649"/>
            <a:ext cx="2102717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00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请输入标题</a:t>
            </a: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251" y="1869462"/>
            <a:ext cx="4988538" cy="498853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5534">
            <a:off x="2317472" y="4415549"/>
            <a:ext cx="4876800" cy="217505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 bwMode="auto">
          <a:xfrm rot="21562602">
            <a:off x="4427163" y="359543"/>
            <a:ext cx="3323816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点击输入标题名称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7" b="16111"/>
          <a:stretch>
            <a:fillRect/>
          </a:stretch>
        </p:blipFill>
        <p:spPr>
          <a:xfrm>
            <a:off x="3966615" y="1"/>
            <a:ext cx="358771" cy="8477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8" r="34065" b="16111"/>
          <a:stretch>
            <a:fillRect/>
          </a:stretch>
        </p:blipFill>
        <p:spPr>
          <a:xfrm>
            <a:off x="7588525" y="0"/>
            <a:ext cx="323140" cy="847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67413" y="-244454"/>
            <a:ext cx="2474243" cy="10661073"/>
          </a:xfrm>
          <a:prstGeom prst="rect">
            <a:avLst/>
          </a:prstGeom>
        </p:spPr>
      </p:pic>
      <p:sp>
        <p:nvSpPr>
          <p:cNvPr id="72" name="文本框 71"/>
          <p:cNvSpPr txBox="1"/>
          <p:nvPr/>
        </p:nvSpPr>
        <p:spPr>
          <a:xfrm>
            <a:off x="1143161" y="3727046"/>
            <a:ext cx="284927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00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请输入标题</a:t>
            </a:r>
          </a:p>
          <a:p>
            <a:pPr algn="ctr">
              <a:lnSpc>
                <a:spcPct val="150000"/>
              </a:lnSpc>
            </a:pPr>
            <a:r>
              <a:rPr lang="zh-CN" altLang="en-US" sz="1400" b="1" dirty="0">
                <a:cs typeface="+mn-ea"/>
                <a:sym typeface="+mn-lt"/>
              </a:rPr>
              <a:t>点击输入您的内容，或者通过复制您的文本后，在此框中选择粘贴。请言简意赅，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4696423" y="4359474"/>
            <a:ext cx="284927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00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请输入标题</a:t>
            </a:r>
          </a:p>
          <a:p>
            <a:pPr algn="ctr">
              <a:lnSpc>
                <a:spcPct val="150000"/>
              </a:lnSpc>
            </a:pPr>
            <a:r>
              <a:rPr lang="zh-CN" altLang="en-US" sz="1400" b="1" dirty="0">
                <a:cs typeface="+mn-ea"/>
                <a:sym typeface="+mn-lt"/>
              </a:rPr>
              <a:t>点击输入您的内容，或者通过复制您的文本后，在此框中选择粘贴。请言简意赅，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8485801" y="3714085"/>
            <a:ext cx="284927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00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请输入标题</a:t>
            </a:r>
          </a:p>
          <a:p>
            <a:pPr algn="ctr">
              <a:lnSpc>
                <a:spcPct val="150000"/>
              </a:lnSpc>
            </a:pPr>
            <a:r>
              <a:rPr lang="zh-CN" altLang="en-US" sz="1400" b="1" dirty="0">
                <a:cs typeface="+mn-ea"/>
                <a:sym typeface="+mn-lt"/>
              </a:rPr>
              <a:t>点击输入您的内容，或者通过复制您的文本后，在此框中选择粘贴。请言简意赅，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687" y="1801457"/>
            <a:ext cx="1534916" cy="173060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009" y="1422628"/>
            <a:ext cx="2390775" cy="26955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379" y="1801457"/>
            <a:ext cx="1534916" cy="173060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 bwMode="auto">
          <a:xfrm rot="21562602">
            <a:off x="4427163" y="359543"/>
            <a:ext cx="3323816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点击输入标题名称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7" b="16111"/>
          <a:stretch>
            <a:fillRect/>
          </a:stretch>
        </p:blipFill>
        <p:spPr>
          <a:xfrm>
            <a:off x="3966615" y="1"/>
            <a:ext cx="358771" cy="8477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8" r="34065" b="16111"/>
          <a:stretch>
            <a:fillRect/>
          </a:stretch>
        </p:blipFill>
        <p:spPr>
          <a:xfrm>
            <a:off x="7588525" y="0"/>
            <a:ext cx="323140" cy="847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67413" y="-244454"/>
            <a:ext cx="2474243" cy="106610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20653" y="-3364491"/>
            <a:ext cx="2474243" cy="10661073"/>
          </a:xfrm>
          <a:prstGeom prst="rect">
            <a:avLst/>
          </a:prstGeom>
        </p:spPr>
      </p:pic>
      <p:sp>
        <p:nvSpPr>
          <p:cNvPr id="76" name="Content Placeholder 2"/>
          <p:cNvSpPr txBox="1"/>
          <p:nvPr/>
        </p:nvSpPr>
        <p:spPr>
          <a:xfrm>
            <a:off x="8432412" y="2853249"/>
            <a:ext cx="2563824" cy="685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400" b="1" dirty="0">
                <a:cs typeface="+mn-ea"/>
                <a:sym typeface="+mn-lt"/>
              </a:rPr>
              <a:t>点击输入您的内容，或者通过复制您的文本后，在此框中选择粘贴。请言简意赅，</a:t>
            </a:r>
          </a:p>
        </p:txBody>
      </p:sp>
      <p:sp>
        <p:nvSpPr>
          <p:cNvPr id="140" name="Content Placeholder 2"/>
          <p:cNvSpPr txBox="1"/>
          <p:nvPr/>
        </p:nvSpPr>
        <p:spPr>
          <a:xfrm>
            <a:off x="9263241" y="2440042"/>
            <a:ext cx="2025070" cy="374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输入标题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1" name="Content Placeholder 2"/>
          <p:cNvSpPr txBox="1"/>
          <p:nvPr/>
        </p:nvSpPr>
        <p:spPr>
          <a:xfrm>
            <a:off x="1048067" y="2831756"/>
            <a:ext cx="2563824" cy="685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400" b="1" dirty="0">
                <a:cs typeface="+mn-ea"/>
                <a:sym typeface="+mn-lt"/>
              </a:rPr>
              <a:t>点击输入您的内容，或者通过复制您的文本后，在此框中选择粘贴。请言简意赅，</a:t>
            </a:r>
          </a:p>
        </p:txBody>
      </p:sp>
      <p:sp>
        <p:nvSpPr>
          <p:cNvPr id="142" name="Content Placeholder 2"/>
          <p:cNvSpPr txBox="1"/>
          <p:nvPr/>
        </p:nvSpPr>
        <p:spPr>
          <a:xfrm>
            <a:off x="1013492" y="2321814"/>
            <a:ext cx="2025070" cy="374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输入标题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3" name="矩形 142"/>
          <p:cNvSpPr/>
          <p:nvPr/>
        </p:nvSpPr>
        <p:spPr>
          <a:xfrm>
            <a:off x="2290687" y="4810902"/>
            <a:ext cx="76106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cs typeface="+mn-ea"/>
                <a:sym typeface="+mn-lt"/>
              </a:rPr>
              <a:t>点击输入您的内容，或者通过复制您的文本后，在此框中选择粘贴。请言简意赅，点击输入您的内容，或者通过复制您的文本后，在此框中选择粘贴。请言简意赅，</a:t>
            </a:r>
          </a:p>
          <a:p>
            <a:pPr>
              <a:lnSpc>
                <a:spcPct val="150000"/>
              </a:lnSpc>
            </a:pPr>
            <a:endParaRPr lang="zh-CN" altLang="en-US" sz="1600" b="1" dirty="0"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827" y="1700144"/>
            <a:ext cx="4114345" cy="2787862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 bwMode="auto">
          <a:xfrm rot="21562602">
            <a:off x="4427163" y="359543"/>
            <a:ext cx="3323816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点击输入标题名称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7" b="16111"/>
          <a:stretch>
            <a:fillRect/>
          </a:stretch>
        </p:blipFill>
        <p:spPr>
          <a:xfrm>
            <a:off x="3966615" y="1"/>
            <a:ext cx="358771" cy="8477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8" r="34065" b="16111"/>
          <a:stretch>
            <a:fillRect/>
          </a:stretch>
        </p:blipFill>
        <p:spPr>
          <a:xfrm>
            <a:off x="7588525" y="0"/>
            <a:ext cx="323140" cy="847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140" grpId="0"/>
      <p:bldP spid="141" grpId="0"/>
      <p:bldP spid="142" grpId="0"/>
      <p:bldP spid="1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9249"/>
            <a:ext cx="12192000" cy="249875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98" y="0"/>
            <a:ext cx="1170296" cy="305709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877" y="0"/>
            <a:ext cx="1695965" cy="4843676"/>
          </a:xfrm>
          <a:prstGeom prst="rect">
            <a:avLst/>
          </a:prstGeom>
        </p:spPr>
      </p:pic>
      <p:grpSp>
        <p:nvGrpSpPr>
          <p:cNvPr id="8" name="组合 26"/>
          <p:cNvGrpSpPr/>
          <p:nvPr/>
        </p:nvGrpSpPr>
        <p:grpSpPr>
          <a:xfrm>
            <a:off x="956950" y="3091576"/>
            <a:ext cx="1967541" cy="1967621"/>
            <a:chOff x="6014919" y="862973"/>
            <a:chExt cx="2301722" cy="230172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5" name="组合 30"/>
            <p:cNvGrpSpPr/>
            <p:nvPr/>
          </p:nvGrpSpPr>
          <p:grpSpPr>
            <a:xfrm>
              <a:off x="6014919" y="862973"/>
              <a:ext cx="2301722" cy="2301722"/>
              <a:chOff x="579929" y="1443401"/>
              <a:chExt cx="2193761" cy="2193761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701572" y="1564763"/>
                <a:ext cx="1951038" cy="195103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600">
                  <a:ln w="0"/>
                  <a:solidFill>
                    <a:schemeClr val="bg2">
                      <a:lumMod val="1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579929" y="1443401"/>
                <a:ext cx="2193761" cy="2193761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n w="0"/>
                  <a:solidFill>
                    <a:schemeClr val="bg2">
                      <a:lumMod val="1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39" name="矩形 38"/>
            <p:cNvSpPr/>
            <p:nvPr/>
          </p:nvSpPr>
          <p:spPr>
            <a:xfrm>
              <a:off x="6252485" y="1399024"/>
              <a:ext cx="1826590" cy="13081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ctr">
                <a:lnSpc>
                  <a:spcPts val="4000"/>
                </a:lnSpc>
                <a:defRPr/>
              </a:pPr>
              <a:r>
                <a:rPr lang="zh-CN" altLang="en-US" sz="2400" b="1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输入标题名称</a:t>
              </a:r>
              <a:endParaRPr lang="en-US" altLang="zh-CN" sz="2400" b="1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49"/>
          <p:cNvGrpSpPr/>
          <p:nvPr/>
        </p:nvGrpSpPr>
        <p:grpSpPr>
          <a:xfrm>
            <a:off x="3226521" y="1697538"/>
            <a:ext cx="1967541" cy="1967621"/>
            <a:chOff x="6014083" y="862527"/>
            <a:chExt cx="2301723" cy="230172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8" name="组合 50"/>
            <p:cNvGrpSpPr/>
            <p:nvPr/>
          </p:nvGrpSpPr>
          <p:grpSpPr>
            <a:xfrm>
              <a:off x="6014083" y="862527"/>
              <a:ext cx="2301723" cy="2301722"/>
              <a:chOff x="579131" y="1442976"/>
              <a:chExt cx="2193762" cy="2193761"/>
            </a:xfrm>
          </p:grpSpPr>
          <p:sp>
            <p:nvSpPr>
              <p:cNvPr id="54" name="椭圆 53"/>
              <p:cNvSpPr/>
              <p:nvPr/>
            </p:nvSpPr>
            <p:spPr>
              <a:xfrm>
                <a:off x="702084" y="1564480"/>
                <a:ext cx="1951039" cy="19510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600">
                  <a:ln w="0"/>
                  <a:solidFill>
                    <a:schemeClr val="bg2">
                      <a:lumMod val="1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579131" y="1442976"/>
                <a:ext cx="2193762" cy="2193761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n w="0"/>
                  <a:solidFill>
                    <a:schemeClr val="bg2">
                      <a:lumMod val="1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53" name="矩形 52"/>
            <p:cNvSpPr/>
            <p:nvPr/>
          </p:nvSpPr>
          <p:spPr>
            <a:xfrm>
              <a:off x="6347779" y="1414366"/>
              <a:ext cx="1663150" cy="13081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ctr">
                <a:lnSpc>
                  <a:spcPts val="4000"/>
                </a:lnSpc>
                <a:defRPr/>
              </a:pPr>
              <a:r>
                <a:rPr lang="zh-CN" altLang="en-US" sz="2400" b="1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输入标题名称</a:t>
              </a:r>
              <a:endParaRPr lang="en-US" altLang="zh-CN" sz="2400" b="1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55"/>
          <p:cNvGrpSpPr/>
          <p:nvPr/>
        </p:nvGrpSpPr>
        <p:grpSpPr>
          <a:xfrm>
            <a:off x="5854306" y="3180156"/>
            <a:ext cx="1967541" cy="1967621"/>
            <a:chOff x="6014919" y="862973"/>
            <a:chExt cx="2301722" cy="230172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25" name="组合 56"/>
            <p:cNvGrpSpPr/>
            <p:nvPr/>
          </p:nvGrpSpPr>
          <p:grpSpPr>
            <a:xfrm>
              <a:off x="6014919" y="862973"/>
              <a:ext cx="2301722" cy="2301722"/>
              <a:chOff x="579929" y="1443401"/>
              <a:chExt cx="2193761" cy="2193761"/>
            </a:xfrm>
          </p:grpSpPr>
          <p:sp>
            <p:nvSpPr>
              <p:cNvPr id="60" name="椭圆 59"/>
              <p:cNvSpPr/>
              <p:nvPr/>
            </p:nvSpPr>
            <p:spPr>
              <a:xfrm>
                <a:off x="701572" y="1564763"/>
                <a:ext cx="1951038" cy="195103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600">
                  <a:ln w="0"/>
                  <a:solidFill>
                    <a:schemeClr val="bg2">
                      <a:lumMod val="1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61" name="椭圆 60"/>
              <p:cNvSpPr/>
              <p:nvPr/>
            </p:nvSpPr>
            <p:spPr>
              <a:xfrm>
                <a:off x="579929" y="1443401"/>
                <a:ext cx="2193761" cy="2193761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n w="0"/>
                  <a:solidFill>
                    <a:schemeClr val="bg2">
                      <a:lumMod val="1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59" name="矩形 58"/>
            <p:cNvSpPr/>
            <p:nvPr/>
          </p:nvSpPr>
          <p:spPr>
            <a:xfrm>
              <a:off x="6370896" y="1425939"/>
              <a:ext cx="1663149" cy="13081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ctr">
                <a:lnSpc>
                  <a:spcPts val="4000"/>
                </a:lnSpc>
                <a:defRPr/>
              </a:pPr>
              <a:r>
                <a:rPr lang="zh-CN" altLang="en-US" sz="2400" b="1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输入标题名称</a:t>
              </a:r>
              <a:endParaRPr lang="en-US" altLang="zh-CN" sz="2400" b="1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43"/>
          <p:cNvGrpSpPr/>
          <p:nvPr/>
        </p:nvGrpSpPr>
        <p:grpSpPr>
          <a:xfrm>
            <a:off x="8485989" y="2058774"/>
            <a:ext cx="1967541" cy="1967621"/>
            <a:chOff x="6014919" y="862973"/>
            <a:chExt cx="2301722" cy="230172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28" name="组合 44"/>
            <p:cNvGrpSpPr/>
            <p:nvPr/>
          </p:nvGrpSpPr>
          <p:grpSpPr>
            <a:xfrm>
              <a:off x="6014919" y="862973"/>
              <a:ext cx="2301722" cy="2301722"/>
              <a:chOff x="579929" y="1443401"/>
              <a:chExt cx="2193761" cy="2193761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701572" y="1564763"/>
                <a:ext cx="1951038" cy="195103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600">
                  <a:ln w="0"/>
                  <a:solidFill>
                    <a:schemeClr val="bg2">
                      <a:lumMod val="1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579929" y="1443401"/>
                <a:ext cx="2193761" cy="2193761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n w="0"/>
                  <a:solidFill>
                    <a:schemeClr val="bg2">
                      <a:lumMod val="1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47" name="矩形 46"/>
            <p:cNvSpPr/>
            <p:nvPr/>
          </p:nvSpPr>
          <p:spPr>
            <a:xfrm>
              <a:off x="6363721" y="1399146"/>
              <a:ext cx="1663149" cy="13081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ctr">
                <a:lnSpc>
                  <a:spcPts val="4000"/>
                </a:lnSpc>
                <a:defRPr/>
              </a:pPr>
              <a:r>
                <a:rPr lang="zh-CN" altLang="en-US" sz="2400" b="1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输入标题名称</a:t>
              </a:r>
              <a:endParaRPr lang="en-US" altLang="zh-CN" sz="2400" b="1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102" y="3771943"/>
            <a:ext cx="2477572" cy="2129939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887" y="1093497"/>
            <a:ext cx="2477572" cy="212993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1" y="1724468"/>
            <a:ext cx="1947045" cy="1380496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466" y="4199412"/>
            <a:ext cx="1947045" cy="1380496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 bwMode="auto">
          <a:xfrm rot="21562602">
            <a:off x="4427163" y="359543"/>
            <a:ext cx="3323816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点击输入标题名称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7" b="16111"/>
          <a:stretch>
            <a:fillRect/>
          </a:stretch>
        </p:blipFill>
        <p:spPr>
          <a:xfrm>
            <a:off x="3966615" y="1"/>
            <a:ext cx="358771" cy="84772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8" r="34065" b="16111"/>
          <a:stretch>
            <a:fillRect/>
          </a:stretch>
        </p:blipFill>
        <p:spPr>
          <a:xfrm>
            <a:off x="7588525" y="0"/>
            <a:ext cx="323140" cy="847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="">
      <p:transition spd="slow" advClick="0" advTm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128" y="-2720074"/>
            <a:ext cx="12359415" cy="155916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79"/>
          <a:stretch>
            <a:fillRect/>
          </a:stretch>
        </p:blipFill>
        <p:spPr>
          <a:xfrm>
            <a:off x="4276578" y="-23447"/>
            <a:ext cx="7872116" cy="353556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322" y="0"/>
            <a:ext cx="4914900" cy="3521501"/>
          </a:xfrm>
          <a:prstGeom prst="rect">
            <a:avLst/>
          </a:prstGeom>
        </p:spPr>
      </p:pic>
      <p:pic>
        <p:nvPicPr>
          <p:cNvPr id="2050" name="Picture 2" descr="C:\Users\Administrator\Desktop\5daad79b23d7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13164" y="291715"/>
            <a:ext cx="8618406" cy="6086475"/>
          </a:xfrm>
          <a:prstGeom prst="rect">
            <a:avLst/>
          </a:prstGeom>
          <a:noFill/>
        </p:spPr>
      </p:pic>
      <p:grpSp>
        <p:nvGrpSpPr>
          <p:cNvPr id="4" name="组合 3"/>
          <p:cNvGrpSpPr/>
          <p:nvPr/>
        </p:nvGrpSpPr>
        <p:grpSpPr>
          <a:xfrm>
            <a:off x="3538660" y="3573677"/>
            <a:ext cx="5147495" cy="1502095"/>
            <a:chOff x="4279684" y="1468642"/>
            <a:chExt cx="5147495" cy="1502095"/>
          </a:xfrm>
        </p:grpSpPr>
        <p:sp>
          <p:nvSpPr>
            <p:cNvPr id="5" name="文本框 4"/>
            <p:cNvSpPr txBox="1"/>
            <p:nvPr/>
          </p:nvSpPr>
          <p:spPr>
            <a:xfrm>
              <a:off x="4299650" y="1468642"/>
              <a:ext cx="51275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>
                <a:lnSpc>
                  <a:spcPts val="4000"/>
                </a:lnSpc>
              </a:pPr>
              <a:r>
                <a:rPr lang="zh-CN" altLang="en-US" sz="4400" b="1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活动财务预算</a:t>
              </a:r>
              <a:endParaRPr lang="en-US" altLang="zh-CN" sz="4400" b="1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279684" y="2185907"/>
              <a:ext cx="5147495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00" b="1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请言简意赅，简单说明即可，不必繁琐。点击输入您的内容，或者通过复制您的文本后，在此框中选择粘贴。请言简意赅，简单说明即可，不必繁琐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96296E-6 L -1.62617 -1.4865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302" y="-7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 www.2ppt.com">
  <a:themeElements>
    <a:clrScheme name="自定义 70">
      <a:dk1>
        <a:srgbClr val="FFFFFF"/>
      </a:dk1>
      <a:lt1>
        <a:sysClr val="window" lastClr="FFFFFF"/>
      </a:lt1>
      <a:dk2>
        <a:srgbClr val="FFFFFF"/>
      </a:dk2>
      <a:lt2>
        <a:srgbClr val="E3DED1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dauezalr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1689</Words>
  <Application>Microsoft Office PowerPoint</Application>
  <PresentationFormat>宽屏</PresentationFormat>
  <Paragraphs>170</Paragraphs>
  <Slides>25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阿里巴巴普惠体 R</vt:lpstr>
      <vt:lpstr>方正正黑简体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2022-03-09T02:28:46Z</dcterms:created>
  <dcterms:modified xsi:type="dcterms:W3CDTF">2023-01-10T06:02:27Z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114624F13B4A46938D75CB33F864EED4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