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61" r:id="rId2"/>
    <p:sldId id="3084" r:id="rId3"/>
    <p:sldId id="3085" r:id="rId4"/>
    <p:sldId id="3092" r:id="rId5"/>
    <p:sldId id="3094" r:id="rId6"/>
    <p:sldId id="3101" r:id="rId7"/>
    <p:sldId id="3090" r:id="rId8"/>
    <p:sldId id="3103" r:id="rId9"/>
    <p:sldId id="3087" r:id="rId10"/>
    <p:sldId id="3102" r:id="rId11"/>
    <p:sldId id="3095" r:id="rId12"/>
    <p:sldId id="3098" r:id="rId13"/>
    <p:sldId id="3099" r:id="rId14"/>
    <p:sldId id="3100" r:id="rId15"/>
    <p:sldId id="3088" r:id="rId16"/>
    <p:sldId id="3089" r:id="rId17"/>
    <p:sldId id="3097" r:id="rId18"/>
    <p:sldId id="3104" r:id="rId19"/>
  </p:sldIdLst>
  <p:sldSz cx="12858750" cy="7232650"/>
  <p:notesSz cx="6858000" cy="9144000"/>
  <p:custDataLst>
    <p:tags r:id="rId2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1E6"/>
    <a:srgbClr val="FB408C"/>
    <a:srgbClr val="FEA93E"/>
    <a:srgbClr val="FE6205"/>
    <a:srgbClr val="FCFCFC"/>
    <a:srgbClr val="E61D18"/>
    <a:srgbClr val="E61C57"/>
    <a:srgbClr val="504D72"/>
    <a:srgbClr val="105776"/>
    <a:srgbClr val="46B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3" autoAdjust="0"/>
    <p:restoredTop sz="95317" autoAdjust="0"/>
  </p:normalViewPr>
  <p:slideViewPr>
    <p:cSldViewPr>
      <p:cViewPr varScale="1">
        <p:scale>
          <a:sx n="57" d="100"/>
          <a:sy n="57" d="100"/>
        </p:scale>
        <p:origin x="-102" y="-1536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A695-467C-BBC9-7268B9BEB21F}"/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A695-467C-BBC9-7268B9BEB21F}"/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A695-467C-BBC9-7268B9BEB21F}"/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A695-467C-BBC9-7268B9BEB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802432"/>
        <c:axId val="216552960"/>
      </c:areaChart>
      <c:catAx>
        <c:axId val="214802432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one"/>
        <c:crossAx val="216552960"/>
        <c:crosses val="autoZero"/>
        <c:auto val="1"/>
        <c:lblAlgn val="ctr"/>
        <c:lblOffset val="100"/>
        <c:noMultiLvlLbl val="1"/>
      </c:catAx>
      <c:valAx>
        <c:axId val="216552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480243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0CA029A-C48D-41DA-884C-4A59F17A857D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" y="0"/>
            <a:ext cx="12839781" cy="723265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153500" y="231949"/>
            <a:ext cx="12612579" cy="6768752"/>
          </a:xfrm>
          <a:prstGeom prst="roundRect">
            <a:avLst>
              <a:gd name="adj" fmla="val 6532"/>
            </a:avLst>
          </a:prstGeom>
          <a:gradFill>
            <a:gsLst>
              <a:gs pos="0">
                <a:schemeClr val="bg1"/>
              </a:gs>
              <a:gs pos="50000">
                <a:schemeClr val="bg1">
                  <a:alpha val="85000"/>
                </a:schemeClr>
              </a:gs>
              <a:gs pos="100000">
                <a:schemeClr val="bg1">
                  <a:alpha val="9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id="1" dur="indefinite" restart="never" nodeType="tmRoot"/>
      </p:par>
    </p:tnLst>
  </p:timing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3" y="-3349"/>
            <a:ext cx="12858044" cy="723934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228850" y="564555"/>
            <a:ext cx="840105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600" cap="all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development education </a:t>
            </a:r>
            <a:r>
              <a:rPr lang="en-US" altLang="zh-CN" sz="7200" cap="all" dirty="0" err="1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powerpoint</a:t>
            </a:r>
            <a:r>
              <a:rPr lang="en-US" altLang="zh-CN" sz="7200" cap="all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template</a:t>
            </a:r>
            <a:endParaRPr lang="zh-CN" altLang="en-US" sz="41300" cap="all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531980" y="2209812"/>
            <a:ext cx="77947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b="1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儿童</a:t>
            </a:r>
            <a:r>
              <a:rPr lang="zh-CN" altLang="en-US" sz="5400" b="1" cap="all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成长</a:t>
            </a:r>
            <a:r>
              <a:rPr lang="zh-CN" altLang="en-US" sz="5400" b="1" cap="al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教育</a:t>
            </a:r>
            <a:r>
              <a:rPr lang="en-US" altLang="zh-CN" sz="5400" b="1" cap="all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zh-CN" altLang="en-US" sz="5400" b="1" cap="all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模版</a:t>
            </a:r>
            <a:endParaRPr lang="zh-CN" altLang="en-US" sz="5400" b="1" cap="all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882405" y="3445318"/>
            <a:ext cx="2232125" cy="3168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</a:ln>
        </p:spPr>
        <p:txBody>
          <a:bodyPr wrap="square" lIns="35998" tIns="35998" rIns="35998" bIns="35998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汇报</a:t>
            </a:r>
            <a:r>
              <a:rPr lang="en-US" altLang="zh-CN" sz="160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:PPT818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741719" y="3321180"/>
            <a:ext cx="2232125" cy="56514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</a:ln>
        </p:spPr>
        <p:txBody>
          <a:bodyPr wrap="square" lIns="35998" tIns="35998" rIns="35998" bIns="35998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0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Report Person: PPT818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9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  <p:bldP spid="7" grpId="0"/>
      <p:bldP spid="7" grpId="1"/>
      <p:bldP spid="9" grpId="0" bldLvl="0" animBg="1"/>
      <p:bldP spid="1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标题文字内容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5713372" y="2413002"/>
            <a:ext cx="3526723" cy="2406648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507758" y="2552700"/>
            <a:ext cx="575173" cy="2127252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4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0453" y="3029595"/>
            <a:ext cx="39651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标题文字内容</a:t>
            </a:r>
            <a:endParaRPr lang="zh-CN" altLang="en-US" sz="4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987103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74310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103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10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标题文字内容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780192" y="2351314"/>
            <a:ext cx="3298368" cy="4118306"/>
            <a:chOff x="4731074" y="3558159"/>
            <a:chExt cx="2569838" cy="3208672"/>
          </a:xfrm>
        </p:grpSpPr>
        <p:grpSp>
          <p:nvGrpSpPr>
            <p:cNvPr id="28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</p:grpSpPr>
          <p:sp>
            <p:nvSpPr>
              <p:cNvPr id="29" name="Freeform 59"/>
              <p:cNvSpPr/>
              <p:nvPr/>
            </p:nvSpPr>
            <p:spPr bwMode="auto">
              <a:xfrm>
                <a:off x="4728043" y="2583169"/>
                <a:ext cx="378730" cy="448633"/>
              </a:xfrm>
              <a:custGeom>
                <a:avLst/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54"/>
              <p:cNvSpPr/>
              <p:nvPr/>
            </p:nvSpPr>
            <p:spPr bwMode="auto">
              <a:xfrm>
                <a:off x="4755829" y="2009843"/>
                <a:ext cx="387076" cy="450720"/>
              </a:xfrm>
              <a:custGeom>
                <a:avLst/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71"/>
              <p:cNvSpPr/>
              <p:nvPr/>
            </p:nvSpPr>
            <p:spPr bwMode="auto">
              <a:xfrm>
                <a:off x="4475163" y="2103438"/>
                <a:ext cx="1011237" cy="2335213"/>
              </a:xfrm>
              <a:custGeom>
                <a:avLst/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8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75"/>
              <p:cNvSpPr/>
              <p:nvPr/>
            </p:nvSpPr>
            <p:spPr bwMode="auto">
              <a:xfrm>
                <a:off x="4281488" y="2332038"/>
                <a:ext cx="831850" cy="2093912"/>
              </a:xfrm>
              <a:custGeom>
                <a:avLst/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</p:grpSpPr>
          <p:sp>
            <p:nvSpPr>
              <p:cNvPr id="34" name="Freeform 27"/>
              <p:cNvSpPr/>
              <p:nvPr/>
            </p:nvSpPr>
            <p:spPr bwMode="auto">
              <a:xfrm>
                <a:off x="4402839" y="1717360"/>
                <a:ext cx="263963" cy="2752310"/>
              </a:xfrm>
              <a:custGeom>
                <a:avLst/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4290160" y="1381408"/>
                <a:ext cx="883702" cy="3102870"/>
              </a:xfrm>
              <a:custGeom>
                <a:avLst/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4089129" y="1275606"/>
                <a:ext cx="712595" cy="734506"/>
              </a:xfrm>
              <a:custGeom>
                <a:avLst/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</p:grpSpPr>
          <p:sp>
            <p:nvSpPr>
              <p:cNvPr id="38" name="Freeform 67"/>
              <p:cNvSpPr/>
              <p:nvPr/>
            </p:nvSpPr>
            <p:spPr bwMode="auto">
              <a:xfrm>
                <a:off x="3732038" y="3029373"/>
                <a:ext cx="552450" cy="166687"/>
              </a:xfrm>
              <a:custGeom>
                <a:avLst/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gradFill flip="none" rotWithShape="1">
                <a:gsLst>
                  <a:gs pos="37000">
                    <a:srgbClr val="FECE02"/>
                  </a:gs>
                  <a:gs pos="98000">
                    <a:srgbClr val="C73E01"/>
                  </a:gs>
                </a:gsLst>
                <a:lin ang="19800000" scaled="0"/>
                <a:tileRect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2"/>
              <p:cNvSpPr/>
              <p:nvPr/>
            </p:nvSpPr>
            <p:spPr bwMode="auto">
              <a:xfrm>
                <a:off x="3947947" y="3309811"/>
                <a:ext cx="404813" cy="1130972"/>
              </a:xfrm>
              <a:custGeom>
                <a:avLst/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3548351" y="2795123"/>
                <a:ext cx="984905" cy="1665158"/>
              </a:xfrm>
              <a:custGeom>
                <a:avLst/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63"/>
              <p:cNvSpPr/>
              <p:nvPr/>
            </p:nvSpPr>
            <p:spPr bwMode="auto">
              <a:xfrm>
                <a:off x="3347864" y="2691235"/>
                <a:ext cx="706438" cy="1038225"/>
              </a:xfrm>
              <a:custGeom>
                <a:avLst/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230728" y="3124666"/>
            <a:ext cx="2862461" cy="739953"/>
            <a:chOff x="8130600" y="2810798"/>
            <a:chExt cx="3856715" cy="701626"/>
          </a:xfrm>
        </p:grpSpPr>
        <p:sp>
          <p:nvSpPr>
            <p:cNvPr id="47" name="TextBox 46"/>
            <p:cNvSpPr txBox="1"/>
            <p:nvPr/>
          </p:nvSpPr>
          <p:spPr>
            <a:xfrm>
              <a:off x="8130600" y="2810798"/>
              <a:ext cx="1942086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30600" y="3156750"/>
              <a:ext cx="3856715" cy="355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6705" y="4111295"/>
            <a:ext cx="2880524" cy="739953"/>
            <a:chOff x="163141" y="3887744"/>
            <a:chExt cx="3881053" cy="701626"/>
          </a:xfrm>
        </p:grpSpPr>
        <p:sp>
          <p:nvSpPr>
            <p:cNvPr id="49" name="TextBox 48"/>
            <p:cNvSpPr txBox="1"/>
            <p:nvPr/>
          </p:nvSpPr>
          <p:spPr>
            <a:xfrm>
              <a:off x="163141" y="3887744"/>
              <a:ext cx="1942087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7479" y="4233696"/>
              <a:ext cx="3856715" cy="355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51062" y="1835480"/>
            <a:ext cx="2862459" cy="739954"/>
            <a:chOff x="1251208" y="1633722"/>
            <a:chExt cx="3856715" cy="701623"/>
          </a:xfrm>
        </p:grpSpPr>
        <p:sp>
          <p:nvSpPr>
            <p:cNvPr id="52" name="TextBox 51"/>
            <p:cNvSpPr txBox="1"/>
            <p:nvPr/>
          </p:nvSpPr>
          <p:spPr>
            <a:xfrm>
              <a:off x="1251208" y="1633722"/>
              <a:ext cx="1942088" cy="311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51208" y="1979673"/>
              <a:ext cx="3856715" cy="355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标题文字内容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5713372" y="2413002"/>
            <a:ext cx="3526723" cy="2406648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507758" y="2552700"/>
            <a:ext cx="575173" cy="2127252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4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0453" y="3029595"/>
            <a:ext cx="39651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标题文字内容</a:t>
            </a:r>
            <a:endParaRPr lang="zh-CN" altLang="en-US" sz="4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987103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74310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103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10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/>
          <p:nvPr/>
        </p:nvGrpSpPr>
        <p:grpSpPr bwMode="auto">
          <a:xfrm>
            <a:off x="2382217" y="2009070"/>
            <a:ext cx="732194" cy="732194"/>
            <a:chOff x="0" y="0"/>
            <a:chExt cx="520701" cy="520701"/>
          </a:xfrm>
        </p:grpSpPr>
        <p:sp>
          <p:nvSpPr>
            <p:cNvPr id="20486" name="AutoShape 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7" name="AutoShape 7"/>
            <p:cNvSpPr/>
            <p:nvPr/>
          </p:nvSpPr>
          <p:spPr bwMode="auto">
            <a:xfrm>
              <a:off x="109537" y="125413"/>
              <a:ext cx="406401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8" name="AutoShape 8"/>
            <p:cNvSpPr/>
            <p:nvPr/>
          </p:nvSpPr>
          <p:spPr bwMode="auto">
            <a:xfrm>
              <a:off x="107950" y="117475"/>
              <a:ext cx="303213" cy="149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9" name="AutoShape 9"/>
            <p:cNvSpPr/>
            <p:nvPr/>
          </p:nvSpPr>
          <p:spPr bwMode="auto">
            <a:xfrm>
              <a:off x="107950" y="238125"/>
              <a:ext cx="303213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0" name="Group 10"/>
          <p:cNvGrpSpPr/>
          <p:nvPr/>
        </p:nvGrpSpPr>
        <p:grpSpPr bwMode="auto">
          <a:xfrm>
            <a:off x="2366590" y="4259227"/>
            <a:ext cx="734427" cy="732194"/>
            <a:chOff x="-1" y="0"/>
            <a:chExt cx="522289" cy="520701"/>
          </a:xfrm>
        </p:grpSpPr>
        <p:sp>
          <p:nvSpPr>
            <p:cNvPr id="2" name="AutoShape 11"/>
            <p:cNvSpPr/>
            <p:nvPr/>
          </p:nvSpPr>
          <p:spPr bwMode="auto">
            <a:xfrm>
              <a:off x="-1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2" name="AutoShape 12"/>
            <p:cNvSpPr/>
            <p:nvPr/>
          </p:nvSpPr>
          <p:spPr bwMode="auto">
            <a:xfrm>
              <a:off x="63499" y="187325"/>
              <a:ext cx="458789" cy="320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3" name="AutoShape 13"/>
            <p:cNvSpPr/>
            <p:nvPr/>
          </p:nvSpPr>
          <p:spPr bwMode="auto">
            <a:xfrm>
              <a:off x="163512" y="258763"/>
              <a:ext cx="187325" cy="968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4" name="AutoShape 14"/>
            <p:cNvSpPr/>
            <p:nvPr/>
          </p:nvSpPr>
          <p:spPr bwMode="auto">
            <a:xfrm>
              <a:off x="63499" y="131763"/>
              <a:ext cx="403226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9429585" y="2009070"/>
            <a:ext cx="732194" cy="732194"/>
            <a:chOff x="0" y="0"/>
            <a:chExt cx="520701" cy="520701"/>
          </a:xfrm>
        </p:grpSpPr>
        <p:sp>
          <p:nvSpPr>
            <p:cNvPr id="20496" name="AutoShape 1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7" name="AutoShape 17"/>
            <p:cNvSpPr/>
            <p:nvPr/>
          </p:nvSpPr>
          <p:spPr bwMode="auto">
            <a:xfrm>
              <a:off x="144463" y="95250"/>
              <a:ext cx="333376" cy="425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8" name="AutoShape 18"/>
            <p:cNvSpPr/>
            <p:nvPr/>
          </p:nvSpPr>
          <p:spPr bwMode="auto">
            <a:xfrm>
              <a:off x="165100" y="93663"/>
              <a:ext cx="3651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9" name="AutoShape 19"/>
            <p:cNvSpPr/>
            <p:nvPr/>
          </p:nvSpPr>
          <p:spPr bwMode="auto">
            <a:xfrm>
              <a:off x="273051" y="258763"/>
              <a:ext cx="65088" cy="49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0" name="AutoShape 20"/>
            <p:cNvSpPr/>
            <p:nvPr/>
          </p:nvSpPr>
          <p:spPr bwMode="auto">
            <a:xfrm>
              <a:off x="144463" y="104775"/>
              <a:ext cx="231775" cy="338139"/>
            </a:xfrm>
            <a:custGeom>
              <a:avLst/>
              <a:gdLst>
                <a:gd name="T0" fmla="+- 0 11314 1028"/>
                <a:gd name="T1" fmla="*/ T0 w 20572"/>
                <a:gd name="T2" fmla="*/ 10800 h 21600"/>
                <a:gd name="T3" fmla="+- 0 11314 1028"/>
                <a:gd name="T4" fmla="*/ T3 w 20572"/>
                <a:gd name="T5" fmla="*/ 10800 h 21600"/>
                <a:gd name="T6" fmla="+- 0 11314 1028"/>
                <a:gd name="T7" fmla="*/ T6 w 20572"/>
                <a:gd name="T8" fmla="*/ 10800 h 21600"/>
                <a:gd name="T9" fmla="+- 0 11314 1028"/>
                <a:gd name="T10" fmla="*/ T9 w 2057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572" h="21600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1" name="Group 21"/>
          <p:cNvGrpSpPr/>
          <p:nvPr/>
        </p:nvGrpSpPr>
        <p:grpSpPr bwMode="auto">
          <a:xfrm>
            <a:off x="9427354" y="4256995"/>
            <a:ext cx="747820" cy="747820"/>
            <a:chOff x="-1" y="-1"/>
            <a:chExt cx="530228" cy="530228"/>
          </a:xfrm>
        </p:grpSpPr>
        <p:sp>
          <p:nvSpPr>
            <p:cNvPr id="3" name="AutoShape 22"/>
            <p:cNvSpPr/>
            <p:nvPr/>
          </p:nvSpPr>
          <p:spPr bwMode="auto">
            <a:xfrm>
              <a:off x="-1" y="-1"/>
              <a:ext cx="530228" cy="5302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3" name="AutoShape 23"/>
            <p:cNvSpPr/>
            <p:nvPr/>
          </p:nvSpPr>
          <p:spPr bwMode="auto">
            <a:xfrm>
              <a:off x="147196" y="125037"/>
              <a:ext cx="379865" cy="405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4" name="AutoShape 24"/>
            <p:cNvSpPr/>
            <p:nvPr/>
          </p:nvSpPr>
          <p:spPr bwMode="auto">
            <a:xfrm>
              <a:off x="147196" y="125037"/>
              <a:ext cx="234250" cy="2817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4514063" y="1732264"/>
            <a:ext cx="3515872" cy="4562820"/>
            <a:chOff x="-1" y="0"/>
            <a:chExt cx="2500315" cy="3244407"/>
          </a:xfrm>
        </p:grpSpPr>
        <p:grpSp>
          <p:nvGrpSpPr>
            <p:cNvPr id="20502" name="Group 27"/>
            <p:cNvGrpSpPr/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20508" name="AutoShape 28"/>
              <p:cNvSpPr/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09" name="AutoShape 29"/>
              <p:cNvSpPr/>
              <p:nvPr/>
            </p:nvSpPr>
            <p:spPr bwMode="auto">
              <a:xfrm>
                <a:off x="1174750" y="3017426"/>
                <a:ext cx="177800" cy="1761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10" name="AutoShape 30"/>
              <p:cNvSpPr/>
              <p:nvPr/>
            </p:nvSpPr>
            <p:spPr bwMode="auto">
              <a:xfrm>
                <a:off x="1228725" y="109523"/>
                <a:ext cx="49213" cy="4920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511" name="AutoShape 31"/>
            <p:cNvSpPr/>
            <p:nvPr/>
          </p:nvSpPr>
          <p:spPr bwMode="auto">
            <a:xfrm rot="10800000">
              <a:off x="1049338" y="11111"/>
              <a:ext cx="1435101" cy="2315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845199" y="2093896"/>
            <a:ext cx="2880320" cy="3810537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5043119" y="5116430"/>
            <a:ext cx="1073735" cy="2116220"/>
            <a:chOff x="0" y="0"/>
            <a:chExt cx="762745" cy="1504951"/>
          </a:xfrm>
          <a:solidFill>
            <a:schemeClr val="bg1">
              <a:lumMod val="75000"/>
            </a:schemeClr>
          </a:solidFill>
        </p:grpSpPr>
        <p:sp>
          <p:nvSpPr>
            <p:cNvPr id="20513" name="AutoShape 33"/>
            <p:cNvSpPr/>
            <p:nvPr/>
          </p:nvSpPr>
          <p:spPr bwMode="auto">
            <a:xfrm>
              <a:off x="0" y="0"/>
              <a:ext cx="762745" cy="1504951"/>
            </a:xfrm>
            <a:custGeom>
              <a:avLst/>
              <a:gdLst>
                <a:gd name="T0" fmla="+- 0 10879 158"/>
                <a:gd name="T1" fmla="*/ T0 w 21442"/>
                <a:gd name="T2" fmla="*/ 10800 h 21600"/>
                <a:gd name="T3" fmla="+- 0 10879 158"/>
                <a:gd name="T4" fmla="*/ T3 w 21442"/>
                <a:gd name="T5" fmla="*/ 10800 h 21600"/>
                <a:gd name="T6" fmla="+- 0 10879 158"/>
                <a:gd name="T7" fmla="*/ T6 w 21442"/>
                <a:gd name="T8" fmla="*/ 10800 h 21600"/>
                <a:gd name="T9" fmla="+- 0 10879 158"/>
                <a:gd name="T10" fmla="*/ T9 w 214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21600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14" name="AutoShape 34"/>
            <p:cNvSpPr/>
            <p:nvPr/>
          </p:nvSpPr>
          <p:spPr bwMode="auto">
            <a:xfrm>
              <a:off x="237862" y="19050"/>
              <a:ext cx="84044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15"/>
          <p:cNvSpPr txBox="1"/>
          <p:nvPr/>
        </p:nvSpPr>
        <p:spPr>
          <a:xfrm>
            <a:off x="956767" y="3203308"/>
            <a:ext cx="2811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2152203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5"/>
          <p:cNvSpPr txBox="1"/>
          <p:nvPr/>
        </p:nvSpPr>
        <p:spPr>
          <a:xfrm>
            <a:off x="9124845" y="3203308"/>
            <a:ext cx="27771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48" name="TextBox 16"/>
          <p:cNvSpPr txBox="1"/>
          <p:nvPr/>
        </p:nvSpPr>
        <p:spPr>
          <a:xfrm>
            <a:off x="9124845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5"/>
          <p:cNvSpPr txBox="1"/>
          <p:nvPr/>
        </p:nvSpPr>
        <p:spPr>
          <a:xfrm>
            <a:off x="956767" y="5565508"/>
            <a:ext cx="2811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50" name="TextBox 16"/>
          <p:cNvSpPr txBox="1"/>
          <p:nvPr/>
        </p:nvSpPr>
        <p:spPr>
          <a:xfrm>
            <a:off x="2152203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9124845" y="5565508"/>
            <a:ext cx="27771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52" name="TextBox 16"/>
          <p:cNvSpPr txBox="1"/>
          <p:nvPr/>
        </p:nvSpPr>
        <p:spPr>
          <a:xfrm>
            <a:off x="9124845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标题文字内容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8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4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349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49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899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标题文字内容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标题文字内容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3" y="-3349"/>
            <a:ext cx="12858044" cy="723934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228850" y="564555"/>
            <a:ext cx="840105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600" cap="all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development education </a:t>
            </a:r>
            <a:r>
              <a:rPr lang="en-US" altLang="zh-CN" sz="7200" cap="all" dirty="0" err="1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powerpoint</a:t>
            </a:r>
            <a:r>
              <a:rPr lang="en-US" altLang="zh-CN" sz="7200" cap="all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template</a:t>
            </a:r>
            <a:endParaRPr lang="zh-CN" altLang="en-US" sz="41300" cap="all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531980" y="2209812"/>
            <a:ext cx="77947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b="1" cap="al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</a:t>
            </a:r>
            <a:r>
              <a:rPr lang="zh-CN" altLang="en-US" sz="5400" b="1" cap="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聆听，</a:t>
            </a:r>
            <a:r>
              <a:rPr lang="zh-CN" altLang="en-US" sz="5400" b="1" cap="all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批评</a:t>
            </a:r>
            <a:r>
              <a:rPr lang="zh-CN" altLang="en-US" sz="5400" b="1" cap="all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指导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882405" y="3483734"/>
            <a:ext cx="2232125" cy="2400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</a:ln>
        </p:spPr>
        <p:txBody>
          <a:bodyPr wrap="square" lIns="35998" tIns="35998" rIns="35998" bIns="35998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100" b="1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汇报</a:t>
            </a:r>
            <a:r>
              <a:rPr lang="en-US" altLang="zh-CN" sz="1100" b="1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:PPT818</a:t>
            </a:r>
            <a:endParaRPr lang="zh-CN" altLang="en-US" sz="1100" b="1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741719" y="3483734"/>
            <a:ext cx="2232125" cy="2400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</a:ln>
        </p:spPr>
        <p:txBody>
          <a:bodyPr wrap="square" lIns="35998" tIns="35998" rIns="35998" bIns="35998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100" b="1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Report Person: PPT818</a:t>
            </a:r>
            <a:endParaRPr lang="zh-CN" altLang="en-US" sz="1100" b="1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9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  <p:bldP spid="7" grpId="0"/>
      <p:bldP spid="7" grpId="1"/>
      <p:bldP spid="9" grpId="0" bldLvl="0" animBg="1"/>
      <p:bldP spid="1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H_SubTitle_1"/>
          <p:cNvSpPr/>
          <p:nvPr>
            <p:custDataLst>
              <p:tags r:id="rId2"/>
            </p:custDataLst>
          </p:nvPr>
        </p:nvSpPr>
        <p:spPr>
          <a:xfrm>
            <a:off x="6357522" y="2643533"/>
            <a:ext cx="3867459" cy="637879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标题文字内容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MH_Other_1"/>
          <p:cNvSpPr/>
          <p:nvPr>
            <p:custDataLst>
              <p:tags r:id="rId3"/>
            </p:custDataLst>
          </p:nvPr>
        </p:nvSpPr>
        <p:spPr>
          <a:xfrm>
            <a:off x="5517061" y="2616746"/>
            <a:ext cx="1029648" cy="696477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422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SubTitle_2"/>
          <p:cNvSpPr/>
          <p:nvPr>
            <p:custDataLst>
              <p:tags r:id="rId4"/>
            </p:custDataLst>
          </p:nvPr>
        </p:nvSpPr>
        <p:spPr>
          <a:xfrm>
            <a:off x="6357522" y="3463904"/>
            <a:ext cx="3867459" cy="637879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lvl="0" algn="ctr"/>
            <a:r>
              <a:rPr lang="zh-CN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标题文字内容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MH_Other_2"/>
          <p:cNvSpPr/>
          <p:nvPr>
            <p:custDataLst>
              <p:tags r:id="rId5"/>
            </p:custDataLst>
          </p:nvPr>
        </p:nvSpPr>
        <p:spPr>
          <a:xfrm>
            <a:off x="5517061" y="3437115"/>
            <a:ext cx="1029648" cy="694803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422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SubTitle_3"/>
          <p:cNvSpPr/>
          <p:nvPr>
            <p:custDataLst>
              <p:tags r:id="rId6"/>
            </p:custDataLst>
          </p:nvPr>
        </p:nvSpPr>
        <p:spPr>
          <a:xfrm>
            <a:off x="6357522" y="4282599"/>
            <a:ext cx="3867459" cy="639554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lvl="0" algn="ctr"/>
            <a:r>
              <a:rPr lang="zh-CN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标题文字内容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MH_Other_3"/>
          <p:cNvSpPr/>
          <p:nvPr>
            <p:custDataLst>
              <p:tags r:id="rId7"/>
            </p:custDataLst>
          </p:nvPr>
        </p:nvSpPr>
        <p:spPr>
          <a:xfrm>
            <a:off x="5517061" y="4257485"/>
            <a:ext cx="1029648" cy="694803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422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SubTitle_4"/>
          <p:cNvSpPr/>
          <p:nvPr>
            <p:custDataLst>
              <p:tags r:id="rId8"/>
            </p:custDataLst>
          </p:nvPr>
        </p:nvSpPr>
        <p:spPr>
          <a:xfrm>
            <a:off x="6357522" y="5102969"/>
            <a:ext cx="3867459" cy="639554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lvl="0" algn="ctr"/>
            <a:r>
              <a:rPr lang="zh-CN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标题文字内容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Other_4"/>
          <p:cNvSpPr/>
          <p:nvPr>
            <p:custDataLst>
              <p:tags r:id="rId9"/>
            </p:custDataLst>
          </p:nvPr>
        </p:nvSpPr>
        <p:spPr>
          <a:xfrm>
            <a:off x="5517061" y="5076181"/>
            <a:ext cx="1029648" cy="696477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422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s_2"/>
          <p:cNvSpPr/>
          <p:nvPr>
            <p:custDataLst>
              <p:tags r:id="rId10"/>
            </p:custDataLst>
          </p:nvPr>
        </p:nvSpPr>
        <p:spPr>
          <a:xfrm>
            <a:off x="353" y="773245"/>
            <a:ext cx="1460470" cy="500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11"/>
            </p:custDataLst>
          </p:nvPr>
        </p:nvSpPr>
        <p:spPr>
          <a:xfrm>
            <a:off x="1587838" y="727718"/>
            <a:ext cx="1141729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4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12"/>
            </p:custDataLst>
          </p:nvPr>
        </p:nvSpPr>
        <p:spPr>
          <a:xfrm>
            <a:off x="857603" y="1343271"/>
            <a:ext cx="2602199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/>
          <p:nvPr>
            <p:custDataLst>
              <p:tags r:id="rId13"/>
            </p:custDataLst>
          </p:nvPr>
        </p:nvSpPr>
        <p:spPr>
          <a:xfrm>
            <a:off x="2921293" y="773245"/>
            <a:ext cx="9937456" cy="500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5713372" y="2413002"/>
            <a:ext cx="3526723" cy="2406648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>
              <a:solidFill>
                <a:srgbClr val="D5FFC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507758" y="2552700"/>
            <a:ext cx="575173" cy="2127252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4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0453" y="3029595"/>
            <a:ext cx="39651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标题文字内容</a:t>
            </a:r>
            <a:endParaRPr lang="zh-CN" altLang="en-US" sz="4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987103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74310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103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10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09726" y="2690064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365" y="-412"/>
              <a:ext cx="2572" cy="5142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225" y="1447"/>
              <a:ext cx="3094" cy="1462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225" y="2159"/>
              <a:ext cx="3094" cy="2381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937" y="-34"/>
              <a:ext cx="2193" cy="2399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937" y="-34"/>
              <a:ext cx="1928" cy="2399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566" y="253"/>
              <a:ext cx="1902" cy="2277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23109" y="4852970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099876" y="4820373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8698" y="4852970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3109" y="2408208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8698" y="2408208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92442" y="2201046"/>
            <a:ext cx="2267184" cy="856864"/>
            <a:chOff x="8590924" y="2306010"/>
            <a:chExt cx="3046760" cy="812521"/>
          </a:xfrm>
        </p:grpSpPr>
        <p:sp>
          <p:nvSpPr>
            <p:cNvPr id="29" name="Rectangle 2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0924" y="2306010"/>
              <a:ext cx="1937055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92442" y="4650454"/>
            <a:ext cx="2267184" cy="856863"/>
            <a:chOff x="8590924" y="2306010"/>
            <a:chExt cx="3046760" cy="812521"/>
          </a:xfrm>
        </p:grpSpPr>
        <p:sp>
          <p:nvSpPr>
            <p:cNvPr id="33" name="Rectangle 32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90924" y="2306010"/>
              <a:ext cx="193705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1453014" y="4650456"/>
            <a:ext cx="2267180" cy="856864"/>
            <a:chOff x="8590926" y="2306010"/>
            <a:chExt cx="3046758" cy="812521"/>
          </a:xfrm>
        </p:grpSpPr>
        <p:sp>
          <p:nvSpPr>
            <p:cNvPr id="36" name="Rectangle 35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90926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1453013" y="2201046"/>
            <a:ext cx="2225128" cy="856864"/>
            <a:chOff x="8647438" y="2306010"/>
            <a:chExt cx="2990246" cy="812521"/>
          </a:xfrm>
        </p:grpSpPr>
        <p:sp>
          <p:nvSpPr>
            <p:cNvPr id="39" name="Rectangle 3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79751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标题文字内容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标题文字内容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799" y="1670791"/>
            <a:ext cx="2586211" cy="29811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5112" y="1665233"/>
            <a:ext cx="2586211" cy="29811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7425" y="1670791"/>
            <a:ext cx="2586211" cy="29811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9738" y="1670788"/>
            <a:ext cx="2586211" cy="29811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166" y="4950503"/>
            <a:ext cx="2605844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5112" y="4949783"/>
            <a:ext cx="2586211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77424" y="4949063"/>
            <a:ext cx="2586211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59737" y="4948341"/>
            <a:ext cx="2586214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05851" y="5769689"/>
            <a:ext cx="1124259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2801" y="5985713"/>
            <a:ext cx="11233150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标题文字内容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5713372" y="2413002"/>
            <a:ext cx="3526723" cy="2406648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>
              <a:solidFill>
                <a:srgbClr val="D5FFC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507758" y="2552700"/>
            <a:ext cx="575173" cy="2127252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0453" y="3029595"/>
            <a:ext cx="39651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标题文字内容</a:t>
            </a:r>
            <a:endParaRPr lang="zh-CN" altLang="en-US" sz="4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987103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74310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103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10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矩形 13"/>
          <p:cNvSpPr>
            <a:spLocks noChangeArrowheads="1"/>
          </p:cNvSpPr>
          <p:nvPr/>
        </p:nvSpPr>
        <p:spPr bwMode="auto">
          <a:xfrm>
            <a:off x="258184" y="1618671"/>
            <a:ext cx="3010256" cy="369166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8" name="矩形 16"/>
          <p:cNvSpPr>
            <a:spLocks noChangeArrowheads="1"/>
          </p:cNvSpPr>
          <p:nvPr/>
        </p:nvSpPr>
        <p:spPr bwMode="auto">
          <a:xfrm>
            <a:off x="3368893" y="1613648"/>
            <a:ext cx="3010256" cy="369166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9" name="矩形 17"/>
          <p:cNvSpPr>
            <a:spLocks noChangeArrowheads="1"/>
          </p:cNvSpPr>
          <p:nvPr/>
        </p:nvSpPr>
        <p:spPr bwMode="auto">
          <a:xfrm>
            <a:off x="6479602" y="1613648"/>
            <a:ext cx="3010256" cy="369166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0" name="矩形 18"/>
          <p:cNvSpPr>
            <a:spLocks noChangeArrowheads="1"/>
          </p:cNvSpPr>
          <p:nvPr/>
        </p:nvSpPr>
        <p:spPr bwMode="auto">
          <a:xfrm>
            <a:off x="9590311" y="1578490"/>
            <a:ext cx="3010256" cy="369166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812800" y="5980905"/>
            <a:ext cx="1123315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812800" y="5626374"/>
            <a:ext cx="18387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标题文字内容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 autoUpdateAnimBg="0"/>
      <p:bldP spid="24588" grpId="0" animBg="1" autoUpdateAnimBg="0"/>
      <p:bldP spid="24589" grpId="0" animBg="1" autoUpdateAnimBg="0"/>
      <p:bldP spid="24590" grpId="0" animBg="1" autoUpdateAnimBg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标题文字内容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PRESENTATION_TITLE" val="bt4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OTHERS"/>
  <p:tag name="ID" val="5458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OTHERS"/>
  <p:tag name="ID" val="5458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61022203525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www.2ppt.com">
  <a:themeElements>
    <a:clrScheme name="自定义 27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A93E"/>
      </a:accent1>
      <a:accent2>
        <a:srgbClr val="FE6205"/>
      </a:accent2>
      <a:accent3>
        <a:srgbClr val="FB408C"/>
      </a:accent3>
      <a:accent4>
        <a:srgbClr val="0191E6"/>
      </a:accent4>
      <a:accent5>
        <a:srgbClr val="FEA93E"/>
      </a:accent5>
      <a:accent6>
        <a:srgbClr val="FE6205"/>
      </a:accent6>
      <a:hlink>
        <a:srgbClr val="FB408C"/>
      </a:hlink>
      <a:folHlink>
        <a:srgbClr val="0191E6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1836</Words>
  <Application>Microsoft Office PowerPoint</Application>
  <PresentationFormat>自定义</PresentationFormat>
  <Paragraphs>174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Calibri Light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2016-12-23T16:07:00Z</dcterms:created>
  <dcterms:modified xsi:type="dcterms:W3CDTF">2023-01-10T11:21:46Z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90B96056CFC5468B9B5218D04B699F75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