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2" r:id="rId2"/>
    <p:sldId id="317" r:id="rId3"/>
    <p:sldId id="318" r:id="rId4"/>
    <p:sldId id="319" r:id="rId5"/>
    <p:sldId id="320" r:id="rId6"/>
    <p:sldId id="306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1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2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1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直击中考冲刺练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Unit</a:t>
            </a:r>
            <a:r>
              <a:rPr lang="en-US" altLang="zh-CN" sz="24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2400" b="1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833306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5642525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/>
              <a:t>第四课时　</a:t>
            </a:r>
            <a:r>
              <a:rPr lang="en-US" altLang="zh-CN"/>
              <a:t>Integrated skills &amp; Study skills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sz="7200" dirty="0" smtClean="0"/>
              <a:t>Travelling</a:t>
            </a:r>
            <a:endParaRPr lang="zh-CN" altLang="zh-CN" sz="7200" dirty="0"/>
          </a:p>
        </p:txBody>
      </p:sp>
      <p:sp>
        <p:nvSpPr>
          <p:cNvPr id="5" name="矩形 4"/>
          <p:cNvSpPr/>
          <p:nvPr/>
        </p:nvSpPr>
        <p:spPr>
          <a:xfrm>
            <a:off x="0" y="1234559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dirty="0"/>
              <a:t>Unit </a:t>
            </a:r>
            <a:r>
              <a:rPr lang="en-US" altLang="zh-CN" sz="4800" dirty="0" smtClean="0"/>
              <a:t>2</a:t>
            </a:r>
            <a:endParaRPr lang="zh-CN" altLang="en-US" sz="4800" dirty="0"/>
          </a:p>
        </p:txBody>
      </p:sp>
      <p:sp>
        <p:nvSpPr>
          <p:cNvPr id="6" name="矩形 5"/>
          <p:cNvSpPr/>
          <p:nvPr/>
        </p:nvSpPr>
        <p:spPr>
          <a:xfrm>
            <a:off x="0" y="4520684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954370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903625"/>
            <a:ext cx="8128000" cy="330475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will be students on the trip.We will travel in three 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and there will be three teachers with each group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 will go with Group One.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 everyone on the trip will have a good time,but please remember that it is an educational 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a holiday.There will be 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swimming and other sports,but we are going to France to study French culture and to 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French language as much as possible.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495628"/>
            <a:ext cx="8128000" cy="41207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)1.A.cost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B.spend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C.stay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D.take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)2.A.all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B.one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C.both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D.some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)3.A.with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B.in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C.by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D.on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)4.A.go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B.goes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C.went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D.are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)5.A.enough	B.good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C.every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D.extra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)6.A.ways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B.groups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C.lines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D.classes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)7.A.want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B.wish 		C.would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	D.hope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)8.A.tour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B.trip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C.journey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D.visit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)9.A.some time	B.sometime 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C.sometimes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D.some times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)10.A.use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B.watch 		C.listen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D.feel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00811" y="1632440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315308" y="2029164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315308" y="2447154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2315308" y="2843878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2315308" y="3240602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矩形 7"/>
          <p:cNvSpPr/>
          <p:nvPr/>
        </p:nvSpPr>
        <p:spPr>
          <a:xfrm>
            <a:off x="2315308" y="3637326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矩形 8"/>
          <p:cNvSpPr/>
          <p:nvPr/>
        </p:nvSpPr>
        <p:spPr>
          <a:xfrm>
            <a:off x="2315308" y="4034050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矩形 9"/>
          <p:cNvSpPr/>
          <p:nvPr/>
        </p:nvSpPr>
        <p:spPr>
          <a:xfrm>
            <a:off x="2315308" y="4430774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矩形 10"/>
          <p:cNvSpPr/>
          <p:nvPr/>
        </p:nvSpPr>
        <p:spPr>
          <a:xfrm>
            <a:off x="2315308" y="4827498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矩形 11"/>
          <p:cNvSpPr/>
          <p:nvPr/>
        </p:nvSpPr>
        <p:spPr>
          <a:xfrm>
            <a:off x="2315308" y="5224220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69013" y="989257"/>
            <a:ext cx="10939721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任务型阅读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Do you like travelling?If you are interested,come to our travel service as soon as possible.We offer the following travel lines for you to choose.</a:t>
            </a:r>
            <a:endParaRPr lang="zh-CN" altLang="en-US" sz="2200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2032000" y="2300385"/>
          <a:ext cx="8128000" cy="4856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Document" r:id="rId3" imgW="4000500" imgH="2391410" progId="Word.Document.12">
                  <p:embed/>
                </p:oleObj>
              </mc:Choice>
              <mc:Fallback>
                <p:oleObj name="Document" r:id="rId3" imgW="4000500" imgH="2391410" progId="Word.Document.12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2300385"/>
                        <a:ext cx="8128000" cy="48561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2036763" y="2441575"/>
          <a:ext cx="8113712" cy="221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Microsoft Word 2007" r:id="rId3" imgW="5346700" imgH="1460500" progId="Word.Document.12">
                  <p:embed/>
                </p:oleObj>
              </mc:Choice>
              <mc:Fallback>
                <p:oleObj name="Microsoft Word 2007" r:id="rId3" imgW="5346700" imgH="1460500" progId="Word.Document.12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6763" y="2441575"/>
                        <a:ext cx="8113712" cy="2211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700492"/>
            <a:ext cx="8128000" cy="371101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1.What will people taste in the Huai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culture group tour?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Huaiyang delicious food such as lobsters and crabs.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2.If you like to travel around an island,which tour would you choose?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5-Day colourful Taiwan group tour.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3.If you want to go to Qingdao with your mother,how much will it cost?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￥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1,100. 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4.What may the above information come from?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Travel service.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700492"/>
            <a:ext cx="8128000" cy="371101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1.Young people often go out for a picnic in the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mountain(  s  )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高山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2.My dad has been to the USA on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生意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many times.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3.All the students went to the park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除了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Tom and me.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4.You will feel its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beauty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美丽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when you walk around West Lake.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5.People usually choose some polite ways to refuse instead of the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直接的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ways.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553203" y="2217559"/>
            <a:ext cx="1984201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7553204" y="2503498"/>
            <a:ext cx="19842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6095999" y="2983104"/>
            <a:ext cx="124046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6096000" y="3269043"/>
            <a:ext cx="12404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6170970" y="3429000"/>
            <a:ext cx="1037903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6170971" y="3714939"/>
            <a:ext cx="10379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4352802" y="3841539"/>
            <a:ext cx="96347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4352803" y="4127478"/>
            <a:ext cx="9634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2088067" y="5007396"/>
            <a:ext cx="750823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2088068" y="5293335"/>
            <a:ext cx="7508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901893"/>
            <a:ext cx="8128000" cy="33082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1.There are many places for you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go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go  ) in China.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2.It is dangerous for you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stay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stay  ) outside late.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3.—By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way,how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 will it take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finish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finish  ) the task?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—About three hours.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4.You made some interesting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point  ) in your speech.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5.—How long are you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staying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stay  ) there?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—About four days.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900559" y="2419578"/>
            <a:ext cx="81921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5900559" y="2705517"/>
            <a:ext cx="8192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5012023" y="2834247"/>
            <a:ext cx="888536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5012023" y="3120186"/>
            <a:ext cx="8885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6328894" y="3237486"/>
            <a:ext cx="1326547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6328895" y="3523425"/>
            <a:ext cx="13265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5509676" y="4022176"/>
            <a:ext cx="88853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5509677" y="4308115"/>
            <a:ext cx="8885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4816581" y="4439362"/>
            <a:ext cx="1083977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4816582" y="4725301"/>
            <a:ext cx="108397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903625"/>
            <a:ext cx="8128000" cy="330475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用方框中所给词的适当形式填空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fly,two,sail,beautiful,snow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1.The boy lives near the sea and often goes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sailing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2.My mother likes places of natural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beauty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,like Mount Huang or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Zhangjiajie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3.We have been to the seaside city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twice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4.Have you decided to take a direct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flight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Beijing?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5.I 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like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snowy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days,because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too cold.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085372" y="2781085"/>
            <a:ext cx="103790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7085372" y="3067024"/>
            <a:ext cx="10379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6245398" y="3236356"/>
            <a:ext cx="1037901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6245399" y="3522295"/>
            <a:ext cx="10379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6095999" y="4033213"/>
            <a:ext cx="900223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6096000" y="4319152"/>
            <a:ext cx="9002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6245398" y="4454980"/>
            <a:ext cx="83997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6245398" y="4740919"/>
            <a:ext cx="8399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3938134" y="4860978"/>
            <a:ext cx="93157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3938134" y="5146917"/>
            <a:ext cx="9315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82010" y="1353567"/>
            <a:ext cx="11227980" cy="4561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Ⅳ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顺便问一下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你打算怎样度过你的暑假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,how will you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spend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summer holiday?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我们将要乘飞机直飞香港。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 going to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flight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Hong Kong.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你去过几个海边城市了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many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seaside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cities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you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去苏州或扬州最好的时间是春天。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go to Suzhou or Yangzhou is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spring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除了冬天之外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任何季节你都可以去欣赏那些自然美景。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enjoy the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natural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beauty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any season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winter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73937" y="2302619"/>
            <a:ext cx="2781643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673938" y="2588558"/>
            <a:ext cx="27816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5256572" y="2288335"/>
            <a:ext cx="103790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5256572" y="2574274"/>
            <a:ext cx="10379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2545269" y="3096878"/>
            <a:ext cx="4248936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2545269" y="3382817"/>
            <a:ext cx="42489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1939214" y="3859099"/>
            <a:ext cx="233507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1939214" y="4145038"/>
            <a:ext cx="23350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5618077" y="3873383"/>
            <a:ext cx="1718387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5618078" y="4159322"/>
            <a:ext cx="17183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801530" y="4673680"/>
            <a:ext cx="2962396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801530" y="4959619"/>
            <a:ext cx="29623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7541517" y="4659396"/>
            <a:ext cx="185766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2" name="直接连接符 21"/>
          <p:cNvCxnSpPr/>
          <p:nvPr/>
        </p:nvCxnSpPr>
        <p:spPr>
          <a:xfrm>
            <a:off x="7541517" y="4945335"/>
            <a:ext cx="18576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2726021" y="5471623"/>
            <a:ext cx="245203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5" name="直接连接符 24"/>
          <p:cNvCxnSpPr/>
          <p:nvPr/>
        </p:nvCxnSpPr>
        <p:spPr>
          <a:xfrm>
            <a:off x="2726022" y="5757562"/>
            <a:ext cx="24520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7085370" y="5471623"/>
            <a:ext cx="323884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9" name="直接连接符 28"/>
          <p:cNvCxnSpPr/>
          <p:nvPr/>
        </p:nvCxnSpPr>
        <p:spPr>
          <a:xfrm>
            <a:off x="7085371" y="5757562"/>
            <a:ext cx="32388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  <p:bldP spid="21" grpId="0" animBg="1"/>
      <p:bldP spid="24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089363"/>
            <a:ext cx="8128000" cy="493327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very kind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to buy an air ticket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Singapore for me.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A.of;to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B.for;to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C.for;for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D.of;of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)2.—But I am afraid you will have to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 time on the way.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No.Flying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there won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 much time.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A.take;take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B.spend;take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C.spend;spend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D.take;spend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)3.Mount Huang is a good place for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A.sailing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B.swimming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C.hiking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D.shopping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39820" y="1596340"/>
            <a:ext cx="342300" cy="334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39820" y="2797819"/>
            <a:ext cx="342300" cy="334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239820" y="4818005"/>
            <a:ext cx="342300" cy="334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292496"/>
            <a:ext cx="8128000" cy="452700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)4.—What can you do in summer in Qingdao?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 can go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sea.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A.hiking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B.shopping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C.climbing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D.sailing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wonderful holiday the Turners have had!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B.How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D.How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)6.Mr Huang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Kunming.He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come back in two weeks.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A.goes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B.has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been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C.has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gone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D.go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32163" y="1409907"/>
            <a:ext cx="342300" cy="334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323851" y="2988347"/>
            <a:ext cx="342300" cy="334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281319" y="4253622"/>
            <a:ext cx="342300" cy="334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511005" y="1119033"/>
            <a:ext cx="9812670" cy="5373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)7.—Is that Jack speaking?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Sorry,he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in right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now.He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cinema with his aunt.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A.has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been to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B.has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gone to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C.have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been to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D.have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gone to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)8.—Would you like some coffee?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Yes,please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,could you put some milk in it?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A.By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way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B.In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all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times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D.Never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)9.—Why did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Simon an hour to arrive home?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—Because of the bad weather.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C.it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D.they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)10.I think Suzhou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good place to visit Chinese gardens.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A.may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B.maybe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C.may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D.may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835359" y="1220657"/>
            <a:ext cx="342300" cy="334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1740090" y="2882880"/>
            <a:ext cx="342300" cy="334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1740090" y="4435233"/>
            <a:ext cx="342300" cy="334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1740090" y="5668610"/>
            <a:ext cx="342300" cy="334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294227"/>
            <a:ext cx="8128000" cy="452354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Now,here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some information about our school trip.As usual we will 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first four days in Paris.We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have a sightseeing tour of the city and we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also visit 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famous places like the Eiffel Tower and the Louvre.From Paris we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travel down to the south of France near Marseilles 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boat.We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spend five days there.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Last year we 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coach,but we found that the journey was too long and we didn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have 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 to do everything.So this year we will go by train.I will provide more information about the schedule later.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英语正文模板</Template>
  <TotalTime>0</TotalTime>
  <Words>221</Words>
  <Application>Microsoft Office PowerPoint</Application>
  <PresentationFormat>宽屏</PresentationFormat>
  <Paragraphs>94</Paragraphs>
  <Slides>14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6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Document</vt:lpstr>
      <vt:lpstr>Microsoft Word 2007</vt:lpstr>
      <vt:lpstr>Travelling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2017-12-06T00:54:00Z</dcterms:created>
  <dcterms:modified xsi:type="dcterms:W3CDTF">2023-01-16T19:30:38Z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49BC36119ABD4BC3A833148F5D4F7680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