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22"/>
  </p:notesMasterIdLst>
  <p:handoutMasterIdLst>
    <p:handoutMasterId r:id="rId23"/>
  </p:handoutMasterIdLst>
  <p:sldIdLst>
    <p:sldId id="281" r:id="rId3"/>
    <p:sldId id="257" r:id="rId4"/>
    <p:sldId id="258" r:id="rId5"/>
    <p:sldId id="264" r:id="rId6"/>
    <p:sldId id="265" r:id="rId7"/>
    <p:sldId id="266" r:id="rId8"/>
    <p:sldId id="282" r:id="rId9"/>
    <p:sldId id="267" r:id="rId10"/>
    <p:sldId id="268" r:id="rId11"/>
    <p:sldId id="270" r:id="rId12"/>
    <p:sldId id="283" r:id="rId13"/>
    <p:sldId id="269" r:id="rId14"/>
    <p:sldId id="271" r:id="rId15"/>
    <p:sldId id="272" r:id="rId16"/>
    <p:sldId id="284" r:id="rId17"/>
    <p:sldId id="273" r:id="rId18"/>
    <p:sldId id="274" r:id="rId19"/>
    <p:sldId id="275" r:id="rId20"/>
    <p:sldId id="286"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A15"/>
    <a:srgbClr val="649668"/>
    <a:srgbClr val="E9F1F4"/>
    <a:srgbClr val="40AFBE"/>
    <a:srgbClr val="71864E"/>
    <a:srgbClr val="E5EBE7"/>
    <a:srgbClr val="DEE6E1"/>
    <a:srgbClr val="B5C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4" autoAdjust="0"/>
    <p:restoredTop sz="94660"/>
  </p:normalViewPr>
  <p:slideViewPr>
    <p:cSldViewPr snapToGrid="0">
      <p:cViewPr>
        <p:scale>
          <a:sx n="66" d="100"/>
          <a:sy n="66" d="100"/>
        </p:scale>
        <p:origin x="-2130" y="-1146"/>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649668"/>
            </a:solidFill>
            <a:ln>
              <a:noFill/>
            </a:ln>
            <a:effectLst/>
          </c:spPr>
          <c:invertIfNegative val="0"/>
          <c:dPt>
            <c:idx val="2"/>
            <c:invertIfNegative val="0"/>
            <c:bubble3D val="0"/>
            <c:extLst>
              <c:ext xmlns:c16="http://schemas.microsoft.com/office/drawing/2014/chart" uri="{C3380CC4-5D6E-409C-BE32-E72D297353CC}">
                <c16:uniqueId val="{00000000-75C2-41D9-923D-DCD422E31269}"/>
              </c:ext>
            </c:extLst>
          </c:dPt>
          <c:dPt>
            <c:idx val="3"/>
            <c:invertIfNegative val="0"/>
            <c:bubble3D val="0"/>
            <c:extLst>
              <c:ext xmlns:c16="http://schemas.microsoft.com/office/drawing/2014/chart" uri="{C3380CC4-5D6E-409C-BE32-E72D297353CC}">
                <c16:uniqueId val="{00000001-75C2-41D9-923D-DCD422E31269}"/>
              </c:ext>
            </c:extLst>
          </c:dPt>
          <c:dPt>
            <c:idx val="4"/>
            <c:invertIfNegative val="0"/>
            <c:bubble3D val="0"/>
            <c:extLst>
              <c:ext xmlns:c16="http://schemas.microsoft.com/office/drawing/2014/chart" uri="{C3380CC4-5D6E-409C-BE32-E72D297353CC}">
                <c16:uniqueId val="{00000002-75C2-41D9-923D-DCD422E31269}"/>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Sheet1!$B$2:$B$6</c:f>
              <c:numCache>
                <c:formatCode>General</c:formatCode>
                <c:ptCount val="5"/>
                <c:pt idx="0">
                  <c:v>30</c:v>
                </c:pt>
                <c:pt idx="1">
                  <c:v>20</c:v>
                </c:pt>
                <c:pt idx="2">
                  <c:v>45</c:v>
                </c:pt>
                <c:pt idx="3">
                  <c:v>70</c:v>
                </c:pt>
                <c:pt idx="4">
                  <c:v>80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계열 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value01</c:v>
                      </c:pt>
                      <c:pt idx="1">
                        <c:v>value02</c:v>
                      </c:pt>
                      <c:pt idx="2">
                        <c:v>value03</c:v>
                      </c:pt>
                      <c:pt idx="3">
                        <c:v>value04</c:v>
                      </c:pt>
                      <c:pt idx="4">
                        <c:v>value05</c:v>
                      </c:pt>
                    </c:strCache>
                  </c:strRef>
                </c15:cat>
              </c15:filteredCategoryTitle>
            </c:ext>
            <c:ext xmlns:c16="http://schemas.microsoft.com/office/drawing/2014/chart" uri="{C3380CC4-5D6E-409C-BE32-E72D297353CC}">
              <c16:uniqueId val="{00000003-75C2-41D9-923D-DCD422E31269}"/>
            </c:ext>
          </c:extLst>
        </c:ser>
        <c:dLbls>
          <c:showLegendKey val="0"/>
          <c:showVal val="1"/>
          <c:showCatName val="0"/>
          <c:showSerName val="0"/>
          <c:showPercent val="0"/>
          <c:showBubbleSize val="0"/>
        </c:dLbls>
        <c:gapWidth val="100"/>
        <c:axId val="215536384"/>
        <c:axId val="215539072"/>
      </c:barChart>
      <c:catAx>
        <c:axId val="215536384"/>
        <c:scaling>
          <c:orientation val="minMax"/>
        </c:scaling>
        <c:delete val="1"/>
        <c:axPos val="l"/>
        <c:numFmt formatCode="General" sourceLinked="0"/>
        <c:majorTickMark val="none"/>
        <c:minorTickMark val="none"/>
        <c:tickLblPos val="nextTo"/>
        <c:crossAx val="215539072"/>
        <c:crosses val="autoZero"/>
        <c:auto val="1"/>
        <c:lblAlgn val="ctr"/>
        <c:lblOffset val="100"/>
        <c:noMultiLvlLbl val="0"/>
      </c:catAx>
      <c:valAx>
        <c:axId val="215539072"/>
        <c:scaling>
          <c:orientation val="minMax"/>
          <c:max val="100"/>
        </c:scaling>
        <c:delete val="0"/>
        <c:axPos val="b"/>
        <c:majorGridlines>
          <c:spPr>
            <a:ln w="9525" cap="flat" cmpd="sng" algn="ctr">
              <a:solidFill>
                <a:schemeClr val="tx2">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1553638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649668"/>
            </a:solidFill>
            <a:ln>
              <a:noFill/>
            </a:ln>
            <a:effectLst/>
          </c:spPr>
          <c:invertIfNegative val="0"/>
          <c:dPt>
            <c:idx val="2"/>
            <c:invertIfNegative val="0"/>
            <c:bubble3D val="0"/>
            <c:extLst>
              <c:ext xmlns:c16="http://schemas.microsoft.com/office/drawing/2014/chart" uri="{C3380CC4-5D6E-409C-BE32-E72D297353CC}">
                <c16:uniqueId val="{00000000-FA49-472E-B811-DE9F51EDE156}"/>
              </c:ext>
            </c:extLst>
          </c:dPt>
          <c:dPt>
            <c:idx val="3"/>
            <c:invertIfNegative val="0"/>
            <c:bubble3D val="0"/>
            <c:extLst>
              <c:ext xmlns:c16="http://schemas.microsoft.com/office/drawing/2014/chart" uri="{C3380CC4-5D6E-409C-BE32-E72D297353CC}">
                <c16:uniqueId val="{00000001-FA49-472E-B811-DE9F51EDE156}"/>
              </c:ext>
            </c:extLst>
          </c:dPt>
          <c:dPt>
            <c:idx val="4"/>
            <c:invertIfNegative val="0"/>
            <c:bubble3D val="0"/>
            <c:extLst>
              <c:ext xmlns:c16="http://schemas.microsoft.com/office/drawing/2014/chart" uri="{C3380CC4-5D6E-409C-BE32-E72D297353CC}">
                <c16:uniqueId val="{00000002-FA49-472E-B811-DE9F51EDE156}"/>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Sheet1!$B$2:$B$6</c:f>
              <c:numCache>
                <c:formatCode>General</c:formatCode>
                <c:ptCount val="5"/>
                <c:pt idx="0">
                  <c:v>10</c:v>
                </c:pt>
                <c:pt idx="1">
                  <c:v>65</c:v>
                </c:pt>
                <c:pt idx="2">
                  <c:v>45</c:v>
                </c:pt>
                <c:pt idx="3">
                  <c:v>20</c:v>
                </c:pt>
                <c:pt idx="4">
                  <c:v>70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계열 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value01</c:v>
                      </c:pt>
                      <c:pt idx="1">
                        <c:v>value02</c:v>
                      </c:pt>
                      <c:pt idx="2">
                        <c:v>value03</c:v>
                      </c:pt>
                      <c:pt idx="3">
                        <c:v>value04</c:v>
                      </c:pt>
                      <c:pt idx="4">
                        <c:v>value05</c:v>
                      </c:pt>
                    </c:strCache>
                  </c:strRef>
                </c15:cat>
              </c15:filteredCategoryTitle>
            </c:ext>
            <c:ext xmlns:c16="http://schemas.microsoft.com/office/drawing/2014/chart" uri="{C3380CC4-5D6E-409C-BE32-E72D297353CC}">
              <c16:uniqueId val="{00000003-FA49-472E-B811-DE9F51EDE156}"/>
            </c:ext>
          </c:extLst>
        </c:ser>
        <c:dLbls>
          <c:showLegendKey val="0"/>
          <c:showVal val="1"/>
          <c:showCatName val="0"/>
          <c:showSerName val="0"/>
          <c:showPercent val="0"/>
          <c:showBubbleSize val="0"/>
        </c:dLbls>
        <c:gapWidth val="100"/>
        <c:axId val="426388864"/>
        <c:axId val="426395904"/>
      </c:barChart>
      <c:catAx>
        <c:axId val="426388864"/>
        <c:scaling>
          <c:orientation val="minMax"/>
        </c:scaling>
        <c:delete val="1"/>
        <c:axPos val="r"/>
        <c:numFmt formatCode="General" sourceLinked="0"/>
        <c:majorTickMark val="none"/>
        <c:minorTickMark val="none"/>
        <c:tickLblPos val="nextTo"/>
        <c:crossAx val="426395904"/>
        <c:crosses val="autoZero"/>
        <c:auto val="1"/>
        <c:lblAlgn val="ctr"/>
        <c:lblOffset val="100"/>
        <c:noMultiLvlLbl val="0"/>
      </c:catAx>
      <c:valAx>
        <c:axId val="426395904"/>
        <c:scaling>
          <c:orientation val="maxMin"/>
          <c:max val="100"/>
        </c:scaling>
        <c:delete val="0"/>
        <c:axPos val="b"/>
        <c:majorGridlines>
          <c:spPr>
            <a:ln w="9525" cap="flat" cmpd="sng" algn="ctr">
              <a:solidFill>
                <a:schemeClr val="tx2">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2638886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7BE0A-1F4A-42BA-837B-FBCC5C3B664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7C1B7-54DB-4005-8044-CA63A7390C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557FD8-301D-4873-833E-BBD6F899034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557FD8-301D-4873-833E-BBD6F89903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17C1B7-54DB-4005-8044-CA63A7390C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320626-9B3F-41DF-B534-41494684FD7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A20470-0ED2-4FAF-9EB2-A77319FC92CD}" type="slidenum">
              <a:rPr lang="zh-CN" altLang="en-US" smtClean="0"/>
              <a:t>‹#›</a:t>
            </a:fld>
            <a:endParaRPr lang="zh-CN" altLang="en-US"/>
          </a:p>
        </p:txBody>
      </p:sp>
      <p:sp>
        <p:nvSpPr>
          <p:cNvPr id="7" name="TextBox 6"/>
          <p:cNvSpPr txBox="1"/>
          <p:nvPr userDrawn="1"/>
        </p:nvSpPr>
        <p:spPr>
          <a:xfrm>
            <a:off x="1573876" y="6726973"/>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20626-9B3F-41DF-B534-41494684FD7F}"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20470-0ED2-4FAF-9EB2-A77319FC92CD}" type="slidenum">
              <a:rPr lang="zh-CN" altLang="en-US" smtClean="0"/>
              <a:t>‹#›</a:t>
            </a:fld>
            <a:endParaRPr lang="zh-CN" altLang="en-US"/>
          </a:p>
        </p:txBody>
      </p:sp>
      <p:pic>
        <p:nvPicPr>
          <p:cNvPr id="9" name="图片 8"/>
          <p:cNvPicPr>
            <a:picLocks noChangeAspect="1"/>
          </p:cNvPicPr>
          <p:nvPr userDrawn="1"/>
        </p:nvPicPr>
        <p:blipFill rotWithShape="1">
          <a:blip r:embed="rId16" cstate="print"/>
          <a:srcRect/>
          <a:stretch>
            <a:fillRect/>
          </a:stretch>
        </p:blipFill>
        <p:spPr>
          <a:xfrm rot="5400000">
            <a:off x="2666998" y="-2667000"/>
            <a:ext cx="6858000" cy="12192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screen"/>
          <a:stretch>
            <a:fillRect/>
          </a:stretch>
        </p:blipFill>
        <p:spPr>
          <a:xfrm flipH="1">
            <a:off x="408669" y="4994271"/>
            <a:ext cx="637770" cy="420164"/>
          </a:xfrm>
          <a:prstGeom prst="rect">
            <a:avLst/>
          </a:prstGeom>
        </p:spPr>
      </p:pic>
      <p:sp>
        <p:nvSpPr>
          <p:cNvPr id="23" name="TextBox 4"/>
          <p:cNvSpPr txBox="1"/>
          <p:nvPr/>
        </p:nvSpPr>
        <p:spPr>
          <a:xfrm>
            <a:off x="4178482" y="4425680"/>
            <a:ext cx="4597016" cy="521970"/>
          </a:xfrm>
          <a:prstGeom prst="rect">
            <a:avLst/>
          </a:prstGeom>
          <a:noFill/>
        </p:spPr>
        <p:txBody>
          <a:bodyPr wrap="square" rtlCol="0">
            <a:spAutoFit/>
          </a:bodyPr>
          <a:lstStyle/>
          <a:p>
            <a:pPr algn="ctr" defTabSz="913765"/>
            <a:r>
              <a:rPr lang="zh-CN" altLang="en-US" sz="2800" spc="600" dirty="0">
                <a:solidFill>
                  <a:schemeClr val="tx1">
                    <a:lumMod val="95000"/>
                    <a:lumOff val="5000"/>
                  </a:schemeClr>
                </a:solidFill>
                <a:cs typeface="+mn-ea"/>
                <a:sym typeface="+mn-lt"/>
              </a:rPr>
              <a:t>唯</a:t>
            </a:r>
            <a:r>
              <a:rPr lang="en-US" altLang="zh-CN" sz="2800" spc="600" dirty="0">
                <a:solidFill>
                  <a:schemeClr val="tx1">
                    <a:lumMod val="95000"/>
                    <a:lumOff val="5000"/>
                  </a:schemeClr>
                </a:solidFill>
                <a:cs typeface="+mn-ea"/>
                <a:sym typeface="+mn-lt"/>
              </a:rPr>
              <a:t>/</a:t>
            </a:r>
            <a:r>
              <a:rPr lang="zh-CN" altLang="en-US" sz="2800" spc="600" dirty="0">
                <a:solidFill>
                  <a:schemeClr val="tx1">
                    <a:lumMod val="95000"/>
                    <a:lumOff val="5000"/>
                  </a:schemeClr>
                </a:solidFill>
                <a:cs typeface="+mn-ea"/>
                <a:sym typeface="+mn-lt"/>
              </a:rPr>
              <a:t>美</a:t>
            </a:r>
            <a:r>
              <a:rPr lang="en-US" altLang="zh-CN" sz="2800" spc="600" dirty="0">
                <a:solidFill>
                  <a:schemeClr val="tx1">
                    <a:lumMod val="95000"/>
                    <a:lumOff val="5000"/>
                  </a:schemeClr>
                </a:solidFill>
                <a:cs typeface="+mn-ea"/>
                <a:sym typeface="+mn-lt"/>
              </a:rPr>
              <a:t>/</a:t>
            </a:r>
            <a:r>
              <a:rPr lang="zh-CN" altLang="en-US" sz="2800" spc="600" dirty="0">
                <a:solidFill>
                  <a:schemeClr val="tx1">
                    <a:lumMod val="95000"/>
                    <a:lumOff val="5000"/>
                  </a:schemeClr>
                </a:solidFill>
                <a:cs typeface="+mn-ea"/>
                <a:sym typeface="+mn-lt"/>
              </a:rPr>
              <a:t>小</a:t>
            </a:r>
            <a:r>
              <a:rPr lang="en-US" altLang="zh-CN" sz="2800" spc="600" dirty="0">
                <a:solidFill>
                  <a:schemeClr val="tx1">
                    <a:lumMod val="95000"/>
                    <a:lumOff val="5000"/>
                  </a:schemeClr>
                </a:solidFill>
                <a:cs typeface="+mn-ea"/>
                <a:sym typeface="+mn-lt"/>
              </a:rPr>
              <a:t>/</a:t>
            </a:r>
            <a:r>
              <a:rPr lang="zh-CN" altLang="en-US" sz="2800" spc="600" dirty="0">
                <a:solidFill>
                  <a:schemeClr val="tx1">
                    <a:lumMod val="95000"/>
                    <a:lumOff val="5000"/>
                  </a:schemeClr>
                </a:solidFill>
                <a:cs typeface="+mn-ea"/>
                <a:sym typeface="+mn-lt"/>
              </a:rPr>
              <a:t>清</a:t>
            </a:r>
            <a:r>
              <a:rPr lang="en-US" altLang="zh-CN" sz="2800" spc="600" dirty="0">
                <a:solidFill>
                  <a:schemeClr val="tx1">
                    <a:lumMod val="95000"/>
                    <a:lumOff val="5000"/>
                  </a:schemeClr>
                </a:solidFill>
                <a:cs typeface="+mn-ea"/>
                <a:sym typeface="+mn-lt"/>
              </a:rPr>
              <a:t>/</a:t>
            </a:r>
            <a:r>
              <a:rPr lang="zh-CN" altLang="en-US" sz="2800" spc="600" dirty="0">
                <a:solidFill>
                  <a:schemeClr val="tx1">
                    <a:lumMod val="95000"/>
                    <a:lumOff val="5000"/>
                  </a:schemeClr>
                </a:solidFill>
                <a:cs typeface="+mn-ea"/>
                <a:sym typeface="+mn-lt"/>
              </a:rPr>
              <a:t>新</a:t>
            </a:r>
            <a:r>
              <a:rPr lang="en-US" altLang="zh-CN" sz="2800" spc="600" dirty="0">
                <a:solidFill>
                  <a:schemeClr val="tx1">
                    <a:lumMod val="95000"/>
                    <a:lumOff val="5000"/>
                  </a:schemeClr>
                </a:solidFill>
                <a:cs typeface="+mn-ea"/>
                <a:sym typeface="+mn-lt"/>
              </a:rPr>
              <a:t>/</a:t>
            </a:r>
            <a:r>
              <a:rPr lang="zh-CN" altLang="en-US" sz="2800" spc="600" dirty="0">
                <a:solidFill>
                  <a:schemeClr val="tx1">
                    <a:lumMod val="95000"/>
                    <a:lumOff val="5000"/>
                  </a:schemeClr>
                </a:solidFill>
                <a:cs typeface="+mn-ea"/>
                <a:sym typeface="+mn-lt"/>
              </a:rPr>
              <a:t>系</a:t>
            </a:r>
            <a:r>
              <a:rPr lang="en-US" altLang="zh-CN" sz="2800" spc="600" dirty="0">
                <a:solidFill>
                  <a:schemeClr val="tx1">
                    <a:lumMod val="95000"/>
                    <a:lumOff val="5000"/>
                  </a:schemeClr>
                </a:solidFill>
                <a:cs typeface="+mn-ea"/>
                <a:sym typeface="+mn-lt"/>
              </a:rPr>
              <a:t>/</a:t>
            </a:r>
            <a:r>
              <a:rPr lang="zh-CN" altLang="en-US" sz="2800" spc="600" dirty="0">
                <a:solidFill>
                  <a:schemeClr val="tx1">
                    <a:lumMod val="95000"/>
                    <a:lumOff val="5000"/>
                  </a:schemeClr>
                </a:solidFill>
                <a:cs typeface="+mn-ea"/>
                <a:sym typeface="+mn-lt"/>
              </a:rPr>
              <a:t>列</a:t>
            </a:r>
            <a:endParaRPr lang="en-US" altLang="zh-CN" sz="2800" spc="600" dirty="0">
              <a:solidFill>
                <a:schemeClr val="tx1">
                  <a:lumMod val="95000"/>
                  <a:lumOff val="5000"/>
                </a:schemeClr>
              </a:solidFill>
              <a:cs typeface="+mn-ea"/>
              <a:sym typeface="+mn-lt"/>
            </a:endParaRPr>
          </a:p>
        </p:txBody>
      </p:sp>
      <p:pic>
        <p:nvPicPr>
          <p:cNvPr id="30" name="图片 29"/>
          <p:cNvPicPr>
            <a:picLocks noChangeAspect="1"/>
          </p:cNvPicPr>
          <p:nvPr/>
        </p:nvPicPr>
        <p:blipFill>
          <a:blip r:embed="rId5" cstate="screen"/>
          <a:stretch>
            <a:fillRect/>
          </a:stretch>
        </p:blipFill>
        <p:spPr>
          <a:xfrm flipH="1">
            <a:off x="-910" y="-21417"/>
            <a:ext cx="2534099" cy="3400238"/>
          </a:xfrm>
          <a:prstGeom prst="rect">
            <a:avLst/>
          </a:prstGeom>
        </p:spPr>
      </p:pic>
      <p:grpSp>
        <p:nvGrpSpPr>
          <p:cNvPr id="53" name="组合 52"/>
          <p:cNvGrpSpPr/>
          <p:nvPr/>
        </p:nvGrpSpPr>
        <p:grpSpPr>
          <a:xfrm>
            <a:off x="5877874" y="3116301"/>
            <a:ext cx="1279513" cy="1230312"/>
            <a:chOff x="9151083" y="-1618618"/>
            <a:chExt cx="1279513" cy="1230312"/>
          </a:xfrm>
        </p:grpSpPr>
        <p:sp>
          <p:nvSpPr>
            <p:cNvPr id="44" name="矩形 43"/>
            <p:cNvSpPr/>
            <p:nvPr/>
          </p:nvSpPr>
          <p:spPr>
            <a:xfrm>
              <a:off x="9152556" y="-1613856"/>
              <a:ext cx="1278040" cy="1225550"/>
            </a:xfrm>
            <a:prstGeom prst="rect">
              <a:avLst/>
            </a:prstGeom>
            <a:noFill/>
            <a:ln>
              <a:solidFill>
                <a:srgbClr val="408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6" name="直接连接符 45"/>
            <p:cNvCxnSpPr/>
            <p:nvPr/>
          </p:nvCxnSpPr>
          <p:spPr>
            <a:xfrm>
              <a:off x="9151083" y="-1613856"/>
              <a:ext cx="12668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9152556" y="-997112"/>
              <a:ext cx="1278040" cy="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784433" y="-1613856"/>
              <a:ext cx="0"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151083" y="-1618618"/>
              <a:ext cx="12795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324767" y="3126506"/>
            <a:ext cx="1279513" cy="1230312"/>
            <a:chOff x="9151083" y="-1618618"/>
            <a:chExt cx="1279513" cy="1230312"/>
          </a:xfrm>
        </p:grpSpPr>
        <p:sp>
          <p:nvSpPr>
            <p:cNvPr id="55" name="矩形 54"/>
            <p:cNvSpPr/>
            <p:nvPr/>
          </p:nvSpPr>
          <p:spPr>
            <a:xfrm>
              <a:off x="9152556" y="-1613856"/>
              <a:ext cx="1278040" cy="1225550"/>
            </a:xfrm>
            <a:prstGeom prst="rect">
              <a:avLst/>
            </a:prstGeom>
            <a:noFill/>
            <a:ln>
              <a:solidFill>
                <a:srgbClr val="408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6" name="直接连接符 55"/>
            <p:cNvCxnSpPr/>
            <p:nvPr/>
          </p:nvCxnSpPr>
          <p:spPr>
            <a:xfrm>
              <a:off x="9151083" y="-1613856"/>
              <a:ext cx="12668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9152556" y="-997112"/>
              <a:ext cx="1278040" cy="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9784433" y="-1613856"/>
              <a:ext cx="0"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9151083" y="-1618618"/>
              <a:ext cx="12795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4437387" y="3111539"/>
            <a:ext cx="1279513" cy="1230312"/>
            <a:chOff x="9151083" y="-1618618"/>
            <a:chExt cx="1279513" cy="1230312"/>
          </a:xfrm>
        </p:grpSpPr>
        <p:sp>
          <p:nvSpPr>
            <p:cNvPr id="61" name="矩形 60"/>
            <p:cNvSpPr/>
            <p:nvPr/>
          </p:nvSpPr>
          <p:spPr>
            <a:xfrm>
              <a:off x="9152556" y="-1613856"/>
              <a:ext cx="1278040" cy="1225550"/>
            </a:xfrm>
            <a:prstGeom prst="rect">
              <a:avLst/>
            </a:prstGeom>
            <a:noFill/>
            <a:ln>
              <a:solidFill>
                <a:srgbClr val="408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2" name="直接连接符 61"/>
            <p:cNvCxnSpPr/>
            <p:nvPr/>
          </p:nvCxnSpPr>
          <p:spPr>
            <a:xfrm>
              <a:off x="9151083" y="-1613856"/>
              <a:ext cx="12668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152556" y="-997112"/>
              <a:ext cx="1278040" cy="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784433" y="-1613856"/>
              <a:ext cx="0"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151083" y="-1618618"/>
              <a:ext cx="12795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nvSpPr>
        <p:spPr>
          <a:xfrm>
            <a:off x="5816934" y="3033379"/>
            <a:ext cx="1414053" cy="1322070"/>
          </a:xfrm>
          <a:prstGeom prst="rect">
            <a:avLst/>
          </a:prstGeom>
          <a:noFill/>
        </p:spPr>
        <p:txBody>
          <a:bodyPr wrap="square" rtlCol="0">
            <a:spAutoFit/>
          </a:bodyPr>
          <a:lstStyle/>
          <a:p>
            <a:pPr algn="ctr"/>
            <a:r>
              <a:rPr lang="zh-CN" altLang="en-US" sz="8000" dirty="0">
                <a:solidFill>
                  <a:schemeClr val="tx1">
                    <a:lumMod val="95000"/>
                    <a:lumOff val="5000"/>
                  </a:schemeClr>
                </a:solidFill>
                <a:cs typeface="+mn-ea"/>
                <a:sym typeface="+mn-lt"/>
              </a:rPr>
              <a:t>清</a:t>
            </a:r>
          </a:p>
        </p:txBody>
      </p:sp>
      <p:sp>
        <p:nvSpPr>
          <p:cNvPr id="42" name="文本框 41"/>
          <p:cNvSpPr txBox="1"/>
          <p:nvPr/>
        </p:nvSpPr>
        <p:spPr>
          <a:xfrm>
            <a:off x="7251090" y="2992479"/>
            <a:ext cx="1414053" cy="1322070"/>
          </a:xfrm>
          <a:prstGeom prst="rect">
            <a:avLst/>
          </a:prstGeom>
          <a:noFill/>
        </p:spPr>
        <p:txBody>
          <a:bodyPr wrap="square" rtlCol="0">
            <a:spAutoFit/>
          </a:bodyPr>
          <a:lstStyle/>
          <a:p>
            <a:pPr algn="ctr"/>
            <a:r>
              <a:rPr lang="zh-CN" altLang="en-US" sz="8000" dirty="0">
                <a:solidFill>
                  <a:schemeClr val="tx1">
                    <a:lumMod val="95000"/>
                    <a:lumOff val="5000"/>
                  </a:schemeClr>
                </a:solidFill>
                <a:cs typeface="+mn-ea"/>
                <a:sym typeface="+mn-lt"/>
              </a:rPr>
              <a:t>新</a:t>
            </a:r>
          </a:p>
        </p:txBody>
      </p:sp>
      <p:sp>
        <p:nvSpPr>
          <p:cNvPr id="3" name="文本框 2"/>
          <p:cNvSpPr txBox="1"/>
          <p:nvPr/>
        </p:nvSpPr>
        <p:spPr>
          <a:xfrm>
            <a:off x="4388184" y="3034649"/>
            <a:ext cx="1414053" cy="1322070"/>
          </a:xfrm>
          <a:prstGeom prst="rect">
            <a:avLst/>
          </a:prstGeom>
          <a:noFill/>
        </p:spPr>
        <p:txBody>
          <a:bodyPr wrap="square" rtlCol="0">
            <a:spAutoFit/>
          </a:bodyPr>
          <a:lstStyle/>
          <a:p>
            <a:pPr algn="ctr"/>
            <a:r>
              <a:rPr lang="zh-CN" altLang="en-US" sz="8000" dirty="0">
                <a:solidFill>
                  <a:schemeClr val="tx1">
                    <a:lumMod val="95000"/>
                    <a:lumOff val="5000"/>
                  </a:schemeClr>
                </a:solidFill>
                <a:cs typeface="+mn-ea"/>
                <a:sym typeface="+mn-lt"/>
              </a:rPr>
              <a:t>小</a:t>
            </a:r>
          </a:p>
        </p:txBody>
      </p:sp>
      <p:pic>
        <p:nvPicPr>
          <p:cNvPr id="5" name="图片 4"/>
          <p:cNvPicPr>
            <a:picLocks noChangeAspect="1"/>
          </p:cNvPicPr>
          <p:nvPr/>
        </p:nvPicPr>
        <p:blipFill>
          <a:blip r:embed="rId6" cstate="screen"/>
          <a:stretch>
            <a:fillRect/>
          </a:stretch>
        </p:blipFill>
        <p:spPr>
          <a:xfrm>
            <a:off x="4437387" y="637676"/>
            <a:ext cx="3608031" cy="2548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750"/>
                                        <p:tgtEl>
                                          <p:spTgt spid="30"/>
                                        </p:tgtEl>
                                      </p:cBhvr>
                                    </p:animEffect>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0-#ppt_w/2"/>
                                          </p:val>
                                        </p:tav>
                                        <p:tav tm="100000">
                                          <p:val>
                                            <p:strVal val="#ppt_x"/>
                                          </p:val>
                                        </p:tav>
                                      </p:tavLst>
                                    </p:anim>
                                    <p:anim calcmode="lin" valueType="num">
                                      <p:cBhvr additive="base">
                                        <p:cTn id="18" dur="75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750" fill="hold"/>
                                        <p:tgtEl>
                                          <p:spTgt spid="53"/>
                                        </p:tgtEl>
                                        <p:attrNameLst>
                                          <p:attrName>ppt_w</p:attrName>
                                        </p:attrNameLst>
                                      </p:cBhvr>
                                      <p:tavLst>
                                        <p:tav tm="0">
                                          <p:val>
                                            <p:fltVal val="0"/>
                                          </p:val>
                                        </p:tav>
                                        <p:tav tm="100000">
                                          <p:val>
                                            <p:strVal val="#ppt_w"/>
                                          </p:val>
                                        </p:tav>
                                      </p:tavLst>
                                    </p:anim>
                                    <p:anim calcmode="lin" valueType="num">
                                      <p:cBhvr>
                                        <p:cTn id="23" dur="750" fill="hold"/>
                                        <p:tgtEl>
                                          <p:spTgt spid="53"/>
                                        </p:tgtEl>
                                        <p:attrNameLst>
                                          <p:attrName>ppt_h</p:attrName>
                                        </p:attrNameLst>
                                      </p:cBhvr>
                                      <p:tavLst>
                                        <p:tav tm="0">
                                          <p:val>
                                            <p:fltVal val="0"/>
                                          </p:val>
                                        </p:tav>
                                        <p:tav tm="100000">
                                          <p:val>
                                            <p:strVal val="#ppt_h"/>
                                          </p:val>
                                        </p:tav>
                                      </p:tavLst>
                                    </p:anim>
                                    <p:animEffect transition="in" filter="fade">
                                      <p:cBhvr>
                                        <p:cTn id="24" dur="750"/>
                                        <p:tgtEl>
                                          <p:spTgt spid="53"/>
                                        </p:tgtEl>
                                      </p:cBhvr>
                                    </p:animEffect>
                                  </p:childTnLst>
                                </p:cTn>
                              </p:par>
                              <p:par>
                                <p:cTn id="25" presetID="53" presetClass="entr" presetSubtype="16"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750" fill="hold"/>
                                        <p:tgtEl>
                                          <p:spTgt spid="54"/>
                                        </p:tgtEl>
                                        <p:attrNameLst>
                                          <p:attrName>ppt_w</p:attrName>
                                        </p:attrNameLst>
                                      </p:cBhvr>
                                      <p:tavLst>
                                        <p:tav tm="0">
                                          <p:val>
                                            <p:fltVal val="0"/>
                                          </p:val>
                                        </p:tav>
                                        <p:tav tm="100000">
                                          <p:val>
                                            <p:strVal val="#ppt_w"/>
                                          </p:val>
                                        </p:tav>
                                      </p:tavLst>
                                    </p:anim>
                                    <p:anim calcmode="lin" valueType="num">
                                      <p:cBhvr>
                                        <p:cTn id="28" dur="750" fill="hold"/>
                                        <p:tgtEl>
                                          <p:spTgt spid="54"/>
                                        </p:tgtEl>
                                        <p:attrNameLst>
                                          <p:attrName>ppt_h</p:attrName>
                                        </p:attrNameLst>
                                      </p:cBhvr>
                                      <p:tavLst>
                                        <p:tav tm="0">
                                          <p:val>
                                            <p:fltVal val="0"/>
                                          </p:val>
                                        </p:tav>
                                        <p:tav tm="100000">
                                          <p:val>
                                            <p:strVal val="#ppt_h"/>
                                          </p:val>
                                        </p:tav>
                                      </p:tavLst>
                                    </p:anim>
                                    <p:animEffect transition="in" filter="fade">
                                      <p:cBhvr>
                                        <p:cTn id="29" dur="750"/>
                                        <p:tgtEl>
                                          <p:spTgt spid="54"/>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750" fill="hold"/>
                                        <p:tgtEl>
                                          <p:spTgt spid="60"/>
                                        </p:tgtEl>
                                        <p:attrNameLst>
                                          <p:attrName>ppt_w</p:attrName>
                                        </p:attrNameLst>
                                      </p:cBhvr>
                                      <p:tavLst>
                                        <p:tav tm="0">
                                          <p:val>
                                            <p:fltVal val="0"/>
                                          </p:val>
                                        </p:tav>
                                        <p:tav tm="100000">
                                          <p:val>
                                            <p:strVal val="#ppt_w"/>
                                          </p:val>
                                        </p:tav>
                                      </p:tavLst>
                                    </p:anim>
                                    <p:anim calcmode="lin" valueType="num">
                                      <p:cBhvr>
                                        <p:cTn id="33" dur="750" fill="hold"/>
                                        <p:tgtEl>
                                          <p:spTgt spid="60"/>
                                        </p:tgtEl>
                                        <p:attrNameLst>
                                          <p:attrName>ppt_h</p:attrName>
                                        </p:attrNameLst>
                                      </p:cBhvr>
                                      <p:tavLst>
                                        <p:tav tm="0">
                                          <p:val>
                                            <p:fltVal val="0"/>
                                          </p:val>
                                        </p:tav>
                                        <p:tav tm="100000">
                                          <p:val>
                                            <p:strVal val="#ppt_h"/>
                                          </p:val>
                                        </p:tav>
                                      </p:tavLst>
                                    </p:anim>
                                    <p:animEffect transition="in" filter="fade">
                                      <p:cBhvr>
                                        <p:cTn id="34" dur="750"/>
                                        <p:tgtEl>
                                          <p:spTgt spid="6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750" fill="hold"/>
                                        <p:tgtEl>
                                          <p:spTgt spid="40"/>
                                        </p:tgtEl>
                                        <p:attrNameLst>
                                          <p:attrName>ppt_w</p:attrName>
                                        </p:attrNameLst>
                                      </p:cBhvr>
                                      <p:tavLst>
                                        <p:tav tm="0">
                                          <p:val>
                                            <p:fltVal val="0"/>
                                          </p:val>
                                        </p:tav>
                                        <p:tav tm="100000">
                                          <p:val>
                                            <p:strVal val="#ppt_w"/>
                                          </p:val>
                                        </p:tav>
                                      </p:tavLst>
                                    </p:anim>
                                    <p:anim calcmode="lin" valueType="num">
                                      <p:cBhvr>
                                        <p:cTn id="38" dur="750" fill="hold"/>
                                        <p:tgtEl>
                                          <p:spTgt spid="40"/>
                                        </p:tgtEl>
                                        <p:attrNameLst>
                                          <p:attrName>ppt_h</p:attrName>
                                        </p:attrNameLst>
                                      </p:cBhvr>
                                      <p:tavLst>
                                        <p:tav tm="0">
                                          <p:val>
                                            <p:fltVal val="0"/>
                                          </p:val>
                                        </p:tav>
                                        <p:tav tm="100000">
                                          <p:val>
                                            <p:strVal val="#ppt_h"/>
                                          </p:val>
                                        </p:tav>
                                      </p:tavLst>
                                    </p:anim>
                                    <p:animEffect transition="in" filter="fade">
                                      <p:cBhvr>
                                        <p:cTn id="39" dur="750"/>
                                        <p:tgtEl>
                                          <p:spTgt spid="4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750" fill="hold"/>
                                        <p:tgtEl>
                                          <p:spTgt spid="42"/>
                                        </p:tgtEl>
                                        <p:attrNameLst>
                                          <p:attrName>ppt_w</p:attrName>
                                        </p:attrNameLst>
                                      </p:cBhvr>
                                      <p:tavLst>
                                        <p:tav tm="0">
                                          <p:val>
                                            <p:fltVal val="0"/>
                                          </p:val>
                                        </p:tav>
                                        <p:tav tm="100000">
                                          <p:val>
                                            <p:strVal val="#ppt_w"/>
                                          </p:val>
                                        </p:tav>
                                      </p:tavLst>
                                    </p:anim>
                                    <p:anim calcmode="lin" valueType="num">
                                      <p:cBhvr>
                                        <p:cTn id="43" dur="750" fill="hold"/>
                                        <p:tgtEl>
                                          <p:spTgt spid="42"/>
                                        </p:tgtEl>
                                        <p:attrNameLst>
                                          <p:attrName>ppt_h</p:attrName>
                                        </p:attrNameLst>
                                      </p:cBhvr>
                                      <p:tavLst>
                                        <p:tav tm="0">
                                          <p:val>
                                            <p:fltVal val="0"/>
                                          </p:val>
                                        </p:tav>
                                        <p:tav tm="100000">
                                          <p:val>
                                            <p:strVal val="#ppt_h"/>
                                          </p:val>
                                        </p:tav>
                                      </p:tavLst>
                                    </p:anim>
                                    <p:animEffect transition="in" filter="fade">
                                      <p:cBhvr>
                                        <p:cTn id="44" dur="750"/>
                                        <p:tgtEl>
                                          <p:spTgt spid="42"/>
                                        </p:tgtEl>
                                      </p:cBhvr>
                                    </p:animEffect>
                                  </p:childTnLst>
                                </p:cTn>
                              </p:par>
                            </p:childTnLst>
                          </p:cTn>
                        </p:par>
                        <p:par>
                          <p:cTn id="45" fill="hold">
                            <p:stCondLst>
                              <p:cond delay="3000"/>
                            </p:stCondLst>
                            <p:childTnLst>
                              <p:par>
                                <p:cTn id="46" presetID="16" presetClass="entr" presetSubtype="37"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outVertical)">
                                      <p:cBhvr>
                                        <p:cTn id="48" dur="75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750" fill="hold"/>
                                        <p:tgtEl>
                                          <p:spTgt spid="3"/>
                                        </p:tgtEl>
                                        <p:attrNameLst>
                                          <p:attrName>ppt_w</p:attrName>
                                        </p:attrNameLst>
                                      </p:cBhvr>
                                      <p:tavLst>
                                        <p:tav tm="0">
                                          <p:val>
                                            <p:fltVal val="0"/>
                                          </p:val>
                                        </p:tav>
                                        <p:tav tm="100000">
                                          <p:val>
                                            <p:strVal val="#ppt_w"/>
                                          </p:val>
                                        </p:tav>
                                      </p:tavLst>
                                    </p:anim>
                                    <p:anim calcmode="lin" valueType="num">
                                      <p:cBhvr>
                                        <p:cTn id="52" dur="750" fill="hold"/>
                                        <p:tgtEl>
                                          <p:spTgt spid="3"/>
                                        </p:tgtEl>
                                        <p:attrNameLst>
                                          <p:attrName>ppt_h</p:attrName>
                                        </p:attrNameLst>
                                      </p:cBhvr>
                                      <p:tavLst>
                                        <p:tav tm="0">
                                          <p:val>
                                            <p:fltVal val="0"/>
                                          </p:val>
                                        </p:tav>
                                        <p:tav tm="100000">
                                          <p:val>
                                            <p:strVal val="#ppt_h"/>
                                          </p:val>
                                        </p:tav>
                                      </p:tavLst>
                                    </p:anim>
                                    <p:animEffect transition="in" filter="fade">
                                      <p:cBhvr>
                                        <p:cTn id="5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p:bldP spid="4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8188834" y="2038629"/>
            <a:ext cx="241346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7" name="文本框 36"/>
          <p:cNvSpPr txBox="1"/>
          <p:nvPr/>
        </p:nvSpPr>
        <p:spPr>
          <a:xfrm>
            <a:off x="8188834" y="3483736"/>
            <a:ext cx="241346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8" name="文本框 37"/>
          <p:cNvSpPr txBox="1"/>
          <p:nvPr/>
        </p:nvSpPr>
        <p:spPr>
          <a:xfrm>
            <a:off x="8194385" y="4606307"/>
            <a:ext cx="241346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9" name="文本框 38"/>
          <p:cNvSpPr txBox="1"/>
          <p:nvPr/>
        </p:nvSpPr>
        <p:spPr>
          <a:xfrm>
            <a:off x="1478465" y="2020832"/>
            <a:ext cx="241346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0" name="文本框 39"/>
          <p:cNvSpPr txBox="1"/>
          <p:nvPr/>
        </p:nvSpPr>
        <p:spPr>
          <a:xfrm>
            <a:off x="1398224" y="3308097"/>
            <a:ext cx="241346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1" name="文本框 40"/>
          <p:cNvSpPr txBox="1"/>
          <p:nvPr/>
        </p:nvSpPr>
        <p:spPr>
          <a:xfrm>
            <a:off x="1277571" y="4586320"/>
            <a:ext cx="241346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grpSp>
        <p:nvGrpSpPr>
          <p:cNvPr id="42" name="组合 41"/>
          <p:cNvGrpSpPr/>
          <p:nvPr/>
        </p:nvGrpSpPr>
        <p:grpSpPr>
          <a:xfrm>
            <a:off x="4132089" y="2009887"/>
            <a:ext cx="3927822" cy="3381250"/>
            <a:chOff x="3692162" y="1315037"/>
            <a:chExt cx="4794054" cy="4126942"/>
          </a:xfrm>
        </p:grpSpPr>
        <p:grpSp>
          <p:nvGrpSpPr>
            <p:cNvPr id="43" name="组合 42"/>
            <p:cNvGrpSpPr/>
            <p:nvPr/>
          </p:nvGrpSpPr>
          <p:grpSpPr>
            <a:xfrm>
              <a:off x="6113254" y="1315037"/>
              <a:ext cx="1575193" cy="1722688"/>
              <a:chOff x="4584940" y="986278"/>
              <a:chExt cx="1181395" cy="1292016"/>
            </a:xfrm>
          </p:grpSpPr>
          <p:sp>
            <p:nvSpPr>
              <p:cNvPr id="69" name="Freeform: Shape 3"/>
              <p:cNvSpPr/>
              <p:nvPr/>
            </p:nvSpPr>
            <p:spPr>
              <a:xfrm>
                <a:off x="4584940" y="986278"/>
                <a:ext cx="1181395" cy="1292015"/>
              </a:xfrm>
              <a:custGeom>
                <a:avLst/>
                <a:gdLst>
                  <a:gd name="connsiteX0" fmla="*/ 1287192 w 2574384"/>
                  <a:gd name="connsiteY0" fmla="*/ 0 h 2815436"/>
                  <a:gd name="connsiteX1" fmla="*/ 2574383 w 2574384"/>
                  <a:gd name="connsiteY1" fmla="*/ 693056 h 2815436"/>
                  <a:gd name="connsiteX2" fmla="*/ 2574384 w 2574384"/>
                  <a:gd name="connsiteY2" fmla="*/ 693056 h 2815436"/>
                  <a:gd name="connsiteX3" fmla="*/ 2574384 w 2574384"/>
                  <a:gd name="connsiteY3" fmla="*/ 1961860 h 2815436"/>
                  <a:gd name="connsiteX4" fmla="*/ 2574383 w 2574384"/>
                  <a:gd name="connsiteY4" fmla="*/ 1961860 h 2815436"/>
                  <a:gd name="connsiteX5" fmla="*/ 1287192 w 2574384"/>
                  <a:gd name="connsiteY5" fmla="*/ 2654916 h 2815436"/>
                  <a:gd name="connsiteX6" fmla="*/ 1071715 w 2574384"/>
                  <a:gd name="connsiteY6" fmla="*/ 2538898 h 2815436"/>
                  <a:gd name="connsiteX7" fmla="*/ 1031027 w 2574384"/>
                  <a:gd name="connsiteY7" fmla="*/ 2613861 h 2815436"/>
                  <a:gd name="connsiteX8" fmla="*/ 651909 w 2574384"/>
                  <a:gd name="connsiteY8" fmla="*/ 2815436 h 2815436"/>
                  <a:gd name="connsiteX9" fmla="*/ 194709 w 2574384"/>
                  <a:gd name="connsiteY9" fmla="*/ 2358236 h 2815436"/>
                  <a:gd name="connsiteX10" fmla="*/ 230638 w 2574384"/>
                  <a:gd name="connsiteY10" fmla="*/ 2180273 h 2815436"/>
                  <a:gd name="connsiteX11" fmla="*/ 270218 w 2574384"/>
                  <a:gd name="connsiteY11" fmla="*/ 2107352 h 2815436"/>
                  <a:gd name="connsiteX12" fmla="*/ 0 w 2574384"/>
                  <a:gd name="connsiteY12" fmla="*/ 1961860 h 2815436"/>
                  <a:gd name="connsiteX13" fmla="*/ 1 w 2574384"/>
                  <a:gd name="connsiteY13" fmla="*/ 1961860 h 2815436"/>
                  <a:gd name="connsiteX14" fmla="*/ 1 w 2574384"/>
                  <a:gd name="connsiteY14" fmla="*/ 693056 h 2815436"/>
                  <a:gd name="connsiteX15" fmla="*/ 0 w 2574384"/>
                  <a:gd name="connsiteY15" fmla="*/ 693056 h 2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4384" h="2815436">
                    <a:moveTo>
                      <a:pt x="1287192" y="0"/>
                    </a:moveTo>
                    <a:lnTo>
                      <a:pt x="2574383" y="693056"/>
                    </a:lnTo>
                    <a:lnTo>
                      <a:pt x="2574384" y="693056"/>
                    </a:lnTo>
                    <a:lnTo>
                      <a:pt x="2574384" y="1961860"/>
                    </a:lnTo>
                    <a:lnTo>
                      <a:pt x="2574383" y="1961860"/>
                    </a:lnTo>
                    <a:lnTo>
                      <a:pt x="1287192" y="2654916"/>
                    </a:lnTo>
                    <a:lnTo>
                      <a:pt x="1071715" y="2538898"/>
                    </a:lnTo>
                    <a:lnTo>
                      <a:pt x="1031027" y="2613861"/>
                    </a:lnTo>
                    <a:cubicBezTo>
                      <a:pt x="948865" y="2735477"/>
                      <a:pt x="809725" y="2815436"/>
                      <a:pt x="651909" y="2815436"/>
                    </a:cubicBezTo>
                    <a:cubicBezTo>
                      <a:pt x="399404" y="2815436"/>
                      <a:pt x="194709" y="2610741"/>
                      <a:pt x="194709" y="2358236"/>
                    </a:cubicBezTo>
                    <a:cubicBezTo>
                      <a:pt x="194709" y="2295110"/>
                      <a:pt x="207502" y="2234972"/>
                      <a:pt x="230638" y="2180273"/>
                    </a:cubicBezTo>
                    <a:lnTo>
                      <a:pt x="270218" y="2107352"/>
                    </a:lnTo>
                    <a:lnTo>
                      <a:pt x="0" y="1961860"/>
                    </a:lnTo>
                    <a:lnTo>
                      <a:pt x="1" y="1961860"/>
                    </a:lnTo>
                    <a:lnTo>
                      <a:pt x="1" y="693056"/>
                    </a:lnTo>
                    <a:lnTo>
                      <a:pt x="0" y="693056"/>
                    </a:lnTo>
                    <a:close/>
                  </a:path>
                </a:pathLst>
              </a:custGeom>
              <a:solidFill>
                <a:srgbClr val="6496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70" name="Freeform: Shape 9"/>
              <p:cNvSpPr/>
              <p:nvPr/>
            </p:nvSpPr>
            <p:spPr>
              <a:xfrm>
                <a:off x="4584940" y="1471796"/>
                <a:ext cx="917390" cy="806498"/>
              </a:xfrm>
              <a:custGeom>
                <a:avLst/>
                <a:gdLst>
                  <a:gd name="connsiteX0" fmla="*/ 1 w 1999090"/>
                  <a:gd name="connsiteY0" fmla="*/ 0 h 1757443"/>
                  <a:gd name="connsiteX1" fmla="*/ 197506 w 1999090"/>
                  <a:gd name="connsiteY1" fmla="*/ 9973 h 1757443"/>
                  <a:gd name="connsiteX2" fmla="*/ 1997477 w 1999090"/>
                  <a:gd name="connsiteY2" fmla="*/ 1210272 h 1757443"/>
                  <a:gd name="connsiteX3" fmla="*/ 1999090 w 1999090"/>
                  <a:gd name="connsiteY3" fmla="*/ 1213620 h 1757443"/>
                  <a:gd name="connsiteX4" fmla="*/ 1287192 w 1999090"/>
                  <a:gd name="connsiteY4" fmla="*/ 1596923 h 1757443"/>
                  <a:gd name="connsiteX5" fmla="*/ 1071715 w 1999090"/>
                  <a:gd name="connsiteY5" fmla="*/ 1480905 h 1757443"/>
                  <a:gd name="connsiteX6" fmla="*/ 1031027 w 1999090"/>
                  <a:gd name="connsiteY6" fmla="*/ 1555868 h 1757443"/>
                  <a:gd name="connsiteX7" fmla="*/ 651909 w 1999090"/>
                  <a:gd name="connsiteY7" fmla="*/ 1757443 h 1757443"/>
                  <a:gd name="connsiteX8" fmla="*/ 194709 w 1999090"/>
                  <a:gd name="connsiteY8" fmla="*/ 1300243 h 1757443"/>
                  <a:gd name="connsiteX9" fmla="*/ 230638 w 1999090"/>
                  <a:gd name="connsiteY9" fmla="*/ 1122280 h 1757443"/>
                  <a:gd name="connsiteX10" fmla="*/ 270218 w 1999090"/>
                  <a:gd name="connsiteY10" fmla="*/ 1049359 h 1757443"/>
                  <a:gd name="connsiteX11" fmla="*/ 0 w 1999090"/>
                  <a:gd name="connsiteY11" fmla="*/ 903867 h 1757443"/>
                  <a:gd name="connsiteX12" fmla="*/ 1 w 1999090"/>
                  <a:gd name="connsiteY12" fmla="*/ 903867 h 17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9090" h="1757443">
                    <a:moveTo>
                      <a:pt x="1" y="0"/>
                    </a:moveTo>
                    <a:lnTo>
                      <a:pt x="197506" y="9973"/>
                    </a:lnTo>
                    <a:cubicBezTo>
                      <a:pt x="976206" y="89055"/>
                      <a:pt x="1640882" y="553840"/>
                      <a:pt x="1997477" y="1210272"/>
                    </a:cubicBezTo>
                    <a:lnTo>
                      <a:pt x="1999090" y="1213620"/>
                    </a:lnTo>
                    <a:lnTo>
                      <a:pt x="1287192" y="1596923"/>
                    </a:lnTo>
                    <a:lnTo>
                      <a:pt x="1071715" y="1480905"/>
                    </a:lnTo>
                    <a:lnTo>
                      <a:pt x="1031027" y="1555868"/>
                    </a:lnTo>
                    <a:cubicBezTo>
                      <a:pt x="948865" y="1677484"/>
                      <a:pt x="809725" y="1757443"/>
                      <a:pt x="651909" y="1757443"/>
                    </a:cubicBezTo>
                    <a:cubicBezTo>
                      <a:pt x="399404" y="1757443"/>
                      <a:pt x="194709" y="1552748"/>
                      <a:pt x="194709" y="1300243"/>
                    </a:cubicBezTo>
                    <a:cubicBezTo>
                      <a:pt x="194709" y="1237117"/>
                      <a:pt x="207502" y="1176979"/>
                      <a:pt x="230638" y="1122280"/>
                    </a:cubicBezTo>
                    <a:lnTo>
                      <a:pt x="270218" y="1049359"/>
                    </a:lnTo>
                    <a:lnTo>
                      <a:pt x="0" y="903867"/>
                    </a:lnTo>
                    <a:lnTo>
                      <a:pt x="1" y="903867"/>
                    </a:lnTo>
                    <a:close/>
                  </a:path>
                </a:pathLst>
              </a:custGeom>
              <a:solidFill>
                <a:schemeClr val="tx2">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71" name="Freeform: Shape 16"/>
              <p:cNvSpPr/>
              <p:nvPr/>
            </p:nvSpPr>
            <p:spPr>
              <a:xfrm>
                <a:off x="4850358" y="1762062"/>
                <a:ext cx="265857" cy="26583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sz="1865">
                  <a:solidFill>
                    <a:schemeClr val="bg1"/>
                  </a:solidFill>
                  <a:cs typeface="+mn-ea"/>
                  <a:sym typeface="+mn-lt"/>
                </a:endParaRPr>
              </a:p>
            </p:txBody>
          </p:sp>
          <p:sp>
            <p:nvSpPr>
              <p:cNvPr id="72" name="TextBox 26"/>
              <p:cNvSpPr txBox="1"/>
              <p:nvPr/>
            </p:nvSpPr>
            <p:spPr>
              <a:xfrm>
                <a:off x="5116215" y="1238750"/>
                <a:ext cx="523220" cy="484748"/>
              </a:xfrm>
              <a:prstGeom prst="rect">
                <a:avLst/>
              </a:prstGeom>
              <a:noFill/>
            </p:spPr>
            <p:txBody>
              <a:bodyPr wrap="none">
                <a:normAutofit fontScale="92500" lnSpcReduction="10000"/>
              </a:bodyPr>
              <a:lstStyle/>
              <a:p>
                <a:r>
                  <a:rPr lang="en-US" sz="3200" dirty="0">
                    <a:solidFill>
                      <a:schemeClr val="bg1"/>
                    </a:solidFill>
                    <a:cs typeface="+mn-ea"/>
                    <a:sym typeface="+mn-lt"/>
                  </a:rPr>
                  <a:t>02</a:t>
                </a:r>
              </a:p>
            </p:txBody>
          </p:sp>
        </p:grpSp>
        <p:grpSp>
          <p:nvGrpSpPr>
            <p:cNvPr id="44" name="组合 43"/>
            <p:cNvGrpSpPr/>
            <p:nvPr/>
          </p:nvGrpSpPr>
          <p:grpSpPr>
            <a:xfrm>
              <a:off x="4485629" y="1315038"/>
              <a:ext cx="1575193" cy="1722687"/>
              <a:chOff x="3364221" y="986278"/>
              <a:chExt cx="1181395" cy="1292015"/>
            </a:xfrm>
          </p:grpSpPr>
          <p:sp>
            <p:nvSpPr>
              <p:cNvPr id="65" name="Freeform: Shape 2"/>
              <p:cNvSpPr/>
              <p:nvPr/>
            </p:nvSpPr>
            <p:spPr>
              <a:xfrm>
                <a:off x="3364221" y="986278"/>
                <a:ext cx="1181395" cy="1292015"/>
              </a:xfrm>
              <a:custGeom>
                <a:avLst/>
                <a:gdLst>
                  <a:gd name="connsiteX0" fmla="*/ 1287192 w 2574384"/>
                  <a:gd name="connsiteY0" fmla="*/ 0 h 2815436"/>
                  <a:gd name="connsiteX1" fmla="*/ 2574383 w 2574384"/>
                  <a:gd name="connsiteY1" fmla="*/ 693056 h 2815436"/>
                  <a:gd name="connsiteX2" fmla="*/ 2574384 w 2574384"/>
                  <a:gd name="connsiteY2" fmla="*/ 693056 h 2815436"/>
                  <a:gd name="connsiteX3" fmla="*/ 2574384 w 2574384"/>
                  <a:gd name="connsiteY3" fmla="*/ 1961860 h 2815436"/>
                  <a:gd name="connsiteX4" fmla="*/ 2574383 w 2574384"/>
                  <a:gd name="connsiteY4" fmla="*/ 1961860 h 2815436"/>
                  <a:gd name="connsiteX5" fmla="*/ 2306886 w 2574384"/>
                  <a:gd name="connsiteY5" fmla="*/ 2105887 h 2815436"/>
                  <a:gd name="connsiteX6" fmla="*/ 2347261 w 2574384"/>
                  <a:gd name="connsiteY6" fmla="*/ 2180273 h 2815436"/>
                  <a:gd name="connsiteX7" fmla="*/ 2383190 w 2574384"/>
                  <a:gd name="connsiteY7" fmla="*/ 2358236 h 2815436"/>
                  <a:gd name="connsiteX8" fmla="*/ 1925990 w 2574384"/>
                  <a:gd name="connsiteY8" fmla="*/ 2815436 h 2815436"/>
                  <a:gd name="connsiteX9" fmla="*/ 1546872 w 2574384"/>
                  <a:gd name="connsiteY9" fmla="*/ 2613861 h 2815436"/>
                  <a:gd name="connsiteX10" fmla="*/ 1505389 w 2574384"/>
                  <a:gd name="connsiteY10" fmla="*/ 2537433 h 2815436"/>
                  <a:gd name="connsiteX11" fmla="*/ 1287192 w 2574384"/>
                  <a:gd name="connsiteY11" fmla="*/ 2654916 h 2815436"/>
                  <a:gd name="connsiteX12" fmla="*/ 0 w 2574384"/>
                  <a:gd name="connsiteY12" fmla="*/ 1961860 h 2815436"/>
                  <a:gd name="connsiteX13" fmla="*/ 1 w 2574384"/>
                  <a:gd name="connsiteY13" fmla="*/ 1961860 h 2815436"/>
                  <a:gd name="connsiteX14" fmla="*/ 1 w 2574384"/>
                  <a:gd name="connsiteY14" fmla="*/ 693056 h 2815436"/>
                  <a:gd name="connsiteX15" fmla="*/ 0 w 2574384"/>
                  <a:gd name="connsiteY15" fmla="*/ 693056 h 2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4384" h="2815436">
                    <a:moveTo>
                      <a:pt x="1287192" y="0"/>
                    </a:moveTo>
                    <a:lnTo>
                      <a:pt x="2574383" y="693056"/>
                    </a:lnTo>
                    <a:lnTo>
                      <a:pt x="2574384" y="693056"/>
                    </a:lnTo>
                    <a:lnTo>
                      <a:pt x="2574384" y="1961860"/>
                    </a:lnTo>
                    <a:lnTo>
                      <a:pt x="2574383" y="1961860"/>
                    </a:lnTo>
                    <a:lnTo>
                      <a:pt x="2306886" y="2105887"/>
                    </a:lnTo>
                    <a:lnTo>
                      <a:pt x="2347261" y="2180273"/>
                    </a:lnTo>
                    <a:cubicBezTo>
                      <a:pt x="2370397" y="2234972"/>
                      <a:pt x="2383190" y="2295110"/>
                      <a:pt x="2383190" y="2358236"/>
                    </a:cubicBezTo>
                    <a:cubicBezTo>
                      <a:pt x="2383190" y="2610741"/>
                      <a:pt x="2178495" y="2815436"/>
                      <a:pt x="1925990" y="2815436"/>
                    </a:cubicBezTo>
                    <a:cubicBezTo>
                      <a:pt x="1768174" y="2815436"/>
                      <a:pt x="1629035" y="2735477"/>
                      <a:pt x="1546872" y="2613861"/>
                    </a:cubicBezTo>
                    <a:lnTo>
                      <a:pt x="1505389" y="2537433"/>
                    </a:lnTo>
                    <a:lnTo>
                      <a:pt x="1287192" y="2654916"/>
                    </a:lnTo>
                    <a:lnTo>
                      <a:pt x="0" y="1961860"/>
                    </a:lnTo>
                    <a:lnTo>
                      <a:pt x="1" y="1961860"/>
                    </a:lnTo>
                    <a:lnTo>
                      <a:pt x="1" y="693056"/>
                    </a:lnTo>
                    <a:lnTo>
                      <a:pt x="0" y="693056"/>
                    </a:lnTo>
                    <a:close/>
                  </a:path>
                </a:pathLst>
              </a:custGeom>
              <a:solidFill>
                <a:srgbClr val="6496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66" name="Freeform: Shape 8"/>
              <p:cNvSpPr/>
              <p:nvPr/>
            </p:nvSpPr>
            <p:spPr>
              <a:xfrm>
                <a:off x="3630788" y="1471958"/>
                <a:ext cx="914828" cy="806335"/>
              </a:xfrm>
              <a:custGeom>
                <a:avLst/>
                <a:gdLst>
                  <a:gd name="connsiteX0" fmla="*/ 1993508 w 1993508"/>
                  <a:gd name="connsiteY0" fmla="*/ 0 h 1757088"/>
                  <a:gd name="connsiteX1" fmla="*/ 1993508 w 1993508"/>
                  <a:gd name="connsiteY1" fmla="*/ 903512 h 1757088"/>
                  <a:gd name="connsiteX2" fmla="*/ 1993507 w 1993508"/>
                  <a:gd name="connsiteY2" fmla="*/ 903512 h 1757088"/>
                  <a:gd name="connsiteX3" fmla="*/ 1726010 w 1993508"/>
                  <a:gd name="connsiteY3" fmla="*/ 1047539 h 1757088"/>
                  <a:gd name="connsiteX4" fmla="*/ 1766385 w 1993508"/>
                  <a:gd name="connsiteY4" fmla="*/ 1121925 h 1757088"/>
                  <a:gd name="connsiteX5" fmla="*/ 1802314 w 1993508"/>
                  <a:gd name="connsiteY5" fmla="*/ 1299888 h 1757088"/>
                  <a:gd name="connsiteX6" fmla="*/ 1345114 w 1993508"/>
                  <a:gd name="connsiteY6" fmla="*/ 1757088 h 1757088"/>
                  <a:gd name="connsiteX7" fmla="*/ 965996 w 1993508"/>
                  <a:gd name="connsiteY7" fmla="*/ 1555513 h 1757088"/>
                  <a:gd name="connsiteX8" fmla="*/ 924513 w 1993508"/>
                  <a:gd name="connsiteY8" fmla="*/ 1479085 h 1757088"/>
                  <a:gd name="connsiteX9" fmla="*/ 706316 w 1993508"/>
                  <a:gd name="connsiteY9" fmla="*/ 1596568 h 1757088"/>
                  <a:gd name="connsiteX10" fmla="*/ 0 w 1993508"/>
                  <a:gd name="connsiteY10" fmla="*/ 1216270 h 1757088"/>
                  <a:gd name="connsiteX11" fmla="*/ 3060 w 1993508"/>
                  <a:gd name="connsiteY11" fmla="*/ 1209917 h 1757088"/>
                  <a:gd name="connsiteX12" fmla="*/ 1803031 w 1993508"/>
                  <a:gd name="connsiteY12" fmla="*/ 9618 h 17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3508" h="1757088">
                    <a:moveTo>
                      <a:pt x="1993508" y="0"/>
                    </a:moveTo>
                    <a:lnTo>
                      <a:pt x="1993508" y="903512"/>
                    </a:lnTo>
                    <a:lnTo>
                      <a:pt x="1993507" y="903512"/>
                    </a:lnTo>
                    <a:lnTo>
                      <a:pt x="1726010" y="1047539"/>
                    </a:lnTo>
                    <a:lnTo>
                      <a:pt x="1766385" y="1121925"/>
                    </a:lnTo>
                    <a:cubicBezTo>
                      <a:pt x="1789521" y="1176624"/>
                      <a:pt x="1802314" y="1236762"/>
                      <a:pt x="1802314" y="1299888"/>
                    </a:cubicBezTo>
                    <a:cubicBezTo>
                      <a:pt x="1802314" y="1552393"/>
                      <a:pt x="1597619" y="1757088"/>
                      <a:pt x="1345114" y="1757088"/>
                    </a:cubicBezTo>
                    <a:cubicBezTo>
                      <a:pt x="1187298" y="1757088"/>
                      <a:pt x="1048159" y="1677129"/>
                      <a:pt x="965996" y="1555513"/>
                    </a:cubicBezTo>
                    <a:lnTo>
                      <a:pt x="924513" y="1479085"/>
                    </a:lnTo>
                    <a:lnTo>
                      <a:pt x="706316" y="1596568"/>
                    </a:lnTo>
                    <a:lnTo>
                      <a:pt x="0" y="1216270"/>
                    </a:lnTo>
                    <a:lnTo>
                      <a:pt x="3060" y="1209917"/>
                    </a:lnTo>
                    <a:cubicBezTo>
                      <a:pt x="359655" y="553485"/>
                      <a:pt x="1024331" y="88700"/>
                      <a:pt x="1803031" y="9618"/>
                    </a:cubicBezTo>
                    <a:close/>
                  </a:path>
                </a:pathLst>
              </a:custGeom>
              <a:solidFill>
                <a:schemeClr val="tx2">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67" name="Freeform: Shape 18"/>
              <p:cNvSpPr/>
              <p:nvPr/>
            </p:nvSpPr>
            <p:spPr>
              <a:xfrm>
                <a:off x="4014342" y="1762062"/>
                <a:ext cx="265857" cy="24176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2"/>
              </a:solidFill>
              <a:ln w="12700">
                <a:miter lim="400000"/>
              </a:ln>
            </p:spPr>
            <p:txBody>
              <a:bodyPr anchor="ctr"/>
              <a:lstStyle/>
              <a:p>
                <a:pPr algn="ctr"/>
                <a:endParaRPr sz="1865">
                  <a:solidFill>
                    <a:schemeClr val="bg1"/>
                  </a:solidFill>
                  <a:cs typeface="+mn-ea"/>
                  <a:sym typeface="+mn-lt"/>
                </a:endParaRPr>
              </a:p>
            </p:txBody>
          </p:sp>
          <p:sp>
            <p:nvSpPr>
              <p:cNvPr id="68" name="TextBox 27"/>
              <p:cNvSpPr txBox="1"/>
              <p:nvPr/>
            </p:nvSpPr>
            <p:spPr>
              <a:xfrm>
                <a:off x="3569665" y="1236180"/>
                <a:ext cx="523220" cy="484748"/>
              </a:xfrm>
              <a:prstGeom prst="rect">
                <a:avLst/>
              </a:prstGeom>
              <a:noFill/>
            </p:spPr>
            <p:txBody>
              <a:bodyPr wrap="none">
                <a:normAutofit fontScale="92500" lnSpcReduction="10000"/>
              </a:bodyPr>
              <a:lstStyle/>
              <a:p>
                <a:pPr algn="ctr"/>
                <a:r>
                  <a:rPr lang="en-US" sz="3200" dirty="0">
                    <a:solidFill>
                      <a:schemeClr val="bg1"/>
                    </a:solidFill>
                    <a:cs typeface="+mn-ea"/>
                    <a:sym typeface="+mn-lt"/>
                  </a:rPr>
                  <a:t>01</a:t>
                </a:r>
              </a:p>
            </p:txBody>
          </p:sp>
        </p:grpSp>
        <p:grpSp>
          <p:nvGrpSpPr>
            <p:cNvPr id="45" name="组合 44"/>
            <p:cNvGrpSpPr/>
            <p:nvPr/>
          </p:nvGrpSpPr>
          <p:grpSpPr>
            <a:xfrm>
              <a:off x="6631275" y="2566274"/>
              <a:ext cx="1854941" cy="1624469"/>
              <a:chOff x="4973456" y="1924705"/>
              <a:chExt cx="1391206" cy="1218352"/>
            </a:xfrm>
          </p:grpSpPr>
          <p:sp>
            <p:nvSpPr>
              <p:cNvPr id="61" name="Freeform: Shape 4"/>
              <p:cNvSpPr/>
              <p:nvPr/>
            </p:nvSpPr>
            <p:spPr>
              <a:xfrm>
                <a:off x="4973456" y="1924705"/>
                <a:ext cx="1391206" cy="1218352"/>
              </a:xfrm>
              <a:custGeom>
                <a:avLst/>
                <a:gdLst>
                  <a:gd name="connsiteX0" fmla="*/ 1744392 w 3031584"/>
                  <a:gd name="connsiteY0" fmla="*/ 0 h 2654916"/>
                  <a:gd name="connsiteX1" fmla="*/ 3031583 w 3031584"/>
                  <a:gd name="connsiteY1" fmla="*/ 693056 h 2654916"/>
                  <a:gd name="connsiteX2" fmla="*/ 3031584 w 3031584"/>
                  <a:gd name="connsiteY2" fmla="*/ 693056 h 2654916"/>
                  <a:gd name="connsiteX3" fmla="*/ 3031584 w 3031584"/>
                  <a:gd name="connsiteY3" fmla="*/ 1961860 h 2654916"/>
                  <a:gd name="connsiteX4" fmla="*/ 3031583 w 3031584"/>
                  <a:gd name="connsiteY4" fmla="*/ 1961860 h 2654916"/>
                  <a:gd name="connsiteX5" fmla="*/ 1744392 w 3031584"/>
                  <a:gd name="connsiteY5" fmla="*/ 2654916 h 2654916"/>
                  <a:gd name="connsiteX6" fmla="*/ 457200 w 3031584"/>
                  <a:gd name="connsiteY6" fmla="*/ 1961860 h 2654916"/>
                  <a:gd name="connsiteX7" fmla="*/ 457201 w 3031584"/>
                  <a:gd name="connsiteY7" fmla="*/ 1961860 h 2654916"/>
                  <a:gd name="connsiteX8" fmla="*/ 457201 w 3031584"/>
                  <a:gd name="connsiteY8" fmla="*/ 1784658 h 2654916"/>
                  <a:gd name="connsiteX9" fmla="*/ 457200 w 3031584"/>
                  <a:gd name="connsiteY9" fmla="*/ 1784658 h 2654916"/>
                  <a:gd name="connsiteX10" fmla="*/ 0 w 3031584"/>
                  <a:gd name="connsiteY10" fmla="*/ 1327458 h 2654916"/>
                  <a:gd name="connsiteX11" fmla="*/ 457200 w 3031584"/>
                  <a:gd name="connsiteY11" fmla="*/ 870258 h 2654916"/>
                  <a:gd name="connsiteX12" fmla="*/ 457201 w 3031584"/>
                  <a:gd name="connsiteY12" fmla="*/ 870258 h 2654916"/>
                  <a:gd name="connsiteX13" fmla="*/ 457201 w 3031584"/>
                  <a:gd name="connsiteY13" fmla="*/ 693056 h 2654916"/>
                  <a:gd name="connsiteX14" fmla="*/ 457200 w 3031584"/>
                  <a:gd name="connsiteY14" fmla="*/ 693056 h 26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1584" h="2654916">
                    <a:moveTo>
                      <a:pt x="1744392" y="0"/>
                    </a:moveTo>
                    <a:lnTo>
                      <a:pt x="3031583" y="693056"/>
                    </a:lnTo>
                    <a:lnTo>
                      <a:pt x="3031584" y="693056"/>
                    </a:lnTo>
                    <a:lnTo>
                      <a:pt x="3031584" y="1961860"/>
                    </a:lnTo>
                    <a:lnTo>
                      <a:pt x="3031583" y="1961860"/>
                    </a:lnTo>
                    <a:lnTo>
                      <a:pt x="1744392" y="2654916"/>
                    </a:lnTo>
                    <a:lnTo>
                      <a:pt x="457200" y="1961860"/>
                    </a:lnTo>
                    <a:lnTo>
                      <a:pt x="457201" y="1961860"/>
                    </a:lnTo>
                    <a:lnTo>
                      <a:pt x="457201" y="1784658"/>
                    </a:lnTo>
                    <a:lnTo>
                      <a:pt x="457200" y="1784658"/>
                    </a:lnTo>
                    <a:cubicBezTo>
                      <a:pt x="204695" y="1784658"/>
                      <a:pt x="0" y="1579963"/>
                      <a:pt x="0" y="1327458"/>
                    </a:cubicBezTo>
                    <a:cubicBezTo>
                      <a:pt x="0" y="1074953"/>
                      <a:pt x="204695" y="870258"/>
                      <a:pt x="457200" y="870258"/>
                    </a:cubicBezTo>
                    <a:lnTo>
                      <a:pt x="457201" y="870258"/>
                    </a:lnTo>
                    <a:lnTo>
                      <a:pt x="457201" y="693056"/>
                    </a:lnTo>
                    <a:lnTo>
                      <a:pt x="457200" y="693056"/>
                    </a:lnTo>
                    <a:close/>
                  </a:path>
                </a:pathLst>
              </a:custGeom>
              <a:solidFill>
                <a:srgbClr val="6496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62" name="Freeform: Shape 10"/>
              <p:cNvSpPr/>
              <p:nvPr/>
            </p:nvSpPr>
            <p:spPr>
              <a:xfrm>
                <a:off x="4973457" y="2062263"/>
                <a:ext cx="656432" cy="943237"/>
              </a:xfrm>
              <a:custGeom>
                <a:avLst/>
                <a:gdLst>
                  <a:gd name="connsiteX0" fmla="*/ 1187673 w 1430435"/>
                  <a:gd name="connsiteY0" fmla="*/ 0 h 2055413"/>
                  <a:gd name="connsiteX1" fmla="*/ 1248402 w 1430435"/>
                  <a:gd name="connsiteY1" fmla="*/ 126065 h 2055413"/>
                  <a:gd name="connsiteX2" fmla="*/ 1430435 w 1430435"/>
                  <a:gd name="connsiteY2" fmla="*/ 1027706 h 2055413"/>
                  <a:gd name="connsiteX3" fmla="*/ 1248402 w 1430435"/>
                  <a:gd name="connsiteY3" fmla="*/ 1929347 h 2055413"/>
                  <a:gd name="connsiteX4" fmla="*/ 1187673 w 1430435"/>
                  <a:gd name="connsiteY4" fmla="*/ 2055413 h 2055413"/>
                  <a:gd name="connsiteX5" fmla="*/ 457200 w 1430435"/>
                  <a:gd name="connsiteY5" fmla="*/ 1662108 h 2055413"/>
                  <a:gd name="connsiteX6" fmla="*/ 457201 w 1430435"/>
                  <a:gd name="connsiteY6" fmla="*/ 1662108 h 2055413"/>
                  <a:gd name="connsiteX7" fmla="*/ 457201 w 1430435"/>
                  <a:gd name="connsiteY7" fmla="*/ 1484906 h 2055413"/>
                  <a:gd name="connsiteX8" fmla="*/ 457200 w 1430435"/>
                  <a:gd name="connsiteY8" fmla="*/ 1484906 h 2055413"/>
                  <a:gd name="connsiteX9" fmla="*/ 0 w 1430435"/>
                  <a:gd name="connsiteY9" fmla="*/ 1027706 h 2055413"/>
                  <a:gd name="connsiteX10" fmla="*/ 457200 w 1430435"/>
                  <a:gd name="connsiteY10" fmla="*/ 570506 h 2055413"/>
                  <a:gd name="connsiteX11" fmla="*/ 457201 w 1430435"/>
                  <a:gd name="connsiteY11" fmla="*/ 570506 h 2055413"/>
                  <a:gd name="connsiteX12" fmla="*/ 457201 w 1430435"/>
                  <a:gd name="connsiteY12" fmla="*/ 393304 h 2055413"/>
                  <a:gd name="connsiteX13" fmla="*/ 457200 w 1430435"/>
                  <a:gd name="connsiteY13" fmla="*/ 393304 h 20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0435" h="2055413">
                    <a:moveTo>
                      <a:pt x="1187673" y="0"/>
                    </a:moveTo>
                    <a:lnTo>
                      <a:pt x="1248402" y="126065"/>
                    </a:lnTo>
                    <a:cubicBezTo>
                      <a:pt x="1365618" y="403194"/>
                      <a:pt x="1430435" y="707881"/>
                      <a:pt x="1430435" y="1027706"/>
                    </a:cubicBezTo>
                    <a:cubicBezTo>
                      <a:pt x="1430435" y="1347532"/>
                      <a:pt x="1365618" y="1652219"/>
                      <a:pt x="1248402" y="1929347"/>
                    </a:cubicBezTo>
                    <a:lnTo>
                      <a:pt x="1187673" y="2055413"/>
                    </a:lnTo>
                    <a:lnTo>
                      <a:pt x="457200" y="1662108"/>
                    </a:lnTo>
                    <a:lnTo>
                      <a:pt x="457201" y="1662108"/>
                    </a:lnTo>
                    <a:lnTo>
                      <a:pt x="457201" y="1484906"/>
                    </a:lnTo>
                    <a:lnTo>
                      <a:pt x="457200" y="1484906"/>
                    </a:lnTo>
                    <a:cubicBezTo>
                      <a:pt x="204695" y="1484906"/>
                      <a:pt x="0" y="1280211"/>
                      <a:pt x="0" y="1027706"/>
                    </a:cubicBezTo>
                    <a:cubicBezTo>
                      <a:pt x="0" y="775201"/>
                      <a:pt x="204695" y="570506"/>
                      <a:pt x="457200" y="570506"/>
                    </a:cubicBezTo>
                    <a:lnTo>
                      <a:pt x="457201" y="570506"/>
                    </a:lnTo>
                    <a:lnTo>
                      <a:pt x="457201" y="393304"/>
                    </a:lnTo>
                    <a:lnTo>
                      <a:pt x="457200" y="393304"/>
                    </a:lnTo>
                    <a:close/>
                  </a:path>
                </a:pathLst>
              </a:custGeom>
              <a:solidFill>
                <a:schemeClr val="tx2">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63" name="Freeform: Shape 17"/>
              <p:cNvSpPr/>
              <p:nvPr/>
            </p:nvSpPr>
            <p:spPr>
              <a:xfrm>
                <a:off x="5221860" y="2406014"/>
                <a:ext cx="265857" cy="241670"/>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bg2"/>
              </a:solidFill>
              <a:ln w="12700">
                <a:miter lim="400000"/>
              </a:ln>
            </p:spPr>
            <p:txBody>
              <a:bodyPr anchor="ctr"/>
              <a:lstStyle/>
              <a:p>
                <a:pPr algn="ctr"/>
                <a:endParaRPr sz="1865">
                  <a:solidFill>
                    <a:schemeClr val="bg1"/>
                  </a:solidFill>
                  <a:cs typeface="+mn-ea"/>
                  <a:sym typeface="+mn-lt"/>
                </a:endParaRPr>
              </a:p>
            </p:txBody>
          </p:sp>
          <p:sp>
            <p:nvSpPr>
              <p:cNvPr id="64" name="TextBox 28"/>
              <p:cNvSpPr txBox="1"/>
              <p:nvPr/>
            </p:nvSpPr>
            <p:spPr>
              <a:xfrm>
                <a:off x="5766335" y="2292022"/>
                <a:ext cx="523220" cy="484748"/>
              </a:xfrm>
              <a:prstGeom prst="rect">
                <a:avLst/>
              </a:prstGeom>
              <a:noFill/>
            </p:spPr>
            <p:txBody>
              <a:bodyPr wrap="none">
                <a:normAutofit fontScale="92500" lnSpcReduction="10000"/>
              </a:bodyPr>
              <a:lstStyle/>
              <a:p>
                <a:r>
                  <a:rPr lang="en-US" sz="3200" dirty="0">
                    <a:solidFill>
                      <a:schemeClr val="bg1"/>
                    </a:solidFill>
                    <a:cs typeface="+mn-ea"/>
                    <a:sym typeface="+mn-lt"/>
                  </a:rPr>
                  <a:t>03</a:t>
                </a:r>
              </a:p>
            </p:txBody>
          </p:sp>
        </p:grpSp>
        <p:grpSp>
          <p:nvGrpSpPr>
            <p:cNvPr id="46" name="组合 45"/>
            <p:cNvGrpSpPr/>
            <p:nvPr/>
          </p:nvGrpSpPr>
          <p:grpSpPr>
            <a:xfrm>
              <a:off x="3692162" y="2566274"/>
              <a:ext cx="1837532" cy="1624469"/>
              <a:chOff x="2769121" y="1924705"/>
              <a:chExt cx="1378149" cy="1218352"/>
            </a:xfrm>
          </p:grpSpPr>
          <p:sp>
            <p:nvSpPr>
              <p:cNvPr id="57" name="Freeform: Shape 5"/>
              <p:cNvSpPr/>
              <p:nvPr/>
            </p:nvSpPr>
            <p:spPr>
              <a:xfrm>
                <a:off x="2769121" y="1924705"/>
                <a:ext cx="1378149" cy="1218352"/>
              </a:xfrm>
              <a:custGeom>
                <a:avLst/>
                <a:gdLst>
                  <a:gd name="connsiteX0" fmla="*/ 1287192 w 3003132"/>
                  <a:gd name="connsiteY0" fmla="*/ 0 h 2654916"/>
                  <a:gd name="connsiteX1" fmla="*/ 2574383 w 3003132"/>
                  <a:gd name="connsiteY1" fmla="*/ 693056 h 2654916"/>
                  <a:gd name="connsiteX2" fmla="*/ 2574384 w 3003132"/>
                  <a:gd name="connsiteY2" fmla="*/ 693056 h 2654916"/>
                  <a:gd name="connsiteX3" fmla="*/ 2574384 w 3003132"/>
                  <a:gd name="connsiteY3" fmla="*/ 853922 h 2654916"/>
                  <a:gd name="connsiteX4" fmla="*/ 2638074 w 3003132"/>
                  <a:gd name="connsiteY4" fmla="*/ 860343 h 2654916"/>
                  <a:gd name="connsiteX5" fmla="*/ 3003132 w 3003132"/>
                  <a:gd name="connsiteY5" fmla="*/ 1308254 h 2654916"/>
                  <a:gd name="connsiteX6" fmla="*/ 2638074 w 3003132"/>
                  <a:gd name="connsiteY6" fmla="*/ 1756166 h 2654916"/>
                  <a:gd name="connsiteX7" fmla="*/ 2574384 w 3003132"/>
                  <a:gd name="connsiteY7" fmla="*/ 1762586 h 2654916"/>
                  <a:gd name="connsiteX8" fmla="*/ 2574384 w 3003132"/>
                  <a:gd name="connsiteY8" fmla="*/ 1961860 h 2654916"/>
                  <a:gd name="connsiteX9" fmla="*/ 2574383 w 3003132"/>
                  <a:gd name="connsiteY9" fmla="*/ 1961860 h 2654916"/>
                  <a:gd name="connsiteX10" fmla="*/ 1287192 w 3003132"/>
                  <a:gd name="connsiteY10" fmla="*/ 2654916 h 2654916"/>
                  <a:gd name="connsiteX11" fmla="*/ 0 w 3003132"/>
                  <a:gd name="connsiteY11" fmla="*/ 1961860 h 2654916"/>
                  <a:gd name="connsiteX12" fmla="*/ 1 w 3003132"/>
                  <a:gd name="connsiteY12" fmla="*/ 1961860 h 2654916"/>
                  <a:gd name="connsiteX13" fmla="*/ 1 w 3003132"/>
                  <a:gd name="connsiteY13" fmla="*/ 693056 h 2654916"/>
                  <a:gd name="connsiteX14" fmla="*/ 0 w 3003132"/>
                  <a:gd name="connsiteY14" fmla="*/ 693056 h 26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3132" h="2654916">
                    <a:moveTo>
                      <a:pt x="1287192" y="0"/>
                    </a:moveTo>
                    <a:lnTo>
                      <a:pt x="2574383" y="693056"/>
                    </a:lnTo>
                    <a:lnTo>
                      <a:pt x="2574384" y="693056"/>
                    </a:lnTo>
                    <a:lnTo>
                      <a:pt x="2574384" y="853922"/>
                    </a:lnTo>
                    <a:lnTo>
                      <a:pt x="2638074" y="860343"/>
                    </a:lnTo>
                    <a:cubicBezTo>
                      <a:pt x="2846412" y="902975"/>
                      <a:pt x="3003132" y="1087312"/>
                      <a:pt x="3003132" y="1308254"/>
                    </a:cubicBezTo>
                    <a:cubicBezTo>
                      <a:pt x="3003132" y="1529196"/>
                      <a:pt x="2846412" y="1713533"/>
                      <a:pt x="2638074" y="1756166"/>
                    </a:cubicBezTo>
                    <a:lnTo>
                      <a:pt x="2574384" y="1762586"/>
                    </a:lnTo>
                    <a:lnTo>
                      <a:pt x="2574384" y="1961860"/>
                    </a:lnTo>
                    <a:lnTo>
                      <a:pt x="2574383" y="1961860"/>
                    </a:lnTo>
                    <a:lnTo>
                      <a:pt x="1287192" y="2654916"/>
                    </a:lnTo>
                    <a:lnTo>
                      <a:pt x="0" y="1961860"/>
                    </a:lnTo>
                    <a:lnTo>
                      <a:pt x="1" y="1961860"/>
                    </a:lnTo>
                    <a:lnTo>
                      <a:pt x="1" y="693056"/>
                    </a:lnTo>
                    <a:lnTo>
                      <a:pt x="0" y="693056"/>
                    </a:lnTo>
                    <a:close/>
                  </a:path>
                </a:pathLst>
              </a:custGeom>
              <a:solidFill>
                <a:srgbClr val="6496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58" name="Freeform: Shape 12"/>
              <p:cNvSpPr/>
              <p:nvPr/>
            </p:nvSpPr>
            <p:spPr>
              <a:xfrm>
                <a:off x="3503894" y="2062263"/>
                <a:ext cx="643375" cy="943238"/>
              </a:xfrm>
              <a:custGeom>
                <a:avLst/>
                <a:gdLst>
                  <a:gd name="connsiteX0" fmla="*/ 242762 w 1401984"/>
                  <a:gd name="connsiteY0" fmla="*/ 0 h 2055414"/>
                  <a:gd name="connsiteX1" fmla="*/ 973235 w 1401984"/>
                  <a:gd name="connsiteY1" fmla="*/ 393305 h 2055414"/>
                  <a:gd name="connsiteX2" fmla="*/ 973236 w 1401984"/>
                  <a:gd name="connsiteY2" fmla="*/ 393305 h 2055414"/>
                  <a:gd name="connsiteX3" fmla="*/ 973236 w 1401984"/>
                  <a:gd name="connsiteY3" fmla="*/ 554171 h 2055414"/>
                  <a:gd name="connsiteX4" fmla="*/ 1036926 w 1401984"/>
                  <a:gd name="connsiteY4" fmla="*/ 560592 h 2055414"/>
                  <a:gd name="connsiteX5" fmla="*/ 1401984 w 1401984"/>
                  <a:gd name="connsiteY5" fmla="*/ 1008503 h 2055414"/>
                  <a:gd name="connsiteX6" fmla="*/ 1036926 w 1401984"/>
                  <a:gd name="connsiteY6" fmla="*/ 1456415 h 2055414"/>
                  <a:gd name="connsiteX7" fmla="*/ 973236 w 1401984"/>
                  <a:gd name="connsiteY7" fmla="*/ 1462835 h 2055414"/>
                  <a:gd name="connsiteX8" fmla="*/ 973236 w 1401984"/>
                  <a:gd name="connsiteY8" fmla="*/ 1662109 h 2055414"/>
                  <a:gd name="connsiteX9" fmla="*/ 973235 w 1401984"/>
                  <a:gd name="connsiteY9" fmla="*/ 1662109 h 2055414"/>
                  <a:gd name="connsiteX10" fmla="*/ 242762 w 1401984"/>
                  <a:gd name="connsiteY10" fmla="*/ 2055414 h 2055414"/>
                  <a:gd name="connsiteX11" fmla="*/ 182033 w 1401984"/>
                  <a:gd name="connsiteY11" fmla="*/ 1929348 h 2055414"/>
                  <a:gd name="connsiteX12" fmla="*/ 0 w 1401984"/>
                  <a:gd name="connsiteY12" fmla="*/ 1027707 h 2055414"/>
                  <a:gd name="connsiteX13" fmla="*/ 182033 w 1401984"/>
                  <a:gd name="connsiteY13" fmla="*/ 126066 h 205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984" h="2055414">
                    <a:moveTo>
                      <a:pt x="242762" y="0"/>
                    </a:moveTo>
                    <a:lnTo>
                      <a:pt x="973235" y="393305"/>
                    </a:lnTo>
                    <a:lnTo>
                      <a:pt x="973236" y="393305"/>
                    </a:lnTo>
                    <a:lnTo>
                      <a:pt x="973236" y="554171"/>
                    </a:lnTo>
                    <a:lnTo>
                      <a:pt x="1036926" y="560592"/>
                    </a:lnTo>
                    <a:cubicBezTo>
                      <a:pt x="1245264" y="603224"/>
                      <a:pt x="1401984" y="787561"/>
                      <a:pt x="1401984" y="1008503"/>
                    </a:cubicBezTo>
                    <a:cubicBezTo>
                      <a:pt x="1401984" y="1229445"/>
                      <a:pt x="1245264" y="1413782"/>
                      <a:pt x="1036926" y="1456415"/>
                    </a:cubicBezTo>
                    <a:lnTo>
                      <a:pt x="973236" y="1462835"/>
                    </a:lnTo>
                    <a:lnTo>
                      <a:pt x="973236" y="1662109"/>
                    </a:lnTo>
                    <a:lnTo>
                      <a:pt x="973235" y="1662109"/>
                    </a:lnTo>
                    <a:lnTo>
                      <a:pt x="242762" y="2055414"/>
                    </a:lnTo>
                    <a:lnTo>
                      <a:pt x="182033" y="1929348"/>
                    </a:lnTo>
                    <a:cubicBezTo>
                      <a:pt x="64818" y="1652220"/>
                      <a:pt x="0" y="1347533"/>
                      <a:pt x="0" y="1027707"/>
                    </a:cubicBezTo>
                    <a:cubicBezTo>
                      <a:pt x="0" y="707882"/>
                      <a:pt x="64818" y="403195"/>
                      <a:pt x="182033" y="126066"/>
                    </a:cubicBezTo>
                    <a:close/>
                  </a:path>
                </a:pathLst>
              </a:custGeom>
              <a:solidFill>
                <a:schemeClr val="tx2">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59" name="Freeform: Shape 14"/>
              <p:cNvSpPr/>
              <p:nvPr/>
            </p:nvSpPr>
            <p:spPr>
              <a:xfrm>
                <a:off x="3655133" y="2395170"/>
                <a:ext cx="265857" cy="25979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2"/>
              </a:solidFill>
              <a:ln w="12700">
                <a:miter lim="400000"/>
              </a:ln>
            </p:spPr>
            <p:txBody>
              <a:bodyPr anchor="ctr"/>
              <a:lstStyle/>
              <a:p>
                <a:pPr algn="ctr"/>
                <a:endParaRPr sz="1865">
                  <a:solidFill>
                    <a:schemeClr val="bg1"/>
                  </a:solidFill>
                  <a:cs typeface="+mn-ea"/>
                  <a:sym typeface="+mn-lt"/>
                </a:endParaRPr>
              </a:p>
            </p:txBody>
          </p:sp>
          <p:sp>
            <p:nvSpPr>
              <p:cNvPr id="60" name="TextBox 29"/>
              <p:cNvSpPr txBox="1"/>
              <p:nvPr/>
            </p:nvSpPr>
            <p:spPr>
              <a:xfrm>
                <a:off x="2856472" y="2345162"/>
                <a:ext cx="523220" cy="484748"/>
              </a:xfrm>
              <a:prstGeom prst="rect">
                <a:avLst/>
              </a:prstGeom>
              <a:noFill/>
            </p:spPr>
            <p:txBody>
              <a:bodyPr wrap="none">
                <a:normAutofit fontScale="92500" lnSpcReduction="10000"/>
              </a:bodyPr>
              <a:lstStyle/>
              <a:p>
                <a:r>
                  <a:rPr lang="en-US" sz="3200" dirty="0">
                    <a:solidFill>
                      <a:schemeClr val="bg1"/>
                    </a:solidFill>
                    <a:cs typeface="+mn-ea"/>
                    <a:sym typeface="+mn-lt"/>
                  </a:rPr>
                  <a:t>06</a:t>
                </a:r>
              </a:p>
            </p:txBody>
          </p:sp>
        </p:grpSp>
        <p:grpSp>
          <p:nvGrpSpPr>
            <p:cNvPr id="47" name="组合 46"/>
            <p:cNvGrpSpPr/>
            <p:nvPr/>
          </p:nvGrpSpPr>
          <p:grpSpPr>
            <a:xfrm>
              <a:off x="4485629" y="3695792"/>
              <a:ext cx="1575193" cy="1746187"/>
              <a:chOff x="3364221" y="2771844"/>
              <a:chExt cx="1181395" cy="1309640"/>
            </a:xfrm>
          </p:grpSpPr>
          <p:sp>
            <p:nvSpPr>
              <p:cNvPr id="53" name="Freeform: Shape 6"/>
              <p:cNvSpPr/>
              <p:nvPr/>
            </p:nvSpPr>
            <p:spPr>
              <a:xfrm>
                <a:off x="3364221" y="2771844"/>
                <a:ext cx="1181395" cy="1309640"/>
              </a:xfrm>
              <a:custGeom>
                <a:avLst/>
                <a:gdLst>
                  <a:gd name="connsiteX0" fmla="*/ 1920719 w 2574384"/>
                  <a:gd name="connsiteY0" fmla="*/ 0 h 2853844"/>
                  <a:gd name="connsiteX1" fmla="*/ 2377919 w 2574384"/>
                  <a:gd name="connsiteY1" fmla="*/ 457200 h 2853844"/>
                  <a:gd name="connsiteX2" fmla="*/ 2299837 w 2574384"/>
                  <a:gd name="connsiteY2" fmla="*/ 712825 h 2853844"/>
                  <a:gd name="connsiteX3" fmla="*/ 2281934 w 2574384"/>
                  <a:gd name="connsiteY3" fmla="*/ 734523 h 2853844"/>
                  <a:gd name="connsiteX4" fmla="*/ 2574383 w 2574384"/>
                  <a:gd name="connsiteY4" fmla="*/ 891985 h 2853844"/>
                  <a:gd name="connsiteX5" fmla="*/ 2574384 w 2574384"/>
                  <a:gd name="connsiteY5" fmla="*/ 891985 h 2853844"/>
                  <a:gd name="connsiteX6" fmla="*/ 2574384 w 2574384"/>
                  <a:gd name="connsiteY6" fmla="*/ 2160788 h 2853844"/>
                  <a:gd name="connsiteX7" fmla="*/ 2574383 w 2574384"/>
                  <a:gd name="connsiteY7" fmla="*/ 2160788 h 2853844"/>
                  <a:gd name="connsiteX8" fmla="*/ 1287192 w 2574384"/>
                  <a:gd name="connsiteY8" fmla="*/ 2853844 h 2853844"/>
                  <a:gd name="connsiteX9" fmla="*/ 0 w 2574384"/>
                  <a:gd name="connsiteY9" fmla="*/ 2160788 h 2853844"/>
                  <a:gd name="connsiteX10" fmla="*/ 1 w 2574384"/>
                  <a:gd name="connsiteY10" fmla="*/ 2160788 h 2853844"/>
                  <a:gd name="connsiteX11" fmla="*/ 1 w 2574384"/>
                  <a:gd name="connsiteY11" fmla="*/ 891985 h 2853844"/>
                  <a:gd name="connsiteX12" fmla="*/ 0 w 2574384"/>
                  <a:gd name="connsiteY12" fmla="*/ 891985 h 2853844"/>
                  <a:gd name="connsiteX13" fmla="*/ 1287192 w 2574384"/>
                  <a:gd name="connsiteY13" fmla="*/ 198928 h 2853844"/>
                  <a:gd name="connsiteX14" fmla="*/ 1490412 w 2574384"/>
                  <a:gd name="connsiteY14" fmla="*/ 308347 h 2853844"/>
                  <a:gd name="connsiteX15" fmla="*/ 1499448 w 2574384"/>
                  <a:gd name="connsiteY15" fmla="*/ 279237 h 2853844"/>
                  <a:gd name="connsiteX16" fmla="*/ 1920719 w 2574384"/>
                  <a:gd name="connsiteY16" fmla="*/ 0 h 285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4384" h="2853844">
                    <a:moveTo>
                      <a:pt x="1920719" y="0"/>
                    </a:moveTo>
                    <a:cubicBezTo>
                      <a:pt x="2173224" y="0"/>
                      <a:pt x="2377919" y="204695"/>
                      <a:pt x="2377919" y="457200"/>
                    </a:cubicBezTo>
                    <a:cubicBezTo>
                      <a:pt x="2377919" y="551890"/>
                      <a:pt x="2349134" y="639856"/>
                      <a:pt x="2299837" y="712825"/>
                    </a:cubicBezTo>
                    <a:lnTo>
                      <a:pt x="2281934" y="734523"/>
                    </a:lnTo>
                    <a:lnTo>
                      <a:pt x="2574383" y="891985"/>
                    </a:lnTo>
                    <a:lnTo>
                      <a:pt x="2574384" y="891985"/>
                    </a:lnTo>
                    <a:lnTo>
                      <a:pt x="2574384" y="2160788"/>
                    </a:lnTo>
                    <a:lnTo>
                      <a:pt x="2574383" y="2160788"/>
                    </a:lnTo>
                    <a:lnTo>
                      <a:pt x="1287192" y="2853844"/>
                    </a:lnTo>
                    <a:lnTo>
                      <a:pt x="0" y="2160788"/>
                    </a:lnTo>
                    <a:lnTo>
                      <a:pt x="1" y="2160788"/>
                    </a:lnTo>
                    <a:lnTo>
                      <a:pt x="1" y="891985"/>
                    </a:lnTo>
                    <a:lnTo>
                      <a:pt x="0" y="891985"/>
                    </a:lnTo>
                    <a:lnTo>
                      <a:pt x="1287192" y="198928"/>
                    </a:lnTo>
                    <a:lnTo>
                      <a:pt x="1490412" y="308347"/>
                    </a:lnTo>
                    <a:lnTo>
                      <a:pt x="1499448" y="279237"/>
                    </a:lnTo>
                    <a:cubicBezTo>
                      <a:pt x="1568855" y="115141"/>
                      <a:pt x="1731340" y="0"/>
                      <a:pt x="1920719" y="0"/>
                    </a:cubicBezTo>
                    <a:close/>
                  </a:path>
                </a:pathLst>
              </a:custGeom>
              <a:solidFill>
                <a:srgbClr val="6496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54" name="Freeform: Shape 13"/>
              <p:cNvSpPr/>
              <p:nvPr/>
            </p:nvSpPr>
            <p:spPr>
              <a:xfrm>
                <a:off x="3630788" y="2771844"/>
                <a:ext cx="914828" cy="823961"/>
              </a:xfrm>
              <a:custGeom>
                <a:avLst/>
                <a:gdLst>
                  <a:gd name="connsiteX0" fmla="*/ 1339843 w 1993508"/>
                  <a:gd name="connsiteY0" fmla="*/ 0 h 1795496"/>
                  <a:gd name="connsiteX1" fmla="*/ 1797043 w 1993508"/>
                  <a:gd name="connsiteY1" fmla="*/ 457200 h 1795496"/>
                  <a:gd name="connsiteX2" fmla="*/ 1718961 w 1993508"/>
                  <a:gd name="connsiteY2" fmla="*/ 712825 h 1795496"/>
                  <a:gd name="connsiteX3" fmla="*/ 1701058 w 1993508"/>
                  <a:gd name="connsiteY3" fmla="*/ 734523 h 1795496"/>
                  <a:gd name="connsiteX4" fmla="*/ 1993507 w 1993508"/>
                  <a:gd name="connsiteY4" fmla="*/ 891985 h 1795496"/>
                  <a:gd name="connsiteX5" fmla="*/ 1993508 w 1993508"/>
                  <a:gd name="connsiteY5" fmla="*/ 891985 h 1795496"/>
                  <a:gd name="connsiteX6" fmla="*/ 1993508 w 1993508"/>
                  <a:gd name="connsiteY6" fmla="*/ 1795496 h 1795496"/>
                  <a:gd name="connsiteX7" fmla="*/ 1803031 w 1993508"/>
                  <a:gd name="connsiteY7" fmla="*/ 1785878 h 1795496"/>
                  <a:gd name="connsiteX8" fmla="*/ 3060 w 1993508"/>
                  <a:gd name="connsiteY8" fmla="*/ 585580 h 1795496"/>
                  <a:gd name="connsiteX9" fmla="*/ 0 w 1993508"/>
                  <a:gd name="connsiteY9" fmla="*/ 579227 h 1795496"/>
                  <a:gd name="connsiteX10" fmla="*/ 706316 w 1993508"/>
                  <a:gd name="connsiteY10" fmla="*/ 198928 h 1795496"/>
                  <a:gd name="connsiteX11" fmla="*/ 909536 w 1993508"/>
                  <a:gd name="connsiteY11" fmla="*/ 308347 h 1795496"/>
                  <a:gd name="connsiteX12" fmla="*/ 918572 w 1993508"/>
                  <a:gd name="connsiteY12" fmla="*/ 279237 h 1795496"/>
                  <a:gd name="connsiteX13" fmla="*/ 1339843 w 1993508"/>
                  <a:gd name="connsiteY13" fmla="*/ 0 h 179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3508" h="1795496">
                    <a:moveTo>
                      <a:pt x="1339843" y="0"/>
                    </a:moveTo>
                    <a:cubicBezTo>
                      <a:pt x="1592348" y="0"/>
                      <a:pt x="1797043" y="204695"/>
                      <a:pt x="1797043" y="457200"/>
                    </a:cubicBezTo>
                    <a:cubicBezTo>
                      <a:pt x="1797043" y="551890"/>
                      <a:pt x="1768258" y="639856"/>
                      <a:pt x="1718961" y="712825"/>
                    </a:cubicBezTo>
                    <a:lnTo>
                      <a:pt x="1701058" y="734523"/>
                    </a:lnTo>
                    <a:lnTo>
                      <a:pt x="1993507" y="891985"/>
                    </a:lnTo>
                    <a:lnTo>
                      <a:pt x="1993508" y="891985"/>
                    </a:lnTo>
                    <a:lnTo>
                      <a:pt x="1993508" y="1795496"/>
                    </a:lnTo>
                    <a:lnTo>
                      <a:pt x="1803031" y="1785878"/>
                    </a:lnTo>
                    <a:cubicBezTo>
                      <a:pt x="1024331" y="1706797"/>
                      <a:pt x="359655" y="1242012"/>
                      <a:pt x="3060" y="585580"/>
                    </a:cubicBezTo>
                    <a:lnTo>
                      <a:pt x="0" y="579227"/>
                    </a:lnTo>
                    <a:lnTo>
                      <a:pt x="706316" y="198928"/>
                    </a:lnTo>
                    <a:lnTo>
                      <a:pt x="909536" y="308347"/>
                    </a:lnTo>
                    <a:lnTo>
                      <a:pt x="918572" y="279237"/>
                    </a:lnTo>
                    <a:cubicBezTo>
                      <a:pt x="987979" y="115141"/>
                      <a:pt x="1150464" y="0"/>
                      <a:pt x="1339843" y="0"/>
                    </a:cubicBezTo>
                    <a:close/>
                  </a:path>
                </a:pathLst>
              </a:custGeom>
              <a:solidFill>
                <a:schemeClr val="tx2">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55" name="Freeform: Shape 19"/>
              <p:cNvSpPr/>
              <p:nvPr/>
            </p:nvSpPr>
            <p:spPr>
              <a:xfrm>
                <a:off x="4013415" y="3075072"/>
                <a:ext cx="265858" cy="217502"/>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2"/>
              </a:solidFill>
              <a:ln w="12700">
                <a:miter lim="400000"/>
              </a:ln>
            </p:spPr>
            <p:txBody>
              <a:bodyPr anchor="ctr"/>
              <a:lstStyle/>
              <a:p>
                <a:pPr algn="ctr"/>
                <a:endParaRPr sz="1865">
                  <a:solidFill>
                    <a:schemeClr val="bg1"/>
                  </a:solidFill>
                  <a:cs typeface="+mn-ea"/>
                  <a:sym typeface="+mn-lt"/>
                </a:endParaRPr>
              </a:p>
            </p:txBody>
          </p:sp>
          <p:sp>
            <p:nvSpPr>
              <p:cNvPr id="56" name="TextBox 30"/>
              <p:cNvSpPr txBox="1"/>
              <p:nvPr/>
            </p:nvSpPr>
            <p:spPr>
              <a:xfrm>
                <a:off x="3648653" y="3463038"/>
                <a:ext cx="523220" cy="484748"/>
              </a:xfrm>
              <a:prstGeom prst="rect">
                <a:avLst/>
              </a:prstGeom>
              <a:noFill/>
            </p:spPr>
            <p:txBody>
              <a:bodyPr wrap="none">
                <a:normAutofit fontScale="92500" lnSpcReduction="10000"/>
              </a:bodyPr>
              <a:lstStyle/>
              <a:p>
                <a:r>
                  <a:rPr lang="en-US" sz="3200" dirty="0">
                    <a:solidFill>
                      <a:schemeClr val="bg1"/>
                    </a:solidFill>
                    <a:cs typeface="+mn-ea"/>
                    <a:sym typeface="+mn-lt"/>
                  </a:rPr>
                  <a:t>05</a:t>
                </a:r>
              </a:p>
            </p:txBody>
          </p:sp>
        </p:grpSp>
        <p:grpSp>
          <p:nvGrpSpPr>
            <p:cNvPr id="48" name="组合 47"/>
            <p:cNvGrpSpPr/>
            <p:nvPr/>
          </p:nvGrpSpPr>
          <p:grpSpPr>
            <a:xfrm>
              <a:off x="6113254" y="3695792"/>
              <a:ext cx="1575193" cy="1746187"/>
              <a:chOff x="4584940" y="2771844"/>
              <a:chExt cx="1181395" cy="1309640"/>
            </a:xfrm>
          </p:grpSpPr>
          <p:sp>
            <p:nvSpPr>
              <p:cNvPr id="49" name="Freeform: Shape 7"/>
              <p:cNvSpPr/>
              <p:nvPr/>
            </p:nvSpPr>
            <p:spPr>
              <a:xfrm>
                <a:off x="4584940" y="2771844"/>
                <a:ext cx="1181395" cy="1309640"/>
              </a:xfrm>
              <a:custGeom>
                <a:avLst/>
                <a:gdLst>
                  <a:gd name="connsiteX0" fmla="*/ 651909 w 2574384"/>
                  <a:gd name="connsiteY0" fmla="*/ 0 h 2853844"/>
                  <a:gd name="connsiteX1" fmla="*/ 1073180 w 2574384"/>
                  <a:gd name="connsiteY1" fmla="*/ 279237 h 2853844"/>
                  <a:gd name="connsiteX2" fmla="*/ 1082468 w 2574384"/>
                  <a:gd name="connsiteY2" fmla="*/ 309157 h 2853844"/>
                  <a:gd name="connsiteX3" fmla="*/ 1287192 w 2574384"/>
                  <a:gd name="connsiteY3" fmla="*/ 198928 h 2853844"/>
                  <a:gd name="connsiteX4" fmla="*/ 2574383 w 2574384"/>
                  <a:gd name="connsiteY4" fmla="*/ 891985 h 2853844"/>
                  <a:gd name="connsiteX5" fmla="*/ 2574384 w 2574384"/>
                  <a:gd name="connsiteY5" fmla="*/ 891985 h 2853844"/>
                  <a:gd name="connsiteX6" fmla="*/ 2574384 w 2574384"/>
                  <a:gd name="connsiteY6" fmla="*/ 2160788 h 2853844"/>
                  <a:gd name="connsiteX7" fmla="*/ 2574383 w 2574384"/>
                  <a:gd name="connsiteY7" fmla="*/ 2160788 h 2853844"/>
                  <a:gd name="connsiteX8" fmla="*/ 1287192 w 2574384"/>
                  <a:gd name="connsiteY8" fmla="*/ 2853844 h 2853844"/>
                  <a:gd name="connsiteX9" fmla="*/ 0 w 2574384"/>
                  <a:gd name="connsiteY9" fmla="*/ 2160788 h 2853844"/>
                  <a:gd name="connsiteX10" fmla="*/ 1 w 2574384"/>
                  <a:gd name="connsiteY10" fmla="*/ 2160788 h 2853844"/>
                  <a:gd name="connsiteX11" fmla="*/ 1 w 2574384"/>
                  <a:gd name="connsiteY11" fmla="*/ 891985 h 2853844"/>
                  <a:gd name="connsiteX12" fmla="*/ 0 w 2574384"/>
                  <a:gd name="connsiteY12" fmla="*/ 891985 h 2853844"/>
                  <a:gd name="connsiteX13" fmla="*/ 291234 w 2574384"/>
                  <a:gd name="connsiteY13" fmla="*/ 735177 h 2853844"/>
                  <a:gd name="connsiteX14" fmla="*/ 272791 w 2574384"/>
                  <a:gd name="connsiteY14" fmla="*/ 712825 h 2853844"/>
                  <a:gd name="connsiteX15" fmla="*/ 194709 w 2574384"/>
                  <a:gd name="connsiteY15" fmla="*/ 457200 h 2853844"/>
                  <a:gd name="connsiteX16" fmla="*/ 651909 w 2574384"/>
                  <a:gd name="connsiteY16" fmla="*/ 0 h 285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4384" h="2853844">
                    <a:moveTo>
                      <a:pt x="651909" y="0"/>
                    </a:moveTo>
                    <a:cubicBezTo>
                      <a:pt x="841288" y="0"/>
                      <a:pt x="1003773" y="115141"/>
                      <a:pt x="1073180" y="279237"/>
                    </a:cubicBezTo>
                    <a:lnTo>
                      <a:pt x="1082468" y="309157"/>
                    </a:lnTo>
                    <a:lnTo>
                      <a:pt x="1287192" y="198928"/>
                    </a:lnTo>
                    <a:lnTo>
                      <a:pt x="2574383" y="891985"/>
                    </a:lnTo>
                    <a:lnTo>
                      <a:pt x="2574384" y="891985"/>
                    </a:lnTo>
                    <a:lnTo>
                      <a:pt x="2574384" y="2160788"/>
                    </a:lnTo>
                    <a:lnTo>
                      <a:pt x="2574383" y="2160788"/>
                    </a:lnTo>
                    <a:lnTo>
                      <a:pt x="1287192" y="2853844"/>
                    </a:lnTo>
                    <a:lnTo>
                      <a:pt x="0" y="2160788"/>
                    </a:lnTo>
                    <a:lnTo>
                      <a:pt x="1" y="2160788"/>
                    </a:lnTo>
                    <a:lnTo>
                      <a:pt x="1" y="891985"/>
                    </a:lnTo>
                    <a:lnTo>
                      <a:pt x="0" y="891985"/>
                    </a:lnTo>
                    <a:lnTo>
                      <a:pt x="291234" y="735177"/>
                    </a:lnTo>
                    <a:lnTo>
                      <a:pt x="272791" y="712825"/>
                    </a:lnTo>
                    <a:cubicBezTo>
                      <a:pt x="223494" y="639856"/>
                      <a:pt x="194709" y="551890"/>
                      <a:pt x="194709" y="457200"/>
                    </a:cubicBezTo>
                    <a:cubicBezTo>
                      <a:pt x="194709" y="204695"/>
                      <a:pt x="399404" y="0"/>
                      <a:pt x="651909" y="0"/>
                    </a:cubicBezTo>
                    <a:close/>
                  </a:path>
                </a:pathLst>
              </a:custGeom>
              <a:solidFill>
                <a:srgbClr val="6496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50" name="Freeform: Shape 11"/>
              <p:cNvSpPr/>
              <p:nvPr/>
            </p:nvSpPr>
            <p:spPr>
              <a:xfrm>
                <a:off x="4584940" y="2771844"/>
                <a:ext cx="917390" cy="824123"/>
              </a:xfrm>
              <a:custGeom>
                <a:avLst/>
                <a:gdLst>
                  <a:gd name="connsiteX0" fmla="*/ 651909 w 1999090"/>
                  <a:gd name="connsiteY0" fmla="*/ 0 h 1795851"/>
                  <a:gd name="connsiteX1" fmla="*/ 1073180 w 1999090"/>
                  <a:gd name="connsiteY1" fmla="*/ 279237 h 1795851"/>
                  <a:gd name="connsiteX2" fmla="*/ 1082468 w 1999090"/>
                  <a:gd name="connsiteY2" fmla="*/ 309157 h 1795851"/>
                  <a:gd name="connsiteX3" fmla="*/ 1287192 w 1999090"/>
                  <a:gd name="connsiteY3" fmla="*/ 198928 h 1795851"/>
                  <a:gd name="connsiteX4" fmla="*/ 1999090 w 1999090"/>
                  <a:gd name="connsiteY4" fmla="*/ 582232 h 1795851"/>
                  <a:gd name="connsiteX5" fmla="*/ 1997477 w 1999090"/>
                  <a:gd name="connsiteY5" fmla="*/ 585580 h 1795851"/>
                  <a:gd name="connsiteX6" fmla="*/ 197506 w 1999090"/>
                  <a:gd name="connsiteY6" fmla="*/ 1785878 h 1795851"/>
                  <a:gd name="connsiteX7" fmla="*/ 1 w 1999090"/>
                  <a:gd name="connsiteY7" fmla="*/ 1795851 h 1795851"/>
                  <a:gd name="connsiteX8" fmla="*/ 1 w 1999090"/>
                  <a:gd name="connsiteY8" fmla="*/ 891985 h 1795851"/>
                  <a:gd name="connsiteX9" fmla="*/ 0 w 1999090"/>
                  <a:gd name="connsiteY9" fmla="*/ 891985 h 1795851"/>
                  <a:gd name="connsiteX10" fmla="*/ 291234 w 1999090"/>
                  <a:gd name="connsiteY10" fmla="*/ 735177 h 1795851"/>
                  <a:gd name="connsiteX11" fmla="*/ 272791 w 1999090"/>
                  <a:gd name="connsiteY11" fmla="*/ 712825 h 1795851"/>
                  <a:gd name="connsiteX12" fmla="*/ 194709 w 1999090"/>
                  <a:gd name="connsiteY12" fmla="*/ 457200 h 1795851"/>
                  <a:gd name="connsiteX13" fmla="*/ 651909 w 1999090"/>
                  <a:gd name="connsiteY13" fmla="*/ 0 h 17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9090" h="1795851">
                    <a:moveTo>
                      <a:pt x="651909" y="0"/>
                    </a:moveTo>
                    <a:cubicBezTo>
                      <a:pt x="841288" y="0"/>
                      <a:pt x="1003773" y="115141"/>
                      <a:pt x="1073180" y="279237"/>
                    </a:cubicBezTo>
                    <a:lnTo>
                      <a:pt x="1082468" y="309157"/>
                    </a:lnTo>
                    <a:lnTo>
                      <a:pt x="1287192" y="198928"/>
                    </a:lnTo>
                    <a:lnTo>
                      <a:pt x="1999090" y="582232"/>
                    </a:lnTo>
                    <a:lnTo>
                      <a:pt x="1997477" y="585580"/>
                    </a:lnTo>
                    <a:cubicBezTo>
                      <a:pt x="1640882" y="1242012"/>
                      <a:pt x="976206" y="1706797"/>
                      <a:pt x="197506" y="1785878"/>
                    </a:cubicBezTo>
                    <a:lnTo>
                      <a:pt x="1" y="1795851"/>
                    </a:lnTo>
                    <a:lnTo>
                      <a:pt x="1" y="891985"/>
                    </a:lnTo>
                    <a:lnTo>
                      <a:pt x="0" y="891985"/>
                    </a:lnTo>
                    <a:lnTo>
                      <a:pt x="291234" y="735177"/>
                    </a:lnTo>
                    <a:lnTo>
                      <a:pt x="272791" y="712825"/>
                    </a:lnTo>
                    <a:cubicBezTo>
                      <a:pt x="223494" y="639856"/>
                      <a:pt x="194709" y="551890"/>
                      <a:pt x="194709" y="457200"/>
                    </a:cubicBezTo>
                    <a:cubicBezTo>
                      <a:pt x="194709" y="204695"/>
                      <a:pt x="399404" y="0"/>
                      <a:pt x="651909" y="0"/>
                    </a:cubicBezTo>
                    <a:close/>
                  </a:path>
                </a:pathLst>
              </a:custGeom>
              <a:solidFill>
                <a:schemeClr val="tx2">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solidFill>
                  <a:cs typeface="+mn-ea"/>
                  <a:sym typeface="+mn-lt"/>
                </a:endParaRPr>
              </a:p>
            </p:txBody>
          </p:sp>
          <p:sp>
            <p:nvSpPr>
              <p:cNvPr id="51" name="Freeform: Shape 15"/>
              <p:cNvSpPr/>
              <p:nvPr/>
            </p:nvSpPr>
            <p:spPr>
              <a:xfrm>
                <a:off x="4850358" y="3078917"/>
                <a:ext cx="217519" cy="265836"/>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2"/>
              </a:solidFill>
              <a:ln w="12700">
                <a:miter lim="400000"/>
              </a:ln>
            </p:spPr>
            <p:txBody>
              <a:bodyPr anchor="ctr"/>
              <a:lstStyle/>
              <a:p>
                <a:pPr algn="ctr"/>
                <a:endParaRPr sz="1865">
                  <a:solidFill>
                    <a:schemeClr val="bg1"/>
                  </a:solidFill>
                  <a:cs typeface="+mn-ea"/>
                  <a:sym typeface="+mn-lt"/>
                </a:endParaRPr>
              </a:p>
            </p:txBody>
          </p:sp>
          <p:sp>
            <p:nvSpPr>
              <p:cNvPr id="52" name="TextBox 31"/>
              <p:cNvSpPr txBox="1"/>
              <p:nvPr/>
            </p:nvSpPr>
            <p:spPr>
              <a:xfrm>
                <a:off x="5116215" y="3463038"/>
                <a:ext cx="523220" cy="484748"/>
              </a:xfrm>
              <a:prstGeom prst="rect">
                <a:avLst/>
              </a:prstGeom>
              <a:noFill/>
            </p:spPr>
            <p:txBody>
              <a:bodyPr wrap="none">
                <a:normAutofit fontScale="92500" lnSpcReduction="10000"/>
              </a:bodyPr>
              <a:lstStyle/>
              <a:p>
                <a:r>
                  <a:rPr lang="en-US" sz="3200" dirty="0">
                    <a:solidFill>
                      <a:schemeClr val="bg1"/>
                    </a:solidFill>
                    <a:cs typeface="+mn-ea"/>
                    <a:sym typeface="+mn-lt"/>
                  </a:rPr>
                  <a:t>04</a:t>
                </a:r>
              </a:p>
            </p:txBody>
          </p:sp>
        </p:grpSp>
      </p:grpSp>
      <p:sp>
        <p:nvSpPr>
          <p:cNvPr id="73" name="文本框 72"/>
          <p:cNvSpPr txBox="1"/>
          <p:nvPr/>
        </p:nvSpPr>
        <p:spPr>
          <a:xfrm>
            <a:off x="2626747" y="1691673"/>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74" name="文本框 73"/>
          <p:cNvSpPr txBox="1"/>
          <p:nvPr/>
        </p:nvSpPr>
        <p:spPr>
          <a:xfrm>
            <a:off x="2604958" y="3030597"/>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75" name="文本框 74"/>
          <p:cNvSpPr txBox="1"/>
          <p:nvPr/>
        </p:nvSpPr>
        <p:spPr>
          <a:xfrm>
            <a:off x="2501007" y="4329884"/>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76" name="文本框 75"/>
          <p:cNvSpPr txBox="1"/>
          <p:nvPr/>
        </p:nvSpPr>
        <p:spPr>
          <a:xfrm>
            <a:off x="8059911" y="1717657"/>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77" name="文本框 76"/>
          <p:cNvSpPr txBox="1"/>
          <p:nvPr/>
        </p:nvSpPr>
        <p:spPr>
          <a:xfrm>
            <a:off x="7977863" y="3188003"/>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78" name="文本框 77"/>
          <p:cNvSpPr txBox="1"/>
          <p:nvPr/>
        </p:nvSpPr>
        <p:spPr>
          <a:xfrm>
            <a:off x="8063094" y="4329884"/>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79" name="椭圆 78"/>
          <p:cNvSpPr/>
          <p:nvPr/>
        </p:nvSpPr>
        <p:spPr>
          <a:xfrm>
            <a:off x="690411" y="641547"/>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文本框 79"/>
          <p:cNvSpPr txBox="1"/>
          <p:nvPr/>
        </p:nvSpPr>
        <p:spPr>
          <a:xfrm>
            <a:off x="720008" y="769489"/>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02</a:t>
            </a:r>
            <a:endParaRPr lang="zh-CN" altLang="en-US" sz="4000" b="1" dirty="0">
              <a:ln w="28575">
                <a:noFill/>
              </a:ln>
              <a:solidFill>
                <a:schemeClr val="bg1"/>
              </a:solidFill>
              <a:cs typeface="+mn-ea"/>
              <a:sym typeface="+mn-lt"/>
            </a:endParaRPr>
          </a:p>
        </p:txBody>
      </p:sp>
      <p:sp>
        <p:nvSpPr>
          <p:cNvPr id="81" name="矩形 80"/>
          <p:cNvSpPr/>
          <p:nvPr/>
        </p:nvSpPr>
        <p:spPr>
          <a:xfrm>
            <a:off x="1433616" y="798163"/>
            <a:ext cx="2031325" cy="514180"/>
          </a:xfrm>
          <a:prstGeom prst="rect">
            <a:avLst/>
          </a:prstGeom>
        </p:spPr>
        <p:txBody>
          <a:bodyPr wrap="none">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1000"/>
                                        <p:tgtEl>
                                          <p:spTgt spid="73"/>
                                        </p:tgtEl>
                                      </p:cBhvr>
                                    </p:animEffect>
                                    <p:anim calcmode="lin" valueType="num">
                                      <p:cBhvr>
                                        <p:cTn id="29" dur="1000" fill="hold"/>
                                        <p:tgtEl>
                                          <p:spTgt spid="73"/>
                                        </p:tgtEl>
                                        <p:attrNameLst>
                                          <p:attrName>ppt_x</p:attrName>
                                        </p:attrNameLst>
                                      </p:cBhvr>
                                      <p:tavLst>
                                        <p:tav tm="0">
                                          <p:val>
                                            <p:strVal val="#ppt_x"/>
                                          </p:val>
                                        </p:tav>
                                        <p:tav tm="100000">
                                          <p:val>
                                            <p:strVal val="#ppt_x"/>
                                          </p:val>
                                        </p:tav>
                                      </p:tavLst>
                                    </p:anim>
                                    <p:anim calcmode="lin" valueType="num">
                                      <p:cBhvr>
                                        <p:cTn id="30" dur="1000" fill="hold"/>
                                        <p:tgtEl>
                                          <p:spTgt spid="7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1000"/>
                                        <p:tgtEl>
                                          <p:spTgt spid="74"/>
                                        </p:tgtEl>
                                      </p:cBhvr>
                                    </p:animEffect>
                                    <p:anim calcmode="lin" valueType="num">
                                      <p:cBhvr>
                                        <p:cTn id="34" dur="1000" fill="hold"/>
                                        <p:tgtEl>
                                          <p:spTgt spid="74"/>
                                        </p:tgtEl>
                                        <p:attrNameLst>
                                          <p:attrName>ppt_x</p:attrName>
                                        </p:attrNameLst>
                                      </p:cBhvr>
                                      <p:tavLst>
                                        <p:tav tm="0">
                                          <p:val>
                                            <p:strVal val="#ppt_x"/>
                                          </p:val>
                                        </p:tav>
                                        <p:tav tm="100000">
                                          <p:val>
                                            <p:strVal val="#ppt_x"/>
                                          </p:val>
                                        </p:tav>
                                      </p:tavLst>
                                    </p:anim>
                                    <p:anim calcmode="lin" valueType="num">
                                      <p:cBhvr>
                                        <p:cTn id="35" dur="1000" fill="hold"/>
                                        <p:tgtEl>
                                          <p:spTgt spid="7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0"/>
                                        <p:tgtEl>
                                          <p:spTgt spid="75"/>
                                        </p:tgtEl>
                                      </p:cBhvr>
                                    </p:animEffect>
                                    <p:anim calcmode="lin" valueType="num">
                                      <p:cBhvr>
                                        <p:cTn id="39" dur="1000" fill="hold"/>
                                        <p:tgtEl>
                                          <p:spTgt spid="75"/>
                                        </p:tgtEl>
                                        <p:attrNameLst>
                                          <p:attrName>ppt_x</p:attrName>
                                        </p:attrNameLst>
                                      </p:cBhvr>
                                      <p:tavLst>
                                        <p:tav tm="0">
                                          <p:val>
                                            <p:strVal val="#ppt_x"/>
                                          </p:val>
                                        </p:tav>
                                        <p:tav tm="100000">
                                          <p:val>
                                            <p:strVal val="#ppt_x"/>
                                          </p:val>
                                        </p:tav>
                                      </p:tavLst>
                                    </p:anim>
                                    <p:anim calcmode="lin" valueType="num">
                                      <p:cBhvr>
                                        <p:cTn id="40" dur="1000" fill="hold"/>
                                        <p:tgtEl>
                                          <p:spTgt spid="7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1000"/>
                                        <p:tgtEl>
                                          <p:spTgt spid="78"/>
                                        </p:tgtEl>
                                      </p:cBhvr>
                                    </p:animEffect>
                                    <p:anim calcmode="lin" valueType="num">
                                      <p:cBhvr>
                                        <p:cTn id="64" dur="1000" fill="hold"/>
                                        <p:tgtEl>
                                          <p:spTgt spid="78"/>
                                        </p:tgtEl>
                                        <p:attrNameLst>
                                          <p:attrName>ppt_x</p:attrName>
                                        </p:attrNameLst>
                                      </p:cBhvr>
                                      <p:tavLst>
                                        <p:tav tm="0">
                                          <p:val>
                                            <p:strVal val="#ppt_x"/>
                                          </p:val>
                                        </p:tav>
                                        <p:tav tm="100000">
                                          <p:val>
                                            <p:strVal val="#ppt_x"/>
                                          </p:val>
                                        </p:tav>
                                      </p:tavLst>
                                    </p:anim>
                                    <p:anim calcmode="lin" valueType="num">
                                      <p:cBhvr>
                                        <p:cTn id="6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8" grpId="0"/>
      <p:bldP spid="39" grpId="0"/>
      <p:bldP spid="40" grpId="0"/>
      <p:bldP spid="41" grpId="0"/>
      <p:bldP spid="73" grpId="0"/>
      <p:bldP spid="74" grpId="0"/>
      <p:bldP spid="75" grpId="0"/>
      <p:bldP spid="76"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6" name="椭圆 35"/>
          <p:cNvSpPr/>
          <p:nvPr/>
        </p:nvSpPr>
        <p:spPr>
          <a:xfrm>
            <a:off x="5548034" y="1965972"/>
            <a:ext cx="1262743" cy="1262743"/>
          </a:xfrm>
          <a:prstGeom prst="ellipse">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7" name="文本框 36"/>
          <p:cNvSpPr txBox="1"/>
          <p:nvPr/>
        </p:nvSpPr>
        <p:spPr>
          <a:xfrm>
            <a:off x="5548030" y="2089245"/>
            <a:ext cx="1296814" cy="1014730"/>
          </a:xfrm>
          <a:prstGeom prst="rect">
            <a:avLst/>
          </a:prstGeom>
          <a:noFill/>
          <a:ln>
            <a:noFill/>
          </a:ln>
        </p:spPr>
        <p:txBody>
          <a:bodyPr wrap="square" rtlCol="0">
            <a:spAutoFit/>
          </a:bodyPr>
          <a:lstStyle/>
          <a:p>
            <a:pPr algn="ctr"/>
            <a:r>
              <a:rPr lang="en-US" altLang="zh-CN" sz="6000" b="1" dirty="0">
                <a:ln w="28575">
                  <a:noFill/>
                </a:ln>
                <a:solidFill>
                  <a:schemeClr val="bg1"/>
                </a:solidFill>
                <a:cs typeface="+mn-ea"/>
                <a:sym typeface="+mn-lt"/>
              </a:rPr>
              <a:t>03</a:t>
            </a:r>
            <a:endParaRPr lang="zh-CN" altLang="en-US" sz="6000" b="1" dirty="0">
              <a:ln w="28575">
                <a:noFill/>
              </a:ln>
              <a:solidFill>
                <a:schemeClr val="bg1"/>
              </a:solidFill>
              <a:cs typeface="+mn-ea"/>
              <a:sym typeface="+mn-lt"/>
            </a:endParaRPr>
          </a:p>
        </p:txBody>
      </p:sp>
      <p:sp>
        <p:nvSpPr>
          <p:cNvPr id="38" name="矩形 37"/>
          <p:cNvSpPr/>
          <p:nvPr/>
        </p:nvSpPr>
        <p:spPr>
          <a:xfrm>
            <a:off x="5102852" y="3355982"/>
            <a:ext cx="2240280" cy="460375"/>
          </a:xfrm>
          <a:prstGeom prst="rect">
            <a:avLst/>
          </a:prstGeom>
        </p:spPr>
        <p:txBody>
          <a:bodyPr wrap="none">
            <a:spAutoFit/>
          </a:bodyPr>
          <a:lstStyle/>
          <a:p>
            <a:pPr algn="l" defTabSz="1218565">
              <a:defRPr/>
            </a:pPr>
            <a:r>
              <a:rPr lang="zh-CN" altLang="en-US" sz="2400" spc="300" dirty="0">
                <a:solidFill>
                  <a:schemeClr val="tx1">
                    <a:lumMod val="95000"/>
                    <a:lumOff val="5000"/>
                  </a:schemeClr>
                </a:solidFill>
                <a:cs typeface="+mn-ea"/>
                <a:sym typeface="+mn-lt"/>
              </a:rPr>
              <a:t>输入此处标题</a:t>
            </a:r>
            <a:endParaRPr lang="en-US" altLang="zh-CN" sz="1200" dirty="0">
              <a:solidFill>
                <a:srgbClr val="649668"/>
              </a:solidFill>
              <a:cs typeface="+mn-ea"/>
              <a:sym typeface="+mn-lt"/>
            </a:endParaRPr>
          </a:p>
        </p:txBody>
      </p:sp>
      <p:sp>
        <p:nvSpPr>
          <p:cNvPr id="39" name="文本框 38"/>
          <p:cNvSpPr txBox="1"/>
          <p:nvPr/>
        </p:nvSpPr>
        <p:spPr>
          <a:xfrm>
            <a:off x="4195278" y="3990953"/>
            <a:ext cx="4243386" cy="70596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marL="0" indent="0" algn="ctr" defTabSz="1218565">
              <a:lnSpc>
                <a:spcPts val="2500"/>
              </a:lnSpc>
              <a:buNone/>
              <a:defRPr/>
            </a:pPr>
            <a:r>
              <a:rPr lang="zh-CN" altLang="en-US" sz="1600" dirty="0">
                <a:solidFill>
                  <a:schemeClr val="tx1">
                    <a:lumMod val="95000"/>
                    <a:lumOff val="5000"/>
                  </a:schemeClr>
                </a:solidFill>
                <a:cs typeface="+mn-ea"/>
                <a:sym typeface="+mn-lt"/>
              </a:rPr>
              <a:t>请在此处添加具体内容，文字尽量言简意赅，简单说明即可，不必过于繁琐，注意版面美观度。</a:t>
            </a:r>
            <a:endParaRPr lang="zh-CN" altLang="en-US" sz="1600" b="0" dirty="0">
              <a:solidFill>
                <a:srgbClr val="649668"/>
              </a:solidFill>
              <a:cs typeface="+mn-ea"/>
              <a:sym typeface="+mn-lt"/>
            </a:endParaRPr>
          </a:p>
        </p:txBody>
      </p:sp>
      <p:pic>
        <p:nvPicPr>
          <p:cNvPr id="8" name="图片 7"/>
          <p:cNvPicPr>
            <a:picLocks noChangeAspect="1"/>
          </p:cNvPicPr>
          <p:nvPr/>
        </p:nvPicPr>
        <p:blipFill>
          <a:blip r:embed="rId5" cstate="screen"/>
          <a:stretch>
            <a:fillRect/>
          </a:stretch>
        </p:blipFill>
        <p:spPr>
          <a:xfrm>
            <a:off x="1352597" y="4315044"/>
            <a:ext cx="2842681" cy="1343530"/>
          </a:xfrm>
          <a:prstGeom prst="rect">
            <a:avLst/>
          </a:prstGeom>
        </p:spPr>
      </p:pic>
      <p:pic>
        <p:nvPicPr>
          <p:cNvPr id="9" name="图片 8"/>
          <p:cNvPicPr>
            <a:picLocks noChangeAspect="1"/>
          </p:cNvPicPr>
          <p:nvPr/>
        </p:nvPicPr>
        <p:blipFill>
          <a:blip r:embed="rId6" cstate="screen"/>
          <a:stretch>
            <a:fillRect/>
          </a:stretch>
        </p:blipFill>
        <p:spPr>
          <a:xfrm>
            <a:off x="8716039" y="3206702"/>
            <a:ext cx="2240280" cy="3982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820965" y="790693"/>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850562" y="918635"/>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03</a:t>
            </a:r>
            <a:endParaRPr lang="zh-CN" altLang="en-US" sz="4000" b="1" dirty="0">
              <a:ln w="28575">
                <a:noFill/>
              </a:ln>
              <a:solidFill>
                <a:schemeClr val="bg1"/>
              </a:solidFill>
              <a:cs typeface="+mn-ea"/>
              <a:sym typeface="+mn-lt"/>
            </a:endParaRPr>
          </a:p>
        </p:txBody>
      </p:sp>
      <p:sp>
        <p:nvSpPr>
          <p:cNvPr id="12" name="文本框 11"/>
          <p:cNvSpPr txBox="1"/>
          <p:nvPr/>
        </p:nvSpPr>
        <p:spPr>
          <a:xfrm>
            <a:off x="1612949" y="817347"/>
            <a:ext cx="6008816" cy="515077"/>
          </a:xfrm>
          <a:prstGeom prst="rect">
            <a:avLst/>
          </a:prstGeom>
          <a:noFill/>
        </p:spPr>
        <p:txBody>
          <a:bodyPr wrap="square" rtlCol="0">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sz="1050" dirty="0">
              <a:solidFill>
                <a:schemeClr val="tx1">
                  <a:lumMod val="75000"/>
                  <a:lumOff val="25000"/>
                </a:schemeClr>
              </a:solidFill>
              <a:cs typeface="+mn-ea"/>
              <a:sym typeface="+mn-lt"/>
            </a:endParaRPr>
          </a:p>
        </p:txBody>
      </p:sp>
      <p:grpSp>
        <p:nvGrpSpPr>
          <p:cNvPr id="38" name="Group 2"/>
          <p:cNvGrpSpPr/>
          <p:nvPr/>
        </p:nvGrpSpPr>
        <p:grpSpPr>
          <a:xfrm>
            <a:off x="4269670" y="2686708"/>
            <a:ext cx="2462435" cy="2462429"/>
            <a:chOff x="3873007" y="1376772"/>
            <a:chExt cx="4466670" cy="4466659"/>
          </a:xfrm>
          <a:solidFill>
            <a:srgbClr val="649668"/>
          </a:solidFill>
        </p:grpSpPr>
        <p:sp>
          <p:nvSpPr>
            <p:cNvPr id="39" name="Freeform: Shape 32"/>
            <p:cNvSpPr/>
            <p:nvPr/>
          </p:nvSpPr>
          <p:spPr bwMode="auto">
            <a:xfrm>
              <a:off x="4338611" y="1376772"/>
              <a:ext cx="2114960" cy="1609892"/>
            </a:xfrm>
            <a:custGeom>
              <a:avLst/>
              <a:gdLst/>
              <a:ahLst/>
              <a:cxnLst>
                <a:cxn ang="0">
                  <a:pos x="71" y="211"/>
                </a:cxn>
                <a:cxn ang="0">
                  <a:pos x="0" y="176"/>
                </a:cxn>
                <a:cxn ang="0">
                  <a:pos x="17" y="147"/>
                </a:cxn>
                <a:cxn ang="0">
                  <a:pos x="85" y="79"/>
                </a:cxn>
                <a:cxn ang="0">
                  <a:pos x="174" y="41"/>
                </a:cxn>
                <a:cxn ang="0">
                  <a:pos x="202" y="36"/>
                </a:cxn>
                <a:cxn ang="0">
                  <a:pos x="202" y="0"/>
                </a:cxn>
                <a:cxn ang="0">
                  <a:pos x="240" y="38"/>
                </a:cxn>
                <a:cxn ang="0">
                  <a:pos x="277" y="76"/>
                </a:cxn>
                <a:cxn ang="0">
                  <a:pos x="240" y="114"/>
                </a:cxn>
                <a:cxn ang="0">
                  <a:pos x="203" y="152"/>
                </a:cxn>
                <a:cxn ang="0">
                  <a:pos x="203" y="116"/>
                </a:cxn>
                <a:cxn ang="0">
                  <a:pos x="71" y="211"/>
                </a:cxn>
              </a:cxnLst>
              <a:rect l="0" t="0" r="r" b="b"/>
              <a:pathLst>
                <a:path w="277" h="211">
                  <a:moveTo>
                    <a:pt x="71" y="211"/>
                  </a:moveTo>
                  <a:cubicBezTo>
                    <a:pt x="0" y="176"/>
                    <a:pt x="0" y="176"/>
                    <a:pt x="0" y="176"/>
                  </a:cubicBezTo>
                  <a:cubicBezTo>
                    <a:pt x="5" y="166"/>
                    <a:pt x="11" y="157"/>
                    <a:pt x="17" y="147"/>
                  </a:cubicBezTo>
                  <a:cubicBezTo>
                    <a:pt x="35" y="120"/>
                    <a:pt x="58" y="97"/>
                    <a:pt x="85" y="79"/>
                  </a:cubicBezTo>
                  <a:cubicBezTo>
                    <a:pt x="112" y="60"/>
                    <a:pt x="142" y="47"/>
                    <a:pt x="174" y="41"/>
                  </a:cubicBezTo>
                  <a:cubicBezTo>
                    <a:pt x="184" y="39"/>
                    <a:pt x="193" y="37"/>
                    <a:pt x="202" y="36"/>
                  </a:cubicBezTo>
                  <a:cubicBezTo>
                    <a:pt x="202" y="0"/>
                    <a:pt x="202" y="0"/>
                    <a:pt x="202" y="0"/>
                  </a:cubicBezTo>
                  <a:cubicBezTo>
                    <a:pt x="240" y="38"/>
                    <a:pt x="240" y="38"/>
                    <a:pt x="240" y="38"/>
                  </a:cubicBezTo>
                  <a:cubicBezTo>
                    <a:pt x="277" y="76"/>
                    <a:pt x="277" y="76"/>
                    <a:pt x="277" y="76"/>
                  </a:cubicBezTo>
                  <a:cubicBezTo>
                    <a:pt x="240" y="114"/>
                    <a:pt x="240" y="114"/>
                    <a:pt x="240" y="114"/>
                  </a:cubicBezTo>
                  <a:cubicBezTo>
                    <a:pt x="203" y="152"/>
                    <a:pt x="203" y="152"/>
                    <a:pt x="203" y="152"/>
                  </a:cubicBezTo>
                  <a:cubicBezTo>
                    <a:pt x="203" y="116"/>
                    <a:pt x="203" y="116"/>
                    <a:pt x="203" y="116"/>
                  </a:cubicBezTo>
                  <a:cubicBezTo>
                    <a:pt x="147" y="124"/>
                    <a:pt x="97" y="160"/>
                    <a:pt x="71" y="211"/>
                  </a:cubicBezTo>
                  <a:close/>
                </a:path>
              </a:pathLst>
            </a:custGeom>
            <a:grpFill/>
            <a:ln w="9525">
              <a:noFill/>
              <a:round/>
            </a:ln>
          </p:spPr>
          <p:txBody>
            <a:bodyPr anchor="ctr"/>
            <a:lstStyle/>
            <a:p>
              <a:pPr algn="ctr"/>
              <a:endParaRPr sz="2400">
                <a:cs typeface="+mn-ea"/>
                <a:sym typeface="+mn-lt"/>
              </a:endParaRPr>
            </a:p>
          </p:txBody>
        </p:sp>
        <p:sp>
          <p:nvSpPr>
            <p:cNvPr id="40" name="Freeform: Shape 42"/>
            <p:cNvSpPr/>
            <p:nvPr/>
          </p:nvSpPr>
          <p:spPr bwMode="auto">
            <a:xfrm>
              <a:off x="6721887" y="1850270"/>
              <a:ext cx="1617790" cy="2114958"/>
            </a:xfrm>
            <a:custGeom>
              <a:avLst/>
              <a:gdLst/>
              <a:ahLst/>
              <a:cxnLst>
                <a:cxn ang="0">
                  <a:pos x="0" y="71"/>
                </a:cxn>
                <a:cxn ang="0">
                  <a:pos x="35" y="0"/>
                </a:cxn>
                <a:cxn ang="0">
                  <a:pos x="64" y="16"/>
                </a:cxn>
                <a:cxn ang="0">
                  <a:pos x="133" y="85"/>
                </a:cxn>
                <a:cxn ang="0">
                  <a:pos x="170" y="174"/>
                </a:cxn>
                <a:cxn ang="0">
                  <a:pos x="175" y="202"/>
                </a:cxn>
                <a:cxn ang="0">
                  <a:pos x="211" y="202"/>
                </a:cxn>
                <a:cxn ang="0">
                  <a:pos x="173" y="239"/>
                </a:cxn>
                <a:cxn ang="0">
                  <a:pos x="136" y="277"/>
                </a:cxn>
                <a:cxn ang="0">
                  <a:pos x="97" y="240"/>
                </a:cxn>
                <a:cxn ang="0">
                  <a:pos x="59" y="203"/>
                </a:cxn>
                <a:cxn ang="0">
                  <a:pos x="95" y="203"/>
                </a:cxn>
                <a:cxn ang="0">
                  <a:pos x="0" y="71"/>
                </a:cxn>
              </a:cxnLst>
              <a:rect l="0" t="0" r="r" b="b"/>
              <a:pathLst>
                <a:path w="211" h="277">
                  <a:moveTo>
                    <a:pt x="0" y="71"/>
                  </a:moveTo>
                  <a:cubicBezTo>
                    <a:pt x="35" y="0"/>
                    <a:pt x="35" y="0"/>
                    <a:pt x="35" y="0"/>
                  </a:cubicBezTo>
                  <a:cubicBezTo>
                    <a:pt x="45" y="5"/>
                    <a:pt x="55" y="10"/>
                    <a:pt x="64" y="16"/>
                  </a:cubicBezTo>
                  <a:cubicBezTo>
                    <a:pt x="91" y="35"/>
                    <a:pt x="114" y="58"/>
                    <a:pt x="133" y="85"/>
                  </a:cubicBezTo>
                  <a:cubicBezTo>
                    <a:pt x="151" y="112"/>
                    <a:pt x="164" y="142"/>
                    <a:pt x="170" y="174"/>
                  </a:cubicBezTo>
                  <a:cubicBezTo>
                    <a:pt x="172" y="183"/>
                    <a:pt x="174" y="193"/>
                    <a:pt x="175" y="202"/>
                  </a:cubicBezTo>
                  <a:cubicBezTo>
                    <a:pt x="211" y="202"/>
                    <a:pt x="211" y="202"/>
                    <a:pt x="211" y="202"/>
                  </a:cubicBezTo>
                  <a:cubicBezTo>
                    <a:pt x="173" y="239"/>
                    <a:pt x="173" y="239"/>
                    <a:pt x="173" y="239"/>
                  </a:cubicBezTo>
                  <a:cubicBezTo>
                    <a:pt x="136" y="277"/>
                    <a:pt x="136" y="277"/>
                    <a:pt x="136" y="277"/>
                  </a:cubicBezTo>
                  <a:cubicBezTo>
                    <a:pt x="97" y="240"/>
                    <a:pt x="97" y="240"/>
                    <a:pt x="97" y="240"/>
                  </a:cubicBezTo>
                  <a:cubicBezTo>
                    <a:pt x="59" y="203"/>
                    <a:pt x="59" y="203"/>
                    <a:pt x="59" y="203"/>
                  </a:cubicBezTo>
                  <a:cubicBezTo>
                    <a:pt x="95" y="203"/>
                    <a:pt x="95" y="203"/>
                    <a:pt x="95" y="203"/>
                  </a:cubicBezTo>
                  <a:cubicBezTo>
                    <a:pt x="87" y="146"/>
                    <a:pt x="51" y="96"/>
                    <a:pt x="0" y="71"/>
                  </a:cubicBezTo>
                  <a:close/>
                </a:path>
              </a:pathLst>
            </a:custGeom>
            <a:grpFill/>
            <a:ln w="9525">
              <a:noFill/>
              <a:round/>
            </a:ln>
          </p:spPr>
          <p:txBody>
            <a:bodyPr anchor="ctr"/>
            <a:lstStyle/>
            <a:p>
              <a:pPr algn="ctr"/>
              <a:endParaRPr sz="2400">
                <a:cs typeface="+mn-ea"/>
                <a:sym typeface="+mn-lt"/>
              </a:endParaRPr>
            </a:p>
          </p:txBody>
        </p:sp>
        <p:sp>
          <p:nvSpPr>
            <p:cNvPr id="41" name="Freeform: Shape 65"/>
            <p:cNvSpPr/>
            <p:nvPr/>
          </p:nvSpPr>
          <p:spPr bwMode="auto">
            <a:xfrm>
              <a:off x="5743323" y="4225649"/>
              <a:ext cx="2122855" cy="1617782"/>
            </a:xfrm>
            <a:custGeom>
              <a:avLst/>
              <a:gdLst/>
              <a:ahLst/>
              <a:cxnLst>
                <a:cxn ang="0">
                  <a:pos x="206" y="0"/>
                </a:cxn>
                <a:cxn ang="0">
                  <a:pos x="277" y="35"/>
                </a:cxn>
                <a:cxn ang="0">
                  <a:pos x="261" y="64"/>
                </a:cxn>
                <a:cxn ang="0">
                  <a:pos x="192" y="133"/>
                </a:cxn>
                <a:cxn ang="0">
                  <a:pos x="103" y="171"/>
                </a:cxn>
                <a:cxn ang="0">
                  <a:pos x="75" y="175"/>
                </a:cxn>
                <a:cxn ang="0">
                  <a:pos x="75" y="211"/>
                </a:cxn>
                <a:cxn ang="0">
                  <a:pos x="38" y="174"/>
                </a:cxn>
                <a:cxn ang="0">
                  <a:pos x="0" y="136"/>
                </a:cxn>
                <a:cxn ang="0">
                  <a:pos x="37" y="98"/>
                </a:cxn>
                <a:cxn ang="0">
                  <a:pos x="74" y="60"/>
                </a:cxn>
                <a:cxn ang="0">
                  <a:pos x="74" y="95"/>
                </a:cxn>
                <a:cxn ang="0">
                  <a:pos x="206" y="0"/>
                </a:cxn>
              </a:cxnLst>
              <a:rect l="0" t="0" r="r" b="b"/>
              <a:pathLst>
                <a:path w="277" h="211">
                  <a:moveTo>
                    <a:pt x="206" y="0"/>
                  </a:moveTo>
                  <a:cubicBezTo>
                    <a:pt x="277" y="35"/>
                    <a:pt x="277" y="35"/>
                    <a:pt x="277" y="35"/>
                  </a:cubicBezTo>
                  <a:cubicBezTo>
                    <a:pt x="273" y="45"/>
                    <a:pt x="267" y="55"/>
                    <a:pt x="261" y="64"/>
                  </a:cubicBezTo>
                  <a:cubicBezTo>
                    <a:pt x="242" y="92"/>
                    <a:pt x="219" y="115"/>
                    <a:pt x="192" y="133"/>
                  </a:cubicBezTo>
                  <a:cubicBezTo>
                    <a:pt x="165" y="151"/>
                    <a:pt x="135" y="164"/>
                    <a:pt x="103" y="171"/>
                  </a:cubicBezTo>
                  <a:cubicBezTo>
                    <a:pt x="94" y="173"/>
                    <a:pt x="84" y="174"/>
                    <a:pt x="75" y="175"/>
                  </a:cubicBezTo>
                  <a:cubicBezTo>
                    <a:pt x="75" y="211"/>
                    <a:pt x="75" y="211"/>
                    <a:pt x="75" y="211"/>
                  </a:cubicBezTo>
                  <a:cubicBezTo>
                    <a:pt x="38" y="174"/>
                    <a:pt x="38" y="174"/>
                    <a:pt x="38" y="174"/>
                  </a:cubicBezTo>
                  <a:cubicBezTo>
                    <a:pt x="0" y="136"/>
                    <a:pt x="0" y="136"/>
                    <a:pt x="0" y="136"/>
                  </a:cubicBezTo>
                  <a:cubicBezTo>
                    <a:pt x="37" y="98"/>
                    <a:pt x="37" y="98"/>
                    <a:pt x="37" y="98"/>
                  </a:cubicBezTo>
                  <a:cubicBezTo>
                    <a:pt x="74" y="60"/>
                    <a:pt x="74" y="60"/>
                    <a:pt x="74" y="60"/>
                  </a:cubicBezTo>
                  <a:cubicBezTo>
                    <a:pt x="74" y="95"/>
                    <a:pt x="74" y="95"/>
                    <a:pt x="74" y="95"/>
                  </a:cubicBezTo>
                  <a:cubicBezTo>
                    <a:pt x="131" y="87"/>
                    <a:pt x="181" y="52"/>
                    <a:pt x="206" y="0"/>
                  </a:cubicBezTo>
                  <a:close/>
                </a:path>
              </a:pathLst>
            </a:custGeom>
            <a:grpFill/>
            <a:ln w="9525">
              <a:noFill/>
              <a:round/>
            </a:ln>
          </p:spPr>
          <p:txBody>
            <a:bodyPr anchor="ctr"/>
            <a:lstStyle/>
            <a:p>
              <a:pPr algn="ctr"/>
              <a:endParaRPr sz="2400">
                <a:cs typeface="+mn-ea"/>
                <a:sym typeface="+mn-lt"/>
              </a:endParaRPr>
            </a:p>
          </p:txBody>
        </p:sp>
        <p:sp>
          <p:nvSpPr>
            <p:cNvPr id="42" name="Freeform: Shape 70"/>
            <p:cNvSpPr/>
            <p:nvPr/>
          </p:nvSpPr>
          <p:spPr bwMode="auto">
            <a:xfrm>
              <a:off x="3873007" y="3254980"/>
              <a:ext cx="1609896" cy="2122847"/>
            </a:xfrm>
            <a:custGeom>
              <a:avLst/>
              <a:gdLst/>
              <a:ahLst/>
              <a:cxnLst>
                <a:cxn ang="0">
                  <a:pos x="211" y="206"/>
                </a:cxn>
                <a:cxn ang="0">
                  <a:pos x="176" y="277"/>
                </a:cxn>
                <a:cxn ang="0">
                  <a:pos x="147" y="260"/>
                </a:cxn>
                <a:cxn ang="0">
                  <a:pos x="78" y="192"/>
                </a:cxn>
                <a:cxn ang="0">
                  <a:pos x="40" y="103"/>
                </a:cxn>
                <a:cxn ang="0">
                  <a:pos x="36" y="75"/>
                </a:cxn>
                <a:cxn ang="0">
                  <a:pos x="0" y="75"/>
                </a:cxn>
                <a:cxn ang="0">
                  <a:pos x="37" y="37"/>
                </a:cxn>
                <a:cxn ang="0">
                  <a:pos x="75" y="0"/>
                </a:cxn>
                <a:cxn ang="0">
                  <a:pos x="113" y="37"/>
                </a:cxn>
                <a:cxn ang="0">
                  <a:pos x="151" y="74"/>
                </a:cxn>
                <a:cxn ang="0">
                  <a:pos x="116" y="74"/>
                </a:cxn>
                <a:cxn ang="0">
                  <a:pos x="211" y="206"/>
                </a:cxn>
              </a:cxnLst>
              <a:rect l="0" t="0" r="r" b="b"/>
              <a:pathLst>
                <a:path w="211" h="277">
                  <a:moveTo>
                    <a:pt x="211" y="206"/>
                  </a:moveTo>
                  <a:cubicBezTo>
                    <a:pt x="176" y="277"/>
                    <a:pt x="176" y="277"/>
                    <a:pt x="176" y="277"/>
                  </a:cubicBezTo>
                  <a:cubicBezTo>
                    <a:pt x="166" y="272"/>
                    <a:pt x="156" y="266"/>
                    <a:pt x="147" y="260"/>
                  </a:cubicBezTo>
                  <a:cubicBezTo>
                    <a:pt x="119" y="242"/>
                    <a:pt x="96" y="219"/>
                    <a:pt x="78" y="192"/>
                  </a:cubicBezTo>
                  <a:cubicBezTo>
                    <a:pt x="60" y="165"/>
                    <a:pt x="47" y="135"/>
                    <a:pt x="40" y="103"/>
                  </a:cubicBezTo>
                  <a:cubicBezTo>
                    <a:pt x="38" y="93"/>
                    <a:pt x="37" y="84"/>
                    <a:pt x="36" y="75"/>
                  </a:cubicBezTo>
                  <a:cubicBezTo>
                    <a:pt x="0" y="75"/>
                    <a:pt x="0" y="75"/>
                    <a:pt x="0" y="75"/>
                  </a:cubicBezTo>
                  <a:cubicBezTo>
                    <a:pt x="37" y="37"/>
                    <a:pt x="37" y="37"/>
                    <a:pt x="37" y="37"/>
                  </a:cubicBezTo>
                  <a:cubicBezTo>
                    <a:pt x="75" y="0"/>
                    <a:pt x="75" y="0"/>
                    <a:pt x="75" y="0"/>
                  </a:cubicBezTo>
                  <a:cubicBezTo>
                    <a:pt x="113" y="37"/>
                    <a:pt x="113" y="37"/>
                    <a:pt x="113" y="37"/>
                  </a:cubicBezTo>
                  <a:cubicBezTo>
                    <a:pt x="151" y="74"/>
                    <a:pt x="151" y="74"/>
                    <a:pt x="151" y="74"/>
                  </a:cubicBezTo>
                  <a:cubicBezTo>
                    <a:pt x="116" y="74"/>
                    <a:pt x="116" y="74"/>
                    <a:pt x="116" y="74"/>
                  </a:cubicBezTo>
                  <a:cubicBezTo>
                    <a:pt x="124" y="131"/>
                    <a:pt x="159" y="180"/>
                    <a:pt x="211" y="206"/>
                  </a:cubicBezTo>
                  <a:close/>
                </a:path>
              </a:pathLst>
            </a:custGeom>
            <a:grpFill/>
            <a:ln w="9525">
              <a:noFill/>
              <a:round/>
            </a:ln>
          </p:spPr>
          <p:txBody>
            <a:bodyPr anchor="ctr"/>
            <a:lstStyle/>
            <a:p>
              <a:pPr algn="ctr"/>
              <a:endParaRPr sz="2400">
                <a:cs typeface="+mn-ea"/>
                <a:sym typeface="+mn-lt"/>
              </a:endParaRPr>
            </a:p>
          </p:txBody>
        </p:sp>
        <p:sp>
          <p:nvSpPr>
            <p:cNvPr id="43" name="Oval 71"/>
            <p:cNvSpPr/>
            <p:nvPr/>
          </p:nvSpPr>
          <p:spPr bwMode="auto">
            <a:xfrm>
              <a:off x="4982419" y="1963209"/>
              <a:ext cx="464229" cy="464229"/>
            </a:xfrm>
            <a:prstGeom prst="ellipse">
              <a:avLst/>
            </a:prstGeom>
            <a:grpFill/>
            <a:ln w="28575">
              <a:solidFill>
                <a:schemeClr val="bg1"/>
              </a:solidFill>
              <a:round/>
            </a:ln>
          </p:spPr>
          <p:txBody>
            <a:bodyPr vert="horz" wrap="none" lIns="121920" tIns="60960" rIns="121920" bIns="60960" anchor="ctr" anchorCtr="1" compatLnSpc="1">
              <a:normAutofit fontScale="25000" lnSpcReduction="20000"/>
            </a:bodyPr>
            <a:lstStyle/>
            <a:p>
              <a:pPr algn="ctr"/>
              <a:r>
                <a:rPr lang="en-US" sz="2135">
                  <a:solidFill>
                    <a:schemeClr val="bg1"/>
                  </a:solidFill>
                  <a:cs typeface="+mn-ea"/>
                  <a:sym typeface="+mn-lt"/>
                </a:rPr>
                <a:t>01</a:t>
              </a:r>
            </a:p>
          </p:txBody>
        </p:sp>
        <p:sp>
          <p:nvSpPr>
            <p:cNvPr id="44" name="Oval 72"/>
            <p:cNvSpPr/>
            <p:nvPr/>
          </p:nvSpPr>
          <p:spPr bwMode="auto">
            <a:xfrm>
              <a:off x="7279131" y="2500737"/>
              <a:ext cx="464229" cy="464229"/>
            </a:xfrm>
            <a:prstGeom prst="ellipse">
              <a:avLst/>
            </a:prstGeom>
            <a:grpFill/>
            <a:ln w="28575">
              <a:solidFill>
                <a:schemeClr val="bg1"/>
              </a:solidFill>
              <a:round/>
            </a:ln>
          </p:spPr>
          <p:txBody>
            <a:bodyPr vert="horz" wrap="none" lIns="121920" tIns="60960" rIns="121920" bIns="60960" anchor="ctr" anchorCtr="1" compatLnSpc="1">
              <a:normAutofit fontScale="25000" lnSpcReduction="20000"/>
            </a:bodyPr>
            <a:lstStyle/>
            <a:p>
              <a:pPr algn="ctr"/>
              <a:r>
                <a:rPr lang="en-US" sz="2135">
                  <a:solidFill>
                    <a:schemeClr val="bg1"/>
                  </a:solidFill>
                  <a:cs typeface="+mn-ea"/>
                  <a:sym typeface="+mn-lt"/>
                </a:rPr>
                <a:t>02</a:t>
              </a:r>
            </a:p>
          </p:txBody>
        </p:sp>
        <p:sp>
          <p:nvSpPr>
            <p:cNvPr id="45" name="Oval 73"/>
            <p:cNvSpPr/>
            <p:nvPr/>
          </p:nvSpPr>
          <p:spPr bwMode="auto">
            <a:xfrm>
              <a:off x="6704953" y="4809666"/>
              <a:ext cx="464229" cy="464229"/>
            </a:xfrm>
            <a:prstGeom prst="ellipse">
              <a:avLst/>
            </a:prstGeom>
            <a:grpFill/>
            <a:ln w="28575">
              <a:solidFill>
                <a:schemeClr val="bg1"/>
              </a:solidFill>
              <a:round/>
            </a:ln>
          </p:spPr>
          <p:txBody>
            <a:bodyPr vert="horz" wrap="none" lIns="121920" tIns="60960" rIns="121920" bIns="60960" anchor="ctr" anchorCtr="1" compatLnSpc="1">
              <a:normAutofit fontScale="25000" lnSpcReduction="20000"/>
            </a:bodyPr>
            <a:lstStyle/>
            <a:p>
              <a:pPr algn="ctr"/>
              <a:r>
                <a:rPr lang="en-US" sz="2135">
                  <a:solidFill>
                    <a:schemeClr val="bg1"/>
                  </a:solidFill>
                  <a:cs typeface="+mn-ea"/>
                  <a:sym typeface="+mn-lt"/>
                </a:rPr>
                <a:t>03</a:t>
              </a:r>
            </a:p>
          </p:txBody>
        </p:sp>
        <p:sp>
          <p:nvSpPr>
            <p:cNvPr id="46" name="Oval 74"/>
            <p:cNvSpPr/>
            <p:nvPr/>
          </p:nvSpPr>
          <p:spPr bwMode="auto">
            <a:xfrm>
              <a:off x="4444891" y="4235488"/>
              <a:ext cx="464229" cy="464229"/>
            </a:xfrm>
            <a:prstGeom prst="ellipse">
              <a:avLst/>
            </a:prstGeom>
            <a:grpFill/>
            <a:ln w="28575">
              <a:solidFill>
                <a:schemeClr val="bg1"/>
              </a:solidFill>
              <a:round/>
            </a:ln>
          </p:spPr>
          <p:txBody>
            <a:bodyPr vert="horz" wrap="none" lIns="121920" tIns="60960" rIns="121920" bIns="60960" anchor="ctr" anchorCtr="1" compatLnSpc="1">
              <a:normAutofit fontScale="25000" lnSpcReduction="20000"/>
            </a:bodyPr>
            <a:lstStyle/>
            <a:p>
              <a:pPr algn="ctr"/>
              <a:r>
                <a:rPr lang="en-US" sz="2135">
                  <a:solidFill>
                    <a:schemeClr val="bg1"/>
                  </a:solidFill>
                  <a:cs typeface="+mn-ea"/>
                  <a:sym typeface="+mn-lt"/>
                </a:rPr>
                <a:t>04</a:t>
              </a:r>
            </a:p>
          </p:txBody>
        </p:sp>
      </p:grpSp>
      <p:sp>
        <p:nvSpPr>
          <p:cNvPr id="47" name="文本框 46"/>
          <p:cNvSpPr txBox="1"/>
          <p:nvPr/>
        </p:nvSpPr>
        <p:spPr>
          <a:xfrm>
            <a:off x="2066428" y="2521510"/>
            <a:ext cx="241346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8" name="文本框 47"/>
          <p:cNvSpPr txBox="1"/>
          <p:nvPr/>
        </p:nvSpPr>
        <p:spPr>
          <a:xfrm>
            <a:off x="1928189" y="4391807"/>
            <a:ext cx="241346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9" name="文本框 48"/>
          <p:cNvSpPr txBox="1"/>
          <p:nvPr/>
        </p:nvSpPr>
        <p:spPr>
          <a:xfrm>
            <a:off x="6942456" y="2494010"/>
            <a:ext cx="241346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50" name="文本框 49"/>
          <p:cNvSpPr txBox="1"/>
          <p:nvPr/>
        </p:nvSpPr>
        <p:spPr>
          <a:xfrm>
            <a:off x="6804217" y="4364307"/>
            <a:ext cx="241346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51" name="文本框 50"/>
          <p:cNvSpPr txBox="1"/>
          <p:nvPr/>
        </p:nvSpPr>
        <p:spPr>
          <a:xfrm>
            <a:off x="3292851" y="2270901"/>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52" name="文本框 51"/>
          <p:cNvSpPr txBox="1"/>
          <p:nvPr/>
        </p:nvSpPr>
        <p:spPr>
          <a:xfrm>
            <a:off x="3198855" y="4141198"/>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53" name="文本框 52"/>
          <p:cNvSpPr txBox="1"/>
          <p:nvPr/>
        </p:nvSpPr>
        <p:spPr>
          <a:xfrm>
            <a:off x="6614636" y="4087991"/>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54" name="文本框 53"/>
          <p:cNvSpPr txBox="1"/>
          <p:nvPr/>
        </p:nvSpPr>
        <p:spPr>
          <a:xfrm>
            <a:off x="6732105" y="2247418"/>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Straight Connector 3"/>
          <p:cNvCxnSpPr/>
          <p:nvPr/>
        </p:nvCxnSpPr>
        <p:spPr>
          <a:xfrm>
            <a:off x="3435927" y="4507071"/>
            <a:ext cx="3837709" cy="0"/>
          </a:xfrm>
          <a:prstGeom prst="line">
            <a:avLst/>
          </a:prstGeom>
          <a:ln w="22225">
            <a:solidFill>
              <a:srgbClr val="649668"/>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a:off x="8977745" y="4507071"/>
            <a:ext cx="3214255" cy="0"/>
          </a:xfrm>
          <a:prstGeom prst="line">
            <a:avLst/>
          </a:prstGeom>
          <a:ln w="22225">
            <a:solidFill>
              <a:srgbClr val="649668"/>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Oval 5"/>
          <p:cNvSpPr/>
          <p:nvPr/>
        </p:nvSpPr>
        <p:spPr>
          <a:xfrm>
            <a:off x="10214819" y="4177276"/>
            <a:ext cx="644102" cy="644102"/>
          </a:xfrm>
          <a:prstGeom prst="bevel">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7" name="Oval 6"/>
          <p:cNvSpPr/>
          <p:nvPr/>
        </p:nvSpPr>
        <p:spPr>
          <a:xfrm>
            <a:off x="4984728" y="4177276"/>
            <a:ext cx="644102" cy="644102"/>
          </a:xfrm>
          <a:prstGeom prst="bevel">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8" name="TextBox 12"/>
          <p:cNvSpPr txBox="1"/>
          <p:nvPr/>
        </p:nvSpPr>
        <p:spPr>
          <a:xfrm>
            <a:off x="1138680" y="4243017"/>
            <a:ext cx="879343" cy="461665"/>
          </a:xfrm>
          <a:prstGeom prst="rect">
            <a:avLst/>
          </a:prstGeom>
          <a:noFill/>
        </p:spPr>
        <p:txBody>
          <a:bodyPr wrap="none" rtlCol="0">
            <a:spAutoFit/>
          </a:bodyPr>
          <a:lstStyle/>
          <a:p>
            <a:r>
              <a:rPr lang="en-US" sz="2400" dirty="0">
                <a:solidFill>
                  <a:schemeClr val="tx1">
                    <a:lumMod val="75000"/>
                    <a:lumOff val="25000"/>
                  </a:schemeClr>
                </a:solidFill>
                <a:cs typeface="+mn-ea"/>
                <a:sym typeface="+mn-lt"/>
              </a:rPr>
              <a:t>Start</a:t>
            </a:r>
            <a:endParaRPr lang="en-GB" sz="2400" dirty="0">
              <a:solidFill>
                <a:schemeClr val="tx1">
                  <a:lumMod val="75000"/>
                  <a:lumOff val="25000"/>
                </a:schemeClr>
              </a:solidFill>
              <a:cs typeface="+mn-ea"/>
              <a:sym typeface="+mn-lt"/>
            </a:endParaRPr>
          </a:p>
        </p:txBody>
      </p:sp>
      <p:sp>
        <p:nvSpPr>
          <p:cNvPr id="19" name="TextBox 19"/>
          <p:cNvSpPr txBox="1"/>
          <p:nvPr/>
        </p:nvSpPr>
        <p:spPr>
          <a:xfrm>
            <a:off x="10261707" y="4304113"/>
            <a:ext cx="646331" cy="369332"/>
          </a:xfrm>
          <a:prstGeom prst="rect">
            <a:avLst/>
          </a:prstGeom>
          <a:noFill/>
        </p:spPr>
        <p:txBody>
          <a:bodyPr wrap="none" rtlCol="0">
            <a:spAutoFit/>
          </a:bodyPr>
          <a:lstStyle/>
          <a:p>
            <a:pPr algn="ctr"/>
            <a:r>
              <a:rPr lang="zh-CN" altLang="en-US" dirty="0">
                <a:solidFill>
                  <a:schemeClr val="bg1"/>
                </a:solidFill>
                <a:cs typeface="+mn-ea"/>
                <a:sym typeface="+mn-lt"/>
              </a:rPr>
              <a:t>标题</a:t>
            </a:r>
            <a:endParaRPr lang="en-GB" altLang="zh-CN" dirty="0">
              <a:solidFill>
                <a:schemeClr val="bg1"/>
              </a:solidFill>
              <a:cs typeface="+mn-ea"/>
              <a:sym typeface="+mn-lt"/>
            </a:endParaRPr>
          </a:p>
        </p:txBody>
      </p:sp>
      <p:sp>
        <p:nvSpPr>
          <p:cNvPr id="20" name="TextBox 23"/>
          <p:cNvSpPr txBox="1"/>
          <p:nvPr/>
        </p:nvSpPr>
        <p:spPr>
          <a:xfrm>
            <a:off x="5031616" y="4296608"/>
            <a:ext cx="646331" cy="369332"/>
          </a:xfrm>
          <a:prstGeom prst="rect">
            <a:avLst/>
          </a:prstGeom>
          <a:noFill/>
        </p:spPr>
        <p:txBody>
          <a:bodyPr wrap="none" rtlCol="0">
            <a:spAutoFit/>
          </a:bodyPr>
          <a:lstStyle/>
          <a:p>
            <a:pPr algn="ctr"/>
            <a:r>
              <a:rPr lang="zh-CN" altLang="en-US" dirty="0">
                <a:solidFill>
                  <a:schemeClr val="bg1"/>
                </a:solidFill>
                <a:cs typeface="+mn-ea"/>
                <a:sym typeface="+mn-lt"/>
              </a:rPr>
              <a:t>标题</a:t>
            </a:r>
            <a:endParaRPr lang="en-GB" dirty="0">
              <a:solidFill>
                <a:schemeClr val="bg1"/>
              </a:solidFill>
              <a:cs typeface="+mn-ea"/>
              <a:sym typeface="+mn-lt"/>
            </a:endParaRPr>
          </a:p>
        </p:txBody>
      </p:sp>
      <p:sp>
        <p:nvSpPr>
          <p:cNvPr id="23" name="Oval 8"/>
          <p:cNvSpPr/>
          <p:nvPr/>
        </p:nvSpPr>
        <p:spPr>
          <a:xfrm>
            <a:off x="2100415" y="3953859"/>
            <a:ext cx="1106424" cy="1106424"/>
          </a:xfrm>
          <a:prstGeom prst="bevel">
            <a:avLst/>
          </a:prstGeom>
          <a:noFill/>
          <a:ln w="28575">
            <a:solidFill>
              <a:srgbClr val="649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4" name="AutoShape 96"/>
          <p:cNvSpPr/>
          <p:nvPr/>
        </p:nvSpPr>
        <p:spPr bwMode="auto">
          <a:xfrm>
            <a:off x="2459867" y="4305030"/>
            <a:ext cx="399089" cy="399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649668"/>
          </a:solidFill>
          <a:ln>
            <a:noFill/>
          </a:ln>
          <a:effectLst/>
        </p:spPr>
        <p:txBody>
          <a:bodyPr lIns="50789" tIns="50789" rIns="50789" bIns="50789" anchor="ctr"/>
          <a:lstStyle/>
          <a:p>
            <a:pPr defTabSz="456565">
              <a:defRPr/>
            </a:pPr>
            <a:endParaRPr lang="es-ES" sz="2900">
              <a:solidFill>
                <a:schemeClr val="bg1"/>
              </a:solidFill>
              <a:effectLst>
                <a:outerShdw blurRad="38100" dist="38100" dir="2700000" algn="tl">
                  <a:srgbClr val="000000"/>
                </a:outerShdw>
              </a:effectLst>
              <a:cs typeface="+mn-ea"/>
              <a:sym typeface="+mn-lt"/>
            </a:endParaRPr>
          </a:p>
        </p:txBody>
      </p:sp>
      <p:sp>
        <p:nvSpPr>
          <p:cNvPr id="25" name="Oval 14"/>
          <p:cNvSpPr/>
          <p:nvPr/>
        </p:nvSpPr>
        <p:spPr>
          <a:xfrm>
            <a:off x="7572478" y="3953859"/>
            <a:ext cx="1106424" cy="1106424"/>
          </a:xfrm>
          <a:prstGeom prst="bevel">
            <a:avLst/>
          </a:prstGeom>
          <a:noFill/>
          <a:ln w="28575">
            <a:solidFill>
              <a:srgbClr val="649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6" name="Freeform 100"/>
          <p:cNvSpPr>
            <a:spLocks noChangeArrowheads="1"/>
          </p:cNvSpPr>
          <p:nvPr/>
        </p:nvSpPr>
        <p:spPr bwMode="auto">
          <a:xfrm>
            <a:off x="7875699" y="4315844"/>
            <a:ext cx="520762" cy="336424"/>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rgbClr val="649668"/>
          </a:solidFill>
          <a:ln>
            <a:noFill/>
          </a:ln>
          <a:effectLst/>
        </p:spPr>
        <p:txBody>
          <a:bodyPr wrap="none" anchor="ctr"/>
          <a:lstStyle/>
          <a:p>
            <a:endParaRPr lang="en-US" sz="900">
              <a:cs typeface="+mn-ea"/>
              <a:sym typeface="+mn-lt"/>
            </a:endParaRPr>
          </a:p>
        </p:txBody>
      </p:sp>
      <p:sp>
        <p:nvSpPr>
          <p:cNvPr id="31" name="文本框 30"/>
          <p:cNvSpPr txBox="1"/>
          <p:nvPr/>
        </p:nvSpPr>
        <p:spPr>
          <a:xfrm>
            <a:off x="6532121" y="5404966"/>
            <a:ext cx="3170680"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2" name="文本框 31"/>
          <p:cNvSpPr txBox="1"/>
          <p:nvPr/>
        </p:nvSpPr>
        <p:spPr>
          <a:xfrm>
            <a:off x="7528010" y="5146783"/>
            <a:ext cx="1178901"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pic>
        <p:nvPicPr>
          <p:cNvPr id="2" name="Picture 6"/>
          <p:cNvPicPr>
            <a:picLocks noChangeAspect="1" noChangeArrowheads="1"/>
          </p:cNvPicPr>
          <p:nvPr/>
        </p:nvPicPr>
        <p:blipFill>
          <a:blip r:embed="rId3"/>
          <a:srcRect/>
          <a:stretch>
            <a:fillRect/>
          </a:stretch>
        </p:blipFill>
        <p:spPr bwMode="auto">
          <a:xfrm>
            <a:off x="4283988" y="1179652"/>
            <a:ext cx="4113184" cy="276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820965" y="790693"/>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850562" y="918635"/>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03</a:t>
            </a:r>
            <a:endParaRPr lang="zh-CN" altLang="en-US" sz="4000" b="1" dirty="0">
              <a:ln w="28575">
                <a:noFill/>
              </a:ln>
              <a:solidFill>
                <a:schemeClr val="bg1"/>
              </a:solidFill>
              <a:cs typeface="+mn-ea"/>
              <a:sym typeface="+mn-lt"/>
            </a:endParaRPr>
          </a:p>
        </p:txBody>
      </p:sp>
      <p:sp>
        <p:nvSpPr>
          <p:cNvPr id="27" name="文本框 26"/>
          <p:cNvSpPr txBox="1"/>
          <p:nvPr/>
        </p:nvSpPr>
        <p:spPr>
          <a:xfrm>
            <a:off x="1612949" y="817347"/>
            <a:ext cx="6008816" cy="515077"/>
          </a:xfrm>
          <a:prstGeom prst="rect">
            <a:avLst/>
          </a:prstGeom>
          <a:noFill/>
        </p:spPr>
        <p:txBody>
          <a:bodyPr wrap="square" rtlCol="0">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sz="105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750" fill="hold"/>
                                        <p:tgtEl>
                                          <p:spTgt spid="2"/>
                                        </p:tgtEl>
                                        <p:attrNameLst>
                                          <p:attrName>ppt_w</p:attrName>
                                        </p:attrNameLst>
                                      </p:cBhvr>
                                      <p:tavLst>
                                        <p:tav tm="0">
                                          <p:val>
                                            <p:fltVal val="0"/>
                                          </p:val>
                                        </p:tav>
                                        <p:tav tm="100000">
                                          <p:val>
                                            <p:strVal val="#ppt_w"/>
                                          </p:val>
                                        </p:tav>
                                      </p:tavLst>
                                    </p:anim>
                                    <p:anim calcmode="lin" valueType="num">
                                      <p:cBhvr>
                                        <p:cTn id="38" dur="750" fill="hold"/>
                                        <p:tgtEl>
                                          <p:spTgt spid="2"/>
                                        </p:tgtEl>
                                        <p:attrNameLst>
                                          <p:attrName>ppt_h</p:attrName>
                                        </p:attrNameLst>
                                      </p:cBhvr>
                                      <p:tavLst>
                                        <p:tav tm="0">
                                          <p:val>
                                            <p:fltVal val="0"/>
                                          </p:val>
                                        </p:tav>
                                        <p:tav tm="100000">
                                          <p:val>
                                            <p:strVal val="#ppt_h"/>
                                          </p:val>
                                        </p:tav>
                                      </p:tavLst>
                                    </p:anim>
                                    <p:animEffect transition="in" filter="fade">
                                      <p:cBhvr>
                                        <p:cTn id="3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129"/>
          <p:cNvSpPr/>
          <p:nvPr/>
        </p:nvSpPr>
        <p:spPr bwMode="auto">
          <a:xfrm>
            <a:off x="3081066" y="2288644"/>
            <a:ext cx="2347021" cy="3071522"/>
          </a:xfrm>
          <a:prstGeom prst="cube">
            <a:avLst/>
          </a:prstGeom>
          <a:solidFill>
            <a:srgbClr val="649668"/>
          </a:solidFill>
          <a:ln>
            <a:noFill/>
          </a:ln>
        </p:spPr>
        <p:txBody>
          <a:bodyPr vert="horz" wrap="square" lIns="91440" tIns="45720" rIns="91440" bIns="45720" numCol="1" anchor="t" anchorCtr="0" compatLnSpc="1"/>
          <a:lstStyle/>
          <a:p>
            <a:endParaRPr lang="en-US">
              <a:cs typeface="+mn-ea"/>
              <a:sym typeface="+mn-lt"/>
            </a:endParaRPr>
          </a:p>
        </p:txBody>
      </p:sp>
      <p:sp>
        <p:nvSpPr>
          <p:cNvPr id="40" name="Freeform 130"/>
          <p:cNvSpPr/>
          <p:nvPr/>
        </p:nvSpPr>
        <p:spPr bwMode="auto">
          <a:xfrm>
            <a:off x="3184566" y="2392144"/>
            <a:ext cx="2140020" cy="2100446"/>
          </a:xfrm>
          <a:prstGeom prst="cube">
            <a:avLst/>
          </a:pr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126"/>
          <p:cNvSpPr>
            <a:spLocks noEditPoints="1"/>
          </p:cNvSpPr>
          <p:nvPr/>
        </p:nvSpPr>
        <p:spPr bwMode="auto">
          <a:xfrm>
            <a:off x="4818278" y="2688708"/>
            <a:ext cx="3744274" cy="2288195"/>
          </a:xfrm>
          <a:custGeom>
            <a:avLst/>
            <a:gdLst>
              <a:gd name="T0" fmla="*/ 615 w 1230"/>
              <a:gd name="T1" fmla="*/ 870 h 870"/>
              <a:gd name="T2" fmla="*/ 182 w 1230"/>
              <a:gd name="T3" fmla="*/ 745 h 870"/>
              <a:gd name="T4" fmla="*/ 0 w 1230"/>
              <a:gd name="T5" fmla="*/ 435 h 870"/>
              <a:gd name="T6" fmla="*/ 182 w 1230"/>
              <a:gd name="T7" fmla="*/ 125 h 870"/>
              <a:gd name="T8" fmla="*/ 615 w 1230"/>
              <a:gd name="T9" fmla="*/ 0 h 870"/>
              <a:gd name="T10" fmla="*/ 1047 w 1230"/>
              <a:gd name="T11" fmla="*/ 125 h 870"/>
              <a:gd name="T12" fmla="*/ 1230 w 1230"/>
              <a:gd name="T13" fmla="*/ 435 h 870"/>
              <a:gd name="T14" fmla="*/ 1047 w 1230"/>
              <a:gd name="T15" fmla="*/ 745 h 870"/>
              <a:gd name="T16" fmla="*/ 615 w 1230"/>
              <a:gd name="T17" fmla="*/ 870 h 870"/>
              <a:gd name="T18" fmla="*/ 615 w 1230"/>
              <a:gd name="T19" fmla="*/ 40 h 870"/>
              <a:gd name="T20" fmla="*/ 40 w 1230"/>
              <a:gd name="T21" fmla="*/ 435 h 870"/>
              <a:gd name="T22" fmla="*/ 615 w 1230"/>
              <a:gd name="T23" fmla="*/ 830 h 870"/>
              <a:gd name="T24" fmla="*/ 1190 w 1230"/>
              <a:gd name="T25" fmla="*/ 435 h 870"/>
              <a:gd name="T26" fmla="*/ 615 w 1230"/>
              <a:gd name="T27" fmla="*/ 4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870">
                <a:moveTo>
                  <a:pt x="615" y="870"/>
                </a:moveTo>
                <a:cubicBezTo>
                  <a:pt x="452" y="870"/>
                  <a:pt x="298" y="825"/>
                  <a:pt x="182" y="745"/>
                </a:cubicBezTo>
                <a:cubicBezTo>
                  <a:pt x="64" y="662"/>
                  <a:pt x="0" y="552"/>
                  <a:pt x="0" y="435"/>
                </a:cubicBezTo>
                <a:cubicBezTo>
                  <a:pt x="0" y="317"/>
                  <a:pt x="64" y="208"/>
                  <a:pt x="182" y="125"/>
                </a:cubicBezTo>
                <a:cubicBezTo>
                  <a:pt x="298" y="45"/>
                  <a:pt x="452" y="0"/>
                  <a:pt x="615" y="0"/>
                </a:cubicBezTo>
                <a:cubicBezTo>
                  <a:pt x="778" y="0"/>
                  <a:pt x="932" y="45"/>
                  <a:pt x="1047" y="125"/>
                </a:cubicBezTo>
                <a:cubicBezTo>
                  <a:pt x="1165" y="208"/>
                  <a:pt x="1230" y="317"/>
                  <a:pt x="1230" y="435"/>
                </a:cubicBezTo>
                <a:cubicBezTo>
                  <a:pt x="1230" y="552"/>
                  <a:pt x="1165" y="662"/>
                  <a:pt x="1047" y="745"/>
                </a:cubicBezTo>
                <a:cubicBezTo>
                  <a:pt x="932" y="825"/>
                  <a:pt x="778" y="870"/>
                  <a:pt x="615" y="870"/>
                </a:cubicBezTo>
                <a:close/>
                <a:moveTo>
                  <a:pt x="615" y="40"/>
                </a:moveTo>
                <a:cubicBezTo>
                  <a:pt x="298" y="40"/>
                  <a:pt x="40" y="217"/>
                  <a:pt x="40" y="435"/>
                </a:cubicBezTo>
                <a:cubicBezTo>
                  <a:pt x="40" y="653"/>
                  <a:pt x="298" y="830"/>
                  <a:pt x="615" y="830"/>
                </a:cubicBezTo>
                <a:cubicBezTo>
                  <a:pt x="932" y="830"/>
                  <a:pt x="1190" y="653"/>
                  <a:pt x="1190" y="435"/>
                </a:cubicBezTo>
                <a:cubicBezTo>
                  <a:pt x="1190" y="217"/>
                  <a:pt x="932" y="40"/>
                  <a:pt x="615" y="40"/>
                </a:cubicBezTo>
                <a:close/>
              </a:path>
            </a:pathLst>
          </a:custGeom>
          <a:solidFill>
            <a:srgbClr val="649668">
              <a:alpha val="36000"/>
            </a:srgbClr>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129"/>
          <p:cNvSpPr/>
          <p:nvPr/>
        </p:nvSpPr>
        <p:spPr bwMode="auto">
          <a:xfrm>
            <a:off x="5606083" y="2249782"/>
            <a:ext cx="2347021" cy="3071522"/>
          </a:xfrm>
          <a:prstGeom prst="cube">
            <a:avLst/>
          </a:prstGeom>
          <a:solidFill>
            <a:srgbClr val="649668"/>
          </a:solidFill>
          <a:ln>
            <a:noFill/>
          </a:ln>
        </p:spPr>
        <p:txBody>
          <a:bodyPr vert="horz" wrap="square" lIns="91440" tIns="45720" rIns="91440" bIns="45720" numCol="1" anchor="t" anchorCtr="0" compatLnSpc="1"/>
          <a:lstStyle/>
          <a:p>
            <a:endParaRPr lang="en-US">
              <a:cs typeface="+mn-ea"/>
              <a:sym typeface="+mn-lt"/>
            </a:endParaRPr>
          </a:p>
        </p:txBody>
      </p:sp>
      <p:sp>
        <p:nvSpPr>
          <p:cNvPr id="19" name="Freeform 130"/>
          <p:cNvSpPr/>
          <p:nvPr/>
        </p:nvSpPr>
        <p:spPr bwMode="auto">
          <a:xfrm>
            <a:off x="5709583" y="2353282"/>
            <a:ext cx="2140020" cy="2100446"/>
          </a:xfrm>
          <a:prstGeom prst="cube">
            <a:avLst/>
          </a:pr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5" name="Freeform 136"/>
          <p:cNvSpPr>
            <a:spLocks noEditPoints="1"/>
          </p:cNvSpPr>
          <p:nvPr/>
        </p:nvSpPr>
        <p:spPr bwMode="auto">
          <a:xfrm>
            <a:off x="6384428" y="4566539"/>
            <a:ext cx="450531" cy="383560"/>
          </a:xfrm>
          <a:custGeom>
            <a:avLst/>
            <a:gdLst>
              <a:gd name="T0" fmla="*/ 6 w 148"/>
              <a:gd name="T1" fmla="*/ 120 h 126"/>
              <a:gd name="T2" fmla="*/ 12 w 148"/>
              <a:gd name="T3" fmla="*/ 126 h 126"/>
              <a:gd name="T4" fmla="*/ 39 w 148"/>
              <a:gd name="T5" fmla="*/ 126 h 126"/>
              <a:gd name="T6" fmla="*/ 39 w 148"/>
              <a:gd name="T7" fmla="*/ 69 h 126"/>
              <a:gd name="T8" fmla="*/ 6 w 148"/>
              <a:gd name="T9" fmla="*/ 101 h 126"/>
              <a:gd name="T10" fmla="*/ 6 w 148"/>
              <a:gd name="T11" fmla="*/ 120 h 126"/>
              <a:gd name="T12" fmla="*/ 118 w 148"/>
              <a:gd name="T13" fmla="*/ 3 h 126"/>
              <a:gd name="T14" fmla="*/ 113 w 148"/>
              <a:gd name="T15" fmla="*/ 9 h 126"/>
              <a:gd name="T16" fmla="*/ 119 w 148"/>
              <a:gd name="T17" fmla="*/ 15 h 126"/>
              <a:gd name="T18" fmla="*/ 125 w 148"/>
              <a:gd name="T19" fmla="*/ 14 h 126"/>
              <a:gd name="T20" fmla="*/ 71 w 148"/>
              <a:gd name="T21" fmla="*/ 69 h 126"/>
              <a:gd name="T22" fmla="*/ 39 w 148"/>
              <a:gd name="T23" fmla="*/ 37 h 126"/>
              <a:gd name="T24" fmla="*/ 2 w 148"/>
              <a:gd name="T25" fmla="*/ 74 h 126"/>
              <a:gd name="T26" fmla="*/ 2 w 148"/>
              <a:gd name="T27" fmla="*/ 82 h 126"/>
              <a:gd name="T28" fmla="*/ 10 w 148"/>
              <a:gd name="T29" fmla="*/ 82 h 126"/>
              <a:gd name="T30" fmla="*/ 39 w 148"/>
              <a:gd name="T31" fmla="*/ 53 h 126"/>
              <a:gd name="T32" fmla="*/ 71 w 148"/>
              <a:gd name="T33" fmla="*/ 85 h 126"/>
              <a:gd name="T34" fmla="*/ 134 w 148"/>
              <a:gd name="T35" fmla="*/ 22 h 126"/>
              <a:gd name="T36" fmla="*/ 133 w 148"/>
              <a:gd name="T37" fmla="*/ 29 h 126"/>
              <a:gd name="T38" fmla="*/ 139 w 148"/>
              <a:gd name="T39" fmla="*/ 35 h 126"/>
              <a:gd name="T40" fmla="*/ 139 w 148"/>
              <a:gd name="T41" fmla="*/ 35 h 126"/>
              <a:gd name="T42" fmla="*/ 145 w 148"/>
              <a:gd name="T43" fmla="*/ 30 h 126"/>
              <a:gd name="T44" fmla="*/ 148 w 148"/>
              <a:gd name="T45" fmla="*/ 0 h 126"/>
              <a:gd name="T46" fmla="*/ 118 w 148"/>
              <a:gd name="T47" fmla="*/ 3 h 126"/>
              <a:gd name="T48" fmla="*/ 52 w 148"/>
              <a:gd name="T49" fmla="*/ 82 h 126"/>
              <a:gd name="T50" fmla="*/ 52 w 148"/>
              <a:gd name="T51" fmla="*/ 126 h 126"/>
              <a:gd name="T52" fmla="*/ 85 w 148"/>
              <a:gd name="T53" fmla="*/ 126 h 126"/>
              <a:gd name="T54" fmla="*/ 85 w 148"/>
              <a:gd name="T55" fmla="*/ 86 h 126"/>
              <a:gd name="T56" fmla="*/ 71 w 148"/>
              <a:gd name="T57" fmla="*/ 100 h 126"/>
              <a:gd name="T58" fmla="*/ 52 w 148"/>
              <a:gd name="T59" fmla="*/ 82 h 126"/>
              <a:gd name="T60" fmla="*/ 98 w 148"/>
              <a:gd name="T61" fmla="*/ 73 h 126"/>
              <a:gd name="T62" fmla="*/ 98 w 148"/>
              <a:gd name="T63" fmla="*/ 126 h 126"/>
              <a:gd name="T64" fmla="*/ 126 w 148"/>
              <a:gd name="T65" fmla="*/ 126 h 126"/>
              <a:gd name="T66" fmla="*/ 131 w 148"/>
              <a:gd name="T67" fmla="*/ 120 h 126"/>
              <a:gd name="T68" fmla="*/ 131 w 148"/>
              <a:gd name="T69" fmla="*/ 69 h 126"/>
              <a:gd name="T70" fmla="*/ 131 w 148"/>
              <a:gd name="T71" fmla="*/ 40 h 126"/>
              <a:gd name="T72" fmla="*/ 103 w 148"/>
              <a:gd name="T73" fmla="*/ 69 h 126"/>
              <a:gd name="T74" fmla="*/ 98 w 148"/>
              <a:gd name="T7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6">
                <a:moveTo>
                  <a:pt x="6" y="120"/>
                </a:moveTo>
                <a:cubicBezTo>
                  <a:pt x="6" y="123"/>
                  <a:pt x="9" y="126"/>
                  <a:pt x="12" y="126"/>
                </a:cubicBezTo>
                <a:cubicBezTo>
                  <a:pt x="39" y="126"/>
                  <a:pt x="39" y="126"/>
                  <a:pt x="39" y="126"/>
                </a:cubicBezTo>
                <a:cubicBezTo>
                  <a:pt x="39" y="69"/>
                  <a:pt x="39" y="69"/>
                  <a:pt x="39" y="69"/>
                </a:cubicBezTo>
                <a:cubicBezTo>
                  <a:pt x="6" y="101"/>
                  <a:pt x="6" y="101"/>
                  <a:pt x="6" y="101"/>
                </a:cubicBezTo>
                <a:lnTo>
                  <a:pt x="6" y="120"/>
                </a:lnTo>
                <a:close/>
                <a:moveTo>
                  <a:pt x="118" y="3"/>
                </a:moveTo>
                <a:cubicBezTo>
                  <a:pt x="115" y="3"/>
                  <a:pt x="112" y="6"/>
                  <a:pt x="113" y="9"/>
                </a:cubicBezTo>
                <a:cubicBezTo>
                  <a:pt x="113" y="12"/>
                  <a:pt x="116" y="15"/>
                  <a:pt x="119" y="15"/>
                </a:cubicBezTo>
                <a:cubicBezTo>
                  <a:pt x="125" y="14"/>
                  <a:pt x="125" y="14"/>
                  <a:pt x="125" y="14"/>
                </a:cubicBezTo>
                <a:cubicBezTo>
                  <a:pt x="71" y="69"/>
                  <a:pt x="71" y="69"/>
                  <a:pt x="71" y="69"/>
                </a:cubicBezTo>
                <a:cubicBezTo>
                  <a:pt x="39" y="37"/>
                  <a:pt x="39" y="37"/>
                  <a:pt x="39" y="37"/>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98" y="73"/>
                </a:moveTo>
                <a:cubicBezTo>
                  <a:pt x="98" y="126"/>
                  <a:pt x="98" y="126"/>
                  <a:pt x="98" y="126"/>
                </a:cubicBezTo>
                <a:cubicBezTo>
                  <a:pt x="126" y="126"/>
                  <a:pt x="126" y="126"/>
                  <a:pt x="126" y="126"/>
                </a:cubicBezTo>
                <a:cubicBezTo>
                  <a:pt x="129" y="126"/>
                  <a:pt x="131" y="123"/>
                  <a:pt x="131" y="120"/>
                </a:cubicBezTo>
                <a:cubicBezTo>
                  <a:pt x="131" y="69"/>
                  <a:pt x="131" y="69"/>
                  <a:pt x="131" y="69"/>
                </a:cubicBezTo>
                <a:cubicBezTo>
                  <a:pt x="131" y="40"/>
                  <a:pt x="131" y="40"/>
                  <a:pt x="131" y="40"/>
                </a:cubicBezTo>
                <a:cubicBezTo>
                  <a:pt x="103" y="69"/>
                  <a:pt x="103" y="69"/>
                  <a:pt x="103" y="69"/>
                </a:cubicBezTo>
                <a:lnTo>
                  <a:pt x="98" y="73"/>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137"/>
          <p:cNvSpPr>
            <a:spLocks noEditPoints="1"/>
          </p:cNvSpPr>
          <p:nvPr/>
        </p:nvSpPr>
        <p:spPr bwMode="auto">
          <a:xfrm>
            <a:off x="4131828" y="4563395"/>
            <a:ext cx="325721" cy="474884"/>
          </a:xfrm>
          <a:custGeom>
            <a:avLst/>
            <a:gdLst>
              <a:gd name="T0" fmla="*/ 28 w 107"/>
              <a:gd name="T1" fmla="*/ 120 h 156"/>
              <a:gd name="T2" fmla="*/ 29 w 107"/>
              <a:gd name="T3" fmla="*/ 127 h 156"/>
              <a:gd name="T4" fmla="*/ 53 w 107"/>
              <a:gd name="T5" fmla="*/ 132 h 156"/>
              <a:gd name="T6" fmla="*/ 77 w 107"/>
              <a:gd name="T7" fmla="*/ 128 h 156"/>
              <a:gd name="T8" fmla="*/ 78 w 107"/>
              <a:gd name="T9" fmla="*/ 120 h 156"/>
              <a:gd name="T10" fmla="*/ 53 w 107"/>
              <a:gd name="T11" fmla="*/ 124 h 156"/>
              <a:gd name="T12" fmla="*/ 28 w 107"/>
              <a:gd name="T13" fmla="*/ 120 h 156"/>
              <a:gd name="T14" fmla="*/ 30 w 107"/>
              <a:gd name="T15" fmla="*/ 135 h 156"/>
              <a:gd name="T16" fmla="*/ 32 w 107"/>
              <a:gd name="T17" fmla="*/ 143 h 156"/>
              <a:gd name="T18" fmla="*/ 39 w 107"/>
              <a:gd name="T19" fmla="*/ 147 h 156"/>
              <a:gd name="T20" fmla="*/ 39 w 107"/>
              <a:gd name="T21" fmla="*/ 152 h 156"/>
              <a:gd name="T22" fmla="*/ 53 w 107"/>
              <a:gd name="T23" fmla="*/ 156 h 156"/>
              <a:gd name="T24" fmla="*/ 67 w 107"/>
              <a:gd name="T25" fmla="*/ 152 h 156"/>
              <a:gd name="T26" fmla="*/ 67 w 107"/>
              <a:gd name="T27" fmla="*/ 147 h 156"/>
              <a:gd name="T28" fmla="*/ 75 w 107"/>
              <a:gd name="T29" fmla="*/ 143 h 156"/>
              <a:gd name="T30" fmla="*/ 76 w 107"/>
              <a:gd name="T31" fmla="*/ 135 h 156"/>
              <a:gd name="T32" fmla="*/ 53 w 107"/>
              <a:gd name="T33" fmla="*/ 138 h 156"/>
              <a:gd name="T34" fmla="*/ 30 w 107"/>
              <a:gd name="T35" fmla="*/ 135 h 156"/>
              <a:gd name="T36" fmla="*/ 65 w 107"/>
              <a:gd name="T37" fmla="*/ 73 h 156"/>
              <a:gd name="T38" fmla="*/ 53 w 107"/>
              <a:gd name="T39" fmla="*/ 51 h 156"/>
              <a:gd name="T40" fmla="*/ 41 w 107"/>
              <a:gd name="T41" fmla="*/ 73 h 156"/>
              <a:gd name="T42" fmla="*/ 36 w 107"/>
              <a:gd name="T43" fmla="*/ 62 h 156"/>
              <a:gd name="T44" fmla="*/ 28 w 107"/>
              <a:gd name="T45" fmla="*/ 66 h 156"/>
              <a:gd name="T46" fmla="*/ 41 w 107"/>
              <a:gd name="T47" fmla="*/ 92 h 156"/>
              <a:gd name="T48" fmla="*/ 53 w 107"/>
              <a:gd name="T49" fmla="*/ 69 h 156"/>
              <a:gd name="T50" fmla="*/ 66 w 107"/>
              <a:gd name="T51" fmla="*/ 92 h 156"/>
              <a:gd name="T52" fmla="*/ 78 w 107"/>
              <a:gd name="T53" fmla="*/ 66 h 156"/>
              <a:gd name="T54" fmla="*/ 70 w 107"/>
              <a:gd name="T55" fmla="*/ 62 h 156"/>
              <a:gd name="T56" fmla="*/ 65 w 107"/>
              <a:gd name="T57" fmla="*/ 73 h 156"/>
              <a:gd name="T58" fmla="*/ 53 w 107"/>
              <a:gd name="T59" fmla="*/ 22 h 156"/>
              <a:gd name="T60" fmla="*/ 56 w 107"/>
              <a:gd name="T61" fmla="*/ 19 h 156"/>
              <a:gd name="T62" fmla="*/ 53 w 107"/>
              <a:gd name="T63" fmla="*/ 16 h 156"/>
              <a:gd name="T64" fmla="*/ 16 w 107"/>
              <a:gd name="T65" fmla="*/ 53 h 156"/>
              <a:gd name="T66" fmla="*/ 19 w 107"/>
              <a:gd name="T67" fmla="*/ 56 h 156"/>
              <a:gd name="T68" fmla="*/ 22 w 107"/>
              <a:gd name="T69" fmla="*/ 53 h 156"/>
              <a:gd name="T70" fmla="*/ 53 w 107"/>
              <a:gd name="T71" fmla="*/ 22 h 156"/>
              <a:gd name="T72" fmla="*/ 53 w 107"/>
              <a:gd name="T73" fmla="*/ 0 h 156"/>
              <a:gd name="T74" fmla="*/ 0 w 107"/>
              <a:gd name="T75" fmla="*/ 53 h 156"/>
              <a:gd name="T76" fmla="*/ 25 w 107"/>
              <a:gd name="T77" fmla="*/ 99 h 156"/>
              <a:gd name="T78" fmla="*/ 27 w 107"/>
              <a:gd name="T79" fmla="*/ 112 h 156"/>
              <a:gd name="T80" fmla="*/ 53 w 107"/>
              <a:gd name="T81" fmla="*/ 118 h 156"/>
              <a:gd name="T82" fmla="*/ 79 w 107"/>
              <a:gd name="T83" fmla="*/ 112 h 156"/>
              <a:gd name="T84" fmla="*/ 81 w 107"/>
              <a:gd name="T85" fmla="*/ 99 h 156"/>
              <a:gd name="T86" fmla="*/ 107 w 107"/>
              <a:gd name="T87" fmla="*/ 53 h 156"/>
              <a:gd name="T88" fmla="*/ 53 w 107"/>
              <a:gd name="T89" fmla="*/ 0 h 156"/>
              <a:gd name="T90" fmla="*/ 73 w 107"/>
              <a:gd name="T91" fmla="*/ 93 h 156"/>
              <a:gd name="T92" fmla="*/ 72 w 107"/>
              <a:gd name="T93" fmla="*/ 105 h 156"/>
              <a:gd name="T94" fmla="*/ 53 w 107"/>
              <a:gd name="T95" fmla="*/ 108 h 156"/>
              <a:gd name="T96" fmla="*/ 35 w 107"/>
              <a:gd name="T97" fmla="*/ 105 h 156"/>
              <a:gd name="T98" fmla="*/ 33 w 107"/>
              <a:gd name="T99" fmla="*/ 93 h 156"/>
              <a:gd name="T100" fmla="*/ 9 w 107"/>
              <a:gd name="T101" fmla="*/ 53 h 156"/>
              <a:gd name="T102" fmla="*/ 53 w 107"/>
              <a:gd name="T103" fmla="*/ 9 h 156"/>
              <a:gd name="T104" fmla="*/ 97 w 107"/>
              <a:gd name="T105" fmla="*/ 53 h 156"/>
              <a:gd name="T106" fmla="*/ 73 w 107"/>
              <a:gd name="T107"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8" y="120"/>
                </a:moveTo>
                <a:cubicBezTo>
                  <a:pt x="29" y="127"/>
                  <a:pt x="29" y="127"/>
                  <a:pt x="29" y="127"/>
                </a:cubicBezTo>
                <a:cubicBezTo>
                  <a:pt x="36" y="130"/>
                  <a:pt x="45" y="132"/>
                  <a:pt x="53" y="132"/>
                </a:cubicBezTo>
                <a:cubicBezTo>
                  <a:pt x="62" y="132"/>
                  <a:pt x="70" y="130"/>
                  <a:pt x="77" y="128"/>
                </a:cubicBezTo>
                <a:cubicBezTo>
                  <a:pt x="78" y="120"/>
                  <a:pt x="78" y="120"/>
                  <a:pt x="78" y="120"/>
                </a:cubicBezTo>
                <a:cubicBezTo>
                  <a:pt x="70" y="122"/>
                  <a:pt x="62" y="124"/>
                  <a:pt x="53" y="124"/>
                </a:cubicBezTo>
                <a:cubicBezTo>
                  <a:pt x="44" y="124"/>
                  <a:pt x="36" y="122"/>
                  <a:pt x="28" y="120"/>
                </a:cubicBezTo>
                <a:close/>
                <a:moveTo>
                  <a:pt x="30" y="135"/>
                </a:moveTo>
                <a:cubicBezTo>
                  <a:pt x="32" y="143"/>
                  <a:pt x="32" y="143"/>
                  <a:pt x="32" y="143"/>
                </a:cubicBezTo>
                <a:cubicBezTo>
                  <a:pt x="32" y="143"/>
                  <a:pt x="33" y="145"/>
                  <a:pt x="39" y="147"/>
                </a:cubicBezTo>
                <a:cubicBezTo>
                  <a:pt x="39" y="152"/>
                  <a:pt x="39" y="152"/>
                  <a:pt x="39" y="152"/>
                </a:cubicBezTo>
                <a:cubicBezTo>
                  <a:pt x="39" y="152"/>
                  <a:pt x="43" y="156"/>
                  <a:pt x="53" y="156"/>
                </a:cubicBezTo>
                <a:cubicBezTo>
                  <a:pt x="64" y="156"/>
                  <a:pt x="67" y="152"/>
                  <a:pt x="67" y="152"/>
                </a:cubicBezTo>
                <a:cubicBezTo>
                  <a:pt x="67" y="147"/>
                  <a:pt x="67" y="147"/>
                  <a:pt x="67" y="147"/>
                </a:cubicBezTo>
                <a:cubicBezTo>
                  <a:pt x="73" y="145"/>
                  <a:pt x="75" y="143"/>
                  <a:pt x="75" y="143"/>
                </a:cubicBezTo>
                <a:cubicBezTo>
                  <a:pt x="76" y="135"/>
                  <a:pt x="76" y="135"/>
                  <a:pt x="76" y="135"/>
                </a:cubicBezTo>
                <a:cubicBezTo>
                  <a:pt x="69" y="137"/>
                  <a:pt x="61" y="138"/>
                  <a:pt x="53" y="138"/>
                </a:cubicBezTo>
                <a:cubicBezTo>
                  <a:pt x="45" y="138"/>
                  <a:pt x="37" y="137"/>
                  <a:pt x="30" y="135"/>
                </a:cubicBezTo>
                <a:close/>
                <a:moveTo>
                  <a:pt x="65" y="73"/>
                </a:moveTo>
                <a:cubicBezTo>
                  <a:pt x="53" y="51"/>
                  <a:pt x="53" y="51"/>
                  <a:pt x="53" y="51"/>
                </a:cubicBezTo>
                <a:cubicBezTo>
                  <a:pt x="41" y="73"/>
                  <a:pt x="41" y="73"/>
                  <a:pt x="41" y="73"/>
                </a:cubicBezTo>
                <a:cubicBezTo>
                  <a:pt x="36" y="62"/>
                  <a:pt x="36" y="62"/>
                  <a:pt x="36" y="62"/>
                </a:cubicBezTo>
                <a:cubicBezTo>
                  <a:pt x="28" y="66"/>
                  <a:pt x="28" y="66"/>
                  <a:pt x="28" y="66"/>
                </a:cubicBezTo>
                <a:cubicBezTo>
                  <a:pt x="41" y="92"/>
                  <a:pt x="41" y="92"/>
                  <a:pt x="41" y="92"/>
                </a:cubicBezTo>
                <a:cubicBezTo>
                  <a:pt x="53" y="69"/>
                  <a:pt x="53" y="69"/>
                  <a:pt x="53" y="69"/>
                </a:cubicBezTo>
                <a:cubicBezTo>
                  <a:pt x="66" y="92"/>
                  <a:pt x="66" y="92"/>
                  <a:pt x="66" y="92"/>
                </a:cubicBezTo>
                <a:cubicBezTo>
                  <a:pt x="78" y="66"/>
                  <a:pt x="78" y="66"/>
                  <a:pt x="78" y="66"/>
                </a:cubicBezTo>
                <a:cubicBezTo>
                  <a:pt x="70" y="62"/>
                  <a:pt x="70" y="62"/>
                  <a:pt x="70" y="62"/>
                </a:cubicBezTo>
                <a:lnTo>
                  <a:pt x="65" y="73"/>
                </a:lnTo>
                <a:close/>
                <a:moveTo>
                  <a:pt x="53" y="22"/>
                </a:moveTo>
                <a:cubicBezTo>
                  <a:pt x="55" y="22"/>
                  <a:pt x="56" y="20"/>
                  <a:pt x="56" y="19"/>
                </a:cubicBezTo>
                <a:cubicBezTo>
                  <a:pt x="56" y="17"/>
                  <a:pt x="55" y="16"/>
                  <a:pt x="53" y="16"/>
                </a:cubicBezTo>
                <a:cubicBezTo>
                  <a:pt x="33" y="16"/>
                  <a:pt x="16" y="33"/>
                  <a:pt x="16" y="53"/>
                </a:cubicBezTo>
                <a:cubicBezTo>
                  <a:pt x="16" y="55"/>
                  <a:pt x="17" y="56"/>
                  <a:pt x="19" y="56"/>
                </a:cubicBezTo>
                <a:cubicBezTo>
                  <a:pt x="20" y="56"/>
                  <a:pt x="22" y="55"/>
                  <a:pt x="22" y="53"/>
                </a:cubicBezTo>
                <a:cubicBezTo>
                  <a:pt x="22" y="36"/>
                  <a:pt x="36" y="22"/>
                  <a:pt x="53" y="22"/>
                </a:cubicBezTo>
                <a:close/>
                <a:moveTo>
                  <a:pt x="53" y="0"/>
                </a:moveTo>
                <a:cubicBezTo>
                  <a:pt x="24" y="0"/>
                  <a:pt x="0" y="24"/>
                  <a:pt x="0" y="53"/>
                </a:cubicBezTo>
                <a:cubicBezTo>
                  <a:pt x="0" y="73"/>
                  <a:pt x="10" y="90"/>
                  <a:pt x="25" y="99"/>
                </a:cubicBezTo>
                <a:cubicBezTo>
                  <a:pt x="27" y="112"/>
                  <a:pt x="27" y="112"/>
                  <a:pt x="27" y="112"/>
                </a:cubicBezTo>
                <a:cubicBezTo>
                  <a:pt x="35" y="116"/>
                  <a:pt x="44" y="118"/>
                  <a:pt x="53" y="118"/>
                </a:cubicBezTo>
                <a:cubicBezTo>
                  <a:pt x="62" y="118"/>
                  <a:pt x="71" y="116"/>
                  <a:pt x="79" y="112"/>
                </a:cubicBezTo>
                <a:cubicBezTo>
                  <a:pt x="81" y="99"/>
                  <a:pt x="81" y="99"/>
                  <a:pt x="81" y="99"/>
                </a:cubicBezTo>
                <a:cubicBezTo>
                  <a:pt x="96" y="90"/>
                  <a:pt x="107" y="73"/>
                  <a:pt x="107" y="53"/>
                </a:cubicBezTo>
                <a:cubicBezTo>
                  <a:pt x="107" y="24"/>
                  <a:pt x="83" y="0"/>
                  <a:pt x="53" y="0"/>
                </a:cubicBezTo>
                <a:close/>
                <a:moveTo>
                  <a:pt x="73" y="93"/>
                </a:moveTo>
                <a:cubicBezTo>
                  <a:pt x="72" y="105"/>
                  <a:pt x="72" y="105"/>
                  <a:pt x="72" y="105"/>
                </a:cubicBezTo>
                <a:cubicBezTo>
                  <a:pt x="72" y="105"/>
                  <a:pt x="67" y="108"/>
                  <a:pt x="53" y="108"/>
                </a:cubicBezTo>
                <a:cubicBezTo>
                  <a:pt x="39" y="108"/>
                  <a:pt x="35" y="105"/>
                  <a:pt x="35" y="105"/>
                </a:cubicBezTo>
                <a:cubicBezTo>
                  <a:pt x="33" y="93"/>
                  <a:pt x="33" y="93"/>
                  <a:pt x="33" y="93"/>
                </a:cubicBezTo>
                <a:cubicBezTo>
                  <a:pt x="19" y="85"/>
                  <a:pt x="9" y="71"/>
                  <a:pt x="9" y="53"/>
                </a:cubicBezTo>
                <a:cubicBezTo>
                  <a:pt x="9" y="29"/>
                  <a:pt x="29" y="9"/>
                  <a:pt x="53" y="9"/>
                </a:cubicBezTo>
                <a:cubicBezTo>
                  <a:pt x="77" y="9"/>
                  <a:pt x="97" y="29"/>
                  <a:pt x="97" y="53"/>
                </a:cubicBezTo>
                <a:cubicBezTo>
                  <a:pt x="97" y="70"/>
                  <a:pt x="87" y="85"/>
                  <a:pt x="73" y="93"/>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cxnSp>
        <p:nvCxnSpPr>
          <p:cNvPr id="29" name="Straight Connector 8"/>
          <p:cNvCxnSpPr/>
          <p:nvPr/>
        </p:nvCxnSpPr>
        <p:spPr>
          <a:xfrm>
            <a:off x="6535579" y="2872174"/>
            <a:ext cx="172580" cy="0"/>
          </a:xfrm>
          <a:prstGeom prst="line">
            <a:avLst/>
          </a:prstGeom>
          <a:ln w="25400" cap="rnd">
            <a:solidFill>
              <a:srgbClr val="96BA6E"/>
            </a:solidFill>
          </a:ln>
        </p:spPr>
        <p:style>
          <a:lnRef idx="1">
            <a:schemeClr val="accent1"/>
          </a:lnRef>
          <a:fillRef idx="0">
            <a:schemeClr val="accent1"/>
          </a:fillRef>
          <a:effectRef idx="0">
            <a:schemeClr val="accent1"/>
          </a:effectRef>
          <a:fontRef idx="minor">
            <a:schemeClr val="tx1"/>
          </a:fontRef>
        </p:style>
      </p:cxnSp>
      <p:cxnSp>
        <p:nvCxnSpPr>
          <p:cNvPr id="30" name="Straight Connector 13"/>
          <p:cNvCxnSpPr/>
          <p:nvPr/>
        </p:nvCxnSpPr>
        <p:spPr>
          <a:xfrm>
            <a:off x="3853386" y="2941055"/>
            <a:ext cx="288573" cy="0"/>
          </a:xfrm>
          <a:prstGeom prst="line">
            <a:avLst/>
          </a:prstGeom>
          <a:ln w="25400" cap="rnd">
            <a:solidFill>
              <a:srgbClr val="96BA6E"/>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677765" y="3082892"/>
            <a:ext cx="164746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3" name="文本框 32"/>
          <p:cNvSpPr txBox="1"/>
          <p:nvPr/>
        </p:nvSpPr>
        <p:spPr>
          <a:xfrm>
            <a:off x="5861684" y="2550517"/>
            <a:ext cx="1513624"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36" name="文本框 35"/>
          <p:cNvSpPr txBox="1"/>
          <p:nvPr/>
        </p:nvSpPr>
        <p:spPr>
          <a:xfrm>
            <a:off x="3160696" y="3130039"/>
            <a:ext cx="164746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7" name="文本框 36"/>
          <p:cNvSpPr txBox="1"/>
          <p:nvPr/>
        </p:nvSpPr>
        <p:spPr>
          <a:xfrm>
            <a:off x="3385147" y="2551749"/>
            <a:ext cx="1513624"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pic>
        <p:nvPicPr>
          <p:cNvPr id="64" name="Picture 7"/>
          <p:cNvPicPr>
            <a:picLocks noChangeAspect="1" noChangeArrowheads="1"/>
          </p:cNvPicPr>
          <p:nvPr/>
        </p:nvPicPr>
        <p:blipFill>
          <a:blip r:embed="rId3" cstate="screen"/>
          <a:srcRect/>
          <a:stretch>
            <a:fillRect/>
          </a:stretch>
        </p:blipFill>
        <p:spPr bwMode="auto">
          <a:xfrm>
            <a:off x="317600" y="2003107"/>
            <a:ext cx="2583102" cy="365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129"/>
          <p:cNvSpPr/>
          <p:nvPr/>
        </p:nvSpPr>
        <p:spPr bwMode="auto">
          <a:xfrm>
            <a:off x="8129925" y="2230340"/>
            <a:ext cx="2347021" cy="3071522"/>
          </a:xfrm>
          <a:prstGeom prst="cube">
            <a:avLst/>
          </a:prstGeom>
          <a:solidFill>
            <a:srgbClr val="649668"/>
          </a:solidFill>
          <a:ln>
            <a:noFill/>
          </a:ln>
        </p:spPr>
        <p:txBody>
          <a:bodyPr vert="horz" wrap="square" lIns="91440" tIns="45720" rIns="91440" bIns="45720" numCol="1" anchor="t" anchorCtr="0" compatLnSpc="1"/>
          <a:lstStyle/>
          <a:p>
            <a:endParaRPr lang="en-US">
              <a:cs typeface="+mn-ea"/>
              <a:sym typeface="+mn-lt"/>
            </a:endParaRPr>
          </a:p>
        </p:txBody>
      </p:sp>
      <p:sp>
        <p:nvSpPr>
          <p:cNvPr id="42" name="Freeform 130"/>
          <p:cNvSpPr/>
          <p:nvPr/>
        </p:nvSpPr>
        <p:spPr bwMode="auto">
          <a:xfrm>
            <a:off x="8233425" y="2333840"/>
            <a:ext cx="2140020" cy="2100446"/>
          </a:xfrm>
          <a:prstGeom prst="cube">
            <a:avLst/>
          </a:pr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3" name="Freeform 137"/>
          <p:cNvSpPr>
            <a:spLocks noEditPoints="1"/>
          </p:cNvSpPr>
          <p:nvPr/>
        </p:nvSpPr>
        <p:spPr bwMode="auto">
          <a:xfrm>
            <a:off x="9180687" y="4505091"/>
            <a:ext cx="325721" cy="474884"/>
          </a:xfrm>
          <a:custGeom>
            <a:avLst/>
            <a:gdLst>
              <a:gd name="T0" fmla="*/ 28 w 107"/>
              <a:gd name="T1" fmla="*/ 120 h 156"/>
              <a:gd name="T2" fmla="*/ 29 w 107"/>
              <a:gd name="T3" fmla="*/ 127 h 156"/>
              <a:gd name="T4" fmla="*/ 53 w 107"/>
              <a:gd name="T5" fmla="*/ 132 h 156"/>
              <a:gd name="T6" fmla="*/ 77 w 107"/>
              <a:gd name="T7" fmla="*/ 128 h 156"/>
              <a:gd name="T8" fmla="*/ 78 w 107"/>
              <a:gd name="T9" fmla="*/ 120 h 156"/>
              <a:gd name="T10" fmla="*/ 53 w 107"/>
              <a:gd name="T11" fmla="*/ 124 h 156"/>
              <a:gd name="T12" fmla="*/ 28 w 107"/>
              <a:gd name="T13" fmla="*/ 120 h 156"/>
              <a:gd name="T14" fmla="*/ 30 w 107"/>
              <a:gd name="T15" fmla="*/ 135 h 156"/>
              <a:gd name="T16" fmla="*/ 32 w 107"/>
              <a:gd name="T17" fmla="*/ 143 h 156"/>
              <a:gd name="T18" fmla="*/ 39 w 107"/>
              <a:gd name="T19" fmla="*/ 147 h 156"/>
              <a:gd name="T20" fmla="*/ 39 w 107"/>
              <a:gd name="T21" fmla="*/ 152 h 156"/>
              <a:gd name="T22" fmla="*/ 53 w 107"/>
              <a:gd name="T23" fmla="*/ 156 h 156"/>
              <a:gd name="T24" fmla="*/ 67 w 107"/>
              <a:gd name="T25" fmla="*/ 152 h 156"/>
              <a:gd name="T26" fmla="*/ 67 w 107"/>
              <a:gd name="T27" fmla="*/ 147 h 156"/>
              <a:gd name="T28" fmla="*/ 75 w 107"/>
              <a:gd name="T29" fmla="*/ 143 h 156"/>
              <a:gd name="T30" fmla="*/ 76 w 107"/>
              <a:gd name="T31" fmla="*/ 135 h 156"/>
              <a:gd name="T32" fmla="*/ 53 w 107"/>
              <a:gd name="T33" fmla="*/ 138 h 156"/>
              <a:gd name="T34" fmla="*/ 30 w 107"/>
              <a:gd name="T35" fmla="*/ 135 h 156"/>
              <a:gd name="T36" fmla="*/ 65 w 107"/>
              <a:gd name="T37" fmla="*/ 73 h 156"/>
              <a:gd name="T38" fmla="*/ 53 w 107"/>
              <a:gd name="T39" fmla="*/ 51 h 156"/>
              <a:gd name="T40" fmla="*/ 41 w 107"/>
              <a:gd name="T41" fmla="*/ 73 h 156"/>
              <a:gd name="T42" fmla="*/ 36 w 107"/>
              <a:gd name="T43" fmla="*/ 62 h 156"/>
              <a:gd name="T44" fmla="*/ 28 w 107"/>
              <a:gd name="T45" fmla="*/ 66 h 156"/>
              <a:gd name="T46" fmla="*/ 41 w 107"/>
              <a:gd name="T47" fmla="*/ 92 h 156"/>
              <a:gd name="T48" fmla="*/ 53 w 107"/>
              <a:gd name="T49" fmla="*/ 69 h 156"/>
              <a:gd name="T50" fmla="*/ 66 w 107"/>
              <a:gd name="T51" fmla="*/ 92 h 156"/>
              <a:gd name="T52" fmla="*/ 78 w 107"/>
              <a:gd name="T53" fmla="*/ 66 h 156"/>
              <a:gd name="T54" fmla="*/ 70 w 107"/>
              <a:gd name="T55" fmla="*/ 62 h 156"/>
              <a:gd name="T56" fmla="*/ 65 w 107"/>
              <a:gd name="T57" fmla="*/ 73 h 156"/>
              <a:gd name="T58" fmla="*/ 53 w 107"/>
              <a:gd name="T59" fmla="*/ 22 h 156"/>
              <a:gd name="T60" fmla="*/ 56 w 107"/>
              <a:gd name="T61" fmla="*/ 19 h 156"/>
              <a:gd name="T62" fmla="*/ 53 w 107"/>
              <a:gd name="T63" fmla="*/ 16 h 156"/>
              <a:gd name="T64" fmla="*/ 16 w 107"/>
              <a:gd name="T65" fmla="*/ 53 h 156"/>
              <a:gd name="T66" fmla="*/ 19 w 107"/>
              <a:gd name="T67" fmla="*/ 56 h 156"/>
              <a:gd name="T68" fmla="*/ 22 w 107"/>
              <a:gd name="T69" fmla="*/ 53 h 156"/>
              <a:gd name="T70" fmla="*/ 53 w 107"/>
              <a:gd name="T71" fmla="*/ 22 h 156"/>
              <a:gd name="T72" fmla="*/ 53 w 107"/>
              <a:gd name="T73" fmla="*/ 0 h 156"/>
              <a:gd name="T74" fmla="*/ 0 w 107"/>
              <a:gd name="T75" fmla="*/ 53 h 156"/>
              <a:gd name="T76" fmla="*/ 25 w 107"/>
              <a:gd name="T77" fmla="*/ 99 h 156"/>
              <a:gd name="T78" fmla="*/ 27 w 107"/>
              <a:gd name="T79" fmla="*/ 112 h 156"/>
              <a:gd name="T80" fmla="*/ 53 w 107"/>
              <a:gd name="T81" fmla="*/ 118 h 156"/>
              <a:gd name="T82" fmla="*/ 79 w 107"/>
              <a:gd name="T83" fmla="*/ 112 h 156"/>
              <a:gd name="T84" fmla="*/ 81 w 107"/>
              <a:gd name="T85" fmla="*/ 99 h 156"/>
              <a:gd name="T86" fmla="*/ 107 w 107"/>
              <a:gd name="T87" fmla="*/ 53 h 156"/>
              <a:gd name="T88" fmla="*/ 53 w 107"/>
              <a:gd name="T89" fmla="*/ 0 h 156"/>
              <a:gd name="T90" fmla="*/ 73 w 107"/>
              <a:gd name="T91" fmla="*/ 93 h 156"/>
              <a:gd name="T92" fmla="*/ 72 w 107"/>
              <a:gd name="T93" fmla="*/ 105 h 156"/>
              <a:gd name="T94" fmla="*/ 53 w 107"/>
              <a:gd name="T95" fmla="*/ 108 h 156"/>
              <a:gd name="T96" fmla="*/ 35 w 107"/>
              <a:gd name="T97" fmla="*/ 105 h 156"/>
              <a:gd name="T98" fmla="*/ 33 w 107"/>
              <a:gd name="T99" fmla="*/ 93 h 156"/>
              <a:gd name="T100" fmla="*/ 9 w 107"/>
              <a:gd name="T101" fmla="*/ 53 h 156"/>
              <a:gd name="T102" fmla="*/ 53 w 107"/>
              <a:gd name="T103" fmla="*/ 9 h 156"/>
              <a:gd name="T104" fmla="*/ 97 w 107"/>
              <a:gd name="T105" fmla="*/ 53 h 156"/>
              <a:gd name="T106" fmla="*/ 73 w 107"/>
              <a:gd name="T107"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8" y="120"/>
                </a:moveTo>
                <a:cubicBezTo>
                  <a:pt x="29" y="127"/>
                  <a:pt x="29" y="127"/>
                  <a:pt x="29" y="127"/>
                </a:cubicBezTo>
                <a:cubicBezTo>
                  <a:pt x="36" y="130"/>
                  <a:pt x="45" y="132"/>
                  <a:pt x="53" y="132"/>
                </a:cubicBezTo>
                <a:cubicBezTo>
                  <a:pt x="62" y="132"/>
                  <a:pt x="70" y="130"/>
                  <a:pt x="77" y="128"/>
                </a:cubicBezTo>
                <a:cubicBezTo>
                  <a:pt x="78" y="120"/>
                  <a:pt x="78" y="120"/>
                  <a:pt x="78" y="120"/>
                </a:cubicBezTo>
                <a:cubicBezTo>
                  <a:pt x="70" y="122"/>
                  <a:pt x="62" y="124"/>
                  <a:pt x="53" y="124"/>
                </a:cubicBezTo>
                <a:cubicBezTo>
                  <a:pt x="44" y="124"/>
                  <a:pt x="36" y="122"/>
                  <a:pt x="28" y="120"/>
                </a:cubicBezTo>
                <a:close/>
                <a:moveTo>
                  <a:pt x="30" y="135"/>
                </a:moveTo>
                <a:cubicBezTo>
                  <a:pt x="32" y="143"/>
                  <a:pt x="32" y="143"/>
                  <a:pt x="32" y="143"/>
                </a:cubicBezTo>
                <a:cubicBezTo>
                  <a:pt x="32" y="143"/>
                  <a:pt x="33" y="145"/>
                  <a:pt x="39" y="147"/>
                </a:cubicBezTo>
                <a:cubicBezTo>
                  <a:pt x="39" y="152"/>
                  <a:pt x="39" y="152"/>
                  <a:pt x="39" y="152"/>
                </a:cubicBezTo>
                <a:cubicBezTo>
                  <a:pt x="39" y="152"/>
                  <a:pt x="43" y="156"/>
                  <a:pt x="53" y="156"/>
                </a:cubicBezTo>
                <a:cubicBezTo>
                  <a:pt x="64" y="156"/>
                  <a:pt x="67" y="152"/>
                  <a:pt x="67" y="152"/>
                </a:cubicBezTo>
                <a:cubicBezTo>
                  <a:pt x="67" y="147"/>
                  <a:pt x="67" y="147"/>
                  <a:pt x="67" y="147"/>
                </a:cubicBezTo>
                <a:cubicBezTo>
                  <a:pt x="73" y="145"/>
                  <a:pt x="75" y="143"/>
                  <a:pt x="75" y="143"/>
                </a:cubicBezTo>
                <a:cubicBezTo>
                  <a:pt x="76" y="135"/>
                  <a:pt x="76" y="135"/>
                  <a:pt x="76" y="135"/>
                </a:cubicBezTo>
                <a:cubicBezTo>
                  <a:pt x="69" y="137"/>
                  <a:pt x="61" y="138"/>
                  <a:pt x="53" y="138"/>
                </a:cubicBezTo>
                <a:cubicBezTo>
                  <a:pt x="45" y="138"/>
                  <a:pt x="37" y="137"/>
                  <a:pt x="30" y="135"/>
                </a:cubicBezTo>
                <a:close/>
                <a:moveTo>
                  <a:pt x="65" y="73"/>
                </a:moveTo>
                <a:cubicBezTo>
                  <a:pt x="53" y="51"/>
                  <a:pt x="53" y="51"/>
                  <a:pt x="53" y="51"/>
                </a:cubicBezTo>
                <a:cubicBezTo>
                  <a:pt x="41" y="73"/>
                  <a:pt x="41" y="73"/>
                  <a:pt x="41" y="73"/>
                </a:cubicBezTo>
                <a:cubicBezTo>
                  <a:pt x="36" y="62"/>
                  <a:pt x="36" y="62"/>
                  <a:pt x="36" y="62"/>
                </a:cubicBezTo>
                <a:cubicBezTo>
                  <a:pt x="28" y="66"/>
                  <a:pt x="28" y="66"/>
                  <a:pt x="28" y="66"/>
                </a:cubicBezTo>
                <a:cubicBezTo>
                  <a:pt x="41" y="92"/>
                  <a:pt x="41" y="92"/>
                  <a:pt x="41" y="92"/>
                </a:cubicBezTo>
                <a:cubicBezTo>
                  <a:pt x="53" y="69"/>
                  <a:pt x="53" y="69"/>
                  <a:pt x="53" y="69"/>
                </a:cubicBezTo>
                <a:cubicBezTo>
                  <a:pt x="66" y="92"/>
                  <a:pt x="66" y="92"/>
                  <a:pt x="66" y="92"/>
                </a:cubicBezTo>
                <a:cubicBezTo>
                  <a:pt x="78" y="66"/>
                  <a:pt x="78" y="66"/>
                  <a:pt x="78" y="66"/>
                </a:cubicBezTo>
                <a:cubicBezTo>
                  <a:pt x="70" y="62"/>
                  <a:pt x="70" y="62"/>
                  <a:pt x="70" y="62"/>
                </a:cubicBezTo>
                <a:lnTo>
                  <a:pt x="65" y="73"/>
                </a:lnTo>
                <a:close/>
                <a:moveTo>
                  <a:pt x="53" y="22"/>
                </a:moveTo>
                <a:cubicBezTo>
                  <a:pt x="55" y="22"/>
                  <a:pt x="56" y="20"/>
                  <a:pt x="56" y="19"/>
                </a:cubicBezTo>
                <a:cubicBezTo>
                  <a:pt x="56" y="17"/>
                  <a:pt x="55" y="16"/>
                  <a:pt x="53" y="16"/>
                </a:cubicBezTo>
                <a:cubicBezTo>
                  <a:pt x="33" y="16"/>
                  <a:pt x="16" y="33"/>
                  <a:pt x="16" y="53"/>
                </a:cubicBezTo>
                <a:cubicBezTo>
                  <a:pt x="16" y="55"/>
                  <a:pt x="17" y="56"/>
                  <a:pt x="19" y="56"/>
                </a:cubicBezTo>
                <a:cubicBezTo>
                  <a:pt x="20" y="56"/>
                  <a:pt x="22" y="55"/>
                  <a:pt x="22" y="53"/>
                </a:cubicBezTo>
                <a:cubicBezTo>
                  <a:pt x="22" y="36"/>
                  <a:pt x="36" y="22"/>
                  <a:pt x="53" y="22"/>
                </a:cubicBezTo>
                <a:close/>
                <a:moveTo>
                  <a:pt x="53" y="0"/>
                </a:moveTo>
                <a:cubicBezTo>
                  <a:pt x="24" y="0"/>
                  <a:pt x="0" y="24"/>
                  <a:pt x="0" y="53"/>
                </a:cubicBezTo>
                <a:cubicBezTo>
                  <a:pt x="0" y="73"/>
                  <a:pt x="10" y="90"/>
                  <a:pt x="25" y="99"/>
                </a:cubicBezTo>
                <a:cubicBezTo>
                  <a:pt x="27" y="112"/>
                  <a:pt x="27" y="112"/>
                  <a:pt x="27" y="112"/>
                </a:cubicBezTo>
                <a:cubicBezTo>
                  <a:pt x="35" y="116"/>
                  <a:pt x="44" y="118"/>
                  <a:pt x="53" y="118"/>
                </a:cubicBezTo>
                <a:cubicBezTo>
                  <a:pt x="62" y="118"/>
                  <a:pt x="71" y="116"/>
                  <a:pt x="79" y="112"/>
                </a:cubicBezTo>
                <a:cubicBezTo>
                  <a:pt x="81" y="99"/>
                  <a:pt x="81" y="99"/>
                  <a:pt x="81" y="99"/>
                </a:cubicBezTo>
                <a:cubicBezTo>
                  <a:pt x="96" y="90"/>
                  <a:pt x="107" y="73"/>
                  <a:pt x="107" y="53"/>
                </a:cubicBezTo>
                <a:cubicBezTo>
                  <a:pt x="107" y="24"/>
                  <a:pt x="83" y="0"/>
                  <a:pt x="53" y="0"/>
                </a:cubicBezTo>
                <a:close/>
                <a:moveTo>
                  <a:pt x="73" y="93"/>
                </a:moveTo>
                <a:cubicBezTo>
                  <a:pt x="72" y="105"/>
                  <a:pt x="72" y="105"/>
                  <a:pt x="72" y="105"/>
                </a:cubicBezTo>
                <a:cubicBezTo>
                  <a:pt x="72" y="105"/>
                  <a:pt x="67" y="108"/>
                  <a:pt x="53" y="108"/>
                </a:cubicBezTo>
                <a:cubicBezTo>
                  <a:pt x="39" y="108"/>
                  <a:pt x="35" y="105"/>
                  <a:pt x="35" y="105"/>
                </a:cubicBezTo>
                <a:cubicBezTo>
                  <a:pt x="33" y="93"/>
                  <a:pt x="33" y="93"/>
                  <a:pt x="33" y="93"/>
                </a:cubicBezTo>
                <a:cubicBezTo>
                  <a:pt x="19" y="85"/>
                  <a:pt x="9" y="71"/>
                  <a:pt x="9" y="53"/>
                </a:cubicBezTo>
                <a:cubicBezTo>
                  <a:pt x="9" y="29"/>
                  <a:pt x="29" y="9"/>
                  <a:pt x="53" y="9"/>
                </a:cubicBezTo>
                <a:cubicBezTo>
                  <a:pt x="77" y="9"/>
                  <a:pt x="97" y="29"/>
                  <a:pt x="97" y="53"/>
                </a:cubicBezTo>
                <a:cubicBezTo>
                  <a:pt x="97" y="70"/>
                  <a:pt x="87" y="85"/>
                  <a:pt x="73" y="93"/>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cxnSp>
        <p:nvCxnSpPr>
          <p:cNvPr id="44" name="Straight Connector 13"/>
          <p:cNvCxnSpPr/>
          <p:nvPr/>
        </p:nvCxnSpPr>
        <p:spPr>
          <a:xfrm>
            <a:off x="8902245" y="2882751"/>
            <a:ext cx="288573" cy="0"/>
          </a:xfrm>
          <a:prstGeom prst="line">
            <a:avLst/>
          </a:prstGeom>
          <a:ln w="25400" cap="rnd">
            <a:solidFill>
              <a:srgbClr val="96BA6E"/>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8209555" y="3071735"/>
            <a:ext cx="164746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6" name="文本框 45"/>
          <p:cNvSpPr txBox="1"/>
          <p:nvPr/>
        </p:nvSpPr>
        <p:spPr>
          <a:xfrm>
            <a:off x="8434006" y="2493445"/>
            <a:ext cx="1513624"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27" name="椭圆 26"/>
          <p:cNvSpPr/>
          <p:nvPr/>
        </p:nvSpPr>
        <p:spPr>
          <a:xfrm>
            <a:off x="820965" y="790693"/>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850562" y="918635"/>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03</a:t>
            </a:r>
            <a:endParaRPr lang="zh-CN" altLang="en-US" sz="4000" b="1" dirty="0">
              <a:ln w="28575">
                <a:noFill/>
              </a:ln>
              <a:solidFill>
                <a:schemeClr val="bg1"/>
              </a:solidFill>
              <a:cs typeface="+mn-ea"/>
              <a:sym typeface="+mn-lt"/>
            </a:endParaRPr>
          </a:p>
        </p:txBody>
      </p:sp>
      <p:sp>
        <p:nvSpPr>
          <p:cNvPr id="31" name="文本框 30"/>
          <p:cNvSpPr txBox="1"/>
          <p:nvPr/>
        </p:nvSpPr>
        <p:spPr>
          <a:xfrm>
            <a:off x="1612949" y="817347"/>
            <a:ext cx="6008816" cy="515077"/>
          </a:xfrm>
          <a:prstGeom prst="rect">
            <a:avLst/>
          </a:prstGeom>
          <a:noFill/>
        </p:spPr>
        <p:txBody>
          <a:bodyPr wrap="square" rtlCol="0">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sz="105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75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4"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down)">
                                      <p:cBhvr>
                                        <p:cTn id="48" dur="500"/>
                                        <p:tgtEl>
                                          <p:spTgt spid="3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down)">
                                      <p:cBhvr>
                                        <p:cTn id="57" dur="500"/>
                                        <p:tgtEl>
                                          <p:spTgt spid="43"/>
                                        </p:tgtEl>
                                      </p:cBhvr>
                                    </p:animEffect>
                                  </p:childTnLst>
                                </p:cTn>
                              </p:par>
                              <p:par>
                                <p:cTn id="58" presetID="22" presetClass="entr" presetSubtype="4"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15" grpId="0" animBg="1"/>
      <p:bldP spid="18" grpId="0" animBg="1"/>
      <p:bldP spid="19" grpId="0" animBg="1"/>
      <p:bldP spid="25" grpId="0" animBg="1"/>
      <p:bldP spid="26" grpId="0" animBg="1"/>
      <p:bldP spid="32" grpId="0"/>
      <p:bldP spid="33" grpId="0"/>
      <p:bldP spid="36" grpId="0"/>
      <p:bldP spid="37" grpId="0"/>
      <p:bldP spid="41" grpId="0" animBg="1"/>
      <p:bldP spid="42" grpId="0" animBg="1"/>
      <p:bldP spid="43" grpId="0" animBg="1"/>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6" name="椭圆 35"/>
          <p:cNvSpPr/>
          <p:nvPr/>
        </p:nvSpPr>
        <p:spPr>
          <a:xfrm>
            <a:off x="5548034" y="1763648"/>
            <a:ext cx="1262743" cy="1262743"/>
          </a:xfrm>
          <a:prstGeom prst="ellipse">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7" name="文本框 36"/>
          <p:cNvSpPr txBox="1"/>
          <p:nvPr/>
        </p:nvSpPr>
        <p:spPr>
          <a:xfrm>
            <a:off x="5548030" y="1886921"/>
            <a:ext cx="1296814" cy="1014730"/>
          </a:xfrm>
          <a:prstGeom prst="rect">
            <a:avLst/>
          </a:prstGeom>
          <a:noFill/>
          <a:ln>
            <a:noFill/>
          </a:ln>
        </p:spPr>
        <p:txBody>
          <a:bodyPr wrap="square" rtlCol="0">
            <a:spAutoFit/>
          </a:bodyPr>
          <a:lstStyle/>
          <a:p>
            <a:pPr algn="ctr"/>
            <a:r>
              <a:rPr lang="en-US" altLang="zh-CN" sz="6000" b="1" dirty="0">
                <a:ln w="28575">
                  <a:noFill/>
                </a:ln>
                <a:solidFill>
                  <a:schemeClr val="bg1"/>
                </a:solidFill>
                <a:cs typeface="+mn-ea"/>
                <a:sym typeface="+mn-lt"/>
              </a:rPr>
              <a:t>04</a:t>
            </a:r>
            <a:endParaRPr lang="zh-CN" altLang="en-US" sz="6000" b="1" dirty="0">
              <a:ln w="28575">
                <a:noFill/>
              </a:ln>
              <a:solidFill>
                <a:schemeClr val="bg1"/>
              </a:solidFill>
              <a:cs typeface="+mn-ea"/>
              <a:sym typeface="+mn-lt"/>
            </a:endParaRPr>
          </a:p>
        </p:txBody>
      </p:sp>
      <p:sp>
        <p:nvSpPr>
          <p:cNvPr id="38" name="矩形 37"/>
          <p:cNvSpPr/>
          <p:nvPr/>
        </p:nvSpPr>
        <p:spPr>
          <a:xfrm>
            <a:off x="5102852" y="3153658"/>
            <a:ext cx="2240280" cy="460375"/>
          </a:xfrm>
          <a:prstGeom prst="rect">
            <a:avLst/>
          </a:prstGeom>
        </p:spPr>
        <p:txBody>
          <a:bodyPr wrap="none">
            <a:spAutoFit/>
          </a:bodyPr>
          <a:lstStyle/>
          <a:p>
            <a:pPr algn="l" defTabSz="1218565">
              <a:defRPr/>
            </a:pPr>
            <a:r>
              <a:rPr lang="zh-CN" altLang="en-US" sz="2400" spc="300" dirty="0">
                <a:solidFill>
                  <a:schemeClr val="tx1">
                    <a:lumMod val="95000"/>
                    <a:lumOff val="5000"/>
                  </a:schemeClr>
                </a:solidFill>
                <a:cs typeface="+mn-ea"/>
                <a:sym typeface="+mn-lt"/>
              </a:rPr>
              <a:t>输入此处标题</a:t>
            </a:r>
            <a:endParaRPr lang="en-US" altLang="zh-CN" sz="1200" dirty="0">
              <a:solidFill>
                <a:srgbClr val="649668"/>
              </a:solidFill>
              <a:cs typeface="+mn-ea"/>
              <a:sym typeface="+mn-lt"/>
            </a:endParaRPr>
          </a:p>
        </p:txBody>
      </p:sp>
      <p:sp>
        <p:nvSpPr>
          <p:cNvPr id="39" name="文本框 38"/>
          <p:cNvSpPr txBox="1"/>
          <p:nvPr/>
        </p:nvSpPr>
        <p:spPr>
          <a:xfrm>
            <a:off x="4195278" y="3788629"/>
            <a:ext cx="4243386" cy="70596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marL="0" indent="0" algn="ctr" defTabSz="1218565">
              <a:lnSpc>
                <a:spcPts val="2500"/>
              </a:lnSpc>
              <a:buNone/>
              <a:defRPr/>
            </a:pPr>
            <a:r>
              <a:rPr lang="zh-CN" altLang="en-US" sz="1600" dirty="0">
                <a:solidFill>
                  <a:schemeClr val="tx1">
                    <a:lumMod val="95000"/>
                    <a:lumOff val="5000"/>
                  </a:schemeClr>
                </a:solidFill>
                <a:cs typeface="+mn-ea"/>
                <a:sym typeface="+mn-lt"/>
              </a:rPr>
              <a:t>请在此处添加具体内容，文字尽量言简意赅，简单说明即可，不必过于繁琐，注意版面美观度。</a:t>
            </a:r>
            <a:endParaRPr lang="zh-CN" altLang="en-US" sz="1600" b="0" dirty="0">
              <a:solidFill>
                <a:srgbClr val="649668"/>
              </a:solidFill>
              <a:cs typeface="+mn-ea"/>
              <a:sym typeface="+mn-lt"/>
            </a:endParaRPr>
          </a:p>
        </p:txBody>
      </p:sp>
      <p:pic>
        <p:nvPicPr>
          <p:cNvPr id="8" name="图片 7"/>
          <p:cNvPicPr>
            <a:picLocks noChangeAspect="1"/>
          </p:cNvPicPr>
          <p:nvPr/>
        </p:nvPicPr>
        <p:blipFill>
          <a:blip r:embed="rId5" cstate="screen"/>
          <a:stretch>
            <a:fillRect/>
          </a:stretch>
        </p:blipFill>
        <p:spPr>
          <a:xfrm>
            <a:off x="1352597" y="4315044"/>
            <a:ext cx="2842681" cy="1343530"/>
          </a:xfrm>
          <a:prstGeom prst="rect">
            <a:avLst/>
          </a:prstGeom>
        </p:spPr>
      </p:pic>
      <p:pic>
        <p:nvPicPr>
          <p:cNvPr id="9" name="图片 8"/>
          <p:cNvPicPr>
            <a:picLocks noChangeAspect="1"/>
          </p:cNvPicPr>
          <p:nvPr/>
        </p:nvPicPr>
        <p:blipFill>
          <a:blip r:embed="rId6" cstate="screen"/>
          <a:stretch>
            <a:fillRect/>
          </a:stretch>
        </p:blipFill>
        <p:spPr>
          <a:xfrm>
            <a:off x="8716039" y="3206702"/>
            <a:ext cx="2240280" cy="3982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28"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75349" y="803734"/>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804946" y="931676"/>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04</a:t>
            </a:r>
            <a:endParaRPr lang="zh-CN" altLang="en-US" sz="4000" b="1" dirty="0">
              <a:ln w="28575">
                <a:noFill/>
              </a:ln>
              <a:solidFill>
                <a:schemeClr val="bg1"/>
              </a:solidFill>
              <a:cs typeface="+mn-ea"/>
              <a:sym typeface="+mn-lt"/>
            </a:endParaRPr>
          </a:p>
        </p:txBody>
      </p:sp>
      <p:sp>
        <p:nvSpPr>
          <p:cNvPr id="14" name="文本框 13"/>
          <p:cNvSpPr txBox="1"/>
          <p:nvPr/>
        </p:nvSpPr>
        <p:spPr>
          <a:xfrm>
            <a:off x="1651019" y="803735"/>
            <a:ext cx="4959929" cy="515077"/>
          </a:xfrm>
          <a:prstGeom prst="rect">
            <a:avLst/>
          </a:prstGeom>
          <a:noFill/>
        </p:spPr>
        <p:txBody>
          <a:bodyPr wrap="square" rtlCol="0">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dirty="0">
              <a:solidFill>
                <a:schemeClr val="tx1">
                  <a:lumMod val="75000"/>
                  <a:lumOff val="25000"/>
                </a:schemeClr>
              </a:solidFill>
              <a:cs typeface="+mn-ea"/>
              <a:sym typeface="+mn-lt"/>
            </a:endParaRPr>
          </a:p>
        </p:txBody>
      </p:sp>
      <p:sp>
        <p:nvSpPr>
          <p:cNvPr id="34" name="文本框 33"/>
          <p:cNvSpPr txBox="1"/>
          <p:nvPr/>
        </p:nvSpPr>
        <p:spPr>
          <a:xfrm>
            <a:off x="2285058" y="4176750"/>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5" name="文本框 34"/>
          <p:cNvSpPr txBox="1"/>
          <p:nvPr/>
        </p:nvSpPr>
        <p:spPr>
          <a:xfrm>
            <a:off x="2499772" y="3885319"/>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36" name="文本框 35"/>
          <p:cNvSpPr txBox="1"/>
          <p:nvPr/>
        </p:nvSpPr>
        <p:spPr>
          <a:xfrm>
            <a:off x="5157563" y="4108170"/>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7" name="文本框 36"/>
          <p:cNvSpPr txBox="1"/>
          <p:nvPr/>
        </p:nvSpPr>
        <p:spPr>
          <a:xfrm>
            <a:off x="5372277" y="3816739"/>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38" name="文本框 37"/>
          <p:cNvSpPr txBox="1"/>
          <p:nvPr/>
        </p:nvSpPr>
        <p:spPr>
          <a:xfrm>
            <a:off x="8550701" y="4108170"/>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9" name="文本框 38"/>
          <p:cNvSpPr txBox="1"/>
          <p:nvPr/>
        </p:nvSpPr>
        <p:spPr>
          <a:xfrm>
            <a:off x="8765415" y="3816739"/>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pic>
        <p:nvPicPr>
          <p:cNvPr id="16" name="图片 15"/>
          <p:cNvPicPr>
            <a:picLocks noChangeAspect="1"/>
          </p:cNvPicPr>
          <p:nvPr/>
        </p:nvPicPr>
        <p:blipFill>
          <a:blip r:embed="rId3" cstate="screen"/>
          <a:stretch>
            <a:fillRect/>
          </a:stretch>
        </p:blipFill>
        <p:spPr>
          <a:xfrm>
            <a:off x="2729578" y="2309278"/>
            <a:ext cx="1214160" cy="1416520"/>
          </a:xfrm>
          <a:prstGeom prst="rect">
            <a:avLst/>
          </a:prstGeom>
        </p:spPr>
      </p:pic>
      <p:pic>
        <p:nvPicPr>
          <p:cNvPr id="17" name="图片 16"/>
          <p:cNvPicPr>
            <a:picLocks noChangeAspect="1"/>
          </p:cNvPicPr>
          <p:nvPr/>
        </p:nvPicPr>
        <p:blipFill>
          <a:blip r:embed="rId4" cstate="screen"/>
          <a:stretch>
            <a:fillRect/>
          </a:stretch>
        </p:blipFill>
        <p:spPr>
          <a:xfrm rot="1888752">
            <a:off x="5325847" y="2452466"/>
            <a:ext cx="1032260" cy="967548"/>
          </a:xfrm>
          <a:prstGeom prst="rect">
            <a:avLst/>
          </a:prstGeom>
        </p:spPr>
      </p:pic>
      <p:pic>
        <p:nvPicPr>
          <p:cNvPr id="18" name="图片 17"/>
          <p:cNvPicPr>
            <a:picLocks noChangeAspect="1"/>
          </p:cNvPicPr>
          <p:nvPr/>
        </p:nvPicPr>
        <p:blipFill>
          <a:blip r:embed="rId3" cstate="screen"/>
          <a:stretch>
            <a:fillRect/>
          </a:stretch>
        </p:blipFill>
        <p:spPr>
          <a:xfrm>
            <a:off x="8753840" y="2269884"/>
            <a:ext cx="1214160" cy="1416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2" name="Chart 4"/>
          <p:cNvGraphicFramePr/>
          <p:nvPr/>
        </p:nvGraphicFramePr>
        <p:xfrm>
          <a:off x="5571697" y="1649226"/>
          <a:ext cx="6064250" cy="4042834"/>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组合 12"/>
          <p:cNvGrpSpPr/>
          <p:nvPr/>
        </p:nvGrpSpPr>
        <p:grpSpPr>
          <a:xfrm>
            <a:off x="1367282" y="1700306"/>
            <a:ext cx="9434287" cy="2926954"/>
            <a:chOff x="1185019" y="2396533"/>
            <a:chExt cx="9821962" cy="3047231"/>
          </a:xfrm>
        </p:grpSpPr>
        <p:graphicFrame>
          <p:nvGraphicFramePr>
            <p:cNvPr id="16" name="차트 12"/>
            <p:cNvGraphicFramePr/>
            <p:nvPr/>
          </p:nvGraphicFramePr>
          <p:xfrm>
            <a:off x="6519341" y="2396533"/>
            <a:ext cx="4487640" cy="3047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차트 13"/>
            <p:cNvGraphicFramePr/>
            <p:nvPr/>
          </p:nvGraphicFramePr>
          <p:xfrm>
            <a:off x="1185019" y="2396533"/>
            <a:ext cx="4487640" cy="3047231"/>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3"/>
            <p:cNvSpPr txBox="1">
              <a:spLocks noChangeArrowheads="1"/>
            </p:cNvSpPr>
            <p:nvPr/>
          </p:nvSpPr>
          <p:spPr bwMode="auto">
            <a:xfrm>
              <a:off x="5772000" y="2693885"/>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zh-CN" altLang="en-US" sz="1400" b="0" dirty="0">
                  <a:solidFill>
                    <a:schemeClr val="tx1">
                      <a:lumMod val="75000"/>
                      <a:lumOff val="25000"/>
                    </a:schemeClr>
                  </a:solidFill>
                  <a:latin typeface="+mn-lt"/>
                  <a:ea typeface="+mn-ea"/>
                  <a:cs typeface="+mn-ea"/>
                  <a:sym typeface="+mn-lt"/>
                </a:rPr>
                <a:t>标题</a:t>
              </a:r>
              <a:endParaRPr lang="en-US" sz="1400" b="0" dirty="0">
                <a:solidFill>
                  <a:schemeClr val="tx1">
                    <a:lumMod val="75000"/>
                    <a:lumOff val="25000"/>
                  </a:schemeClr>
                </a:solidFill>
                <a:latin typeface="+mn-lt"/>
                <a:ea typeface="+mn-ea"/>
                <a:cs typeface="+mn-ea"/>
                <a:sym typeface="+mn-lt"/>
              </a:endParaRPr>
            </a:p>
          </p:txBody>
        </p:sp>
        <p:sp>
          <p:nvSpPr>
            <p:cNvPr id="19" name="Rectangle 3"/>
            <p:cNvSpPr txBox="1">
              <a:spLocks noChangeArrowheads="1"/>
            </p:cNvSpPr>
            <p:nvPr/>
          </p:nvSpPr>
          <p:spPr bwMode="auto">
            <a:xfrm>
              <a:off x="5772000" y="3217187"/>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zh-CN" altLang="en-US" sz="1400" b="0" dirty="0">
                  <a:solidFill>
                    <a:schemeClr val="tx1">
                      <a:lumMod val="75000"/>
                      <a:lumOff val="25000"/>
                    </a:schemeClr>
                  </a:solidFill>
                  <a:latin typeface="+mn-lt"/>
                  <a:ea typeface="+mn-ea"/>
                  <a:cs typeface="+mn-ea"/>
                  <a:sym typeface="+mn-lt"/>
                </a:rPr>
                <a:t>标题</a:t>
              </a:r>
              <a:endParaRPr lang="en-US" altLang="zh-CN" sz="1400" b="0" dirty="0">
                <a:solidFill>
                  <a:schemeClr val="tx1">
                    <a:lumMod val="75000"/>
                    <a:lumOff val="25000"/>
                  </a:schemeClr>
                </a:solidFill>
                <a:latin typeface="+mn-lt"/>
                <a:ea typeface="+mn-ea"/>
                <a:cs typeface="+mn-ea"/>
                <a:sym typeface="+mn-lt"/>
              </a:endParaRPr>
            </a:p>
          </p:txBody>
        </p:sp>
        <p:sp>
          <p:nvSpPr>
            <p:cNvPr id="20" name="Rectangle 3"/>
            <p:cNvSpPr txBox="1">
              <a:spLocks noChangeArrowheads="1"/>
            </p:cNvSpPr>
            <p:nvPr/>
          </p:nvSpPr>
          <p:spPr bwMode="auto">
            <a:xfrm>
              <a:off x="5772000" y="3740489"/>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zh-CN" altLang="en-US" sz="1400" b="0" dirty="0">
                  <a:solidFill>
                    <a:schemeClr val="tx1">
                      <a:lumMod val="75000"/>
                      <a:lumOff val="25000"/>
                    </a:schemeClr>
                  </a:solidFill>
                  <a:latin typeface="+mn-lt"/>
                  <a:ea typeface="+mn-ea"/>
                  <a:cs typeface="+mn-ea"/>
                  <a:sym typeface="+mn-lt"/>
                </a:rPr>
                <a:t>标题</a:t>
              </a:r>
              <a:endParaRPr lang="en-US" altLang="zh-CN" sz="1400" b="0" dirty="0">
                <a:solidFill>
                  <a:schemeClr val="tx1">
                    <a:lumMod val="75000"/>
                    <a:lumOff val="25000"/>
                  </a:schemeClr>
                </a:solidFill>
                <a:latin typeface="+mn-lt"/>
                <a:ea typeface="+mn-ea"/>
                <a:cs typeface="+mn-ea"/>
                <a:sym typeface="+mn-lt"/>
              </a:endParaRPr>
            </a:p>
          </p:txBody>
        </p:sp>
        <p:sp>
          <p:nvSpPr>
            <p:cNvPr id="21" name="Rectangle 3"/>
            <p:cNvSpPr txBox="1">
              <a:spLocks noChangeArrowheads="1"/>
            </p:cNvSpPr>
            <p:nvPr/>
          </p:nvSpPr>
          <p:spPr bwMode="auto">
            <a:xfrm>
              <a:off x="5772000" y="4263791"/>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zh-CN" altLang="en-US" sz="1400" b="0" dirty="0">
                  <a:solidFill>
                    <a:schemeClr val="tx1">
                      <a:lumMod val="75000"/>
                      <a:lumOff val="25000"/>
                    </a:schemeClr>
                  </a:solidFill>
                  <a:latin typeface="+mn-lt"/>
                  <a:ea typeface="+mn-ea"/>
                  <a:cs typeface="+mn-ea"/>
                  <a:sym typeface="+mn-lt"/>
                </a:rPr>
                <a:t>标题</a:t>
              </a:r>
              <a:endParaRPr lang="en-US" altLang="zh-CN" sz="1400" b="0" dirty="0">
                <a:solidFill>
                  <a:schemeClr val="tx1">
                    <a:lumMod val="75000"/>
                    <a:lumOff val="25000"/>
                  </a:schemeClr>
                </a:solidFill>
                <a:latin typeface="+mn-lt"/>
                <a:ea typeface="+mn-ea"/>
                <a:cs typeface="+mn-ea"/>
                <a:sym typeface="+mn-lt"/>
              </a:endParaRPr>
            </a:p>
          </p:txBody>
        </p:sp>
        <p:sp>
          <p:nvSpPr>
            <p:cNvPr id="22" name="Rectangle 3"/>
            <p:cNvSpPr txBox="1">
              <a:spLocks noChangeArrowheads="1"/>
            </p:cNvSpPr>
            <p:nvPr/>
          </p:nvSpPr>
          <p:spPr bwMode="auto">
            <a:xfrm>
              <a:off x="5772000" y="4787094"/>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zh-CN" altLang="en-US" sz="1400" b="0" dirty="0">
                  <a:solidFill>
                    <a:schemeClr val="tx1">
                      <a:lumMod val="75000"/>
                      <a:lumOff val="25000"/>
                    </a:schemeClr>
                  </a:solidFill>
                  <a:latin typeface="+mn-lt"/>
                  <a:ea typeface="+mn-ea"/>
                  <a:cs typeface="+mn-ea"/>
                  <a:sym typeface="+mn-lt"/>
                </a:rPr>
                <a:t>标题</a:t>
              </a:r>
              <a:endParaRPr lang="en-US" altLang="zh-CN" sz="1400" b="0" dirty="0">
                <a:solidFill>
                  <a:schemeClr val="tx1">
                    <a:lumMod val="75000"/>
                    <a:lumOff val="25000"/>
                  </a:schemeClr>
                </a:solidFill>
                <a:latin typeface="+mn-lt"/>
                <a:ea typeface="+mn-ea"/>
                <a:cs typeface="+mn-ea"/>
                <a:sym typeface="+mn-lt"/>
              </a:endParaRPr>
            </a:p>
          </p:txBody>
        </p:sp>
      </p:grpSp>
      <p:sp>
        <p:nvSpPr>
          <p:cNvPr id="23" name="文本框 22"/>
          <p:cNvSpPr txBox="1"/>
          <p:nvPr/>
        </p:nvSpPr>
        <p:spPr>
          <a:xfrm>
            <a:off x="3398382" y="4682138"/>
            <a:ext cx="2374831"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添加标题</a:t>
            </a:r>
          </a:p>
        </p:txBody>
      </p:sp>
      <p:sp>
        <p:nvSpPr>
          <p:cNvPr id="24" name="文本框 23"/>
          <p:cNvSpPr txBox="1"/>
          <p:nvPr/>
        </p:nvSpPr>
        <p:spPr>
          <a:xfrm>
            <a:off x="2310711" y="4917395"/>
            <a:ext cx="3462502" cy="553998"/>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点击文本框即可进行编辑输入相点击文本框即可进行编辑输入内容关内容</a:t>
            </a:r>
          </a:p>
        </p:txBody>
      </p:sp>
      <p:sp>
        <p:nvSpPr>
          <p:cNvPr id="25" name="文本框 24"/>
          <p:cNvSpPr txBox="1"/>
          <p:nvPr/>
        </p:nvSpPr>
        <p:spPr>
          <a:xfrm>
            <a:off x="6410150" y="4682138"/>
            <a:ext cx="2374831"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添加标题</a:t>
            </a:r>
          </a:p>
        </p:txBody>
      </p:sp>
      <p:sp>
        <p:nvSpPr>
          <p:cNvPr id="26" name="文本框 25"/>
          <p:cNvSpPr txBox="1"/>
          <p:nvPr/>
        </p:nvSpPr>
        <p:spPr>
          <a:xfrm>
            <a:off x="6410150" y="4917395"/>
            <a:ext cx="346250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点击文本框即可进行编辑输入相点击文本框即可进行编辑输入内容关内容</a:t>
            </a:r>
          </a:p>
        </p:txBody>
      </p:sp>
      <p:sp>
        <p:nvSpPr>
          <p:cNvPr id="27" name="椭圆 26"/>
          <p:cNvSpPr/>
          <p:nvPr/>
        </p:nvSpPr>
        <p:spPr>
          <a:xfrm>
            <a:off x="775349" y="803734"/>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804946" y="931676"/>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04</a:t>
            </a:r>
            <a:endParaRPr lang="zh-CN" altLang="en-US" sz="4000" b="1" dirty="0">
              <a:ln w="28575">
                <a:noFill/>
              </a:ln>
              <a:solidFill>
                <a:schemeClr val="bg1"/>
              </a:solidFill>
              <a:cs typeface="+mn-ea"/>
              <a:sym typeface="+mn-lt"/>
            </a:endParaRPr>
          </a:p>
        </p:txBody>
      </p:sp>
      <p:sp>
        <p:nvSpPr>
          <p:cNvPr id="29" name="文本框 28"/>
          <p:cNvSpPr txBox="1"/>
          <p:nvPr/>
        </p:nvSpPr>
        <p:spPr>
          <a:xfrm>
            <a:off x="1651019" y="803735"/>
            <a:ext cx="4959929" cy="515077"/>
          </a:xfrm>
          <a:prstGeom prst="rect">
            <a:avLst/>
          </a:prstGeom>
          <a:noFill/>
        </p:spPr>
        <p:txBody>
          <a:bodyPr wrap="square" rtlCol="0">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37"/>
          <p:cNvSpPr/>
          <p:nvPr/>
        </p:nvSpPr>
        <p:spPr>
          <a:xfrm>
            <a:off x="10029034" y="4440271"/>
            <a:ext cx="57733" cy="88368"/>
          </a:xfrm>
          <a:prstGeom prst="ellipse">
            <a:avLst/>
          </a:prstGeom>
          <a:gradFill flip="none" rotWithShape="1">
            <a:gsLst>
              <a:gs pos="0">
                <a:sysClr val="window" lastClr="FFFFFF">
                  <a:lumMod val="65000"/>
                </a:sysClr>
              </a:gs>
              <a:gs pos="40000">
                <a:sysClr val="windowText" lastClr="000000">
                  <a:lumMod val="85000"/>
                  <a:lumOff val="15000"/>
                </a:sys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ysClr val="window" lastClr="FFFFFF"/>
              </a:solidFill>
              <a:cs typeface="+mn-ea"/>
              <a:sym typeface="+mn-lt"/>
            </a:endParaRPr>
          </a:p>
        </p:txBody>
      </p:sp>
      <p:sp>
        <p:nvSpPr>
          <p:cNvPr id="31" name="矩形 57"/>
          <p:cNvSpPr/>
          <p:nvPr/>
        </p:nvSpPr>
        <p:spPr>
          <a:xfrm>
            <a:off x="6174701" y="1531577"/>
            <a:ext cx="3096137" cy="1329461"/>
          </a:xfrm>
          <a:prstGeom prst="bevel">
            <a:avLst/>
          </a:prstGeom>
          <a:solidFill>
            <a:srgbClr val="649668"/>
          </a:solidFill>
          <a:ln w="127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ysClr val="window" lastClr="FFFFFF"/>
              </a:solidFill>
              <a:cs typeface="+mn-ea"/>
              <a:sym typeface="+mn-lt"/>
            </a:endParaRPr>
          </a:p>
        </p:txBody>
      </p:sp>
      <p:sp>
        <p:nvSpPr>
          <p:cNvPr id="32" name="矩形 58"/>
          <p:cNvSpPr/>
          <p:nvPr/>
        </p:nvSpPr>
        <p:spPr>
          <a:xfrm>
            <a:off x="6318718" y="1676756"/>
            <a:ext cx="2770228" cy="1059543"/>
          </a:xfrm>
          <a:prstGeom prst="bevel">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cs typeface="+mn-ea"/>
              <a:sym typeface="+mn-lt"/>
            </a:endParaRPr>
          </a:p>
        </p:txBody>
      </p:sp>
      <p:sp>
        <p:nvSpPr>
          <p:cNvPr id="33" name="矩形 60"/>
          <p:cNvSpPr/>
          <p:nvPr/>
        </p:nvSpPr>
        <p:spPr>
          <a:xfrm>
            <a:off x="6174701" y="3002035"/>
            <a:ext cx="3096137" cy="1329461"/>
          </a:xfrm>
          <a:prstGeom prst="bevel">
            <a:avLst/>
          </a:prstGeom>
          <a:solidFill>
            <a:srgbClr val="649668"/>
          </a:solidFill>
          <a:ln w="127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ysClr val="window" lastClr="FFFFFF"/>
              </a:solidFill>
              <a:cs typeface="+mn-ea"/>
              <a:sym typeface="+mn-lt"/>
            </a:endParaRPr>
          </a:p>
        </p:txBody>
      </p:sp>
      <p:sp>
        <p:nvSpPr>
          <p:cNvPr id="34" name="矩形 61"/>
          <p:cNvSpPr/>
          <p:nvPr/>
        </p:nvSpPr>
        <p:spPr>
          <a:xfrm>
            <a:off x="6318718" y="3147214"/>
            <a:ext cx="2770228" cy="1059543"/>
          </a:xfrm>
          <a:prstGeom prst="bevel">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cs typeface="+mn-ea"/>
              <a:sym typeface="+mn-lt"/>
            </a:endParaRPr>
          </a:p>
        </p:txBody>
      </p:sp>
      <p:sp>
        <p:nvSpPr>
          <p:cNvPr id="35" name="矩形 63"/>
          <p:cNvSpPr/>
          <p:nvPr/>
        </p:nvSpPr>
        <p:spPr>
          <a:xfrm>
            <a:off x="6174701" y="4472493"/>
            <a:ext cx="3096137" cy="1329461"/>
          </a:xfrm>
          <a:prstGeom prst="bevel">
            <a:avLst/>
          </a:prstGeom>
          <a:solidFill>
            <a:srgbClr val="649668"/>
          </a:solidFill>
          <a:ln w="127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ysClr val="window" lastClr="FFFFFF"/>
              </a:solidFill>
              <a:cs typeface="+mn-ea"/>
              <a:sym typeface="+mn-lt"/>
            </a:endParaRPr>
          </a:p>
        </p:txBody>
      </p:sp>
      <p:sp>
        <p:nvSpPr>
          <p:cNvPr id="36" name="矩形 64"/>
          <p:cNvSpPr/>
          <p:nvPr/>
        </p:nvSpPr>
        <p:spPr>
          <a:xfrm>
            <a:off x="6318718" y="4617672"/>
            <a:ext cx="2770228" cy="1059543"/>
          </a:xfrm>
          <a:prstGeom prst="bevel">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cs typeface="+mn-ea"/>
              <a:sym typeface="+mn-lt"/>
            </a:endParaRPr>
          </a:p>
        </p:txBody>
      </p:sp>
      <p:sp>
        <p:nvSpPr>
          <p:cNvPr id="43" name="文本框 42"/>
          <p:cNvSpPr txBox="1"/>
          <p:nvPr/>
        </p:nvSpPr>
        <p:spPr>
          <a:xfrm>
            <a:off x="6607055" y="1768886"/>
            <a:ext cx="213664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4" name="文本框 43"/>
          <p:cNvSpPr txBox="1"/>
          <p:nvPr/>
        </p:nvSpPr>
        <p:spPr>
          <a:xfrm>
            <a:off x="6607055" y="3235435"/>
            <a:ext cx="213664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5" name="文本框 44"/>
          <p:cNvSpPr txBox="1"/>
          <p:nvPr/>
        </p:nvSpPr>
        <p:spPr>
          <a:xfrm>
            <a:off x="6607055" y="4702734"/>
            <a:ext cx="213664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pic>
        <p:nvPicPr>
          <p:cNvPr id="3" name="图片 2"/>
          <p:cNvPicPr>
            <a:picLocks noChangeAspect="1"/>
          </p:cNvPicPr>
          <p:nvPr/>
        </p:nvPicPr>
        <p:blipFill>
          <a:blip r:embed="rId3" cstate="screen"/>
          <a:srcRect/>
          <a:stretch>
            <a:fillRect/>
          </a:stretch>
        </p:blipFill>
        <p:spPr>
          <a:xfrm>
            <a:off x="2142544" y="1676757"/>
            <a:ext cx="3479509" cy="4125198"/>
          </a:xfrm>
          <a:prstGeom prst="rect">
            <a:avLst/>
          </a:prstGeom>
          <a:ln w="190500" cap="sq">
            <a:solidFill>
              <a:srgbClr val="DFF4FF"/>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椭圆 17"/>
          <p:cNvSpPr/>
          <p:nvPr/>
        </p:nvSpPr>
        <p:spPr>
          <a:xfrm>
            <a:off x="775349" y="803734"/>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804946" y="931676"/>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04</a:t>
            </a:r>
            <a:endParaRPr lang="zh-CN" altLang="en-US" sz="4000" b="1" dirty="0">
              <a:ln w="28575">
                <a:noFill/>
              </a:ln>
              <a:solidFill>
                <a:schemeClr val="bg1"/>
              </a:solidFill>
              <a:cs typeface="+mn-ea"/>
              <a:sym typeface="+mn-lt"/>
            </a:endParaRPr>
          </a:p>
        </p:txBody>
      </p:sp>
      <p:sp>
        <p:nvSpPr>
          <p:cNvPr id="20" name="文本框 19"/>
          <p:cNvSpPr txBox="1"/>
          <p:nvPr/>
        </p:nvSpPr>
        <p:spPr>
          <a:xfrm>
            <a:off x="1651019" y="803735"/>
            <a:ext cx="4959929" cy="515077"/>
          </a:xfrm>
          <a:prstGeom prst="rect">
            <a:avLst/>
          </a:prstGeom>
          <a:noFill/>
        </p:spPr>
        <p:txBody>
          <a:bodyPr wrap="square" rtlCol="0">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randombar(horizontal)">
                                      <p:cBhvr>
                                        <p:cTn id="33" dur="500"/>
                                        <p:tgtEl>
                                          <p:spTgt spid="4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randombar(horizontal)">
                                      <p:cBhvr>
                                        <p:cTn id="36" dur="500"/>
                                        <p:tgtEl>
                                          <p:spTgt spid="4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randombar(horizontal)">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2" grpId="0" animBg="1"/>
      <p:bldP spid="33" grpId="0" animBg="1"/>
      <p:bldP spid="34" grpId="0" animBg="1"/>
      <p:bldP spid="35" grpId="0" animBg="1"/>
      <p:bldP spid="36" grpId="0" animBg="1"/>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screen"/>
          <a:stretch>
            <a:fillRect/>
          </a:stretch>
        </p:blipFill>
        <p:spPr>
          <a:xfrm flipH="1">
            <a:off x="408669" y="4994271"/>
            <a:ext cx="637770" cy="420164"/>
          </a:xfrm>
          <a:prstGeom prst="rect">
            <a:avLst/>
          </a:prstGeom>
        </p:spPr>
      </p:pic>
      <p:sp>
        <p:nvSpPr>
          <p:cNvPr id="23" name="TextBox 4"/>
          <p:cNvSpPr txBox="1"/>
          <p:nvPr/>
        </p:nvSpPr>
        <p:spPr>
          <a:xfrm>
            <a:off x="3904162" y="4594272"/>
            <a:ext cx="4597016" cy="521970"/>
          </a:xfrm>
          <a:prstGeom prst="rect">
            <a:avLst/>
          </a:prstGeom>
          <a:noFill/>
        </p:spPr>
        <p:txBody>
          <a:bodyPr wrap="square" rtlCol="0">
            <a:spAutoFit/>
          </a:bodyPr>
          <a:lstStyle/>
          <a:p>
            <a:pPr algn="ctr" defTabSz="913765"/>
            <a:r>
              <a:rPr lang="zh-CN" altLang="en-US" sz="2800" spc="600" dirty="0">
                <a:solidFill>
                  <a:schemeClr val="tx1">
                    <a:lumMod val="95000"/>
                    <a:lumOff val="5000"/>
                  </a:schemeClr>
                </a:solidFill>
                <a:cs typeface="+mn-ea"/>
                <a:sym typeface="+mn-lt"/>
              </a:rPr>
              <a:t>谢 谢 观 看</a:t>
            </a:r>
          </a:p>
        </p:txBody>
      </p:sp>
      <p:pic>
        <p:nvPicPr>
          <p:cNvPr id="30" name="图片 29"/>
          <p:cNvPicPr>
            <a:picLocks noChangeAspect="1"/>
          </p:cNvPicPr>
          <p:nvPr/>
        </p:nvPicPr>
        <p:blipFill>
          <a:blip r:embed="rId5" cstate="screen"/>
          <a:stretch>
            <a:fillRect/>
          </a:stretch>
        </p:blipFill>
        <p:spPr>
          <a:xfrm flipH="1">
            <a:off x="-910" y="-21417"/>
            <a:ext cx="2534099" cy="3400238"/>
          </a:xfrm>
          <a:prstGeom prst="rect">
            <a:avLst/>
          </a:prstGeom>
        </p:spPr>
      </p:pic>
      <p:grpSp>
        <p:nvGrpSpPr>
          <p:cNvPr id="53" name="组合 52"/>
          <p:cNvGrpSpPr/>
          <p:nvPr/>
        </p:nvGrpSpPr>
        <p:grpSpPr>
          <a:xfrm>
            <a:off x="5603554" y="3284893"/>
            <a:ext cx="1279513" cy="1230312"/>
            <a:chOff x="9151083" y="-1618618"/>
            <a:chExt cx="1279513" cy="1230312"/>
          </a:xfrm>
        </p:grpSpPr>
        <p:sp>
          <p:nvSpPr>
            <p:cNvPr id="44" name="矩形 43"/>
            <p:cNvSpPr/>
            <p:nvPr/>
          </p:nvSpPr>
          <p:spPr>
            <a:xfrm>
              <a:off x="9152556" y="-1613856"/>
              <a:ext cx="1278040" cy="1225550"/>
            </a:xfrm>
            <a:prstGeom prst="rect">
              <a:avLst/>
            </a:prstGeom>
            <a:noFill/>
            <a:ln>
              <a:solidFill>
                <a:srgbClr val="408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6" name="直接连接符 45"/>
            <p:cNvCxnSpPr/>
            <p:nvPr/>
          </p:nvCxnSpPr>
          <p:spPr>
            <a:xfrm>
              <a:off x="9151083" y="-1613856"/>
              <a:ext cx="12668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9152556" y="-997112"/>
              <a:ext cx="1278040" cy="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784433" y="-1613856"/>
              <a:ext cx="0"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151083" y="-1618618"/>
              <a:ext cx="12795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050447" y="3295098"/>
            <a:ext cx="1279513" cy="1230312"/>
            <a:chOff x="9151083" y="-1618618"/>
            <a:chExt cx="1279513" cy="1230312"/>
          </a:xfrm>
        </p:grpSpPr>
        <p:sp>
          <p:nvSpPr>
            <p:cNvPr id="55" name="矩形 54"/>
            <p:cNvSpPr/>
            <p:nvPr/>
          </p:nvSpPr>
          <p:spPr>
            <a:xfrm>
              <a:off x="9152556" y="-1613856"/>
              <a:ext cx="1278040" cy="1225550"/>
            </a:xfrm>
            <a:prstGeom prst="rect">
              <a:avLst/>
            </a:prstGeom>
            <a:noFill/>
            <a:ln>
              <a:solidFill>
                <a:srgbClr val="408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6" name="直接连接符 55"/>
            <p:cNvCxnSpPr/>
            <p:nvPr/>
          </p:nvCxnSpPr>
          <p:spPr>
            <a:xfrm>
              <a:off x="9151083" y="-1613856"/>
              <a:ext cx="12668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9152556" y="-997112"/>
              <a:ext cx="1278040" cy="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9784433" y="-1613856"/>
              <a:ext cx="0"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9151083" y="-1618618"/>
              <a:ext cx="12795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4163067" y="3280131"/>
            <a:ext cx="1279513" cy="1230312"/>
            <a:chOff x="9151083" y="-1618618"/>
            <a:chExt cx="1279513" cy="1230312"/>
          </a:xfrm>
        </p:grpSpPr>
        <p:sp>
          <p:nvSpPr>
            <p:cNvPr id="61" name="矩形 60"/>
            <p:cNvSpPr/>
            <p:nvPr/>
          </p:nvSpPr>
          <p:spPr>
            <a:xfrm>
              <a:off x="9152556" y="-1613856"/>
              <a:ext cx="1278040" cy="1225550"/>
            </a:xfrm>
            <a:prstGeom prst="rect">
              <a:avLst/>
            </a:prstGeom>
            <a:noFill/>
            <a:ln>
              <a:solidFill>
                <a:srgbClr val="408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2" name="直接连接符 61"/>
            <p:cNvCxnSpPr/>
            <p:nvPr/>
          </p:nvCxnSpPr>
          <p:spPr>
            <a:xfrm>
              <a:off x="9151083" y="-1613856"/>
              <a:ext cx="12668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152556" y="-997112"/>
              <a:ext cx="1278040" cy="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784433" y="-1613856"/>
              <a:ext cx="0"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9151083" y="-1618618"/>
              <a:ext cx="1279513" cy="1225550"/>
            </a:xfrm>
            <a:prstGeom prst="line">
              <a:avLst/>
            </a:prstGeom>
            <a:ln>
              <a:solidFill>
                <a:srgbClr val="408A15"/>
              </a:solidFill>
              <a:prstDash val="lgDash"/>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nvSpPr>
        <p:spPr>
          <a:xfrm>
            <a:off x="5542614" y="3201971"/>
            <a:ext cx="1414053" cy="1322070"/>
          </a:xfrm>
          <a:prstGeom prst="rect">
            <a:avLst/>
          </a:prstGeom>
          <a:noFill/>
        </p:spPr>
        <p:txBody>
          <a:bodyPr wrap="square" rtlCol="0">
            <a:spAutoFit/>
          </a:bodyPr>
          <a:lstStyle/>
          <a:p>
            <a:pPr algn="ctr"/>
            <a:r>
              <a:rPr lang="zh-CN" altLang="en-US" sz="8000" dirty="0">
                <a:solidFill>
                  <a:schemeClr val="tx1">
                    <a:lumMod val="95000"/>
                    <a:lumOff val="5000"/>
                  </a:schemeClr>
                </a:solidFill>
                <a:cs typeface="+mn-ea"/>
                <a:sym typeface="+mn-lt"/>
              </a:rPr>
              <a:t>清</a:t>
            </a:r>
          </a:p>
        </p:txBody>
      </p:sp>
      <p:sp>
        <p:nvSpPr>
          <p:cNvPr id="42" name="文本框 41"/>
          <p:cNvSpPr txBox="1"/>
          <p:nvPr/>
        </p:nvSpPr>
        <p:spPr>
          <a:xfrm>
            <a:off x="6976770" y="3161071"/>
            <a:ext cx="1414053" cy="1322070"/>
          </a:xfrm>
          <a:prstGeom prst="rect">
            <a:avLst/>
          </a:prstGeom>
          <a:noFill/>
        </p:spPr>
        <p:txBody>
          <a:bodyPr wrap="square" rtlCol="0">
            <a:spAutoFit/>
          </a:bodyPr>
          <a:lstStyle/>
          <a:p>
            <a:pPr algn="ctr"/>
            <a:r>
              <a:rPr lang="zh-CN" altLang="en-US" sz="8000" dirty="0">
                <a:solidFill>
                  <a:schemeClr val="tx1">
                    <a:lumMod val="95000"/>
                    <a:lumOff val="5000"/>
                  </a:schemeClr>
                </a:solidFill>
                <a:cs typeface="+mn-ea"/>
                <a:sym typeface="+mn-lt"/>
              </a:rPr>
              <a:t>新</a:t>
            </a:r>
          </a:p>
        </p:txBody>
      </p:sp>
      <p:sp>
        <p:nvSpPr>
          <p:cNvPr id="3" name="文本框 2"/>
          <p:cNvSpPr txBox="1"/>
          <p:nvPr/>
        </p:nvSpPr>
        <p:spPr>
          <a:xfrm>
            <a:off x="4113864" y="3203241"/>
            <a:ext cx="1414053" cy="1322070"/>
          </a:xfrm>
          <a:prstGeom prst="rect">
            <a:avLst/>
          </a:prstGeom>
          <a:noFill/>
        </p:spPr>
        <p:txBody>
          <a:bodyPr wrap="square" rtlCol="0">
            <a:spAutoFit/>
          </a:bodyPr>
          <a:lstStyle/>
          <a:p>
            <a:pPr algn="ctr"/>
            <a:r>
              <a:rPr lang="zh-CN" altLang="en-US" sz="8000" dirty="0">
                <a:solidFill>
                  <a:schemeClr val="tx1">
                    <a:lumMod val="95000"/>
                    <a:lumOff val="5000"/>
                  </a:schemeClr>
                </a:solidFill>
                <a:cs typeface="+mn-ea"/>
                <a:sym typeface="+mn-lt"/>
              </a:rPr>
              <a:t>小</a:t>
            </a:r>
          </a:p>
        </p:txBody>
      </p:sp>
      <p:pic>
        <p:nvPicPr>
          <p:cNvPr id="29" name="图片 28"/>
          <p:cNvPicPr>
            <a:picLocks noChangeAspect="1"/>
          </p:cNvPicPr>
          <p:nvPr/>
        </p:nvPicPr>
        <p:blipFill>
          <a:blip r:embed="rId6" cstate="screen"/>
          <a:stretch>
            <a:fillRect/>
          </a:stretch>
        </p:blipFill>
        <p:spPr>
          <a:xfrm>
            <a:off x="4190125" y="462994"/>
            <a:ext cx="3855293" cy="2723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750"/>
                                        <p:tgtEl>
                                          <p:spTgt spid="30"/>
                                        </p:tgtEl>
                                      </p:cBhvr>
                                    </p:animEffect>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0-#ppt_w/2"/>
                                          </p:val>
                                        </p:tav>
                                        <p:tav tm="100000">
                                          <p:val>
                                            <p:strVal val="#ppt_x"/>
                                          </p:val>
                                        </p:tav>
                                      </p:tavLst>
                                    </p:anim>
                                    <p:anim calcmode="lin" valueType="num">
                                      <p:cBhvr additive="base">
                                        <p:cTn id="18" dur="75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750" fill="hold"/>
                                        <p:tgtEl>
                                          <p:spTgt spid="53"/>
                                        </p:tgtEl>
                                        <p:attrNameLst>
                                          <p:attrName>ppt_w</p:attrName>
                                        </p:attrNameLst>
                                      </p:cBhvr>
                                      <p:tavLst>
                                        <p:tav tm="0">
                                          <p:val>
                                            <p:fltVal val="0"/>
                                          </p:val>
                                        </p:tav>
                                        <p:tav tm="100000">
                                          <p:val>
                                            <p:strVal val="#ppt_w"/>
                                          </p:val>
                                        </p:tav>
                                      </p:tavLst>
                                    </p:anim>
                                    <p:anim calcmode="lin" valueType="num">
                                      <p:cBhvr>
                                        <p:cTn id="23" dur="750" fill="hold"/>
                                        <p:tgtEl>
                                          <p:spTgt spid="53"/>
                                        </p:tgtEl>
                                        <p:attrNameLst>
                                          <p:attrName>ppt_h</p:attrName>
                                        </p:attrNameLst>
                                      </p:cBhvr>
                                      <p:tavLst>
                                        <p:tav tm="0">
                                          <p:val>
                                            <p:fltVal val="0"/>
                                          </p:val>
                                        </p:tav>
                                        <p:tav tm="100000">
                                          <p:val>
                                            <p:strVal val="#ppt_h"/>
                                          </p:val>
                                        </p:tav>
                                      </p:tavLst>
                                    </p:anim>
                                    <p:animEffect transition="in" filter="fade">
                                      <p:cBhvr>
                                        <p:cTn id="24" dur="750"/>
                                        <p:tgtEl>
                                          <p:spTgt spid="53"/>
                                        </p:tgtEl>
                                      </p:cBhvr>
                                    </p:animEffect>
                                  </p:childTnLst>
                                </p:cTn>
                              </p:par>
                              <p:par>
                                <p:cTn id="25" presetID="53" presetClass="entr" presetSubtype="16"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750" fill="hold"/>
                                        <p:tgtEl>
                                          <p:spTgt spid="54"/>
                                        </p:tgtEl>
                                        <p:attrNameLst>
                                          <p:attrName>ppt_w</p:attrName>
                                        </p:attrNameLst>
                                      </p:cBhvr>
                                      <p:tavLst>
                                        <p:tav tm="0">
                                          <p:val>
                                            <p:fltVal val="0"/>
                                          </p:val>
                                        </p:tav>
                                        <p:tav tm="100000">
                                          <p:val>
                                            <p:strVal val="#ppt_w"/>
                                          </p:val>
                                        </p:tav>
                                      </p:tavLst>
                                    </p:anim>
                                    <p:anim calcmode="lin" valueType="num">
                                      <p:cBhvr>
                                        <p:cTn id="28" dur="750" fill="hold"/>
                                        <p:tgtEl>
                                          <p:spTgt spid="54"/>
                                        </p:tgtEl>
                                        <p:attrNameLst>
                                          <p:attrName>ppt_h</p:attrName>
                                        </p:attrNameLst>
                                      </p:cBhvr>
                                      <p:tavLst>
                                        <p:tav tm="0">
                                          <p:val>
                                            <p:fltVal val="0"/>
                                          </p:val>
                                        </p:tav>
                                        <p:tav tm="100000">
                                          <p:val>
                                            <p:strVal val="#ppt_h"/>
                                          </p:val>
                                        </p:tav>
                                      </p:tavLst>
                                    </p:anim>
                                    <p:animEffect transition="in" filter="fade">
                                      <p:cBhvr>
                                        <p:cTn id="29" dur="750"/>
                                        <p:tgtEl>
                                          <p:spTgt spid="54"/>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750" fill="hold"/>
                                        <p:tgtEl>
                                          <p:spTgt spid="60"/>
                                        </p:tgtEl>
                                        <p:attrNameLst>
                                          <p:attrName>ppt_w</p:attrName>
                                        </p:attrNameLst>
                                      </p:cBhvr>
                                      <p:tavLst>
                                        <p:tav tm="0">
                                          <p:val>
                                            <p:fltVal val="0"/>
                                          </p:val>
                                        </p:tav>
                                        <p:tav tm="100000">
                                          <p:val>
                                            <p:strVal val="#ppt_w"/>
                                          </p:val>
                                        </p:tav>
                                      </p:tavLst>
                                    </p:anim>
                                    <p:anim calcmode="lin" valueType="num">
                                      <p:cBhvr>
                                        <p:cTn id="33" dur="750" fill="hold"/>
                                        <p:tgtEl>
                                          <p:spTgt spid="60"/>
                                        </p:tgtEl>
                                        <p:attrNameLst>
                                          <p:attrName>ppt_h</p:attrName>
                                        </p:attrNameLst>
                                      </p:cBhvr>
                                      <p:tavLst>
                                        <p:tav tm="0">
                                          <p:val>
                                            <p:fltVal val="0"/>
                                          </p:val>
                                        </p:tav>
                                        <p:tav tm="100000">
                                          <p:val>
                                            <p:strVal val="#ppt_h"/>
                                          </p:val>
                                        </p:tav>
                                      </p:tavLst>
                                    </p:anim>
                                    <p:animEffect transition="in" filter="fade">
                                      <p:cBhvr>
                                        <p:cTn id="34" dur="750"/>
                                        <p:tgtEl>
                                          <p:spTgt spid="6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750" fill="hold"/>
                                        <p:tgtEl>
                                          <p:spTgt spid="40"/>
                                        </p:tgtEl>
                                        <p:attrNameLst>
                                          <p:attrName>ppt_w</p:attrName>
                                        </p:attrNameLst>
                                      </p:cBhvr>
                                      <p:tavLst>
                                        <p:tav tm="0">
                                          <p:val>
                                            <p:fltVal val="0"/>
                                          </p:val>
                                        </p:tav>
                                        <p:tav tm="100000">
                                          <p:val>
                                            <p:strVal val="#ppt_w"/>
                                          </p:val>
                                        </p:tav>
                                      </p:tavLst>
                                    </p:anim>
                                    <p:anim calcmode="lin" valueType="num">
                                      <p:cBhvr>
                                        <p:cTn id="38" dur="750" fill="hold"/>
                                        <p:tgtEl>
                                          <p:spTgt spid="40"/>
                                        </p:tgtEl>
                                        <p:attrNameLst>
                                          <p:attrName>ppt_h</p:attrName>
                                        </p:attrNameLst>
                                      </p:cBhvr>
                                      <p:tavLst>
                                        <p:tav tm="0">
                                          <p:val>
                                            <p:fltVal val="0"/>
                                          </p:val>
                                        </p:tav>
                                        <p:tav tm="100000">
                                          <p:val>
                                            <p:strVal val="#ppt_h"/>
                                          </p:val>
                                        </p:tav>
                                      </p:tavLst>
                                    </p:anim>
                                    <p:animEffect transition="in" filter="fade">
                                      <p:cBhvr>
                                        <p:cTn id="39" dur="750"/>
                                        <p:tgtEl>
                                          <p:spTgt spid="4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750" fill="hold"/>
                                        <p:tgtEl>
                                          <p:spTgt spid="42"/>
                                        </p:tgtEl>
                                        <p:attrNameLst>
                                          <p:attrName>ppt_w</p:attrName>
                                        </p:attrNameLst>
                                      </p:cBhvr>
                                      <p:tavLst>
                                        <p:tav tm="0">
                                          <p:val>
                                            <p:fltVal val="0"/>
                                          </p:val>
                                        </p:tav>
                                        <p:tav tm="100000">
                                          <p:val>
                                            <p:strVal val="#ppt_w"/>
                                          </p:val>
                                        </p:tav>
                                      </p:tavLst>
                                    </p:anim>
                                    <p:anim calcmode="lin" valueType="num">
                                      <p:cBhvr>
                                        <p:cTn id="43" dur="750" fill="hold"/>
                                        <p:tgtEl>
                                          <p:spTgt spid="42"/>
                                        </p:tgtEl>
                                        <p:attrNameLst>
                                          <p:attrName>ppt_h</p:attrName>
                                        </p:attrNameLst>
                                      </p:cBhvr>
                                      <p:tavLst>
                                        <p:tav tm="0">
                                          <p:val>
                                            <p:fltVal val="0"/>
                                          </p:val>
                                        </p:tav>
                                        <p:tav tm="100000">
                                          <p:val>
                                            <p:strVal val="#ppt_h"/>
                                          </p:val>
                                        </p:tav>
                                      </p:tavLst>
                                    </p:anim>
                                    <p:animEffect transition="in" filter="fade">
                                      <p:cBhvr>
                                        <p:cTn id="44" dur="750"/>
                                        <p:tgtEl>
                                          <p:spTgt spid="42"/>
                                        </p:tgtEl>
                                      </p:cBhvr>
                                    </p:animEffect>
                                  </p:childTnLst>
                                </p:cTn>
                              </p:par>
                            </p:childTnLst>
                          </p:cTn>
                        </p:par>
                        <p:par>
                          <p:cTn id="45" fill="hold">
                            <p:stCondLst>
                              <p:cond delay="3000"/>
                            </p:stCondLst>
                            <p:childTnLst>
                              <p:par>
                                <p:cTn id="46" presetID="16" presetClass="entr" presetSubtype="37"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outVertical)">
                                      <p:cBhvr>
                                        <p:cTn id="48" dur="75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750" fill="hold"/>
                                        <p:tgtEl>
                                          <p:spTgt spid="3"/>
                                        </p:tgtEl>
                                        <p:attrNameLst>
                                          <p:attrName>ppt_w</p:attrName>
                                        </p:attrNameLst>
                                      </p:cBhvr>
                                      <p:tavLst>
                                        <p:tav tm="0">
                                          <p:val>
                                            <p:fltVal val="0"/>
                                          </p:val>
                                        </p:tav>
                                        <p:tav tm="100000">
                                          <p:val>
                                            <p:strVal val="#ppt_w"/>
                                          </p:val>
                                        </p:tav>
                                      </p:tavLst>
                                    </p:anim>
                                    <p:anim calcmode="lin" valueType="num">
                                      <p:cBhvr>
                                        <p:cTn id="52" dur="750" fill="hold"/>
                                        <p:tgtEl>
                                          <p:spTgt spid="3"/>
                                        </p:tgtEl>
                                        <p:attrNameLst>
                                          <p:attrName>ppt_h</p:attrName>
                                        </p:attrNameLst>
                                      </p:cBhvr>
                                      <p:tavLst>
                                        <p:tav tm="0">
                                          <p:val>
                                            <p:fltVal val="0"/>
                                          </p:val>
                                        </p:tav>
                                        <p:tav tm="100000">
                                          <p:val>
                                            <p:strVal val="#ppt_h"/>
                                          </p:val>
                                        </p:tav>
                                      </p:tavLst>
                                    </p:anim>
                                    <p:animEffect transition="in" filter="fade">
                                      <p:cBhvr>
                                        <p:cTn id="5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p:bldP spid="4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文本框 18"/>
          <p:cNvSpPr txBox="1"/>
          <p:nvPr/>
        </p:nvSpPr>
        <p:spPr>
          <a:xfrm>
            <a:off x="4422775" y="798830"/>
            <a:ext cx="3346450" cy="1106805"/>
          </a:xfrm>
          <a:prstGeom prst="rect">
            <a:avLst/>
          </a:prstGeom>
          <a:noFill/>
        </p:spPr>
        <p:txBody>
          <a:bodyPr wrap="square" rtlCol="0">
            <a:spAutoFit/>
          </a:bodyPr>
          <a:lstStyle/>
          <a:p>
            <a:pPr algn="ctr"/>
            <a:r>
              <a:rPr lang="zh-CN" altLang="en-US" sz="6600" dirty="0">
                <a:solidFill>
                  <a:srgbClr val="649668"/>
                </a:solidFill>
                <a:cs typeface="+mn-ea"/>
                <a:sym typeface="+mn-lt"/>
              </a:rPr>
              <a:t>目   录</a:t>
            </a:r>
          </a:p>
        </p:txBody>
      </p:sp>
      <p:sp>
        <p:nvSpPr>
          <p:cNvPr id="20" name="文本框 19"/>
          <p:cNvSpPr txBox="1"/>
          <p:nvPr/>
        </p:nvSpPr>
        <p:spPr>
          <a:xfrm>
            <a:off x="5300219" y="1905684"/>
            <a:ext cx="1816100" cy="369332"/>
          </a:xfrm>
          <a:prstGeom prst="rect">
            <a:avLst/>
          </a:prstGeom>
          <a:noFill/>
        </p:spPr>
        <p:txBody>
          <a:bodyPr wrap="square" rtlCol="0">
            <a:spAutoFit/>
          </a:bodyPr>
          <a:lstStyle/>
          <a:p>
            <a:pPr algn="ctr"/>
            <a:r>
              <a:rPr lang="en-US" altLang="zh-CN" dirty="0">
                <a:solidFill>
                  <a:srgbClr val="649668"/>
                </a:solidFill>
                <a:cs typeface="+mn-ea"/>
                <a:sym typeface="+mn-lt"/>
              </a:rPr>
              <a:t>Contents</a:t>
            </a:r>
            <a:endParaRPr lang="zh-CN" altLang="en-US" dirty="0">
              <a:solidFill>
                <a:srgbClr val="649668"/>
              </a:solidFill>
              <a:cs typeface="+mn-ea"/>
              <a:sym typeface="+mn-lt"/>
            </a:endParaRPr>
          </a:p>
        </p:txBody>
      </p:sp>
      <p:grpSp>
        <p:nvGrpSpPr>
          <p:cNvPr id="48" name="组合 47"/>
          <p:cNvGrpSpPr/>
          <p:nvPr/>
        </p:nvGrpSpPr>
        <p:grpSpPr>
          <a:xfrm>
            <a:off x="4571508" y="2534795"/>
            <a:ext cx="3458694" cy="523220"/>
            <a:chOff x="1194294" y="2981062"/>
            <a:chExt cx="3458694" cy="523220"/>
          </a:xfrm>
        </p:grpSpPr>
        <p:grpSp>
          <p:nvGrpSpPr>
            <p:cNvPr id="49" name="组合 48"/>
            <p:cNvGrpSpPr/>
            <p:nvPr/>
          </p:nvGrpSpPr>
          <p:grpSpPr>
            <a:xfrm>
              <a:off x="1194294" y="2981062"/>
              <a:ext cx="746498" cy="523220"/>
              <a:chOff x="1194294" y="2924794"/>
              <a:chExt cx="746498" cy="523220"/>
            </a:xfrm>
          </p:grpSpPr>
          <p:sp>
            <p:nvSpPr>
              <p:cNvPr id="53" name="矩形: 圆角 52"/>
              <p:cNvSpPr/>
              <p:nvPr/>
            </p:nvSpPr>
            <p:spPr>
              <a:xfrm>
                <a:off x="1324947" y="2943808"/>
                <a:ext cx="485192" cy="485192"/>
              </a:xfrm>
              <a:prstGeom prst="roundRect">
                <a:avLst>
                  <a:gd name="adj" fmla="val 8975"/>
                </a:avLst>
              </a:prstGeom>
              <a:solidFill>
                <a:srgbClr val="4E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sp>
            <p:nvSpPr>
              <p:cNvPr id="54" name="文本框 53"/>
              <p:cNvSpPr txBox="1"/>
              <p:nvPr/>
            </p:nvSpPr>
            <p:spPr>
              <a:xfrm>
                <a:off x="1194294" y="2924794"/>
                <a:ext cx="7464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cs typeface="+mn-ea"/>
                    <a:sym typeface="+mn-lt"/>
                  </a:rPr>
                  <a:t>01</a:t>
                </a:r>
                <a:endParaRPr kumimoji="0" lang="zh-CN" altLang="en-US" sz="2800" b="1" i="0" u="none" strike="noStrike" kern="1200" cap="none" spc="0" normalizeH="0" baseline="0" noProof="0" dirty="0">
                  <a:ln>
                    <a:noFill/>
                  </a:ln>
                  <a:solidFill>
                    <a:schemeClr val="bg1"/>
                  </a:solidFill>
                  <a:effectLst/>
                  <a:uLnTx/>
                  <a:uFillTx/>
                  <a:cs typeface="+mn-ea"/>
                  <a:sym typeface="+mn-lt"/>
                </a:endParaRPr>
              </a:p>
            </p:txBody>
          </p:sp>
        </p:grpSp>
        <p:sp>
          <p:nvSpPr>
            <p:cNvPr id="51" name="文本框 50"/>
            <p:cNvSpPr txBox="1"/>
            <p:nvPr/>
          </p:nvSpPr>
          <p:spPr>
            <a:xfrm>
              <a:off x="1940792" y="3008289"/>
              <a:ext cx="271219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schemeClr>
                  </a:solidFill>
                  <a:effectLst/>
                  <a:uLnTx/>
                  <a:uFillTx/>
                  <a:cs typeface="+mn-ea"/>
                  <a:sym typeface="+mn-lt"/>
                </a:rPr>
                <a:t>单击添加您的标题</a:t>
              </a:r>
            </a:p>
          </p:txBody>
        </p:sp>
      </p:grpSp>
      <p:grpSp>
        <p:nvGrpSpPr>
          <p:cNvPr id="55" name="组合 54"/>
          <p:cNvGrpSpPr/>
          <p:nvPr/>
        </p:nvGrpSpPr>
        <p:grpSpPr>
          <a:xfrm>
            <a:off x="4571508" y="3333281"/>
            <a:ext cx="3458694" cy="523220"/>
            <a:chOff x="1194294" y="2981062"/>
            <a:chExt cx="3458694" cy="523220"/>
          </a:xfrm>
        </p:grpSpPr>
        <p:grpSp>
          <p:nvGrpSpPr>
            <p:cNvPr id="56" name="组合 55"/>
            <p:cNvGrpSpPr/>
            <p:nvPr/>
          </p:nvGrpSpPr>
          <p:grpSpPr>
            <a:xfrm>
              <a:off x="1194294" y="2981062"/>
              <a:ext cx="746498" cy="523220"/>
              <a:chOff x="1194294" y="2924794"/>
              <a:chExt cx="746498" cy="523220"/>
            </a:xfrm>
          </p:grpSpPr>
          <p:sp>
            <p:nvSpPr>
              <p:cNvPr id="60" name="矩形: 圆角 59"/>
              <p:cNvSpPr/>
              <p:nvPr/>
            </p:nvSpPr>
            <p:spPr>
              <a:xfrm>
                <a:off x="1324947" y="2943808"/>
                <a:ext cx="485192" cy="485192"/>
              </a:xfrm>
              <a:prstGeom prst="roundRect">
                <a:avLst>
                  <a:gd name="adj" fmla="val 8975"/>
                </a:avLst>
              </a:prstGeom>
              <a:solidFill>
                <a:srgbClr val="4E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sp>
            <p:nvSpPr>
              <p:cNvPr id="61" name="文本框 60"/>
              <p:cNvSpPr txBox="1"/>
              <p:nvPr/>
            </p:nvSpPr>
            <p:spPr>
              <a:xfrm>
                <a:off x="1194294" y="2924794"/>
                <a:ext cx="7464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cs typeface="+mn-ea"/>
                    <a:sym typeface="+mn-lt"/>
                  </a:rPr>
                  <a:t>02</a:t>
                </a:r>
                <a:endParaRPr kumimoji="0" lang="zh-CN" altLang="en-US" sz="2800" b="1" i="0" u="none" strike="noStrike" kern="1200" cap="none" spc="0" normalizeH="0" baseline="0" noProof="0" dirty="0">
                  <a:ln>
                    <a:noFill/>
                  </a:ln>
                  <a:solidFill>
                    <a:schemeClr val="bg1"/>
                  </a:solidFill>
                  <a:effectLst/>
                  <a:uLnTx/>
                  <a:uFillTx/>
                  <a:cs typeface="+mn-ea"/>
                  <a:sym typeface="+mn-lt"/>
                </a:endParaRPr>
              </a:p>
            </p:txBody>
          </p:sp>
        </p:grpSp>
        <p:sp>
          <p:nvSpPr>
            <p:cNvPr id="58" name="文本框 57"/>
            <p:cNvSpPr txBox="1"/>
            <p:nvPr/>
          </p:nvSpPr>
          <p:spPr>
            <a:xfrm>
              <a:off x="1940792" y="3007654"/>
              <a:ext cx="271219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schemeClr>
                  </a:solidFill>
                  <a:effectLst/>
                  <a:uLnTx/>
                  <a:uFillTx/>
                  <a:cs typeface="+mn-ea"/>
                  <a:sym typeface="+mn-lt"/>
                </a:rPr>
                <a:t>单击添加您的标题</a:t>
              </a:r>
            </a:p>
          </p:txBody>
        </p:sp>
      </p:grpSp>
      <p:grpSp>
        <p:nvGrpSpPr>
          <p:cNvPr id="62" name="组合 61"/>
          <p:cNvGrpSpPr/>
          <p:nvPr/>
        </p:nvGrpSpPr>
        <p:grpSpPr>
          <a:xfrm>
            <a:off x="4571508" y="4172944"/>
            <a:ext cx="3458694" cy="523298"/>
            <a:chOff x="1194294" y="2980984"/>
            <a:chExt cx="3458694" cy="523298"/>
          </a:xfrm>
        </p:grpSpPr>
        <p:grpSp>
          <p:nvGrpSpPr>
            <p:cNvPr id="63" name="组合 62"/>
            <p:cNvGrpSpPr/>
            <p:nvPr/>
          </p:nvGrpSpPr>
          <p:grpSpPr>
            <a:xfrm>
              <a:off x="1194294" y="2981062"/>
              <a:ext cx="746498" cy="523220"/>
              <a:chOff x="1194294" y="2924794"/>
              <a:chExt cx="746498" cy="523220"/>
            </a:xfrm>
          </p:grpSpPr>
          <p:sp>
            <p:nvSpPr>
              <p:cNvPr id="67" name="矩形: 圆角 66"/>
              <p:cNvSpPr/>
              <p:nvPr/>
            </p:nvSpPr>
            <p:spPr>
              <a:xfrm>
                <a:off x="1324947" y="2943808"/>
                <a:ext cx="485192" cy="485192"/>
              </a:xfrm>
              <a:prstGeom prst="roundRect">
                <a:avLst>
                  <a:gd name="adj" fmla="val 8975"/>
                </a:avLst>
              </a:prstGeom>
              <a:solidFill>
                <a:srgbClr val="4E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sp>
            <p:nvSpPr>
              <p:cNvPr id="68" name="文本框 67"/>
              <p:cNvSpPr txBox="1"/>
              <p:nvPr/>
            </p:nvSpPr>
            <p:spPr>
              <a:xfrm>
                <a:off x="1194294" y="2924794"/>
                <a:ext cx="7464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cs typeface="+mn-ea"/>
                    <a:sym typeface="+mn-lt"/>
                  </a:rPr>
                  <a:t>03</a:t>
                </a:r>
                <a:endParaRPr kumimoji="0" lang="zh-CN" altLang="en-US" sz="2800" b="1" i="0" u="none" strike="noStrike" kern="1200" cap="none" spc="0" normalizeH="0" baseline="0" noProof="0" dirty="0">
                  <a:ln>
                    <a:noFill/>
                  </a:ln>
                  <a:solidFill>
                    <a:schemeClr val="bg1"/>
                  </a:solidFill>
                  <a:effectLst/>
                  <a:uLnTx/>
                  <a:uFillTx/>
                  <a:cs typeface="+mn-ea"/>
                  <a:sym typeface="+mn-lt"/>
                </a:endParaRPr>
              </a:p>
            </p:txBody>
          </p:sp>
        </p:grpSp>
        <p:sp>
          <p:nvSpPr>
            <p:cNvPr id="65" name="文本框 64"/>
            <p:cNvSpPr txBox="1"/>
            <p:nvPr/>
          </p:nvSpPr>
          <p:spPr>
            <a:xfrm>
              <a:off x="1940792" y="2980984"/>
              <a:ext cx="271219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schemeClr>
                  </a:solidFill>
                  <a:effectLst/>
                  <a:uLnTx/>
                  <a:uFillTx/>
                  <a:cs typeface="+mn-ea"/>
                  <a:sym typeface="+mn-lt"/>
                </a:rPr>
                <a:t>单击添加您的标题</a:t>
              </a:r>
            </a:p>
          </p:txBody>
        </p:sp>
      </p:grpSp>
      <p:grpSp>
        <p:nvGrpSpPr>
          <p:cNvPr id="69" name="组合 68"/>
          <p:cNvGrpSpPr/>
          <p:nvPr/>
        </p:nvGrpSpPr>
        <p:grpSpPr>
          <a:xfrm>
            <a:off x="4571508" y="4953650"/>
            <a:ext cx="3458694" cy="523298"/>
            <a:chOff x="1194294" y="2980984"/>
            <a:chExt cx="3458694" cy="523298"/>
          </a:xfrm>
        </p:grpSpPr>
        <p:grpSp>
          <p:nvGrpSpPr>
            <p:cNvPr id="70" name="组合 69"/>
            <p:cNvGrpSpPr/>
            <p:nvPr/>
          </p:nvGrpSpPr>
          <p:grpSpPr>
            <a:xfrm>
              <a:off x="1194294" y="2981062"/>
              <a:ext cx="746498" cy="523220"/>
              <a:chOff x="1194294" y="2924794"/>
              <a:chExt cx="746498" cy="523220"/>
            </a:xfrm>
          </p:grpSpPr>
          <p:sp>
            <p:nvSpPr>
              <p:cNvPr id="74" name="矩形: 圆角 73"/>
              <p:cNvSpPr/>
              <p:nvPr/>
            </p:nvSpPr>
            <p:spPr>
              <a:xfrm>
                <a:off x="1324947" y="2943808"/>
                <a:ext cx="485192" cy="485192"/>
              </a:xfrm>
              <a:prstGeom prst="roundRect">
                <a:avLst>
                  <a:gd name="adj" fmla="val 8975"/>
                </a:avLst>
              </a:prstGeom>
              <a:solidFill>
                <a:srgbClr val="4E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sp>
            <p:nvSpPr>
              <p:cNvPr id="75" name="文本框 74"/>
              <p:cNvSpPr txBox="1"/>
              <p:nvPr/>
            </p:nvSpPr>
            <p:spPr>
              <a:xfrm>
                <a:off x="1194294" y="2924794"/>
                <a:ext cx="7464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cs typeface="+mn-ea"/>
                    <a:sym typeface="+mn-lt"/>
                  </a:rPr>
                  <a:t>04</a:t>
                </a:r>
                <a:endParaRPr kumimoji="0" lang="zh-CN" altLang="en-US" sz="2800" b="1" i="0" u="none" strike="noStrike" kern="1200" cap="none" spc="0" normalizeH="0" baseline="0" noProof="0" dirty="0">
                  <a:ln>
                    <a:noFill/>
                  </a:ln>
                  <a:solidFill>
                    <a:schemeClr val="bg1"/>
                  </a:solidFill>
                  <a:effectLst/>
                  <a:uLnTx/>
                  <a:uFillTx/>
                  <a:cs typeface="+mn-ea"/>
                  <a:sym typeface="+mn-lt"/>
                </a:endParaRPr>
              </a:p>
            </p:txBody>
          </p:sp>
        </p:grpSp>
        <p:sp>
          <p:nvSpPr>
            <p:cNvPr id="72" name="文本框 71"/>
            <p:cNvSpPr txBox="1"/>
            <p:nvPr/>
          </p:nvSpPr>
          <p:spPr>
            <a:xfrm>
              <a:off x="1940792" y="2980984"/>
              <a:ext cx="271219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schemeClr>
                  </a:solidFill>
                  <a:effectLst/>
                  <a:uLnTx/>
                  <a:uFillTx/>
                  <a:cs typeface="+mn-ea"/>
                  <a:sym typeface="+mn-lt"/>
                </a:rPr>
                <a:t>单击添加您的标题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ppt_x"/>
                                          </p:val>
                                        </p:tav>
                                        <p:tav tm="100000">
                                          <p:val>
                                            <p:strVal val="#ppt_x"/>
                                          </p:val>
                                        </p:tav>
                                      </p:tavLst>
                                    </p:anim>
                                    <p:anim calcmode="lin" valueType="num">
                                      <p:cBhvr additive="base">
                                        <p:cTn id="8" dur="75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750" fill="hold"/>
                                        <p:tgtEl>
                                          <p:spTgt spid="55"/>
                                        </p:tgtEl>
                                        <p:attrNameLst>
                                          <p:attrName>ppt_x</p:attrName>
                                        </p:attrNameLst>
                                      </p:cBhvr>
                                      <p:tavLst>
                                        <p:tav tm="0">
                                          <p:val>
                                            <p:strVal val="#ppt_x"/>
                                          </p:val>
                                        </p:tav>
                                        <p:tav tm="100000">
                                          <p:val>
                                            <p:strVal val="#ppt_x"/>
                                          </p:val>
                                        </p:tav>
                                      </p:tavLst>
                                    </p:anim>
                                    <p:anim calcmode="lin" valueType="num">
                                      <p:cBhvr additive="base">
                                        <p:cTn id="12" dur="75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750" fill="hold"/>
                                        <p:tgtEl>
                                          <p:spTgt spid="62"/>
                                        </p:tgtEl>
                                        <p:attrNameLst>
                                          <p:attrName>ppt_x</p:attrName>
                                        </p:attrNameLst>
                                      </p:cBhvr>
                                      <p:tavLst>
                                        <p:tav tm="0">
                                          <p:val>
                                            <p:strVal val="#ppt_x"/>
                                          </p:val>
                                        </p:tav>
                                        <p:tav tm="100000">
                                          <p:val>
                                            <p:strVal val="#ppt_x"/>
                                          </p:val>
                                        </p:tav>
                                      </p:tavLst>
                                    </p:anim>
                                    <p:anim calcmode="lin" valueType="num">
                                      <p:cBhvr additive="base">
                                        <p:cTn id="16" dur="75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750" fill="hold"/>
                                        <p:tgtEl>
                                          <p:spTgt spid="69"/>
                                        </p:tgtEl>
                                        <p:attrNameLst>
                                          <p:attrName>ppt_x</p:attrName>
                                        </p:attrNameLst>
                                      </p:cBhvr>
                                      <p:tavLst>
                                        <p:tav tm="0">
                                          <p:val>
                                            <p:strVal val="#ppt_x"/>
                                          </p:val>
                                        </p:tav>
                                        <p:tav tm="100000">
                                          <p:val>
                                            <p:strVal val="#ppt_x"/>
                                          </p:val>
                                        </p:tav>
                                      </p:tavLst>
                                    </p:anim>
                                    <p:anim calcmode="lin" valueType="num">
                                      <p:cBhvr additive="base">
                                        <p:cTn id="20" dur="75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6" name="椭圆 35"/>
          <p:cNvSpPr/>
          <p:nvPr/>
        </p:nvSpPr>
        <p:spPr>
          <a:xfrm>
            <a:off x="5548034" y="1942823"/>
            <a:ext cx="1262743" cy="1262743"/>
          </a:xfrm>
          <a:prstGeom prst="ellipse">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7" name="文本框 36"/>
          <p:cNvSpPr txBox="1"/>
          <p:nvPr/>
        </p:nvSpPr>
        <p:spPr>
          <a:xfrm>
            <a:off x="5548030" y="2066096"/>
            <a:ext cx="1296814" cy="1015663"/>
          </a:xfrm>
          <a:prstGeom prst="rect">
            <a:avLst/>
          </a:prstGeom>
          <a:noFill/>
          <a:ln>
            <a:noFill/>
          </a:ln>
        </p:spPr>
        <p:txBody>
          <a:bodyPr wrap="square" rtlCol="0">
            <a:spAutoFit/>
          </a:bodyPr>
          <a:lstStyle/>
          <a:p>
            <a:pPr algn="ctr"/>
            <a:r>
              <a:rPr lang="en-US" altLang="zh-CN" sz="6000" b="1" dirty="0">
                <a:ln w="28575">
                  <a:noFill/>
                </a:ln>
                <a:solidFill>
                  <a:schemeClr val="bg1"/>
                </a:solidFill>
                <a:cs typeface="+mn-ea"/>
                <a:sym typeface="+mn-lt"/>
              </a:rPr>
              <a:t>01</a:t>
            </a:r>
            <a:endParaRPr lang="zh-CN" altLang="en-US" sz="6000" b="1" dirty="0">
              <a:ln w="28575">
                <a:noFill/>
              </a:ln>
              <a:solidFill>
                <a:schemeClr val="bg1"/>
              </a:solidFill>
              <a:cs typeface="+mn-ea"/>
              <a:sym typeface="+mn-lt"/>
            </a:endParaRPr>
          </a:p>
        </p:txBody>
      </p:sp>
      <p:sp>
        <p:nvSpPr>
          <p:cNvPr id="38" name="矩形 37"/>
          <p:cNvSpPr/>
          <p:nvPr/>
        </p:nvSpPr>
        <p:spPr>
          <a:xfrm>
            <a:off x="5102852" y="3332833"/>
            <a:ext cx="2240280" cy="460375"/>
          </a:xfrm>
          <a:prstGeom prst="rect">
            <a:avLst/>
          </a:prstGeom>
        </p:spPr>
        <p:txBody>
          <a:bodyPr wrap="none">
            <a:spAutoFit/>
          </a:bodyPr>
          <a:lstStyle/>
          <a:p>
            <a:pPr algn="l" defTabSz="1218565">
              <a:defRPr/>
            </a:pPr>
            <a:r>
              <a:rPr lang="zh-CN" altLang="en-US" sz="2400" spc="300" dirty="0">
                <a:solidFill>
                  <a:schemeClr val="tx1">
                    <a:lumMod val="95000"/>
                    <a:lumOff val="5000"/>
                  </a:schemeClr>
                </a:solidFill>
                <a:cs typeface="+mn-ea"/>
                <a:sym typeface="+mn-lt"/>
              </a:rPr>
              <a:t>输入此处标题</a:t>
            </a:r>
            <a:endParaRPr lang="en-US" altLang="zh-CN" sz="1200" dirty="0">
              <a:solidFill>
                <a:srgbClr val="649668"/>
              </a:solidFill>
              <a:cs typeface="+mn-ea"/>
              <a:sym typeface="+mn-lt"/>
            </a:endParaRPr>
          </a:p>
        </p:txBody>
      </p:sp>
      <p:sp>
        <p:nvSpPr>
          <p:cNvPr id="39" name="文本框 38"/>
          <p:cNvSpPr txBox="1"/>
          <p:nvPr/>
        </p:nvSpPr>
        <p:spPr>
          <a:xfrm>
            <a:off x="4195278" y="3967804"/>
            <a:ext cx="4243386" cy="70596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marL="0" indent="0" algn="ctr" defTabSz="1218565">
              <a:lnSpc>
                <a:spcPts val="2500"/>
              </a:lnSpc>
              <a:buNone/>
              <a:defRPr/>
            </a:pPr>
            <a:r>
              <a:rPr lang="zh-CN" altLang="en-US" sz="1600" dirty="0">
                <a:solidFill>
                  <a:schemeClr val="tx1">
                    <a:lumMod val="95000"/>
                    <a:lumOff val="5000"/>
                  </a:schemeClr>
                </a:solidFill>
                <a:cs typeface="+mn-ea"/>
                <a:sym typeface="+mn-lt"/>
              </a:rPr>
              <a:t>请在此处添加具体内容，文字尽量言简意赅，简单说明即可，不必过于繁琐，注意版面美观度。</a:t>
            </a:r>
            <a:endParaRPr lang="zh-CN" altLang="en-US" sz="1600" b="0" dirty="0">
              <a:solidFill>
                <a:srgbClr val="649668"/>
              </a:solidFill>
              <a:cs typeface="+mn-ea"/>
              <a:sym typeface="+mn-lt"/>
            </a:endParaRPr>
          </a:p>
        </p:txBody>
      </p:sp>
      <p:pic>
        <p:nvPicPr>
          <p:cNvPr id="3" name="图片 2"/>
          <p:cNvPicPr>
            <a:picLocks noChangeAspect="1"/>
          </p:cNvPicPr>
          <p:nvPr/>
        </p:nvPicPr>
        <p:blipFill>
          <a:blip r:embed="rId5" cstate="screen"/>
          <a:stretch>
            <a:fillRect/>
          </a:stretch>
        </p:blipFill>
        <p:spPr>
          <a:xfrm>
            <a:off x="1352597" y="4315044"/>
            <a:ext cx="2842681" cy="1343530"/>
          </a:xfrm>
          <a:prstGeom prst="rect">
            <a:avLst/>
          </a:prstGeom>
        </p:spPr>
      </p:pic>
      <p:pic>
        <p:nvPicPr>
          <p:cNvPr id="7" name="图片 6"/>
          <p:cNvPicPr>
            <a:picLocks noChangeAspect="1"/>
          </p:cNvPicPr>
          <p:nvPr/>
        </p:nvPicPr>
        <p:blipFill>
          <a:blip r:embed="rId6" cstate="screen"/>
          <a:stretch>
            <a:fillRect/>
          </a:stretch>
        </p:blipFill>
        <p:spPr>
          <a:xfrm>
            <a:off x="8716039" y="3206702"/>
            <a:ext cx="2240280" cy="3982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490858" y="3476965"/>
            <a:ext cx="5017485" cy="2293256"/>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5" name="文本框 14"/>
          <p:cNvSpPr txBox="1"/>
          <p:nvPr/>
        </p:nvSpPr>
        <p:spPr>
          <a:xfrm>
            <a:off x="6501077" y="3607929"/>
            <a:ext cx="3453219" cy="1015663"/>
          </a:xfrm>
          <a:prstGeom prst="rect">
            <a:avLst/>
          </a:prstGeom>
          <a:noFill/>
        </p:spPr>
        <p:txBody>
          <a:bodyPr wrap="square" rtlCol="0">
            <a:spAutoFit/>
          </a:bodyPr>
          <a:lstStyle/>
          <a:p>
            <a:pPr algn="just">
              <a:lnSpc>
                <a:spcPct val="125000"/>
              </a:lnSpc>
            </a:pPr>
            <a:r>
              <a:rPr lang="zh-CN" altLang="en-US" sz="1200" dirty="0">
                <a:solidFill>
                  <a:schemeClr val="bg1"/>
                </a:solidFill>
                <a:cs typeface="+mn-ea"/>
                <a:sym typeface="+mn-lt"/>
              </a:rPr>
              <a:t>点击文本框即可进行编辑输入相关内容点击文本框即可进行编辑输入相关内容点击文本框即可进行编辑输入相关内容点击文本框即可进行编辑输入相关内容</a:t>
            </a:r>
          </a:p>
        </p:txBody>
      </p:sp>
      <p:sp>
        <p:nvSpPr>
          <p:cNvPr id="16" name="TextBox 38"/>
          <p:cNvSpPr txBox="1"/>
          <p:nvPr/>
        </p:nvSpPr>
        <p:spPr>
          <a:xfrm>
            <a:off x="6501077" y="4668739"/>
            <a:ext cx="3314944" cy="923330"/>
          </a:xfrm>
          <a:prstGeom prst="rect">
            <a:avLst/>
          </a:prstGeom>
          <a:noFill/>
        </p:spPr>
        <p:txBody>
          <a:bodyPr wrap="square" lIns="0" tIns="0" rIns="0" bIns="0" rtlCol="0">
            <a:spAutoFit/>
          </a:bodyPr>
          <a:lstStyle/>
          <a:p>
            <a:pPr algn="just">
              <a:lnSpc>
                <a:spcPct val="125000"/>
              </a:lnSpc>
            </a:pPr>
            <a:r>
              <a:rPr lang="zh-CN" altLang="en-US" sz="1200" dirty="0">
                <a:solidFill>
                  <a:schemeClr val="bg1"/>
                </a:solidFill>
                <a:cs typeface="+mn-ea"/>
                <a:sym typeface="+mn-lt"/>
              </a:rPr>
              <a:t>点击文本框即可进行编辑输入相关内容点击文本框即可进行编辑输入相关内容点击文本框即可进行编辑输入相关内容点击文本框即可进行编辑输入相关内容</a:t>
            </a:r>
          </a:p>
        </p:txBody>
      </p:sp>
      <p:pic>
        <p:nvPicPr>
          <p:cNvPr id="17" name="图片 16"/>
          <p:cNvPicPr>
            <a:picLocks noChangeAspect="1"/>
          </p:cNvPicPr>
          <p:nvPr/>
        </p:nvPicPr>
        <p:blipFill>
          <a:blip r:embed="rId3"/>
          <a:stretch>
            <a:fillRect/>
          </a:stretch>
        </p:blipFill>
        <p:spPr>
          <a:xfrm>
            <a:off x="1597709" y="2093281"/>
            <a:ext cx="4429856" cy="2950284"/>
          </a:xfrm>
          <a:prstGeom prst="rect">
            <a:avLst/>
          </a:prstGeom>
          <a:effectLst>
            <a:outerShdw blurRad="50800" dist="38100" dir="2700000" algn="tl" rotWithShape="0">
              <a:prstClr val="black">
                <a:alpha val="40000"/>
              </a:prstClr>
            </a:outerShdw>
          </a:effectLst>
        </p:spPr>
      </p:pic>
      <p:pic>
        <p:nvPicPr>
          <p:cNvPr id="18" name="图片 17"/>
          <p:cNvPicPr>
            <a:picLocks noChangeAspect="1"/>
          </p:cNvPicPr>
          <p:nvPr/>
        </p:nvPicPr>
        <p:blipFill>
          <a:blip r:embed="rId4" cstate="screen"/>
          <a:srcRect/>
          <a:stretch>
            <a:fillRect/>
          </a:stretch>
        </p:blipFill>
        <p:spPr>
          <a:xfrm>
            <a:off x="1599924" y="2093281"/>
            <a:ext cx="4425426" cy="2950284"/>
          </a:xfrm>
          <a:prstGeom prst="rect">
            <a:avLst/>
          </a:prstGeom>
          <a:effectLst/>
        </p:spPr>
      </p:pic>
      <p:sp>
        <p:nvSpPr>
          <p:cNvPr id="13" name="椭圆 12"/>
          <p:cNvSpPr/>
          <p:nvPr/>
        </p:nvSpPr>
        <p:spPr>
          <a:xfrm>
            <a:off x="947035" y="712900"/>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976632" y="840842"/>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01</a:t>
            </a:r>
            <a:endParaRPr lang="zh-CN" altLang="en-US" sz="4000" b="1" dirty="0">
              <a:ln w="28575">
                <a:noFill/>
              </a:ln>
              <a:solidFill>
                <a:schemeClr val="bg1"/>
              </a:solidFill>
              <a:cs typeface="+mn-ea"/>
              <a:sym typeface="+mn-lt"/>
            </a:endParaRPr>
          </a:p>
        </p:txBody>
      </p:sp>
      <p:sp>
        <p:nvSpPr>
          <p:cNvPr id="20" name="矩形 19"/>
          <p:cNvSpPr/>
          <p:nvPr/>
        </p:nvSpPr>
        <p:spPr>
          <a:xfrm>
            <a:off x="1664585" y="812749"/>
            <a:ext cx="2031325" cy="515077"/>
          </a:xfrm>
          <a:prstGeom prst="rect">
            <a:avLst/>
          </a:prstGeom>
        </p:spPr>
        <p:txBody>
          <a:bodyPr wrap="none">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sz="105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47035" y="712900"/>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976632" y="840842"/>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01</a:t>
            </a:r>
            <a:endParaRPr lang="zh-CN" altLang="en-US" sz="4000" b="1" dirty="0">
              <a:ln w="28575">
                <a:noFill/>
              </a:ln>
              <a:solidFill>
                <a:schemeClr val="bg1"/>
              </a:solidFill>
              <a:cs typeface="+mn-ea"/>
              <a:sym typeface="+mn-lt"/>
            </a:endParaRPr>
          </a:p>
        </p:txBody>
      </p:sp>
      <p:sp>
        <p:nvSpPr>
          <p:cNvPr id="12" name="矩形 11"/>
          <p:cNvSpPr/>
          <p:nvPr/>
        </p:nvSpPr>
        <p:spPr>
          <a:xfrm>
            <a:off x="1664585" y="812749"/>
            <a:ext cx="2031325" cy="515077"/>
          </a:xfrm>
          <a:prstGeom prst="rect">
            <a:avLst/>
          </a:prstGeom>
        </p:spPr>
        <p:txBody>
          <a:bodyPr wrap="none">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sz="1050" dirty="0">
              <a:solidFill>
                <a:schemeClr val="tx1">
                  <a:lumMod val="75000"/>
                  <a:lumOff val="25000"/>
                </a:schemeClr>
              </a:solidFill>
              <a:cs typeface="+mn-ea"/>
              <a:sym typeface="+mn-lt"/>
            </a:endParaRPr>
          </a:p>
        </p:txBody>
      </p:sp>
      <p:sp>
        <p:nvSpPr>
          <p:cNvPr id="14" name="Oval 5"/>
          <p:cNvSpPr/>
          <p:nvPr/>
        </p:nvSpPr>
        <p:spPr bwMode="auto">
          <a:xfrm>
            <a:off x="1654944" y="1703899"/>
            <a:ext cx="776816" cy="776817"/>
          </a:xfrm>
          <a:prstGeom prst="plaqu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latin typeface="+mn-lt"/>
              <a:cs typeface="+mn-ea"/>
              <a:sym typeface="+mn-lt"/>
            </a:endParaRPr>
          </a:p>
        </p:txBody>
      </p:sp>
      <p:sp>
        <p:nvSpPr>
          <p:cNvPr id="15" name="Freeform 7"/>
          <p:cNvSpPr>
            <a:spLocks noEditPoints="1"/>
          </p:cNvSpPr>
          <p:nvPr/>
        </p:nvSpPr>
        <p:spPr bwMode="auto">
          <a:xfrm>
            <a:off x="1840232" y="1889188"/>
            <a:ext cx="406238" cy="406239"/>
          </a:xfrm>
          <a:custGeom>
            <a:avLst/>
            <a:gdLst>
              <a:gd name="T0" fmla="*/ 398731 w 376"/>
              <a:gd name="T1" fmla="*/ 326339 h 376"/>
              <a:gd name="T2" fmla="*/ 398731 w 376"/>
              <a:gd name="T3" fmla="*/ 273481 h 376"/>
              <a:gd name="T4" fmla="*/ 319444 w 376"/>
              <a:gd name="T5" fmla="*/ 194194 h 376"/>
              <a:gd name="T6" fmla="*/ 273481 w 376"/>
              <a:gd name="T7" fmla="*/ 194194 h 376"/>
              <a:gd name="T8" fmla="*/ 237860 w 376"/>
              <a:gd name="T9" fmla="*/ 170064 h 376"/>
              <a:gd name="T10" fmla="*/ 237860 w 376"/>
              <a:gd name="T11" fmla="*/ 105715 h 376"/>
              <a:gd name="T12" fmla="*/ 271183 w 376"/>
              <a:gd name="T13" fmla="*/ 55156 h 376"/>
              <a:gd name="T14" fmla="*/ 216027 w 376"/>
              <a:gd name="T15" fmla="*/ 0 h 376"/>
              <a:gd name="T16" fmla="*/ 160871 w 376"/>
              <a:gd name="T17" fmla="*/ 55156 h 376"/>
              <a:gd name="T18" fmla="*/ 194194 w 376"/>
              <a:gd name="T19" fmla="*/ 105715 h 376"/>
              <a:gd name="T20" fmla="*/ 194194 w 376"/>
              <a:gd name="T21" fmla="*/ 170064 h 376"/>
              <a:gd name="T22" fmla="*/ 158573 w 376"/>
              <a:gd name="T23" fmla="*/ 194194 h 376"/>
              <a:gd name="T24" fmla="*/ 112610 w 376"/>
              <a:gd name="T25" fmla="*/ 194194 h 376"/>
              <a:gd name="T26" fmla="*/ 33323 w 376"/>
              <a:gd name="T27" fmla="*/ 273481 h 376"/>
              <a:gd name="T28" fmla="*/ 33323 w 376"/>
              <a:gd name="T29" fmla="*/ 326339 h 376"/>
              <a:gd name="T30" fmla="*/ 0 w 376"/>
              <a:gd name="T31" fmla="*/ 376898 h 376"/>
              <a:gd name="T32" fmla="*/ 55156 w 376"/>
              <a:gd name="T33" fmla="*/ 432054 h 376"/>
              <a:gd name="T34" fmla="*/ 110312 w 376"/>
              <a:gd name="T35" fmla="*/ 376898 h 376"/>
              <a:gd name="T36" fmla="*/ 76988 w 376"/>
              <a:gd name="T37" fmla="*/ 326339 h 376"/>
              <a:gd name="T38" fmla="*/ 76988 w 376"/>
              <a:gd name="T39" fmla="*/ 273481 h 376"/>
              <a:gd name="T40" fmla="*/ 112610 w 376"/>
              <a:gd name="T41" fmla="*/ 237860 h 376"/>
              <a:gd name="T42" fmla="*/ 158573 w 376"/>
              <a:gd name="T43" fmla="*/ 237860 h 376"/>
              <a:gd name="T44" fmla="*/ 194194 w 376"/>
              <a:gd name="T45" fmla="*/ 232114 h 376"/>
              <a:gd name="T46" fmla="*/ 194194 w 376"/>
              <a:gd name="T47" fmla="*/ 326339 h 376"/>
              <a:gd name="T48" fmla="*/ 160871 w 376"/>
              <a:gd name="T49" fmla="*/ 376898 h 376"/>
              <a:gd name="T50" fmla="*/ 216027 w 376"/>
              <a:gd name="T51" fmla="*/ 432054 h 376"/>
              <a:gd name="T52" fmla="*/ 271183 w 376"/>
              <a:gd name="T53" fmla="*/ 376898 h 376"/>
              <a:gd name="T54" fmla="*/ 237860 w 376"/>
              <a:gd name="T55" fmla="*/ 326339 h 376"/>
              <a:gd name="T56" fmla="*/ 237860 w 376"/>
              <a:gd name="T57" fmla="*/ 232114 h 376"/>
              <a:gd name="T58" fmla="*/ 273481 w 376"/>
              <a:gd name="T59" fmla="*/ 237860 h 376"/>
              <a:gd name="T60" fmla="*/ 319444 w 376"/>
              <a:gd name="T61" fmla="*/ 237860 h 376"/>
              <a:gd name="T62" fmla="*/ 355066 w 376"/>
              <a:gd name="T63" fmla="*/ 273481 h 376"/>
              <a:gd name="T64" fmla="*/ 355066 w 376"/>
              <a:gd name="T65" fmla="*/ 326339 h 376"/>
              <a:gd name="T66" fmla="*/ 321742 w 376"/>
              <a:gd name="T67" fmla="*/ 376898 h 376"/>
              <a:gd name="T68" fmla="*/ 376898 w 376"/>
              <a:gd name="T69" fmla="*/ 432054 h 376"/>
              <a:gd name="T70" fmla="*/ 432054 w 376"/>
              <a:gd name="T71" fmla="*/ 376898 h 376"/>
              <a:gd name="T72" fmla="*/ 398731 w 376"/>
              <a:gd name="T73" fmla="*/ 326339 h 376"/>
              <a:gd name="T74" fmla="*/ 86181 w 376"/>
              <a:gd name="T75" fmla="*/ 376898 h 376"/>
              <a:gd name="T76" fmla="*/ 55156 w 376"/>
              <a:gd name="T77" fmla="*/ 409072 h 376"/>
              <a:gd name="T78" fmla="*/ 22982 w 376"/>
              <a:gd name="T79" fmla="*/ 376898 h 376"/>
              <a:gd name="T80" fmla="*/ 55156 w 376"/>
              <a:gd name="T81" fmla="*/ 344724 h 376"/>
              <a:gd name="T82" fmla="*/ 86181 w 376"/>
              <a:gd name="T83" fmla="*/ 376898 h 376"/>
              <a:gd name="T84" fmla="*/ 183853 w 376"/>
              <a:gd name="T85" fmla="*/ 55156 h 376"/>
              <a:gd name="T86" fmla="*/ 216027 w 376"/>
              <a:gd name="T87" fmla="*/ 22982 h 376"/>
              <a:gd name="T88" fmla="*/ 247052 w 376"/>
              <a:gd name="T89" fmla="*/ 55156 h 376"/>
              <a:gd name="T90" fmla="*/ 216027 w 376"/>
              <a:gd name="T91" fmla="*/ 87330 h 376"/>
              <a:gd name="T92" fmla="*/ 183853 w 376"/>
              <a:gd name="T93" fmla="*/ 55156 h 376"/>
              <a:gd name="T94" fmla="*/ 247052 w 376"/>
              <a:gd name="T95" fmla="*/ 376898 h 376"/>
              <a:gd name="T96" fmla="*/ 216027 w 376"/>
              <a:gd name="T97" fmla="*/ 409072 h 376"/>
              <a:gd name="T98" fmla="*/ 183853 w 376"/>
              <a:gd name="T99" fmla="*/ 376898 h 376"/>
              <a:gd name="T100" fmla="*/ 216027 w 376"/>
              <a:gd name="T101" fmla="*/ 344724 h 376"/>
              <a:gd name="T102" fmla="*/ 247052 w 376"/>
              <a:gd name="T103" fmla="*/ 376898 h 376"/>
              <a:gd name="T104" fmla="*/ 376898 w 376"/>
              <a:gd name="T105" fmla="*/ 409072 h 376"/>
              <a:gd name="T106" fmla="*/ 344724 w 376"/>
              <a:gd name="T107" fmla="*/ 376898 h 376"/>
              <a:gd name="T108" fmla="*/ 376898 w 376"/>
              <a:gd name="T109" fmla="*/ 344724 h 376"/>
              <a:gd name="T110" fmla="*/ 407923 w 376"/>
              <a:gd name="T111" fmla="*/ 376898 h 376"/>
              <a:gd name="T112" fmla="*/ 376898 w 376"/>
              <a:gd name="T113" fmla="*/ 409072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16" name="Oval 21"/>
          <p:cNvSpPr/>
          <p:nvPr/>
        </p:nvSpPr>
        <p:spPr bwMode="auto">
          <a:xfrm>
            <a:off x="1654944" y="3056448"/>
            <a:ext cx="776816" cy="776816"/>
          </a:xfrm>
          <a:prstGeom prst="plaqu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latin typeface="+mn-lt"/>
              <a:cs typeface="+mn-ea"/>
              <a:sym typeface="+mn-lt"/>
            </a:endParaRPr>
          </a:p>
        </p:txBody>
      </p:sp>
      <p:sp>
        <p:nvSpPr>
          <p:cNvPr id="17" name="Freeform 12"/>
          <p:cNvSpPr>
            <a:spLocks noEditPoints="1"/>
          </p:cNvSpPr>
          <p:nvPr/>
        </p:nvSpPr>
        <p:spPr bwMode="auto">
          <a:xfrm>
            <a:off x="1781014" y="3289578"/>
            <a:ext cx="529993" cy="323386"/>
          </a:xfrm>
          <a:custGeom>
            <a:avLst/>
            <a:gdLst>
              <a:gd name="T0" fmla="*/ 214196 w 400"/>
              <a:gd name="T1" fmla="*/ 9867 h 244"/>
              <a:gd name="T2" fmla="*/ 178966 w 400"/>
              <a:gd name="T3" fmla="*/ 9867 h 244"/>
              <a:gd name="T4" fmla="*/ 0 w 400"/>
              <a:gd name="T5" fmla="*/ 171968 h 244"/>
              <a:gd name="T6" fmla="*/ 178966 w 400"/>
              <a:gd name="T7" fmla="*/ 334069 h 244"/>
              <a:gd name="T8" fmla="*/ 214196 w 400"/>
              <a:gd name="T9" fmla="*/ 334069 h 244"/>
              <a:gd name="T10" fmla="*/ 214196 w 400"/>
              <a:gd name="T11" fmla="*/ 298830 h 244"/>
              <a:gd name="T12" fmla="*/ 74687 w 400"/>
              <a:gd name="T13" fmla="*/ 171968 h 244"/>
              <a:gd name="T14" fmla="*/ 214196 w 400"/>
              <a:gd name="T15" fmla="*/ 45106 h 244"/>
              <a:gd name="T16" fmla="*/ 214196 w 400"/>
              <a:gd name="T17" fmla="*/ 9867 h 244"/>
              <a:gd name="T18" fmla="*/ 383298 w 400"/>
              <a:gd name="T19" fmla="*/ 9867 h 244"/>
              <a:gd name="T20" fmla="*/ 349477 w 400"/>
              <a:gd name="T21" fmla="*/ 9867 h 244"/>
              <a:gd name="T22" fmla="*/ 349477 w 400"/>
              <a:gd name="T23" fmla="*/ 45106 h 244"/>
              <a:gd name="T24" fmla="*/ 488986 w 400"/>
              <a:gd name="T25" fmla="*/ 171968 h 244"/>
              <a:gd name="T26" fmla="*/ 349477 w 400"/>
              <a:gd name="T27" fmla="*/ 298830 h 244"/>
              <a:gd name="T28" fmla="*/ 349477 w 400"/>
              <a:gd name="T29" fmla="*/ 334069 h 244"/>
              <a:gd name="T30" fmla="*/ 383298 w 400"/>
              <a:gd name="T31" fmla="*/ 334069 h 244"/>
              <a:gd name="T32" fmla="*/ 563673 w 400"/>
              <a:gd name="T33" fmla="*/ 171968 h 244"/>
              <a:gd name="T34" fmla="*/ 383298 w 400"/>
              <a:gd name="T35" fmla="*/ 986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18" name="Oval 22"/>
          <p:cNvSpPr/>
          <p:nvPr/>
        </p:nvSpPr>
        <p:spPr bwMode="auto">
          <a:xfrm>
            <a:off x="1654944" y="4408999"/>
            <a:ext cx="776816" cy="776817"/>
          </a:xfrm>
          <a:prstGeom prst="plaqu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latin typeface="+mn-lt"/>
              <a:cs typeface="+mn-ea"/>
              <a:sym typeface="+mn-lt"/>
            </a:endParaRPr>
          </a:p>
        </p:txBody>
      </p:sp>
      <p:sp>
        <p:nvSpPr>
          <p:cNvPr id="19" name="Freeform 17"/>
          <p:cNvSpPr>
            <a:spLocks noEditPoints="1"/>
          </p:cNvSpPr>
          <p:nvPr/>
        </p:nvSpPr>
        <p:spPr bwMode="auto">
          <a:xfrm>
            <a:off x="1820714" y="4619485"/>
            <a:ext cx="445275" cy="355843"/>
          </a:xfrm>
          <a:custGeom>
            <a:avLst/>
            <a:gdLst>
              <a:gd name="T0" fmla="*/ 236786 w 400"/>
              <a:gd name="T1" fmla="*/ 141921 h 320"/>
              <a:gd name="T2" fmla="*/ 165750 w 400"/>
              <a:gd name="T3" fmla="*/ 212882 h 320"/>
              <a:gd name="T4" fmla="*/ 236786 w 400"/>
              <a:gd name="T5" fmla="*/ 283842 h 320"/>
              <a:gd name="T6" fmla="*/ 307821 w 400"/>
              <a:gd name="T7" fmla="*/ 212882 h 320"/>
              <a:gd name="T8" fmla="*/ 236786 w 400"/>
              <a:gd name="T9" fmla="*/ 141921 h 320"/>
              <a:gd name="T10" fmla="*/ 426214 w 400"/>
              <a:gd name="T11" fmla="*/ 70961 h 320"/>
              <a:gd name="T12" fmla="*/ 369385 w 400"/>
              <a:gd name="T13" fmla="*/ 70961 h 320"/>
              <a:gd name="T14" fmla="*/ 350443 w 400"/>
              <a:gd name="T15" fmla="*/ 57951 h 320"/>
              <a:gd name="T16" fmla="*/ 336235 w 400"/>
              <a:gd name="T17" fmla="*/ 13009 h 320"/>
              <a:gd name="T18" fmla="*/ 317293 w 400"/>
              <a:gd name="T19" fmla="*/ 0 h 320"/>
              <a:gd name="T20" fmla="*/ 156278 w 400"/>
              <a:gd name="T21" fmla="*/ 0 h 320"/>
              <a:gd name="T22" fmla="*/ 137336 w 400"/>
              <a:gd name="T23" fmla="*/ 13009 h 320"/>
              <a:gd name="T24" fmla="*/ 123128 w 400"/>
              <a:gd name="T25" fmla="*/ 57951 h 320"/>
              <a:gd name="T26" fmla="*/ 104186 w 400"/>
              <a:gd name="T27" fmla="*/ 70961 h 320"/>
              <a:gd name="T28" fmla="*/ 47357 w 400"/>
              <a:gd name="T29" fmla="*/ 70961 h 320"/>
              <a:gd name="T30" fmla="*/ 0 w 400"/>
              <a:gd name="T31" fmla="*/ 118268 h 320"/>
              <a:gd name="T32" fmla="*/ 0 w 400"/>
              <a:gd name="T33" fmla="*/ 331149 h 320"/>
              <a:gd name="T34" fmla="*/ 47357 w 400"/>
              <a:gd name="T35" fmla="*/ 378456 h 320"/>
              <a:gd name="T36" fmla="*/ 426214 w 400"/>
              <a:gd name="T37" fmla="*/ 378456 h 320"/>
              <a:gd name="T38" fmla="*/ 473571 w 400"/>
              <a:gd name="T39" fmla="*/ 331149 h 320"/>
              <a:gd name="T40" fmla="*/ 473571 w 400"/>
              <a:gd name="T41" fmla="*/ 118268 h 320"/>
              <a:gd name="T42" fmla="*/ 426214 w 400"/>
              <a:gd name="T43" fmla="*/ 70961 h 320"/>
              <a:gd name="T44" fmla="*/ 236786 w 400"/>
              <a:gd name="T45" fmla="*/ 331149 h 320"/>
              <a:gd name="T46" fmla="*/ 118393 w 400"/>
              <a:gd name="T47" fmla="*/ 212882 h 320"/>
              <a:gd name="T48" fmla="*/ 236786 w 400"/>
              <a:gd name="T49" fmla="*/ 94614 h 320"/>
              <a:gd name="T50" fmla="*/ 355178 w 400"/>
              <a:gd name="T51" fmla="*/ 212882 h 320"/>
              <a:gd name="T52" fmla="*/ 236786 w 400"/>
              <a:gd name="T53" fmla="*/ 331149 h 320"/>
              <a:gd name="T54" fmla="*/ 409639 w 400"/>
              <a:gd name="T55" fmla="*/ 151382 h 320"/>
              <a:gd name="T56" fmla="*/ 393064 w 400"/>
              <a:gd name="T57" fmla="*/ 134825 h 320"/>
              <a:gd name="T58" fmla="*/ 409639 w 400"/>
              <a:gd name="T59" fmla="*/ 118268 h 320"/>
              <a:gd name="T60" fmla="*/ 426214 w 400"/>
              <a:gd name="T61" fmla="*/ 134825 h 320"/>
              <a:gd name="T62" fmla="*/ 409639 w 400"/>
              <a:gd name="T63" fmla="*/ 151382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26" name="文本框 25"/>
          <p:cNvSpPr txBox="1"/>
          <p:nvPr/>
        </p:nvSpPr>
        <p:spPr>
          <a:xfrm>
            <a:off x="2453659" y="1871011"/>
            <a:ext cx="3801255"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a:t>
            </a:r>
          </a:p>
        </p:txBody>
      </p:sp>
      <p:sp>
        <p:nvSpPr>
          <p:cNvPr id="27" name="文本框 26"/>
          <p:cNvSpPr txBox="1"/>
          <p:nvPr/>
        </p:nvSpPr>
        <p:spPr>
          <a:xfrm>
            <a:off x="2475558" y="1515026"/>
            <a:ext cx="1128231" cy="411203"/>
          </a:xfrm>
          <a:prstGeom prst="rect">
            <a:avLst/>
          </a:prstGeom>
          <a:noFill/>
        </p:spPr>
        <p:txBody>
          <a:bodyPr wrap="square" rtlCol="0">
            <a:spAutoFit/>
          </a:bodyPr>
          <a:lstStyle/>
          <a:p>
            <a:pPr algn="just">
              <a:lnSpc>
                <a:spcPct val="125000"/>
              </a:lnSpc>
            </a:pPr>
            <a:r>
              <a:rPr lang="zh-CN" altLang="en-US" dirty="0">
                <a:solidFill>
                  <a:schemeClr val="tx1">
                    <a:lumMod val="75000"/>
                    <a:lumOff val="25000"/>
                  </a:schemeClr>
                </a:solidFill>
                <a:cs typeface="+mn-ea"/>
                <a:sym typeface="+mn-lt"/>
              </a:rPr>
              <a:t>编辑标题</a:t>
            </a:r>
          </a:p>
        </p:txBody>
      </p:sp>
      <p:sp>
        <p:nvSpPr>
          <p:cNvPr id="28" name="文本框 27"/>
          <p:cNvSpPr txBox="1"/>
          <p:nvPr/>
        </p:nvSpPr>
        <p:spPr>
          <a:xfrm>
            <a:off x="2453659" y="3220549"/>
            <a:ext cx="3801255"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a:t>
            </a:r>
          </a:p>
        </p:txBody>
      </p:sp>
      <p:sp>
        <p:nvSpPr>
          <p:cNvPr id="29" name="文本框 28"/>
          <p:cNvSpPr txBox="1"/>
          <p:nvPr/>
        </p:nvSpPr>
        <p:spPr>
          <a:xfrm>
            <a:off x="2475558" y="2864564"/>
            <a:ext cx="1128231" cy="411203"/>
          </a:xfrm>
          <a:prstGeom prst="rect">
            <a:avLst/>
          </a:prstGeom>
          <a:noFill/>
        </p:spPr>
        <p:txBody>
          <a:bodyPr wrap="square" rtlCol="0">
            <a:spAutoFit/>
          </a:bodyPr>
          <a:lstStyle/>
          <a:p>
            <a:pPr algn="just">
              <a:lnSpc>
                <a:spcPct val="125000"/>
              </a:lnSpc>
            </a:pPr>
            <a:r>
              <a:rPr lang="zh-CN" altLang="en-US" dirty="0">
                <a:solidFill>
                  <a:schemeClr val="tx1">
                    <a:lumMod val="75000"/>
                    <a:lumOff val="25000"/>
                  </a:schemeClr>
                </a:solidFill>
                <a:cs typeface="+mn-ea"/>
                <a:sym typeface="+mn-lt"/>
              </a:rPr>
              <a:t>编辑标题</a:t>
            </a:r>
          </a:p>
        </p:txBody>
      </p:sp>
      <p:sp>
        <p:nvSpPr>
          <p:cNvPr id="30" name="文本框 29"/>
          <p:cNvSpPr txBox="1"/>
          <p:nvPr/>
        </p:nvSpPr>
        <p:spPr>
          <a:xfrm>
            <a:off x="2453659" y="4558144"/>
            <a:ext cx="3801255"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a:t>
            </a:r>
          </a:p>
        </p:txBody>
      </p:sp>
      <p:sp>
        <p:nvSpPr>
          <p:cNvPr id="31" name="文本框 30"/>
          <p:cNvSpPr txBox="1"/>
          <p:nvPr/>
        </p:nvSpPr>
        <p:spPr>
          <a:xfrm>
            <a:off x="2475558" y="4202159"/>
            <a:ext cx="1128231" cy="411203"/>
          </a:xfrm>
          <a:prstGeom prst="rect">
            <a:avLst/>
          </a:prstGeom>
          <a:noFill/>
        </p:spPr>
        <p:txBody>
          <a:bodyPr wrap="square" rtlCol="0">
            <a:spAutoFit/>
          </a:bodyPr>
          <a:lstStyle/>
          <a:p>
            <a:pPr algn="just">
              <a:lnSpc>
                <a:spcPct val="125000"/>
              </a:lnSpc>
            </a:pPr>
            <a:r>
              <a:rPr lang="zh-CN" altLang="en-US" dirty="0">
                <a:solidFill>
                  <a:schemeClr val="tx1">
                    <a:lumMod val="75000"/>
                    <a:lumOff val="25000"/>
                  </a:schemeClr>
                </a:solidFill>
                <a:cs typeface="+mn-ea"/>
                <a:sym typeface="+mn-lt"/>
              </a:rPr>
              <a:t>编辑标题</a:t>
            </a:r>
          </a:p>
        </p:txBody>
      </p:sp>
      <p:pic>
        <p:nvPicPr>
          <p:cNvPr id="2" name="图片 1"/>
          <p:cNvPicPr>
            <a:picLocks noChangeAspect="1"/>
          </p:cNvPicPr>
          <p:nvPr/>
        </p:nvPicPr>
        <p:blipFill>
          <a:blip r:embed="rId3" cstate="screen"/>
          <a:srcRect/>
          <a:stretch>
            <a:fillRect/>
          </a:stretch>
        </p:blipFill>
        <p:spPr>
          <a:xfrm>
            <a:off x="6963620" y="1445914"/>
            <a:ext cx="3573436" cy="4213182"/>
          </a:xfrm>
          <a:prstGeom prst="rect">
            <a:avLst/>
          </a:prstGeom>
          <a:ln w="190500" cap="sq">
            <a:solidFill>
              <a:srgbClr val="DFF4FF"/>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405766" y="2156246"/>
            <a:ext cx="9320510" cy="1120411"/>
            <a:chOff x="1218957" y="3306230"/>
            <a:chExt cx="9757237" cy="1172910"/>
          </a:xfrm>
        </p:grpSpPr>
        <p:sp>
          <p:nvSpPr>
            <p:cNvPr id="60" name="Freeform: Shape 11"/>
            <p:cNvSpPr/>
            <p:nvPr/>
          </p:nvSpPr>
          <p:spPr>
            <a:xfrm>
              <a:off x="1218957" y="330623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408A15"/>
            </a:solidFill>
            <a:ln w="12700">
              <a:miter lim="400000"/>
            </a:ln>
          </p:spPr>
          <p:txBody>
            <a:bodyPr anchor="ctr"/>
            <a:lstStyle/>
            <a:p>
              <a:pPr algn="ctr"/>
              <a:endParaRPr>
                <a:cs typeface="+mn-ea"/>
                <a:sym typeface="+mn-lt"/>
              </a:endParaRPr>
            </a:p>
          </p:txBody>
        </p:sp>
        <p:sp>
          <p:nvSpPr>
            <p:cNvPr id="61" name="Freeform: Shape 12"/>
            <p:cNvSpPr/>
            <p:nvPr/>
          </p:nvSpPr>
          <p:spPr>
            <a:xfrm>
              <a:off x="3711388" y="330623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408A15"/>
            </a:solidFill>
            <a:ln w="12700">
              <a:miter lim="400000"/>
            </a:ln>
          </p:spPr>
          <p:txBody>
            <a:bodyPr anchor="ctr"/>
            <a:lstStyle/>
            <a:p>
              <a:pPr algn="ctr"/>
              <a:endParaRPr>
                <a:cs typeface="+mn-ea"/>
                <a:sym typeface="+mn-lt"/>
              </a:endParaRPr>
            </a:p>
          </p:txBody>
        </p:sp>
        <p:sp>
          <p:nvSpPr>
            <p:cNvPr id="62" name="Freeform: Shape 13"/>
            <p:cNvSpPr/>
            <p:nvPr/>
          </p:nvSpPr>
          <p:spPr>
            <a:xfrm>
              <a:off x="6203820" y="3306230"/>
              <a:ext cx="2292163"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408A15"/>
            </a:solidFill>
            <a:ln w="12700">
              <a:miter lim="400000"/>
            </a:ln>
          </p:spPr>
          <p:txBody>
            <a:bodyPr anchor="ctr"/>
            <a:lstStyle/>
            <a:p>
              <a:pPr algn="ctr"/>
              <a:endParaRPr>
                <a:cs typeface="+mn-ea"/>
                <a:sym typeface="+mn-lt"/>
              </a:endParaRPr>
            </a:p>
          </p:txBody>
        </p:sp>
        <p:sp>
          <p:nvSpPr>
            <p:cNvPr id="63" name="Freeform: Shape 14"/>
            <p:cNvSpPr/>
            <p:nvPr/>
          </p:nvSpPr>
          <p:spPr>
            <a:xfrm>
              <a:off x="8684032" y="3306230"/>
              <a:ext cx="2292162"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408A15"/>
            </a:solidFill>
            <a:ln w="12700">
              <a:miter lim="400000"/>
            </a:ln>
          </p:spPr>
          <p:txBody>
            <a:bodyPr anchor="ctr"/>
            <a:lstStyle/>
            <a:p>
              <a:pPr algn="ctr"/>
              <a:endParaRPr>
                <a:cs typeface="+mn-ea"/>
                <a:sym typeface="+mn-lt"/>
              </a:endParaRPr>
            </a:p>
          </p:txBody>
        </p:sp>
        <p:sp>
          <p:nvSpPr>
            <p:cNvPr id="64" name="Freeform: Shape 15"/>
            <p:cNvSpPr/>
            <p:nvPr/>
          </p:nvSpPr>
          <p:spPr>
            <a:xfrm>
              <a:off x="2709527" y="3733853"/>
              <a:ext cx="1817930"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85000"/>
              </a:schemeClr>
            </a:solidFill>
            <a:ln w="12700">
              <a:miter lim="400000"/>
            </a:ln>
          </p:spPr>
          <p:txBody>
            <a:bodyPr anchor="ctr"/>
            <a:lstStyle/>
            <a:p>
              <a:pPr algn="ctr"/>
              <a:endParaRPr>
                <a:cs typeface="+mn-ea"/>
                <a:sym typeface="+mn-lt"/>
              </a:endParaRPr>
            </a:p>
          </p:txBody>
        </p:sp>
        <p:sp>
          <p:nvSpPr>
            <p:cNvPr id="65" name="Freeform: Shape 16"/>
            <p:cNvSpPr/>
            <p:nvPr/>
          </p:nvSpPr>
          <p:spPr>
            <a:xfrm>
              <a:off x="5201958" y="373385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85000"/>
              </a:schemeClr>
            </a:solidFill>
            <a:ln w="12700">
              <a:miter lim="400000"/>
            </a:ln>
          </p:spPr>
          <p:txBody>
            <a:bodyPr anchor="ctr"/>
            <a:lstStyle/>
            <a:p>
              <a:pPr algn="ctr"/>
              <a:endParaRPr>
                <a:cs typeface="+mn-ea"/>
                <a:sym typeface="+mn-lt"/>
              </a:endParaRPr>
            </a:p>
          </p:txBody>
        </p:sp>
        <p:sp>
          <p:nvSpPr>
            <p:cNvPr id="66" name="Freeform: Shape 17"/>
            <p:cNvSpPr/>
            <p:nvPr/>
          </p:nvSpPr>
          <p:spPr>
            <a:xfrm>
              <a:off x="7682172" y="373385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85000"/>
              </a:schemeClr>
            </a:solidFill>
            <a:ln w="12700">
              <a:miter lim="400000"/>
            </a:ln>
          </p:spPr>
          <p:txBody>
            <a:bodyPr anchor="ctr"/>
            <a:lstStyle/>
            <a:p>
              <a:pPr algn="ctr"/>
              <a:endParaRPr>
                <a:cs typeface="+mn-ea"/>
                <a:sym typeface="+mn-lt"/>
              </a:endParaRPr>
            </a:p>
          </p:txBody>
        </p:sp>
      </p:grpSp>
      <p:grpSp>
        <p:nvGrpSpPr>
          <p:cNvPr id="51" name="组合 50"/>
          <p:cNvGrpSpPr/>
          <p:nvPr/>
        </p:nvGrpSpPr>
        <p:grpSpPr>
          <a:xfrm>
            <a:off x="8510571" y="3189849"/>
            <a:ext cx="2645536" cy="756832"/>
            <a:chOff x="5884959" y="3530793"/>
            <a:chExt cx="2645536" cy="756832"/>
          </a:xfrm>
          <a:solidFill>
            <a:srgbClr val="649668"/>
          </a:solidFill>
        </p:grpSpPr>
        <p:sp>
          <p:nvSpPr>
            <p:cNvPr id="52" name="Rounded Rectangle 16"/>
            <p:cNvSpPr/>
            <p:nvPr/>
          </p:nvSpPr>
          <p:spPr>
            <a:xfrm>
              <a:off x="5884959" y="3699728"/>
              <a:ext cx="2645536" cy="5878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3" name="Isosceles Triangle 18"/>
            <p:cNvSpPr/>
            <p:nvPr/>
          </p:nvSpPr>
          <p:spPr>
            <a:xfrm>
              <a:off x="7028285" y="3530793"/>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1209060" y="3214614"/>
            <a:ext cx="2645536" cy="756832"/>
            <a:chOff x="1116463" y="3530793"/>
            <a:chExt cx="2645536" cy="756832"/>
          </a:xfrm>
          <a:solidFill>
            <a:srgbClr val="649668"/>
          </a:solidFill>
        </p:grpSpPr>
        <p:sp>
          <p:nvSpPr>
            <p:cNvPr id="15" name="Rounded Rectangle 8"/>
            <p:cNvSpPr/>
            <p:nvPr/>
          </p:nvSpPr>
          <p:spPr>
            <a:xfrm>
              <a:off x="1116463" y="3699728"/>
              <a:ext cx="2645536" cy="5878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6" name="Isosceles Triangle 10"/>
            <p:cNvSpPr/>
            <p:nvPr/>
          </p:nvSpPr>
          <p:spPr>
            <a:xfrm>
              <a:off x="2199812" y="3530793"/>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nvGrpSpPr>
          <p:cNvPr id="17" name="组合 16"/>
          <p:cNvGrpSpPr/>
          <p:nvPr/>
        </p:nvGrpSpPr>
        <p:grpSpPr>
          <a:xfrm>
            <a:off x="3593307" y="3383549"/>
            <a:ext cx="2645536" cy="759483"/>
            <a:chOff x="3500710" y="3699728"/>
            <a:chExt cx="2645536" cy="759483"/>
          </a:xfrm>
          <a:solidFill>
            <a:srgbClr val="649668"/>
          </a:solidFill>
        </p:grpSpPr>
        <p:sp>
          <p:nvSpPr>
            <p:cNvPr id="18" name="Rounded Rectangle 12"/>
            <p:cNvSpPr/>
            <p:nvPr/>
          </p:nvSpPr>
          <p:spPr>
            <a:xfrm>
              <a:off x="3500710" y="3699728"/>
              <a:ext cx="2645536" cy="58789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9" name="Isosceles Triangle 14"/>
            <p:cNvSpPr/>
            <p:nvPr/>
          </p:nvSpPr>
          <p:spPr>
            <a:xfrm flipV="1">
              <a:off x="4721184" y="4290276"/>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nvGrpSpPr>
          <p:cNvPr id="20" name="组合 19"/>
          <p:cNvGrpSpPr/>
          <p:nvPr/>
        </p:nvGrpSpPr>
        <p:grpSpPr>
          <a:xfrm>
            <a:off x="5977556" y="3214614"/>
            <a:ext cx="2645536" cy="756832"/>
            <a:chOff x="5884959" y="3530793"/>
            <a:chExt cx="2645536" cy="756832"/>
          </a:xfrm>
          <a:solidFill>
            <a:srgbClr val="649668"/>
          </a:solidFill>
        </p:grpSpPr>
        <p:sp>
          <p:nvSpPr>
            <p:cNvPr id="21" name="Rounded Rectangle 16"/>
            <p:cNvSpPr/>
            <p:nvPr/>
          </p:nvSpPr>
          <p:spPr>
            <a:xfrm>
              <a:off x="5884959" y="3699728"/>
              <a:ext cx="2645536" cy="5878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2" name="Isosceles Triangle 18"/>
            <p:cNvSpPr/>
            <p:nvPr/>
          </p:nvSpPr>
          <p:spPr>
            <a:xfrm>
              <a:off x="7028285" y="3530793"/>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sp>
        <p:nvSpPr>
          <p:cNvPr id="27" name="Title 13"/>
          <p:cNvSpPr txBox="1"/>
          <p:nvPr/>
        </p:nvSpPr>
        <p:spPr>
          <a:xfrm>
            <a:off x="1841245" y="4466793"/>
            <a:ext cx="979828" cy="611886"/>
          </a:xfrm>
          <a:prstGeom prst="rect">
            <a:avLst/>
          </a:prstGeom>
        </p:spPr>
        <p:txBody>
          <a:bodyPr vert="horz" lIns="121920" tIns="60960" rIns="121920" bIns="60960" rtlCol="0" anchor="ctr">
            <a:noAutofit/>
          </a:bodyPr>
          <a:lstStyle/>
          <a:p>
            <a:pPr algn="ctr">
              <a:spcBef>
                <a:spcPct val="0"/>
              </a:spcBef>
              <a:defRPr/>
            </a:pPr>
            <a:r>
              <a:rPr lang="id-ID" sz="2800" dirty="0">
                <a:solidFill>
                  <a:schemeClr val="bg1">
                    <a:lumMod val="50000"/>
                  </a:schemeClr>
                </a:solidFill>
                <a:cs typeface="+mn-ea"/>
                <a:sym typeface="+mn-lt"/>
              </a:rPr>
              <a:t>70%</a:t>
            </a:r>
            <a:endParaRPr lang="en-US" sz="2800" dirty="0">
              <a:solidFill>
                <a:schemeClr val="bg1">
                  <a:lumMod val="50000"/>
                </a:schemeClr>
              </a:solidFill>
              <a:cs typeface="+mn-ea"/>
              <a:sym typeface="+mn-lt"/>
            </a:endParaRPr>
          </a:p>
        </p:txBody>
      </p:sp>
      <p:sp>
        <p:nvSpPr>
          <p:cNvPr id="31" name="Title 13"/>
          <p:cNvSpPr txBox="1"/>
          <p:nvPr/>
        </p:nvSpPr>
        <p:spPr>
          <a:xfrm>
            <a:off x="6749006" y="4451727"/>
            <a:ext cx="979828" cy="611886"/>
          </a:xfrm>
          <a:prstGeom prst="rect">
            <a:avLst/>
          </a:prstGeom>
        </p:spPr>
        <p:txBody>
          <a:bodyPr vert="horz" lIns="121920" tIns="60960" rIns="121920" bIns="60960" rtlCol="0" anchor="ctr">
            <a:noAutofit/>
          </a:bodyPr>
          <a:lstStyle/>
          <a:p>
            <a:pPr algn="ctr">
              <a:spcBef>
                <a:spcPct val="0"/>
              </a:spcBef>
              <a:defRPr/>
            </a:pPr>
            <a:r>
              <a:rPr lang="id-ID" sz="2800" dirty="0">
                <a:solidFill>
                  <a:schemeClr val="bg1">
                    <a:lumMod val="50000"/>
                  </a:schemeClr>
                </a:solidFill>
                <a:cs typeface="+mn-ea"/>
                <a:sym typeface="+mn-lt"/>
              </a:rPr>
              <a:t>50%</a:t>
            </a:r>
            <a:endParaRPr lang="en-US" sz="2800" dirty="0">
              <a:solidFill>
                <a:schemeClr val="bg1">
                  <a:lumMod val="50000"/>
                </a:schemeClr>
              </a:solidFill>
              <a:cs typeface="+mn-ea"/>
              <a:sym typeface="+mn-lt"/>
            </a:endParaRPr>
          </a:p>
        </p:txBody>
      </p:sp>
      <p:sp>
        <p:nvSpPr>
          <p:cNvPr id="36" name="文本框 35"/>
          <p:cNvSpPr txBox="1"/>
          <p:nvPr/>
        </p:nvSpPr>
        <p:spPr>
          <a:xfrm>
            <a:off x="3610179" y="4297245"/>
            <a:ext cx="24072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8" name="文本框 37"/>
          <p:cNvSpPr txBox="1"/>
          <p:nvPr/>
        </p:nvSpPr>
        <p:spPr>
          <a:xfrm>
            <a:off x="1785006" y="3498397"/>
            <a:ext cx="131382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sp>
        <p:nvSpPr>
          <p:cNvPr id="39" name="文本框 38"/>
          <p:cNvSpPr txBox="1"/>
          <p:nvPr/>
        </p:nvSpPr>
        <p:spPr>
          <a:xfrm>
            <a:off x="4314405" y="3498397"/>
            <a:ext cx="131382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sp>
        <p:nvSpPr>
          <p:cNvPr id="40" name="文本框 39"/>
          <p:cNvSpPr txBox="1"/>
          <p:nvPr/>
        </p:nvSpPr>
        <p:spPr>
          <a:xfrm>
            <a:off x="6633534" y="3498397"/>
            <a:ext cx="131382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grpSp>
        <p:nvGrpSpPr>
          <p:cNvPr id="7" name="组合 12"/>
          <p:cNvGrpSpPr/>
          <p:nvPr/>
        </p:nvGrpSpPr>
        <p:grpSpPr bwMode="auto">
          <a:xfrm>
            <a:off x="4278462" y="2447604"/>
            <a:ext cx="958087" cy="523220"/>
            <a:chOff x="266424" y="241999"/>
            <a:chExt cx="958429" cy="523407"/>
          </a:xfrm>
        </p:grpSpPr>
        <p:sp>
          <p:nvSpPr>
            <p:cNvPr id="42" name="文本框 38"/>
            <p:cNvSpPr>
              <a:spLocks noChangeArrowheads="1"/>
            </p:cNvSpPr>
            <p:nvPr/>
          </p:nvSpPr>
          <p:spPr bwMode="auto">
            <a:xfrm>
              <a:off x="266424" y="241999"/>
              <a:ext cx="958429" cy="52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1" hangingPunct="1"/>
              <a:r>
                <a:rPr lang="en-US" altLang="zh-CN" sz="2800" b="1" dirty="0">
                  <a:solidFill>
                    <a:schemeClr val="tx1">
                      <a:lumMod val="95000"/>
                      <a:lumOff val="5000"/>
                    </a:schemeClr>
                  </a:solidFill>
                  <a:latin typeface="+mn-lt"/>
                  <a:ea typeface="+mn-ea"/>
                  <a:cs typeface="+mn-ea"/>
                  <a:sym typeface="+mn-lt"/>
                </a:rPr>
                <a:t>02</a:t>
              </a:r>
              <a:endParaRPr lang="zh-CN" altLang="en-US" sz="2800" b="1" baseline="-3000" dirty="0">
                <a:solidFill>
                  <a:schemeClr val="tx1">
                    <a:lumMod val="95000"/>
                    <a:lumOff val="5000"/>
                  </a:schemeClr>
                </a:solidFill>
                <a:latin typeface="+mn-lt"/>
                <a:ea typeface="+mn-ea"/>
                <a:cs typeface="+mn-ea"/>
                <a:sym typeface="+mn-lt"/>
              </a:endParaRPr>
            </a:p>
          </p:txBody>
        </p:sp>
      </p:grpSp>
      <p:grpSp>
        <p:nvGrpSpPr>
          <p:cNvPr id="43" name="组合 4"/>
          <p:cNvGrpSpPr/>
          <p:nvPr/>
        </p:nvGrpSpPr>
        <p:grpSpPr bwMode="auto">
          <a:xfrm>
            <a:off x="1755118" y="2406402"/>
            <a:ext cx="853426" cy="565604"/>
            <a:chOff x="54145" y="252681"/>
            <a:chExt cx="853730" cy="565805"/>
          </a:xfrm>
        </p:grpSpPr>
        <p:sp>
          <p:nvSpPr>
            <p:cNvPr id="44" name="文本框 39"/>
            <p:cNvSpPr>
              <a:spLocks noChangeArrowheads="1"/>
            </p:cNvSpPr>
            <p:nvPr/>
          </p:nvSpPr>
          <p:spPr bwMode="auto">
            <a:xfrm>
              <a:off x="54145" y="252681"/>
              <a:ext cx="853730" cy="56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1" hangingPunct="1">
                <a:lnSpc>
                  <a:spcPct val="120000"/>
                </a:lnSpc>
              </a:pPr>
              <a:r>
                <a:rPr lang="en-US" altLang="zh-CN" sz="2800" b="1" dirty="0">
                  <a:solidFill>
                    <a:schemeClr val="tx1">
                      <a:lumMod val="95000"/>
                      <a:lumOff val="5000"/>
                    </a:schemeClr>
                  </a:solidFill>
                  <a:latin typeface="+mn-lt"/>
                  <a:ea typeface="+mn-ea"/>
                  <a:cs typeface="+mn-ea"/>
                  <a:sym typeface="+mn-lt"/>
                </a:rPr>
                <a:t>01</a:t>
              </a:r>
              <a:endParaRPr lang="zh-CN" altLang="en-US" sz="2800" b="1" baseline="-3000" dirty="0">
                <a:solidFill>
                  <a:schemeClr val="tx1">
                    <a:lumMod val="95000"/>
                    <a:lumOff val="5000"/>
                  </a:schemeClr>
                </a:solidFill>
                <a:latin typeface="+mn-lt"/>
                <a:ea typeface="+mn-ea"/>
                <a:cs typeface="+mn-ea"/>
                <a:sym typeface="+mn-lt"/>
              </a:endParaRPr>
            </a:p>
          </p:txBody>
        </p:sp>
      </p:grpSp>
      <p:grpSp>
        <p:nvGrpSpPr>
          <p:cNvPr id="45" name="组合 14"/>
          <p:cNvGrpSpPr/>
          <p:nvPr/>
        </p:nvGrpSpPr>
        <p:grpSpPr bwMode="auto">
          <a:xfrm>
            <a:off x="9147923" y="2420425"/>
            <a:ext cx="996011" cy="572144"/>
            <a:chOff x="70649" y="309227"/>
            <a:chExt cx="996367" cy="572348"/>
          </a:xfrm>
        </p:grpSpPr>
        <p:sp>
          <p:nvSpPr>
            <p:cNvPr id="46" name="文本框 40"/>
            <p:cNvSpPr>
              <a:spLocks noChangeArrowheads="1"/>
            </p:cNvSpPr>
            <p:nvPr/>
          </p:nvSpPr>
          <p:spPr bwMode="auto">
            <a:xfrm>
              <a:off x="70649" y="309227"/>
              <a:ext cx="996367" cy="57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pPr>
              <a:r>
                <a:rPr lang="en-US" altLang="zh-CN" sz="2800" b="1" dirty="0">
                  <a:solidFill>
                    <a:schemeClr val="tx1">
                      <a:lumMod val="95000"/>
                      <a:lumOff val="5000"/>
                    </a:schemeClr>
                  </a:solidFill>
                  <a:latin typeface="+mn-lt"/>
                  <a:ea typeface="+mn-ea"/>
                  <a:cs typeface="+mn-ea"/>
                  <a:sym typeface="+mn-lt"/>
                </a:rPr>
                <a:t>04</a:t>
              </a:r>
              <a:endParaRPr lang="zh-CN" altLang="en-US" sz="2800" b="1" dirty="0">
                <a:solidFill>
                  <a:schemeClr val="tx1">
                    <a:lumMod val="95000"/>
                    <a:lumOff val="5000"/>
                  </a:schemeClr>
                </a:solidFill>
                <a:latin typeface="+mn-lt"/>
                <a:ea typeface="+mn-ea"/>
                <a:cs typeface="+mn-ea"/>
                <a:sym typeface="+mn-lt"/>
              </a:endParaRPr>
            </a:p>
          </p:txBody>
        </p:sp>
      </p:grpSp>
      <p:grpSp>
        <p:nvGrpSpPr>
          <p:cNvPr id="47" name="组合 13"/>
          <p:cNvGrpSpPr/>
          <p:nvPr/>
        </p:nvGrpSpPr>
        <p:grpSpPr bwMode="auto">
          <a:xfrm>
            <a:off x="6717614" y="2408215"/>
            <a:ext cx="853426" cy="565604"/>
            <a:chOff x="54145" y="280955"/>
            <a:chExt cx="853730" cy="565805"/>
          </a:xfrm>
        </p:grpSpPr>
        <p:sp>
          <p:nvSpPr>
            <p:cNvPr id="48" name="文本框 41"/>
            <p:cNvSpPr>
              <a:spLocks noChangeArrowheads="1"/>
            </p:cNvSpPr>
            <p:nvPr/>
          </p:nvSpPr>
          <p:spPr bwMode="auto">
            <a:xfrm>
              <a:off x="54145" y="280955"/>
              <a:ext cx="853730" cy="56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pPr>
              <a:r>
                <a:rPr lang="en-US" altLang="zh-CN" sz="2800" b="1" dirty="0">
                  <a:solidFill>
                    <a:schemeClr val="tx1">
                      <a:lumMod val="95000"/>
                      <a:lumOff val="5000"/>
                    </a:schemeClr>
                  </a:solidFill>
                  <a:latin typeface="+mn-lt"/>
                  <a:ea typeface="+mn-ea"/>
                  <a:cs typeface="+mn-ea"/>
                  <a:sym typeface="+mn-lt"/>
                </a:rPr>
                <a:t>03</a:t>
              </a:r>
              <a:endParaRPr lang="zh-CN" altLang="en-US" sz="2800" b="1" dirty="0">
                <a:solidFill>
                  <a:schemeClr val="tx1">
                    <a:lumMod val="95000"/>
                    <a:lumOff val="5000"/>
                  </a:schemeClr>
                </a:solidFill>
                <a:latin typeface="+mn-lt"/>
                <a:ea typeface="+mn-ea"/>
                <a:cs typeface="+mn-ea"/>
                <a:sym typeface="+mn-lt"/>
              </a:endParaRPr>
            </a:p>
          </p:txBody>
        </p:sp>
      </p:grpSp>
      <p:sp>
        <p:nvSpPr>
          <p:cNvPr id="54" name="文本框 53"/>
          <p:cNvSpPr txBox="1"/>
          <p:nvPr/>
        </p:nvSpPr>
        <p:spPr>
          <a:xfrm>
            <a:off x="9019864" y="3495222"/>
            <a:ext cx="131382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sp>
        <p:nvSpPr>
          <p:cNvPr id="55" name="文本框 54"/>
          <p:cNvSpPr txBox="1"/>
          <p:nvPr/>
        </p:nvSpPr>
        <p:spPr>
          <a:xfrm>
            <a:off x="8548574" y="4160720"/>
            <a:ext cx="24072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grpSp>
        <p:nvGrpSpPr>
          <p:cNvPr id="67" name="组合 66" descr="aQUAAB+LCAAAAAAABAC9klFPwjAQx79L1bdpBhGIexsaDA+KCYs+GB7qerDi2pGuMxiy7267tWOwiePF7KW7/u/u97/eDl3K7w0gD80ZFvKB4pXAbCqBIQdNCfJ4FscOGlNOKF89iiTbpMh731Vp9Zs3KqNXHGegczmVFMflr9fQW9kT5ZRlzMjcG1eF8LYW6rllkBISQ1025RLEV9Whp2PFeS6FajBJBMNSNdy5+RUyV8gbDm7cXCcT2KpCDgpKLMtj8PQAWn3qC23TJ+sslQy43Ce9YDU6UFQtfpt5e3WF0z+ex/Vdy0T6I7fwYCrPI7yBZ1VK85oJ6BBaVOYOYFVfdTiwnTu/8gawPdOhzqh7a3uOk/RFyz28IWjDXrSAV4t4n8SJ+HsRraxxP1suaQhBBAysJqBc+pwoZmK3cCzoKpIc0tQEZh9rCGUtzRtoVZZGqubFZHLbHw19H1l7bt62jbZh12080nd5piKl/k7KbwrSD0M1ZkNeGiriDZ8W/5w9tJgHb1kGT6zgf5vrdTM3xuFnR28L9f0AG4Njv2kFAAA="/>
          <p:cNvGrpSpPr>
            <a:grpSpLocks noChangeAspect="1"/>
          </p:cNvGrpSpPr>
          <p:nvPr/>
        </p:nvGrpSpPr>
        <p:grpSpPr>
          <a:xfrm>
            <a:off x="1734999" y="4157301"/>
            <a:ext cx="1235255" cy="1236331"/>
            <a:chOff x="1089075" y="1943099"/>
            <a:chExt cx="2969202" cy="2971793"/>
          </a:xfrm>
        </p:grpSpPr>
        <p:sp>
          <p:nvSpPr>
            <p:cNvPr id="69" name="圆: 空心 68"/>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70" name="空心弧 69"/>
            <p:cNvSpPr/>
            <p:nvPr/>
          </p:nvSpPr>
          <p:spPr>
            <a:xfrm>
              <a:off x="1089075" y="1944400"/>
              <a:ext cx="2969202" cy="2969204"/>
            </a:xfrm>
            <a:prstGeom prst="blockArc">
              <a:avLst>
                <a:gd name="adj1" fmla="val 16200000"/>
                <a:gd name="adj2" fmla="val 9829255"/>
                <a:gd name="adj3" fmla="val 14898"/>
              </a:avLst>
            </a:prstGeom>
            <a:solidFill>
              <a:srgbClr val="6496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grpSp>
          <p:nvGrpSpPr>
            <p:cNvPr id="71" name="组合 70"/>
            <p:cNvGrpSpPr/>
            <p:nvPr/>
          </p:nvGrpSpPr>
          <p:grpSpPr>
            <a:xfrm>
              <a:off x="1149368" y="1943099"/>
              <a:ext cx="2848619" cy="2971793"/>
              <a:chOff x="4687315" y="1592322"/>
              <a:chExt cx="2817370" cy="2939200"/>
            </a:xfrm>
          </p:grpSpPr>
          <p:sp>
            <p:nvSpPr>
              <p:cNvPr id="73" name="矩形 72"/>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74" name="矩形 73"/>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75" name="矩形 74"/>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76" name="矩形 75"/>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77" name="矩形 76"/>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78" name="矩形 77"/>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79" name="矩形 78"/>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80" name="矩形 79"/>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81" name="矩形 80"/>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82" name="矩形 81"/>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grpSp>
      </p:grpSp>
      <p:grpSp>
        <p:nvGrpSpPr>
          <p:cNvPr id="83" name="组合 82" descr="aQUAAB+LCAAAAAAABAC9klFPwjAQx79L1bdpBhGIexsaDA+KCYs+GB7qerDi2pGuMxiy7267tWOwiePF7KW7/u/u97/eDl3K7w0gD80ZFvKB4pXAbCqBIQdNCfJ4FscOGlNOKF89iiTbpMh731Vp9Zs3KqNXHGegczmVFMflr9fQW9kT5ZRlzMjcG1eF8LYW6rllkBISQ1025RLEV9Whp2PFeS6FajBJBMNSNdy5+RUyV8gbDm7cXCcT2KpCDgpKLMtj8PQAWn3qC23TJ+sslQy43Ce9YDU6UFQtfpt5e3WF0z+ex/Vdy0T6I7fwYCrPI7yBZ1VK85oJ6BBaVOYOYFVfdTiwnTu/8gawPdOhzqh7a3uOk/RFyz28IWjDXrSAV4t4n8SJ+HsRraxxP1suaQhBBAysJqBc+pwoZmK3cCzoKpIc0tQEZh9rCGUtzRtoVZZGqubFZHLbHw19H1l7bt62jbZh12080nd5piKl/k7KbwrSD0M1ZkNeGiriDZ8W/5w9tJgHb1kGT6zgf5vrdTM3xuFnR28L9f0AG4Njv2kFAAA="/>
          <p:cNvGrpSpPr>
            <a:grpSpLocks noChangeAspect="1"/>
          </p:cNvGrpSpPr>
          <p:nvPr/>
        </p:nvGrpSpPr>
        <p:grpSpPr>
          <a:xfrm>
            <a:off x="6620228" y="4143032"/>
            <a:ext cx="1235255" cy="1236331"/>
            <a:chOff x="1089075" y="1943099"/>
            <a:chExt cx="2969202" cy="2971793"/>
          </a:xfrm>
        </p:grpSpPr>
        <p:sp>
          <p:nvSpPr>
            <p:cNvPr id="84" name="圆: 空心 83"/>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85" name="空心弧 84"/>
            <p:cNvSpPr/>
            <p:nvPr/>
          </p:nvSpPr>
          <p:spPr>
            <a:xfrm>
              <a:off x="1089075" y="1944400"/>
              <a:ext cx="2969202" cy="2969204"/>
            </a:xfrm>
            <a:prstGeom prst="blockArc">
              <a:avLst>
                <a:gd name="adj1" fmla="val 16200000"/>
                <a:gd name="adj2" fmla="val 5445298"/>
                <a:gd name="adj3" fmla="val 15541"/>
              </a:avLst>
            </a:prstGeom>
            <a:solidFill>
              <a:srgbClr val="6496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grpSp>
          <p:nvGrpSpPr>
            <p:cNvPr id="86" name="组合 85"/>
            <p:cNvGrpSpPr/>
            <p:nvPr/>
          </p:nvGrpSpPr>
          <p:grpSpPr>
            <a:xfrm>
              <a:off x="1149368" y="1943099"/>
              <a:ext cx="2848619" cy="2971793"/>
              <a:chOff x="4687315" y="1592322"/>
              <a:chExt cx="2817370" cy="2939200"/>
            </a:xfrm>
          </p:grpSpPr>
          <p:sp>
            <p:nvSpPr>
              <p:cNvPr id="87" name="矩形 86"/>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88" name="矩形 87"/>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89" name="矩形 88"/>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90" name="矩形 89"/>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91" name="矩形 90"/>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92" name="矩形 91"/>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93" name="矩形 92"/>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94" name="矩形 93"/>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95" name="矩形 94"/>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96" name="矩形 95"/>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grpSp>
      </p:grpSp>
      <p:pic>
        <p:nvPicPr>
          <p:cNvPr id="3" name="图片 2"/>
          <p:cNvPicPr>
            <a:picLocks noChangeAspect="1"/>
          </p:cNvPicPr>
          <p:nvPr/>
        </p:nvPicPr>
        <p:blipFill>
          <a:blip r:embed="rId3" cstate="screen"/>
          <a:stretch>
            <a:fillRect/>
          </a:stretch>
        </p:blipFill>
        <p:spPr>
          <a:xfrm rot="1888752">
            <a:off x="2037209" y="1811379"/>
            <a:ext cx="1225554" cy="1148725"/>
          </a:xfrm>
          <a:prstGeom prst="rect">
            <a:avLst/>
          </a:prstGeom>
        </p:spPr>
      </p:pic>
      <p:pic>
        <p:nvPicPr>
          <p:cNvPr id="97" name="图片 96"/>
          <p:cNvPicPr>
            <a:picLocks noChangeAspect="1"/>
          </p:cNvPicPr>
          <p:nvPr/>
        </p:nvPicPr>
        <p:blipFill>
          <a:blip r:embed="rId3" cstate="screen"/>
          <a:stretch>
            <a:fillRect/>
          </a:stretch>
        </p:blipFill>
        <p:spPr>
          <a:xfrm rot="1888752">
            <a:off x="4692143" y="1804137"/>
            <a:ext cx="1225554" cy="1148725"/>
          </a:xfrm>
          <a:prstGeom prst="rect">
            <a:avLst/>
          </a:prstGeom>
        </p:spPr>
      </p:pic>
      <p:pic>
        <p:nvPicPr>
          <p:cNvPr id="98" name="图片 97"/>
          <p:cNvPicPr>
            <a:picLocks noChangeAspect="1"/>
          </p:cNvPicPr>
          <p:nvPr/>
        </p:nvPicPr>
        <p:blipFill>
          <a:blip r:embed="rId3" cstate="screen"/>
          <a:stretch>
            <a:fillRect/>
          </a:stretch>
        </p:blipFill>
        <p:spPr>
          <a:xfrm rot="1888752">
            <a:off x="7101414" y="1862731"/>
            <a:ext cx="1225554" cy="1148725"/>
          </a:xfrm>
          <a:prstGeom prst="rect">
            <a:avLst/>
          </a:prstGeom>
        </p:spPr>
      </p:pic>
      <p:pic>
        <p:nvPicPr>
          <p:cNvPr id="99" name="图片 98"/>
          <p:cNvPicPr>
            <a:picLocks noChangeAspect="1"/>
          </p:cNvPicPr>
          <p:nvPr/>
        </p:nvPicPr>
        <p:blipFill>
          <a:blip r:embed="rId3" cstate="screen"/>
          <a:stretch>
            <a:fillRect/>
          </a:stretch>
        </p:blipFill>
        <p:spPr>
          <a:xfrm rot="1888752">
            <a:off x="9531157" y="1890135"/>
            <a:ext cx="1225554" cy="1148725"/>
          </a:xfrm>
          <a:prstGeom prst="rect">
            <a:avLst/>
          </a:prstGeom>
        </p:spPr>
      </p:pic>
      <p:sp>
        <p:nvSpPr>
          <p:cNvPr id="100" name="椭圆 99"/>
          <p:cNvSpPr/>
          <p:nvPr/>
        </p:nvSpPr>
        <p:spPr>
          <a:xfrm>
            <a:off x="947035" y="712900"/>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文本框 100"/>
          <p:cNvSpPr txBox="1"/>
          <p:nvPr/>
        </p:nvSpPr>
        <p:spPr>
          <a:xfrm>
            <a:off x="976632" y="840842"/>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01</a:t>
            </a:r>
            <a:endParaRPr lang="zh-CN" altLang="en-US" sz="4000" b="1" dirty="0">
              <a:ln w="28575">
                <a:noFill/>
              </a:ln>
              <a:solidFill>
                <a:schemeClr val="bg1"/>
              </a:solidFill>
              <a:cs typeface="+mn-ea"/>
              <a:sym typeface="+mn-lt"/>
            </a:endParaRPr>
          </a:p>
        </p:txBody>
      </p:sp>
      <p:sp>
        <p:nvSpPr>
          <p:cNvPr id="102" name="矩形 101"/>
          <p:cNvSpPr/>
          <p:nvPr/>
        </p:nvSpPr>
        <p:spPr>
          <a:xfrm>
            <a:off x="1664585" y="812749"/>
            <a:ext cx="2031325" cy="514180"/>
          </a:xfrm>
          <a:prstGeom prst="rect">
            <a:avLst/>
          </a:prstGeom>
        </p:spPr>
        <p:txBody>
          <a:bodyPr wrap="none">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sz="105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additive="base">
                                        <p:cTn id="34" dur="500" fill="hold"/>
                                        <p:tgtEl>
                                          <p:spTgt spid="83"/>
                                        </p:tgtEl>
                                        <p:attrNameLst>
                                          <p:attrName>ppt_x</p:attrName>
                                        </p:attrNameLst>
                                      </p:cBhvr>
                                      <p:tavLst>
                                        <p:tav tm="0">
                                          <p:val>
                                            <p:strVal val="#ppt_x"/>
                                          </p:val>
                                        </p:tav>
                                        <p:tav tm="100000">
                                          <p:val>
                                            <p:strVal val="#ppt_x"/>
                                          </p:val>
                                        </p:tav>
                                      </p:tavLst>
                                    </p:anim>
                                    <p:anim calcmode="lin" valueType="num">
                                      <p:cBhvr additive="base">
                                        <p:cTn id="35" dur="500" fill="hold"/>
                                        <p:tgtEl>
                                          <p:spTgt spid="83"/>
                                        </p:tgtEl>
                                        <p:attrNameLst>
                                          <p:attrName>ppt_y</p:attrName>
                                        </p:attrNameLst>
                                      </p:cBhvr>
                                      <p:tavLst>
                                        <p:tav tm="0">
                                          <p:val>
                                            <p:strVal val="1+#ppt_h/2"/>
                                          </p:val>
                                        </p:tav>
                                        <p:tav tm="100000">
                                          <p:val>
                                            <p:strVal val="#ppt_y"/>
                                          </p:val>
                                        </p:tav>
                                      </p:tavLst>
                                    </p:anim>
                                  </p:childTnLst>
                                </p:cTn>
                              </p:par>
                              <p:par>
                                <p:cTn id="36" presetID="53" presetClass="entr" presetSubtype="16"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 calcmode="lin" valueType="num">
                                      <p:cBhvr>
                                        <p:cTn id="38" dur="500" fill="hold"/>
                                        <p:tgtEl>
                                          <p:spTgt spid="98"/>
                                        </p:tgtEl>
                                        <p:attrNameLst>
                                          <p:attrName>ppt_w</p:attrName>
                                        </p:attrNameLst>
                                      </p:cBhvr>
                                      <p:tavLst>
                                        <p:tav tm="0">
                                          <p:val>
                                            <p:fltVal val="0"/>
                                          </p:val>
                                        </p:tav>
                                        <p:tav tm="100000">
                                          <p:val>
                                            <p:strVal val="#ppt_w"/>
                                          </p:val>
                                        </p:tav>
                                      </p:tavLst>
                                    </p:anim>
                                    <p:anim calcmode="lin" valueType="num">
                                      <p:cBhvr>
                                        <p:cTn id="39" dur="500" fill="hold"/>
                                        <p:tgtEl>
                                          <p:spTgt spid="98"/>
                                        </p:tgtEl>
                                        <p:attrNameLst>
                                          <p:attrName>ppt_h</p:attrName>
                                        </p:attrNameLst>
                                      </p:cBhvr>
                                      <p:tavLst>
                                        <p:tav tm="0">
                                          <p:val>
                                            <p:fltVal val="0"/>
                                          </p:val>
                                        </p:tav>
                                        <p:tav tm="100000">
                                          <p:val>
                                            <p:strVal val="#ppt_h"/>
                                          </p:val>
                                        </p:tav>
                                      </p:tavLst>
                                    </p:anim>
                                    <p:animEffect transition="in" filter="fade">
                                      <p:cBhvr>
                                        <p:cTn id="40" dur="500"/>
                                        <p:tgtEl>
                                          <p:spTgt spid="98"/>
                                        </p:tgtEl>
                                      </p:cBhvr>
                                    </p:animEffect>
                                  </p:childTnLst>
                                </p:cTn>
                              </p:par>
                              <p:par>
                                <p:cTn id="41" presetID="53" presetClass="entr" presetSubtype="16"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p:cTn id="43" dur="500" fill="hold"/>
                                        <p:tgtEl>
                                          <p:spTgt spid="99"/>
                                        </p:tgtEl>
                                        <p:attrNameLst>
                                          <p:attrName>ppt_w</p:attrName>
                                        </p:attrNameLst>
                                      </p:cBhvr>
                                      <p:tavLst>
                                        <p:tav tm="0">
                                          <p:val>
                                            <p:fltVal val="0"/>
                                          </p:val>
                                        </p:tav>
                                        <p:tav tm="100000">
                                          <p:val>
                                            <p:strVal val="#ppt_w"/>
                                          </p:val>
                                        </p:tav>
                                      </p:tavLst>
                                    </p:anim>
                                    <p:anim calcmode="lin" valueType="num">
                                      <p:cBhvr>
                                        <p:cTn id="44" dur="500" fill="hold"/>
                                        <p:tgtEl>
                                          <p:spTgt spid="99"/>
                                        </p:tgtEl>
                                        <p:attrNameLst>
                                          <p:attrName>ppt_h</p:attrName>
                                        </p:attrNameLst>
                                      </p:cBhvr>
                                      <p:tavLst>
                                        <p:tav tm="0">
                                          <p:val>
                                            <p:fltVal val="0"/>
                                          </p:val>
                                        </p:tav>
                                        <p:tav tm="100000">
                                          <p:val>
                                            <p:strVal val="#ppt_h"/>
                                          </p:val>
                                        </p:tav>
                                      </p:tavLst>
                                    </p:anim>
                                    <p:animEffect transition="in" filter="fade">
                                      <p:cBhvr>
                                        <p:cTn id="45" dur="500"/>
                                        <p:tgtEl>
                                          <p:spTgt spid="99"/>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par>
                                <p:cTn id="51" presetID="2" presetClass="entr" presetSubtype="4"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500" fill="hold"/>
                                        <p:tgtEl>
                                          <p:spTgt spid="67"/>
                                        </p:tgtEl>
                                        <p:attrNameLst>
                                          <p:attrName>ppt_x</p:attrName>
                                        </p:attrNameLst>
                                      </p:cBhvr>
                                      <p:tavLst>
                                        <p:tav tm="0">
                                          <p:val>
                                            <p:strVal val="#ppt_x"/>
                                          </p:val>
                                        </p:tav>
                                        <p:tav tm="100000">
                                          <p:val>
                                            <p:strVal val="#ppt_x"/>
                                          </p:val>
                                        </p:tav>
                                      </p:tavLst>
                                    </p:anim>
                                    <p:anim calcmode="lin" valueType="num">
                                      <p:cBhvr additive="base">
                                        <p:cTn id="54" dur="500" fill="hold"/>
                                        <p:tgtEl>
                                          <p:spTgt spid="6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500" fill="hold"/>
                                        <p:tgtEl>
                                          <p:spTgt spid="55"/>
                                        </p:tgtEl>
                                        <p:attrNameLst>
                                          <p:attrName>ppt_x</p:attrName>
                                        </p:attrNameLst>
                                      </p:cBhvr>
                                      <p:tavLst>
                                        <p:tav tm="0">
                                          <p:val>
                                            <p:strVal val="#ppt_x"/>
                                          </p:val>
                                        </p:tav>
                                        <p:tav tm="100000">
                                          <p:val>
                                            <p:strVal val="#ppt_x"/>
                                          </p:val>
                                        </p:tav>
                                      </p:tavLst>
                                    </p:anim>
                                    <p:anim calcmode="lin" valueType="num">
                                      <p:cBhvr additive="base">
                                        <p:cTn id="7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6"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6" name="椭圆 35"/>
          <p:cNvSpPr/>
          <p:nvPr/>
        </p:nvSpPr>
        <p:spPr>
          <a:xfrm>
            <a:off x="5548034" y="1908099"/>
            <a:ext cx="1262743" cy="1262743"/>
          </a:xfrm>
          <a:prstGeom prst="ellipse">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7" name="文本框 36"/>
          <p:cNvSpPr txBox="1"/>
          <p:nvPr/>
        </p:nvSpPr>
        <p:spPr>
          <a:xfrm>
            <a:off x="5548030" y="2031372"/>
            <a:ext cx="1296814" cy="1014730"/>
          </a:xfrm>
          <a:prstGeom prst="rect">
            <a:avLst/>
          </a:prstGeom>
          <a:noFill/>
          <a:ln>
            <a:noFill/>
          </a:ln>
        </p:spPr>
        <p:txBody>
          <a:bodyPr wrap="square" rtlCol="0">
            <a:spAutoFit/>
          </a:bodyPr>
          <a:lstStyle/>
          <a:p>
            <a:pPr algn="ctr"/>
            <a:r>
              <a:rPr lang="en-US" altLang="zh-CN" sz="6000" b="1" dirty="0">
                <a:ln w="28575">
                  <a:noFill/>
                </a:ln>
                <a:solidFill>
                  <a:schemeClr val="bg1"/>
                </a:solidFill>
                <a:cs typeface="+mn-ea"/>
                <a:sym typeface="+mn-lt"/>
              </a:rPr>
              <a:t>02</a:t>
            </a:r>
            <a:endParaRPr lang="zh-CN" altLang="en-US" sz="6000" b="1" dirty="0">
              <a:ln w="28575">
                <a:noFill/>
              </a:ln>
              <a:solidFill>
                <a:schemeClr val="bg1"/>
              </a:solidFill>
              <a:cs typeface="+mn-ea"/>
              <a:sym typeface="+mn-lt"/>
            </a:endParaRPr>
          </a:p>
        </p:txBody>
      </p:sp>
      <p:sp>
        <p:nvSpPr>
          <p:cNvPr id="38" name="矩形 37"/>
          <p:cNvSpPr/>
          <p:nvPr/>
        </p:nvSpPr>
        <p:spPr>
          <a:xfrm>
            <a:off x="5102852" y="3298109"/>
            <a:ext cx="2240280" cy="460375"/>
          </a:xfrm>
          <a:prstGeom prst="rect">
            <a:avLst/>
          </a:prstGeom>
        </p:spPr>
        <p:txBody>
          <a:bodyPr wrap="none">
            <a:spAutoFit/>
          </a:bodyPr>
          <a:lstStyle/>
          <a:p>
            <a:pPr algn="l" defTabSz="1218565">
              <a:defRPr/>
            </a:pPr>
            <a:r>
              <a:rPr lang="zh-CN" altLang="en-US" sz="2400" spc="300" dirty="0">
                <a:solidFill>
                  <a:schemeClr val="tx1">
                    <a:lumMod val="95000"/>
                    <a:lumOff val="5000"/>
                  </a:schemeClr>
                </a:solidFill>
                <a:cs typeface="+mn-ea"/>
                <a:sym typeface="+mn-lt"/>
              </a:rPr>
              <a:t>输入此处标题</a:t>
            </a:r>
            <a:endParaRPr lang="en-US" altLang="zh-CN" sz="1200" dirty="0">
              <a:solidFill>
                <a:srgbClr val="649668"/>
              </a:solidFill>
              <a:cs typeface="+mn-ea"/>
              <a:sym typeface="+mn-lt"/>
            </a:endParaRPr>
          </a:p>
        </p:txBody>
      </p:sp>
      <p:sp>
        <p:nvSpPr>
          <p:cNvPr id="39" name="文本框 38"/>
          <p:cNvSpPr txBox="1"/>
          <p:nvPr/>
        </p:nvSpPr>
        <p:spPr>
          <a:xfrm>
            <a:off x="4195278" y="3933080"/>
            <a:ext cx="4243386" cy="70596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marL="0" indent="0" algn="ctr" defTabSz="1218565">
              <a:lnSpc>
                <a:spcPts val="2500"/>
              </a:lnSpc>
              <a:buNone/>
              <a:defRPr/>
            </a:pPr>
            <a:r>
              <a:rPr lang="zh-CN" altLang="en-US" sz="1600" dirty="0">
                <a:solidFill>
                  <a:schemeClr val="tx1">
                    <a:lumMod val="95000"/>
                    <a:lumOff val="5000"/>
                  </a:schemeClr>
                </a:solidFill>
                <a:cs typeface="+mn-ea"/>
                <a:sym typeface="+mn-lt"/>
              </a:rPr>
              <a:t>请在此处添加具体内容，文字尽量言简意赅，简单说明即可，不必过于繁琐，注意版面美观度。</a:t>
            </a:r>
            <a:endParaRPr lang="zh-CN" altLang="en-US" sz="1600" b="0" dirty="0">
              <a:solidFill>
                <a:srgbClr val="649668"/>
              </a:solidFill>
              <a:cs typeface="+mn-ea"/>
              <a:sym typeface="+mn-lt"/>
            </a:endParaRPr>
          </a:p>
        </p:txBody>
      </p:sp>
      <p:pic>
        <p:nvPicPr>
          <p:cNvPr id="8" name="图片 7"/>
          <p:cNvPicPr>
            <a:picLocks noChangeAspect="1"/>
          </p:cNvPicPr>
          <p:nvPr/>
        </p:nvPicPr>
        <p:blipFill>
          <a:blip r:embed="rId5" cstate="screen"/>
          <a:stretch>
            <a:fillRect/>
          </a:stretch>
        </p:blipFill>
        <p:spPr>
          <a:xfrm>
            <a:off x="1352597" y="4315044"/>
            <a:ext cx="2842681" cy="1343530"/>
          </a:xfrm>
          <a:prstGeom prst="rect">
            <a:avLst/>
          </a:prstGeom>
        </p:spPr>
      </p:pic>
      <p:pic>
        <p:nvPicPr>
          <p:cNvPr id="9" name="图片 8"/>
          <p:cNvPicPr>
            <a:picLocks noChangeAspect="1"/>
          </p:cNvPicPr>
          <p:nvPr/>
        </p:nvPicPr>
        <p:blipFill>
          <a:blip r:embed="rId6" cstate="screen"/>
          <a:stretch>
            <a:fillRect/>
          </a:stretch>
        </p:blipFill>
        <p:spPr>
          <a:xfrm>
            <a:off x="8716039" y="3206702"/>
            <a:ext cx="2240280" cy="3982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690411" y="641547"/>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720008" y="769489"/>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02</a:t>
            </a:r>
            <a:endParaRPr lang="zh-CN" altLang="en-US" sz="4000" b="1" dirty="0">
              <a:ln w="28575">
                <a:noFill/>
              </a:ln>
              <a:solidFill>
                <a:schemeClr val="bg1"/>
              </a:solidFill>
              <a:cs typeface="+mn-ea"/>
              <a:sym typeface="+mn-lt"/>
            </a:endParaRPr>
          </a:p>
        </p:txBody>
      </p:sp>
      <p:sp>
        <p:nvSpPr>
          <p:cNvPr id="14" name="矩形 13"/>
          <p:cNvSpPr/>
          <p:nvPr/>
        </p:nvSpPr>
        <p:spPr>
          <a:xfrm>
            <a:off x="1433616" y="798163"/>
            <a:ext cx="2031325" cy="515077"/>
          </a:xfrm>
          <a:prstGeom prst="rect">
            <a:avLst/>
          </a:prstGeom>
        </p:spPr>
        <p:txBody>
          <a:bodyPr wrap="none">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dirty="0">
              <a:solidFill>
                <a:schemeClr val="tx1">
                  <a:lumMod val="75000"/>
                  <a:lumOff val="25000"/>
                </a:schemeClr>
              </a:solidFill>
              <a:cs typeface="+mn-ea"/>
              <a:sym typeface="+mn-lt"/>
            </a:endParaRPr>
          </a:p>
        </p:txBody>
      </p:sp>
      <p:sp>
        <p:nvSpPr>
          <p:cNvPr id="42" name="Freeform 11"/>
          <p:cNvSpPr>
            <a:spLocks noEditPoints="1"/>
          </p:cNvSpPr>
          <p:nvPr/>
        </p:nvSpPr>
        <p:spPr bwMode="auto">
          <a:xfrm>
            <a:off x="8264811" y="4540521"/>
            <a:ext cx="510887" cy="422881"/>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1440" tIns="45720" rIns="91440" bIns="45720" numCol="1" anchor="t" anchorCtr="0" compatLnSpc="1"/>
          <a:lstStyle/>
          <a:p>
            <a:endParaRPr lang="en-US" sz="4800">
              <a:solidFill>
                <a:schemeClr val="tx1">
                  <a:lumMod val="75000"/>
                  <a:lumOff val="25000"/>
                </a:schemeClr>
              </a:solidFill>
              <a:cs typeface="+mn-ea"/>
              <a:sym typeface="+mn-lt"/>
            </a:endParaRPr>
          </a:p>
        </p:txBody>
      </p:sp>
      <p:sp>
        <p:nvSpPr>
          <p:cNvPr id="43" name="文本框 42"/>
          <p:cNvSpPr txBox="1"/>
          <p:nvPr/>
        </p:nvSpPr>
        <p:spPr>
          <a:xfrm>
            <a:off x="7738595" y="2017996"/>
            <a:ext cx="2106556"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4" name="文本框 43"/>
          <p:cNvSpPr txBox="1"/>
          <p:nvPr/>
        </p:nvSpPr>
        <p:spPr>
          <a:xfrm>
            <a:off x="7738595" y="1738597"/>
            <a:ext cx="1284902"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45" name="文本框 44"/>
          <p:cNvSpPr txBox="1"/>
          <p:nvPr/>
        </p:nvSpPr>
        <p:spPr>
          <a:xfrm>
            <a:off x="9007506" y="4466802"/>
            <a:ext cx="2106556"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6" name="文本框 45"/>
          <p:cNvSpPr txBox="1"/>
          <p:nvPr/>
        </p:nvSpPr>
        <p:spPr>
          <a:xfrm>
            <a:off x="9007506" y="4187403"/>
            <a:ext cx="1284902"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47" name="文本框 46"/>
          <p:cNvSpPr txBox="1"/>
          <p:nvPr/>
        </p:nvSpPr>
        <p:spPr>
          <a:xfrm>
            <a:off x="1318322" y="4650643"/>
            <a:ext cx="2106556"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8" name="文本框 47"/>
          <p:cNvSpPr txBox="1"/>
          <p:nvPr/>
        </p:nvSpPr>
        <p:spPr>
          <a:xfrm>
            <a:off x="2139976" y="4371244"/>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编辑标题</a:t>
            </a:r>
          </a:p>
        </p:txBody>
      </p:sp>
      <p:sp>
        <p:nvSpPr>
          <p:cNvPr id="49" name="文本框 48"/>
          <p:cNvSpPr txBox="1"/>
          <p:nvPr/>
        </p:nvSpPr>
        <p:spPr>
          <a:xfrm>
            <a:off x="2496043" y="1638186"/>
            <a:ext cx="2106556"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grpSp>
        <p:nvGrpSpPr>
          <p:cNvPr id="39" name="组合 38"/>
          <p:cNvGrpSpPr/>
          <p:nvPr/>
        </p:nvGrpSpPr>
        <p:grpSpPr>
          <a:xfrm>
            <a:off x="4504923" y="2213924"/>
            <a:ext cx="2883762" cy="2882149"/>
            <a:chOff x="4028960" y="1600200"/>
            <a:chExt cx="4117101" cy="4114800"/>
          </a:xfrm>
        </p:grpSpPr>
        <p:grpSp>
          <p:nvGrpSpPr>
            <p:cNvPr id="40" name="组合 39"/>
            <p:cNvGrpSpPr/>
            <p:nvPr/>
          </p:nvGrpSpPr>
          <p:grpSpPr>
            <a:xfrm>
              <a:off x="6545860" y="1600200"/>
              <a:ext cx="1600200" cy="1600200"/>
              <a:chOff x="4909395" y="1028700"/>
              <a:chExt cx="1200150" cy="1200150"/>
            </a:xfrm>
          </p:grpSpPr>
          <p:sp>
            <p:nvSpPr>
              <p:cNvPr id="61" name="箭头: V 形 60"/>
              <p:cNvSpPr/>
              <p:nvPr/>
            </p:nvSpPr>
            <p:spPr>
              <a:xfrm rot="5400000">
                <a:off x="4909395" y="1028700"/>
                <a:ext cx="1200150" cy="1200150"/>
              </a:xfrm>
              <a:prstGeom prst="chevron">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cs typeface="+mn-ea"/>
                  <a:sym typeface="+mn-lt"/>
                </a:endParaRPr>
              </a:p>
            </p:txBody>
          </p:sp>
          <p:sp>
            <p:nvSpPr>
              <p:cNvPr id="62" name="任意多边形: 形状 61"/>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649668"/>
              </a:solidFill>
              <a:ln>
                <a:noFill/>
              </a:ln>
            </p:spPr>
            <p:txBody>
              <a:bodyPr anchor="ctr"/>
              <a:lstStyle/>
              <a:p>
                <a:pPr algn="ctr"/>
                <a:endParaRPr sz="2400">
                  <a:cs typeface="+mn-ea"/>
                  <a:sym typeface="+mn-lt"/>
                </a:endParaRPr>
              </a:p>
            </p:txBody>
          </p:sp>
        </p:grpSp>
        <p:grpSp>
          <p:nvGrpSpPr>
            <p:cNvPr id="41" name="组合 40"/>
            <p:cNvGrpSpPr/>
            <p:nvPr/>
          </p:nvGrpSpPr>
          <p:grpSpPr>
            <a:xfrm>
              <a:off x="4028960" y="1600200"/>
              <a:ext cx="1614603" cy="1600200"/>
              <a:chOff x="3021720" y="1028700"/>
              <a:chExt cx="1210952" cy="1200150"/>
            </a:xfrm>
          </p:grpSpPr>
          <p:sp>
            <p:nvSpPr>
              <p:cNvPr id="59" name="箭头: V 形 58"/>
              <p:cNvSpPr/>
              <p:nvPr/>
            </p:nvSpPr>
            <p:spPr>
              <a:xfrm>
                <a:off x="3032522" y="1028700"/>
                <a:ext cx="1200150" cy="1200150"/>
              </a:xfrm>
              <a:prstGeom prst="chevron">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cs typeface="+mn-ea"/>
                  <a:sym typeface="+mn-lt"/>
                </a:endParaRPr>
              </a:p>
            </p:txBody>
          </p:sp>
          <p:sp>
            <p:nvSpPr>
              <p:cNvPr id="60" name="任意多边形: 形状 59"/>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649668"/>
              </a:solidFill>
              <a:ln>
                <a:noFill/>
              </a:ln>
            </p:spPr>
            <p:txBody>
              <a:bodyPr anchor="ctr"/>
              <a:lstStyle/>
              <a:p>
                <a:pPr algn="ctr"/>
                <a:endParaRPr sz="2400">
                  <a:cs typeface="+mn-ea"/>
                  <a:sym typeface="+mn-lt"/>
                </a:endParaRPr>
              </a:p>
            </p:txBody>
          </p:sp>
        </p:grpSp>
        <p:grpSp>
          <p:nvGrpSpPr>
            <p:cNvPr id="50" name="组合 49"/>
            <p:cNvGrpSpPr/>
            <p:nvPr/>
          </p:nvGrpSpPr>
          <p:grpSpPr>
            <a:xfrm>
              <a:off x="5138059" y="2699657"/>
              <a:ext cx="1915885" cy="1915887"/>
              <a:chOff x="3853544" y="1853292"/>
              <a:chExt cx="1436914" cy="1436915"/>
            </a:xfrm>
          </p:grpSpPr>
          <p:sp>
            <p:nvSpPr>
              <p:cNvPr id="57" name="矩形: 圆角 56"/>
              <p:cNvSpPr/>
              <p:nvPr/>
            </p:nvSpPr>
            <p:spPr>
              <a:xfrm rot="2700000">
                <a:off x="3853543" y="1853293"/>
                <a:ext cx="1436915" cy="1436914"/>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u="sng">
                  <a:solidFill>
                    <a:schemeClr val="tx1"/>
                  </a:solidFill>
                  <a:cs typeface="+mn-ea"/>
                  <a:sym typeface="+mn-lt"/>
                </a:endParaRPr>
              </a:p>
            </p:txBody>
          </p:sp>
          <p:sp>
            <p:nvSpPr>
              <p:cNvPr id="58" name="任意多边形: 形状 57"/>
              <p:cNvSpPr/>
              <p:nvPr/>
            </p:nvSpPr>
            <p:spPr bwMode="auto">
              <a:xfrm>
                <a:off x="4201363" y="2228851"/>
                <a:ext cx="741276" cy="685799"/>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49668"/>
              </a:solidFill>
              <a:ln w="9525">
                <a:noFill/>
                <a:round/>
              </a:ln>
            </p:spPr>
            <p:txBody>
              <a:bodyPr anchor="ctr"/>
              <a:lstStyle/>
              <a:p>
                <a:pPr algn="ctr"/>
                <a:endParaRPr sz="2400" u="sng">
                  <a:cs typeface="+mn-ea"/>
                  <a:sym typeface="+mn-lt"/>
                </a:endParaRPr>
              </a:p>
            </p:txBody>
          </p:sp>
        </p:grpSp>
        <p:grpSp>
          <p:nvGrpSpPr>
            <p:cNvPr id="51" name="组合 50"/>
            <p:cNvGrpSpPr/>
            <p:nvPr/>
          </p:nvGrpSpPr>
          <p:grpSpPr>
            <a:xfrm>
              <a:off x="4043363" y="4114800"/>
              <a:ext cx="1600200" cy="1600200"/>
              <a:chOff x="3032522" y="2914650"/>
              <a:chExt cx="1200150" cy="1200150"/>
            </a:xfrm>
          </p:grpSpPr>
          <p:sp>
            <p:nvSpPr>
              <p:cNvPr id="55" name="箭头: V 形 54"/>
              <p:cNvSpPr/>
              <p:nvPr/>
            </p:nvSpPr>
            <p:spPr>
              <a:xfrm rot="16200000">
                <a:off x="3032522" y="2914650"/>
                <a:ext cx="1200150" cy="1200150"/>
              </a:xfrm>
              <a:prstGeom prst="chevron">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cs typeface="+mn-ea"/>
                  <a:sym typeface="+mn-lt"/>
                </a:endParaRPr>
              </a:p>
            </p:txBody>
          </p:sp>
          <p:sp>
            <p:nvSpPr>
              <p:cNvPr id="56" name="任意多边形: 形状 55"/>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649668"/>
              </a:solidFill>
              <a:ln>
                <a:noFill/>
              </a:ln>
            </p:spPr>
            <p:txBody>
              <a:bodyPr anchor="ctr"/>
              <a:lstStyle/>
              <a:p>
                <a:pPr algn="ctr"/>
                <a:endParaRPr sz="2400" u="sng">
                  <a:cs typeface="+mn-ea"/>
                  <a:sym typeface="+mn-lt"/>
                </a:endParaRPr>
              </a:p>
            </p:txBody>
          </p:sp>
        </p:grpSp>
        <p:grpSp>
          <p:nvGrpSpPr>
            <p:cNvPr id="52" name="组合 51"/>
            <p:cNvGrpSpPr/>
            <p:nvPr/>
          </p:nvGrpSpPr>
          <p:grpSpPr>
            <a:xfrm>
              <a:off x="6545861" y="4114799"/>
              <a:ext cx="1600200" cy="1600200"/>
              <a:chOff x="4909396" y="2914649"/>
              <a:chExt cx="1200150" cy="1200150"/>
            </a:xfrm>
          </p:grpSpPr>
          <p:sp>
            <p:nvSpPr>
              <p:cNvPr id="53" name="箭头: V 形 52"/>
              <p:cNvSpPr/>
              <p:nvPr/>
            </p:nvSpPr>
            <p:spPr>
              <a:xfrm rot="10800000">
                <a:off x="4909396" y="2914649"/>
                <a:ext cx="1200150" cy="1200150"/>
              </a:xfrm>
              <a:prstGeom prst="chevron">
                <a:avLst/>
              </a:prstGeom>
              <a:solidFill>
                <a:srgbClr val="649668"/>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cs typeface="+mn-ea"/>
                  <a:sym typeface="+mn-lt"/>
                </a:endParaRPr>
              </a:p>
            </p:txBody>
          </p:sp>
          <p:sp>
            <p:nvSpPr>
              <p:cNvPr id="54" name="任意多边形: 形状 53"/>
              <p:cNvSpPr/>
              <p:nvPr/>
            </p:nvSpPr>
            <p:spPr bwMode="auto">
              <a:xfrm>
                <a:off x="5772541" y="3374130"/>
                <a:ext cx="326810" cy="28118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solidFill>
                <a:srgbClr val="649668"/>
              </a:solidFill>
              <a:ln>
                <a:noFill/>
              </a:ln>
            </p:spPr>
            <p:txBody>
              <a:bodyPr anchor="ctr"/>
              <a:lstStyle/>
              <a:p>
                <a:pPr algn="ctr"/>
                <a:endParaRPr sz="2400">
                  <a:cs typeface="+mn-ea"/>
                  <a:sym typeface="+mn-lt"/>
                </a:endParaRPr>
              </a:p>
            </p:txBody>
          </p:sp>
        </p:grpSp>
      </p:grpSp>
      <p:pic>
        <p:nvPicPr>
          <p:cNvPr id="35" name="图片 34"/>
          <p:cNvPicPr>
            <a:picLocks noChangeAspect="1"/>
          </p:cNvPicPr>
          <p:nvPr/>
        </p:nvPicPr>
        <p:blipFill>
          <a:blip r:embed="rId3" cstate="screen"/>
          <a:stretch>
            <a:fillRect/>
          </a:stretch>
        </p:blipFill>
        <p:spPr>
          <a:xfrm rot="1888752">
            <a:off x="6816597" y="1399781"/>
            <a:ext cx="1032260" cy="967548"/>
          </a:xfrm>
          <a:prstGeom prst="rect">
            <a:avLst/>
          </a:prstGeom>
        </p:spPr>
      </p:pic>
      <p:pic>
        <p:nvPicPr>
          <p:cNvPr id="6" name="图片 5"/>
          <p:cNvPicPr>
            <a:picLocks noChangeAspect="1"/>
          </p:cNvPicPr>
          <p:nvPr/>
        </p:nvPicPr>
        <p:blipFill>
          <a:blip r:embed="rId4" cstate="screen"/>
          <a:stretch>
            <a:fillRect/>
          </a:stretch>
        </p:blipFill>
        <p:spPr>
          <a:xfrm>
            <a:off x="1605320" y="3562100"/>
            <a:ext cx="928610" cy="1083378"/>
          </a:xfrm>
          <a:prstGeom prst="rect">
            <a:avLst/>
          </a:prstGeom>
        </p:spPr>
      </p:pic>
      <p:pic>
        <p:nvPicPr>
          <p:cNvPr id="38" name="图片 37"/>
          <p:cNvPicPr>
            <a:picLocks noChangeAspect="1"/>
          </p:cNvPicPr>
          <p:nvPr/>
        </p:nvPicPr>
        <p:blipFill>
          <a:blip r:embed="rId4" cstate="screen"/>
          <a:stretch>
            <a:fillRect/>
          </a:stretch>
        </p:blipFill>
        <p:spPr>
          <a:xfrm>
            <a:off x="7962992" y="3743827"/>
            <a:ext cx="928610" cy="1083378"/>
          </a:xfrm>
          <a:prstGeom prst="rect">
            <a:avLst/>
          </a:prstGeom>
        </p:spPr>
      </p:pic>
      <p:pic>
        <p:nvPicPr>
          <p:cNvPr id="63" name="图片 62"/>
          <p:cNvPicPr>
            <a:picLocks noChangeAspect="1"/>
          </p:cNvPicPr>
          <p:nvPr/>
        </p:nvPicPr>
        <p:blipFill>
          <a:blip r:embed="rId3" cstate="screen"/>
          <a:stretch>
            <a:fillRect/>
          </a:stretch>
        </p:blipFill>
        <p:spPr>
          <a:xfrm rot="1888752">
            <a:off x="1598651" y="1677991"/>
            <a:ext cx="1032260" cy="9675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00"/>
                                        <p:tgtEl>
                                          <p:spTgt spid="6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par>
                                <p:cTn id="41" presetID="22" presetClass="entr" presetSubtype="4"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4"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7113752" y="6676249"/>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
        <p:nvSpPr>
          <p:cNvPr id="8" name="矩形 7"/>
          <p:cNvSpPr/>
          <p:nvPr/>
        </p:nvSpPr>
        <p:spPr>
          <a:xfrm>
            <a:off x="0" y="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0" y="6762750"/>
            <a:ext cx="12192000" cy="95250"/>
          </a:xfrm>
          <a:prstGeom prst="rect">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850562" y="4552422"/>
            <a:ext cx="210615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24" name="文本框 23"/>
          <p:cNvSpPr txBox="1"/>
          <p:nvPr/>
        </p:nvSpPr>
        <p:spPr>
          <a:xfrm>
            <a:off x="1241384" y="4261938"/>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25" name="文本框 24"/>
          <p:cNvSpPr txBox="1"/>
          <p:nvPr/>
        </p:nvSpPr>
        <p:spPr>
          <a:xfrm>
            <a:off x="6060677" y="4552421"/>
            <a:ext cx="210615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26" name="文本框 25"/>
          <p:cNvSpPr txBox="1"/>
          <p:nvPr/>
        </p:nvSpPr>
        <p:spPr>
          <a:xfrm>
            <a:off x="6451499" y="4261938"/>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27" name="文本框 26"/>
          <p:cNvSpPr txBox="1"/>
          <p:nvPr/>
        </p:nvSpPr>
        <p:spPr>
          <a:xfrm>
            <a:off x="3404775" y="1875492"/>
            <a:ext cx="210615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28" name="文本框 27"/>
          <p:cNvSpPr txBox="1"/>
          <p:nvPr/>
        </p:nvSpPr>
        <p:spPr>
          <a:xfrm>
            <a:off x="3795597" y="1585008"/>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29" name="文本框 28"/>
          <p:cNvSpPr txBox="1"/>
          <p:nvPr/>
        </p:nvSpPr>
        <p:spPr>
          <a:xfrm>
            <a:off x="8614890" y="1875492"/>
            <a:ext cx="210615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0" name="文本框 29"/>
          <p:cNvSpPr txBox="1"/>
          <p:nvPr/>
        </p:nvSpPr>
        <p:spPr>
          <a:xfrm>
            <a:off x="9005712" y="1585008"/>
            <a:ext cx="1324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grpSp>
        <p:nvGrpSpPr>
          <p:cNvPr id="56" name="组合 55"/>
          <p:cNvGrpSpPr/>
          <p:nvPr/>
        </p:nvGrpSpPr>
        <p:grpSpPr>
          <a:xfrm flipV="1">
            <a:off x="1200621" y="2883346"/>
            <a:ext cx="9129597" cy="1130843"/>
            <a:chOff x="646476" y="888925"/>
            <a:chExt cx="6307068" cy="803359"/>
          </a:xfrm>
        </p:grpSpPr>
        <p:grpSp>
          <p:nvGrpSpPr>
            <p:cNvPr id="57" name="组合 56"/>
            <p:cNvGrpSpPr/>
            <p:nvPr/>
          </p:nvGrpSpPr>
          <p:grpSpPr>
            <a:xfrm>
              <a:off x="646476" y="888925"/>
              <a:ext cx="6307068" cy="803359"/>
              <a:chOff x="646476" y="888925"/>
              <a:chExt cx="6307068" cy="803359"/>
            </a:xfrm>
          </p:grpSpPr>
          <p:grpSp>
            <p:nvGrpSpPr>
              <p:cNvPr id="62" name="Group 13"/>
              <p:cNvGrpSpPr/>
              <p:nvPr/>
            </p:nvGrpSpPr>
            <p:grpSpPr>
              <a:xfrm flipV="1">
                <a:off x="5376827" y="889141"/>
                <a:ext cx="1576717" cy="759243"/>
                <a:chOff x="8030808" y="2996952"/>
                <a:chExt cx="2073007" cy="998224"/>
              </a:xfrm>
            </p:grpSpPr>
            <p:grpSp>
              <p:nvGrpSpPr>
                <p:cNvPr id="78" name="Group 6"/>
                <p:cNvGrpSpPr/>
                <p:nvPr/>
              </p:nvGrpSpPr>
              <p:grpSpPr>
                <a:xfrm>
                  <a:off x="8030808" y="3331042"/>
                  <a:ext cx="2073007" cy="664134"/>
                  <a:chOff x="6470247" y="2038350"/>
                  <a:chExt cx="1898126" cy="608107"/>
                </a:xfrm>
              </p:grpSpPr>
              <p:sp>
                <p:nvSpPr>
                  <p:cNvPr id="80" name="Freeform: Shape 44"/>
                  <p:cNvSpPr/>
                  <p:nvPr/>
                </p:nvSpPr>
                <p:spPr>
                  <a:xfrm rot="10800000" flipH="1">
                    <a:off x="7419524"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81" name="Freeform: Shape 43"/>
                  <p:cNvSpPr/>
                  <p:nvPr/>
                </p:nvSpPr>
                <p:spPr>
                  <a:xfrm rot="10800000">
                    <a:off x="6470247"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79" name="Oval 55"/>
                <p:cNvSpPr/>
                <p:nvPr/>
              </p:nvSpPr>
              <p:spPr>
                <a:xfrm>
                  <a:off x="8733220" y="2996952"/>
                  <a:ext cx="668179" cy="668179"/>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grpSp>
            <p:nvGrpSpPr>
              <p:cNvPr id="63" name="Group 14"/>
              <p:cNvGrpSpPr/>
              <p:nvPr/>
            </p:nvGrpSpPr>
            <p:grpSpPr>
              <a:xfrm>
                <a:off x="646476" y="933041"/>
                <a:ext cx="1576715" cy="759243"/>
                <a:chOff x="1811524" y="2996952"/>
                <a:chExt cx="2073004" cy="998224"/>
              </a:xfrm>
            </p:grpSpPr>
            <p:grpSp>
              <p:nvGrpSpPr>
                <p:cNvPr id="74" name="Group 5"/>
                <p:cNvGrpSpPr/>
                <p:nvPr/>
              </p:nvGrpSpPr>
              <p:grpSpPr>
                <a:xfrm>
                  <a:off x="1811524" y="3331042"/>
                  <a:ext cx="2073004" cy="664134"/>
                  <a:chOff x="775627" y="2038350"/>
                  <a:chExt cx="1898125" cy="608107"/>
                </a:xfrm>
              </p:grpSpPr>
              <p:sp>
                <p:nvSpPr>
                  <p:cNvPr id="76" name="Freeform: Shape 38"/>
                  <p:cNvSpPr/>
                  <p:nvPr/>
                </p:nvSpPr>
                <p:spPr>
                  <a:xfrm rot="10800000" flipH="1">
                    <a:off x="1724903"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77" name="Freeform: Shape 37"/>
                  <p:cNvSpPr/>
                  <p:nvPr/>
                </p:nvSpPr>
                <p:spPr>
                  <a:xfrm rot="10800000">
                    <a:off x="775627"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8 w 948849"/>
                      <a:gd name="connsiteY4" fmla="*/ 255575 h 608107"/>
                      <a:gd name="connsiteX5" fmla="*/ 0 w 948849"/>
                      <a:gd name="connsiteY5" fmla="*/ 255682 h 608107"/>
                      <a:gd name="connsiteX6" fmla="*/ 0 w 948849"/>
                      <a:gd name="connsiteY6" fmla="*/ 53 h 608107"/>
                      <a:gd name="connsiteX7" fmla="*/ 1058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8" y="255575"/>
                        </a:cubicBezTo>
                        <a:lnTo>
                          <a:pt x="0" y="255682"/>
                        </a:lnTo>
                        <a:lnTo>
                          <a:pt x="0" y="53"/>
                        </a:lnTo>
                        <a:lnTo>
                          <a:pt x="1058" y="0"/>
                        </a:lnTo>
                        <a:cubicBezTo>
                          <a:pt x="210963" y="0"/>
                          <a:pt x="396028" y="106351"/>
                          <a:pt x="505310" y="268109"/>
                        </a:cubicBezTo>
                        <a:lnTo>
                          <a:pt x="550556" y="351468"/>
                        </a:lnTo>
                        <a:lnTo>
                          <a:pt x="948849" y="351468"/>
                        </a:ln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75" name="Oval 56"/>
                <p:cNvSpPr/>
                <p:nvPr/>
              </p:nvSpPr>
              <p:spPr>
                <a:xfrm>
                  <a:off x="2513936" y="2996952"/>
                  <a:ext cx="668179" cy="668179"/>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grpSp>
            <p:nvGrpSpPr>
              <p:cNvPr id="64" name="Group 11"/>
              <p:cNvGrpSpPr/>
              <p:nvPr/>
            </p:nvGrpSpPr>
            <p:grpSpPr>
              <a:xfrm flipV="1">
                <a:off x="2225277" y="888925"/>
                <a:ext cx="1576715" cy="759243"/>
                <a:chOff x="3885703" y="2996952"/>
                <a:chExt cx="2073004" cy="998224"/>
              </a:xfrm>
            </p:grpSpPr>
            <p:grpSp>
              <p:nvGrpSpPr>
                <p:cNvPr id="70" name="Group 4"/>
                <p:cNvGrpSpPr/>
                <p:nvPr/>
              </p:nvGrpSpPr>
              <p:grpSpPr>
                <a:xfrm>
                  <a:off x="3885703" y="3331042"/>
                  <a:ext cx="2073004" cy="664134"/>
                  <a:chOff x="2674829" y="2038350"/>
                  <a:chExt cx="1898125" cy="608107"/>
                </a:xfrm>
              </p:grpSpPr>
              <p:sp>
                <p:nvSpPr>
                  <p:cNvPr id="72" name="Freeform: Shape 40"/>
                  <p:cNvSpPr/>
                  <p:nvPr/>
                </p:nvSpPr>
                <p:spPr>
                  <a:xfrm rot="10800000" flipH="1">
                    <a:off x="3624105"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73" name="Freeform: Shape 39"/>
                  <p:cNvSpPr/>
                  <p:nvPr/>
                </p:nvSpPr>
                <p:spPr>
                  <a:xfrm rot="10800000">
                    <a:off x="2674829"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71" name="Oval 57"/>
                <p:cNvSpPr/>
                <p:nvPr/>
              </p:nvSpPr>
              <p:spPr>
                <a:xfrm>
                  <a:off x="4588118" y="2996952"/>
                  <a:ext cx="668179" cy="668179"/>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grpSp>
            <p:nvGrpSpPr>
              <p:cNvPr id="65" name="Group 12"/>
              <p:cNvGrpSpPr/>
              <p:nvPr/>
            </p:nvGrpSpPr>
            <p:grpSpPr>
              <a:xfrm>
                <a:off x="3800106" y="933041"/>
                <a:ext cx="1576716" cy="759243"/>
                <a:chOff x="5957795" y="2996952"/>
                <a:chExt cx="2073005" cy="998224"/>
              </a:xfrm>
            </p:grpSpPr>
            <p:grpSp>
              <p:nvGrpSpPr>
                <p:cNvPr id="66" name="Group 3"/>
                <p:cNvGrpSpPr/>
                <p:nvPr/>
              </p:nvGrpSpPr>
              <p:grpSpPr>
                <a:xfrm>
                  <a:off x="5957795" y="3331042"/>
                  <a:ext cx="2073005" cy="664134"/>
                  <a:chOff x="4572119" y="2038350"/>
                  <a:chExt cx="1898126" cy="608107"/>
                </a:xfrm>
              </p:grpSpPr>
              <p:sp>
                <p:nvSpPr>
                  <p:cNvPr id="68" name="Freeform: Shape 42"/>
                  <p:cNvSpPr/>
                  <p:nvPr/>
                </p:nvSpPr>
                <p:spPr>
                  <a:xfrm rot="10800000" flipH="1">
                    <a:off x="5521396"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69" name="Freeform: Shape 41"/>
                  <p:cNvSpPr/>
                  <p:nvPr/>
                </p:nvSpPr>
                <p:spPr>
                  <a:xfrm rot="10800000">
                    <a:off x="4572119"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67" name="Oval 58"/>
                <p:cNvSpPr/>
                <p:nvPr/>
              </p:nvSpPr>
              <p:spPr>
                <a:xfrm>
                  <a:off x="6660211" y="2996952"/>
                  <a:ext cx="668179" cy="668179"/>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grpSp>
        <p:sp>
          <p:nvSpPr>
            <p:cNvPr id="58" name="Freeform: Shape 82"/>
            <p:cNvSpPr/>
            <p:nvPr/>
          </p:nvSpPr>
          <p:spPr bwMode="auto">
            <a:xfrm>
              <a:off x="6013527" y="1239857"/>
              <a:ext cx="303317" cy="30331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sp>
          <p:nvSpPr>
            <p:cNvPr id="59" name="Freeform: Shape 83"/>
            <p:cNvSpPr/>
            <p:nvPr/>
          </p:nvSpPr>
          <p:spPr bwMode="auto">
            <a:xfrm>
              <a:off x="4440506" y="1035489"/>
              <a:ext cx="303317" cy="30331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sp>
          <p:nvSpPr>
            <p:cNvPr id="60" name="Freeform: Shape 84"/>
            <p:cNvSpPr/>
            <p:nvPr/>
          </p:nvSpPr>
          <p:spPr bwMode="auto">
            <a:xfrm>
              <a:off x="1282998" y="1035489"/>
              <a:ext cx="303317" cy="30331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sp>
          <p:nvSpPr>
            <p:cNvPr id="61" name="Freeform: Shape 85"/>
            <p:cNvSpPr/>
            <p:nvPr/>
          </p:nvSpPr>
          <p:spPr bwMode="auto">
            <a:xfrm>
              <a:off x="2859913" y="1239857"/>
              <a:ext cx="303317" cy="30331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grpSp>
      <p:sp>
        <p:nvSpPr>
          <p:cNvPr id="41" name="椭圆 40"/>
          <p:cNvSpPr/>
          <p:nvPr/>
        </p:nvSpPr>
        <p:spPr>
          <a:xfrm>
            <a:off x="690411" y="641547"/>
            <a:ext cx="717550" cy="717550"/>
          </a:xfrm>
          <a:prstGeom prst="ellipse">
            <a:avLst/>
          </a:prstGeom>
          <a:solidFill>
            <a:srgbClr val="649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720008" y="769489"/>
            <a:ext cx="658356" cy="461665"/>
          </a:xfrm>
          <a:prstGeom prst="rect">
            <a:avLst/>
          </a:prstGeom>
          <a:noFill/>
        </p:spPr>
        <p:txBody>
          <a:bodyPr wrap="square" rtlCol="0">
            <a:spAutoFit/>
          </a:bodyPr>
          <a:lstStyle/>
          <a:p>
            <a:pPr algn="ctr"/>
            <a:r>
              <a:rPr lang="en-US" altLang="zh-CN" sz="2400" b="1" dirty="0">
                <a:ln w="28575">
                  <a:noFill/>
                </a:ln>
                <a:solidFill>
                  <a:schemeClr val="bg1"/>
                </a:solidFill>
                <a:cs typeface="+mn-ea"/>
                <a:sym typeface="+mn-lt"/>
              </a:rPr>
              <a:t>02</a:t>
            </a:r>
            <a:endParaRPr lang="zh-CN" altLang="en-US" sz="4000" b="1" dirty="0">
              <a:ln w="28575">
                <a:noFill/>
              </a:ln>
              <a:solidFill>
                <a:schemeClr val="bg1"/>
              </a:solidFill>
              <a:cs typeface="+mn-ea"/>
              <a:sym typeface="+mn-lt"/>
            </a:endParaRPr>
          </a:p>
        </p:txBody>
      </p:sp>
      <p:sp>
        <p:nvSpPr>
          <p:cNvPr id="43" name="矩形 42"/>
          <p:cNvSpPr/>
          <p:nvPr/>
        </p:nvSpPr>
        <p:spPr>
          <a:xfrm>
            <a:off x="1433616" y="798163"/>
            <a:ext cx="2031325" cy="515077"/>
          </a:xfrm>
          <a:prstGeom prst="rect">
            <a:avLst/>
          </a:prstGeom>
        </p:spPr>
        <p:txBody>
          <a:bodyPr wrap="none">
            <a:spAutoFit/>
          </a:bodyPr>
          <a:lstStyle/>
          <a:p>
            <a:pPr>
              <a:lnSpc>
                <a:spcPct val="175000"/>
              </a:lnSpc>
            </a:pPr>
            <a:r>
              <a:rPr lang="zh-CN" altLang="en-US" dirty="0">
                <a:solidFill>
                  <a:schemeClr val="tx1">
                    <a:lumMod val="75000"/>
                    <a:lumOff val="25000"/>
                  </a:schemeClr>
                </a:solidFill>
                <a:cs typeface="+mn-ea"/>
                <a:sym typeface="+mn-lt"/>
              </a:rPr>
              <a:t>单击添加您的标题</a:t>
            </a:r>
            <a:endParaRPr lang="en-US" altLang="zh-CN"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1f03268-6de1-4e98-a321-1524fddc83ae.pptx"/>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kv21aks">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宽屏</PresentationFormat>
  <Paragraphs>168</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19</vt:i4>
      </vt:variant>
    </vt:vector>
  </HeadingPairs>
  <TitlesOfParts>
    <vt:vector size="27"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2022-03-11T05:44:56Z</dcterms:created>
  <dcterms:modified xsi:type="dcterms:W3CDTF">2023-01-10T11:21:50Z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A415544EBC7848B3BED9C45A4E4752E7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