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2"/>
  </p:sldMasterIdLst>
  <p:notesMasterIdLst>
    <p:notesMasterId r:id="rId28"/>
  </p:notesMasterIdLst>
  <p:sldIdLst>
    <p:sldId id="259" r:id="rId3"/>
    <p:sldId id="263" r:id="rId4"/>
    <p:sldId id="261" r:id="rId5"/>
    <p:sldId id="260" r:id="rId6"/>
    <p:sldId id="267" r:id="rId7"/>
    <p:sldId id="268" r:id="rId8"/>
    <p:sldId id="269" r:id="rId9"/>
    <p:sldId id="284" r:id="rId10"/>
    <p:sldId id="264" r:id="rId11"/>
    <p:sldId id="270" r:id="rId12"/>
    <p:sldId id="271" r:id="rId13"/>
    <p:sldId id="272" r:id="rId14"/>
    <p:sldId id="273" r:id="rId15"/>
    <p:sldId id="265" r:id="rId16"/>
    <p:sldId id="274" r:id="rId17"/>
    <p:sldId id="283" r:id="rId18"/>
    <p:sldId id="275" r:id="rId19"/>
    <p:sldId id="276" r:id="rId20"/>
    <p:sldId id="277" r:id="rId21"/>
    <p:sldId id="266" r:id="rId22"/>
    <p:sldId id="278" r:id="rId23"/>
    <p:sldId id="279" r:id="rId24"/>
    <p:sldId id="280" r:id="rId25"/>
    <p:sldId id="281" r:id="rId26"/>
    <p:sldId id="282"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7">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3640"/>
    <a:srgbClr val="D3636B"/>
    <a:srgbClr val="F1CBCE"/>
    <a:srgbClr val="CA424C"/>
    <a:srgbClr val="E49FA4"/>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67" autoAdjust="0"/>
    <p:restoredTop sz="93200" autoAdjust="0"/>
  </p:normalViewPr>
  <p:slideViewPr>
    <p:cSldViewPr snapToGrid="0">
      <p:cViewPr varScale="1">
        <p:scale>
          <a:sx n="106" d="100"/>
          <a:sy n="106" d="100"/>
        </p:scale>
        <p:origin x="810" y="114"/>
      </p:cViewPr>
      <p:guideLst>
        <p:guide orient="horz" pos="331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E3DC7-8BCD-4E08-A64B-BB4CCA37350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B33B8-CBDA-48B4-B0B7-FC2FDBB4A3F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01B33B8-CBDA-48B4-B0B7-FC2FDBB4A3F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矩形 2"/>
          <p:cNvSpPr/>
          <p:nvPr userDrawn="1"/>
        </p:nvSpPr>
        <p:spPr>
          <a:xfrm>
            <a:off x="414961" y="396110"/>
            <a:ext cx="11362077" cy="6065780"/>
          </a:xfrm>
          <a:prstGeom prst="rect">
            <a:avLst/>
          </a:prstGeom>
          <a:solidFill>
            <a:srgbClr val="E49FA4"/>
          </a:solidFill>
          <a:ln>
            <a:solidFill>
              <a:srgbClr val="E49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rgbClr val="E49FA4"/>
          </a:solidFill>
          <a:ln>
            <a:solidFill>
              <a:srgbClr val="E49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rot="21439349">
            <a:off x="565024" y="723599"/>
            <a:ext cx="11061952" cy="5410801"/>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17" Type="http://schemas.openxmlformats.org/officeDocument/2006/relationships/tags" Target="../tags/tag6.xml"/><Relationship Id="rId2" Type="http://schemas.openxmlformats.org/officeDocument/2006/relationships/slideLayout" Target="../slideLayouts/slideLayout6.xml"/><Relationship Id="rId16" Type="http://schemas.openxmlformats.org/officeDocument/2006/relationships/tags" Target="../tags/tag5.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ags" Target="../tags/tag4.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6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7619" y="-55345"/>
            <a:ext cx="12207238" cy="6968691"/>
          </a:xfrm>
          <a:prstGeom prst="rect">
            <a:avLst/>
          </a:prstGeom>
        </p:spPr>
      </p:pic>
      <p:sp>
        <p:nvSpPr>
          <p:cNvPr id="3" name="矩形 2"/>
          <p:cNvSpPr/>
          <p:nvPr/>
        </p:nvSpPr>
        <p:spPr>
          <a:xfrm rot="21423785">
            <a:off x="1006387" y="883660"/>
            <a:ext cx="10179225" cy="5090681"/>
          </a:xfrm>
          <a:prstGeom prst="rect">
            <a:avLst/>
          </a:prstGeom>
          <a:solidFill>
            <a:srgbClr val="E49FA4"/>
          </a:solidFill>
          <a:ln>
            <a:solidFill>
              <a:srgbClr val="E49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19788" y="1075824"/>
            <a:ext cx="9152423" cy="470635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2406317" y="4466110"/>
            <a:ext cx="7359903" cy="973896"/>
            <a:chOff x="2406317" y="4466110"/>
            <a:chExt cx="7359903" cy="973896"/>
          </a:xfrm>
        </p:grpSpPr>
        <p:sp>
          <p:nvSpPr>
            <p:cNvPr id="8" name="矩形 7"/>
            <p:cNvSpPr/>
            <p:nvPr/>
          </p:nvSpPr>
          <p:spPr>
            <a:xfrm>
              <a:off x="5105293" y="4466110"/>
              <a:ext cx="1961950" cy="973896"/>
            </a:xfrm>
            <a:prstGeom prst="rect">
              <a:avLst/>
            </a:prstGeom>
            <a:solidFill>
              <a:srgbClr val="CA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2406317" y="4951748"/>
              <a:ext cx="2520000" cy="0"/>
            </a:xfrm>
            <a:prstGeom prst="straightConnector1">
              <a:avLst/>
            </a:prstGeom>
            <a:ln w="28575">
              <a:solidFill>
                <a:srgbClr val="D3636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7246220" y="4951748"/>
              <a:ext cx="2520000" cy="0"/>
            </a:xfrm>
            <a:prstGeom prst="straightConnector1">
              <a:avLst/>
            </a:prstGeom>
            <a:ln w="28575">
              <a:solidFill>
                <a:srgbClr val="D3636B"/>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143793" y="4492700"/>
              <a:ext cx="1886551" cy="923330"/>
            </a:xfrm>
            <a:prstGeom prst="rect">
              <a:avLst/>
            </a:prstGeom>
            <a:noFill/>
          </p:spPr>
          <p:txBody>
            <a:bodyPr wrap="square" rtlCol="0">
              <a:spAutoFit/>
            </a:bodyPr>
            <a:lstStyle/>
            <a:p>
              <a:pPr algn="ctr"/>
              <a:r>
                <a:rPr lang="en-US" altLang="zh-CN" dirty="0">
                  <a:solidFill>
                    <a:schemeClr val="bg1"/>
                  </a:solidFill>
                  <a:latin typeface="Arial Black" panose="020B0A04020102020204" pitchFamily="34" charset="0"/>
                </a:rPr>
                <a:t>HAPPY</a:t>
              </a:r>
            </a:p>
            <a:p>
              <a:pPr algn="ctr"/>
              <a:r>
                <a:rPr lang="en-US" altLang="zh-CN" dirty="0">
                  <a:solidFill>
                    <a:schemeClr val="bg1"/>
                  </a:solidFill>
                  <a:latin typeface="Arial Black" panose="020B0A04020102020204" pitchFamily="34" charset="0"/>
                </a:rPr>
                <a:t>MOTHER</a:t>
              </a:r>
              <a:r>
                <a:rPr lang="zh-CN" altLang="en-US" dirty="0">
                  <a:solidFill>
                    <a:schemeClr val="bg1"/>
                  </a:solidFill>
                  <a:latin typeface="Arial Black" panose="020B0A04020102020204" pitchFamily="34" charset="0"/>
                </a:rPr>
                <a:t>‘</a:t>
              </a:r>
              <a:r>
                <a:rPr lang="en-US" altLang="zh-CN" dirty="0">
                  <a:solidFill>
                    <a:schemeClr val="bg1"/>
                  </a:solidFill>
                  <a:latin typeface="Arial Black" panose="020B0A04020102020204" pitchFamily="34" charset="0"/>
                </a:rPr>
                <a:t>S</a:t>
              </a:r>
            </a:p>
            <a:p>
              <a:pPr algn="ctr"/>
              <a:r>
                <a:rPr lang="en-US" altLang="zh-CN" dirty="0">
                  <a:solidFill>
                    <a:schemeClr val="bg1"/>
                  </a:solidFill>
                  <a:latin typeface="Arial Black" panose="020B0A04020102020204" pitchFamily="34" charset="0"/>
                </a:rPr>
                <a:t>DAY</a:t>
              </a:r>
              <a:endParaRPr lang="zh-CN" altLang="en-US" dirty="0">
                <a:solidFill>
                  <a:schemeClr val="bg1"/>
                </a:solidFill>
                <a:latin typeface="Arial Black" panose="020B0A04020102020204" pitchFamily="34" charset="0"/>
              </a:endParaRPr>
            </a:p>
          </p:txBody>
        </p:sp>
      </p:grpSp>
      <p:pic>
        <p:nvPicPr>
          <p:cNvPr id="20" name="图片 19"/>
          <p:cNvPicPr>
            <a:picLocks noChangeAspect="1"/>
          </p:cNvPicPr>
          <p:nvPr/>
        </p:nvPicPr>
        <p:blipFill>
          <a:blip r:embed="rId4"/>
          <a:stretch>
            <a:fillRect/>
          </a:stretch>
        </p:blipFill>
        <p:spPr>
          <a:xfrm>
            <a:off x="1693517" y="1178707"/>
            <a:ext cx="8804965" cy="40502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invX="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2500"/>
                            </p:stCondLst>
                            <p:childTnLst>
                              <p:par>
                                <p:cTn id="13" presetID="26"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80">
                                          <p:stCondLst>
                                            <p:cond delay="0"/>
                                          </p:stCondLst>
                                        </p:cTn>
                                        <p:tgtEl>
                                          <p:spTgt spid="20"/>
                                        </p:tgtEl>
                                      </p:cBhvr>
                                    </p:animEffect>
                                    <p:anim calcmode="lin" valueType="num">
                                      <p:cBhvr>
                                        <p:cTn id="1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1" dur="26">
                                          <p:stCondLst>
                                            <p:cond delay="650"/>
                                          </p:stCondLst>
                                        </p:cTn>
                                        <p:tgtEl>
                                          <p:spTgt spid="20"/>
                                        </p:tgtEl>
                                      </p:cBhvr>
                                      <p:to x="100000" y="60000"/>
                                    </p:animScale>
                                    <p:animScale>
                                      <p:cBhvr>
                                        <p:cTn id="22" dur="166" decel="50000">
                                          <p:stCondLst>
                                            <p:cond delay="676"/>
                                          </p:stCondLst>
                                        </p:cTn>
                                        <p:tgtEl>
                                          <p:spTgt spid="20"/>
                                        </p:tgtEl>
                                      </p:cBhvr>
                                      <p:to x="100000" y="100000"/>
                                    </p:animScale>
                                    <p:animScale>
                                      <p:cBhvr>
                                        <p:cTn id="23" dur="26">
                                          <p:stCondLst>
                                            <p:cond delay="1312"/>
                                          </p:stCondLst>
                                        </p:cTn>
                                        <p:tgtEl>
                                          <p:spTgt spid="20"/>
                                        </p:tgtEl>
                                      </p:cBhvr>
                                      <p:to x="100000" y="80000"/>
                                    </p:animScale>
                                    <p:animScale>
                                      <p:cBhvr>
                                        <p:cTn id="24" dur="166" decel="50000">
                                          <p:stCondLst>
                                            <p:cond delay="1338"/>
                                          </p:stCondLst>
                                        </p:cTn>
                                        <p:tgtEl>
                                          <p:spTgt spid="20"/>
                                        </p:tgtEl>
                                      </p:cBhvr>
                                      <p:to x="100000" y="100000"/>
                                    </p:animScale>
                                    <p:animScale>
                                      <p:cBhvr>
                                        <p:cTn id="25" dur="26">
                                          <p:stCondLst>
                                            <p:cond delay="1642"/>
                                          </p:stCondLst>
                                        </p:cTn>
                                        <p:tgtEl>
                                          <p:spTgt spid="20"/>
                                        </p:tgtEl>
                                      </p:cBhvr>
                                      <p:to x="100000" y="90000"/>
                                    </p:animScale>
                                    <p:animScale>
                                      <p:cBhvr>
                                        <p:cTn id="26" dur="166" decel="50000">
                                          <p:stCondLst>
                                            <p:cond delay="1668"/>
                                          </p:stCondLst>
                                        </p:cTn>
                                        <p:tgtEl>
                                          <p:spTgt spid="20"/>
                                        </p:tgtEl>
                                      </p:cBhvr>
                                      <p:to x="100000" y="100000"/>
                                    </p:animScale>
                                    <p:animScale>
                                      <p:cBhvr>
                                        <p:cTn id="27" dur="26">
                                          <p:stCondLst>
                                            <p:cond delay="1808"/>
                                          </p:stCondLst>
                                        </p:cTn>
                                        <p:tgtEl>
                                          <p:spTgt spid="20"/>
                                        </p:tgtEl>
                                      </p:cBhvr>
                                      <p:to x="100000" y="95000"/>
                                    </p:animScale>
                                    <p:animScale>
                                      <p:cBhvr>
                                        <p:cTn id="28"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妇女节起源</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cstate="email"/>
          <a:srcRect/>
          <a:stretch>
            <a:fillRect/>
          </a:stretch>
        </p:blipFill>
        <p:spPr>
          <a:xfrm>
            <a:off x="2542917" y="1733280"/>
            <a:ext cx="3420000" cy="2052000"/>
          </a:xfrm>
          <a:prstGeom prst="rect">
            <a:avLst/>
          </a:prstGeom>
        </p:spPr>
      </p:pic>
      <p:pic>
        <p:nvPicPr>
          <p:cNvPr id="3" name="图片 2"/>
          <p:cNvPicPr>
            <a:picLocks noChangeAspect="1"/>
          </p:cNvPicPr>
          <p:nvPr/>
        </p:nvPicPr>
        <p:blipFill rotWithShape="1">
          <a:blip r:embed="rId4" cstate="email"/>
          <a:srcRect/>
          <a:stretch>
            <a:fillRect/>
          </a:stretch>
        </p:blipFill>
        <p:spPr>
          <a:xfrm>
            <a:off x="6233410" y="4058222"/>
            <a:ext cx="3420000" cy="2052000"/>
          </a:xfrm>
          <a:prstGeom prst="rect">
            <a:avLst/>
          </a:prstGeom>
        </p:spPr>
      </p:pic>
      <p:pic>
        <p:nvPicPr>
          <p:cNvPr id="5" name="图片 4"/>
          <p:cNvPicPr>
            <a:picLocks noChangeAspect="1"/>
          </p:cNvPicPr>
          <p:nvPr/>
        </p:nvPicPr>
        <p:blipFill rotWithShape="1">
          <a:blip r:embed="rId5" cstate="email"/>
          <a:srcRect/>
          <a:stretch>
            <a:fillRect/>
          </a:stretch>
        </p:blipFill>
        <p:spPr>
          <a:xfrm>
            <a:off x="2542917" y="4058222"/>
            <a:ext cx="3420000" cy="2052000"/>
          </a:xfrm>
          <a:prstGeom prst="rect">
            <a:avLst/>
          </a:prstGeom>
        </p:spPr>
      </p:pic>
      <p:pic>
        <p:nvPicPr>
          <p:cNvPr id="6" name="图片 5"/>
          <p:cNvPicPr>
            <a:picLocks noChangeAspect="1"/>
          </p:cNvPicPr>
          <p:nvPr/>
        </p:nvPicPr>
        <p:blipFill rotWithShape="1">
          <a:blip r:embed="rId6" cstate="email"/>
          <a:srcRect/>
          <a:stretch>
            <a:fillRect/>
          </a:stretch>
        </p:blipFill>
        <p:spPr>
          <a:xfrm>
            <a:off x="6233410" y="1733280"/>
            <a:ext cx="3420000" cy="2052000"/>
          </a:xfrm>
          <a:prstGeom prst="rect">
            <a:avLst/>
          </a:prstGeom>
        </p:spPr>
      </p:pic>
      <p:grpSp>
        <p:nvGrpSpPr>
          <p:cNvPr id="10" name="组合 9"/>
          <p:cNvGrpSpPr/>
          <p:nvPr/>
        </p:nvGrpSpPr>
        <p:grpSpPr>
          <a:xfrm>
            <a:off x="3497173" y="2949640"/>
            <a:ext cx="5201982" cy="2217163"/>
            <a:chOff x="3497173" y="2949640"/>
            <a:chExt cx="5201982" cy="2217163"/>
          </a:xfrm>
        </p:grpSpPr>
        <p:sp>
          <p:nvSpPr>
            <p:cNvPr id="7" name="矩形 6"/>
            <p:cNvSpPr/>
            <p:nvPr/>
          </p:nvSpPr>
          <p:spPr>
            <a:xfrm>
              <a:off x="3497173" y="2949640"/>
              <a:ext cx="5201982" cy="2217163"/>
            </a:xfrm>
            <a:prstGeom prst="rect">
              <a:avLst/>
            </a:prstGeom>
            <a:solidFill>
              <a:srgbClr val="CA424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860433" y="3273391"/>
              <a:ext cx="4471131" cy="1569660"/>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正是上世纪初这一系列发生在欧洲和美洲的女权运动共同促成了“三八”国际妇女节的诞生，而不是人们想当然的“国际妇女节”只是国际共产主义运动的遗产。</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2000"/>
                            </p:stCondLst>
                            <p:childTnLst>
                              <p:par>
                                <p:cTn id="29" presetID="21" presetClass="entr" presetSubtype="1"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妇女节起源</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1325137" y="2167877"/>
            <a:ext cx="10463441" cy="3185146"/>
            <a:chOff x="1325137" y="2167877"/>
            <a:chExt cx="10463441" cy="3185146"/>
          </a:xfrm>
        </p:grpSpPr>
        <p:cxnSp>
          <p:nvCxnSpPr>
            <p:cNvPr id="9" name="直接连接符 8"/>
            <p:cNvCxnSpPr/>
            <p:nvPr/>
          </p:nvCxnSpPr>
          <p:spPr>
            <a:xfrm flipH="1">
              <a:off x="1348578" y="4685478"/>
              <a:ext cx="1044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2057696"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4488257"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918818"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9349379"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2653733" flipV="1">
              <a:off x="1967696" y="4011514"/>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泪滴形 19"/>
            <p:cNvSpPr/>
            <p:nvPr/>
          </p:nvSpPr>
          <p:spPr>
            <a:xfrm rot="2653733" flipV="1">
              <a:off x="4398258" y="4011513"/>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泪滴形 20"/>
            <p:cNvSpPr/>
            <p:nvPr/>
          </p:nvSpPr>
          <p:spPr>
            <a:xfrm rot="2653733" flipV="1">
              <a:off x="6828820" y="4011512"/>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泪滴形 21"/>
            <p:cNvSpPr/>
            <p:nvPr/>
          </p:nvSpPr>
          <p:spPr>
            <a:xfrm rot="2653733" flipV="1">
              <a:off x="9259382" y="4011511"/>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654612" y="4924906"/>
              <a:ext cx="986168"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1909</a:t>
              </a:r>
              <a:r>
                <a:rPr lang="zh-CN" altLang="en-US" b="1" dirty="0">
                  <a:solidFill>
                    <a:schemeClr val="bg1"/>
                  </a:solidFill>
                  <a:latin typeface="微软雅黑" panose="020B0503020204020204" pitchFamily="34" charset="-122"/>
                  <a:ea typeface="微软雅黑" panose="020B0503020204020204" pitchFamily="34" charset="-122"/>
                </a:rPr>
                <a:t>年</a:t>
              </a:r>
            </a:p>
          </p:txBody>
        </p:sp>
        <p:sp>
          <p:nvSpPr>
            <p:cNvPr id="24" name="矩形 23"/>
            <p:cNvSpPr/>
            <p:nvPr/>
          </p:nvSpPr>
          <p:spPr>
            <a:xfrm>
              <a:off x="4085173" y="4944501"/>
              <a:ext cx="986167"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1910</a:t>
              </a:r>
              <a:r>
                <a:rPr lang="zh-CN" altLang="en-US" b="1" dirty="0">
                  <a:solidFill>
                    <a:schemeClr val="bg1"/>
                  </a:solidFill>
                  <a:latin typeface="微软雅黑" panose="020B0503020204020204" pitchFamily="34" charset="-122"/>
                  <a:ea typeface="微软雅黑" panose="020B0503020204020204" pitchFamily="34" charset="-122"/>
                </a:rPr>
                <a:t>年</a:t>
              </a:r>
            </a:p>
          </p:txBody>
        </p:sp>
        <p:sp>
          <p:nvSpPr>
            <p:cNvPr id="25" name="矩形 24"/>
            <p:cNvSpPr/>
            <p:nvPr/>
          </p:nvSpPr>
          <p:spPr>
            <a:xfrm>
              <a:off x="6515734" y="4964096"/>
              <a:ext cx="986167"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1911</a:t>
              </a:r>
              <a:r>
                <a:rPr lang="zh-CN" altLang="en-US" b="1" dirty="0">
                  <a:solidFill>
                    <a:schemeClr val="bg1"/>
                  </a:solidFill>
                  <a:latin typeface="微软雅黑" panose="020B0503020204020204" pitchFamily="34" charset="-122"/>
                  <a:ea typeface="微软雅黑" panose="020B0503020204020204" pitchFamily="34" charset="-122"/>
                </a:rPr>
                <a:t>年</a:t>
              </a:r>
            </a:p>
          </p:txBody>
        </p:sp>
        <p:sp>
          <p:nvSpPr>
            <p:cNvPr id="26" name="矩形 25"/>
            <p:cNvSpPr/>
            <p:nvPr/>
          </p:nvSpPr>
          <p:spPr>
            <a:xfrm>
              <a:off x="8946295" y="4983691"/>
              <a:ext cx="986167"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1913</a:t>
              </a:r>
              <a:r>
                <a:rPr lang="zh-CN" altLang="en-US" b="1" dirty="0">
                  <a:solidFill>
                    <a:schemeClr val="bg1"/>
                  </a:solidFill>
                  <a:latin typeface="微软雅黑" panose="020B0503020204020204" pitchFamily="34" charset="-122"/>
                  <a:ea typeface="微软雅黑" panose="020B0503020204020204" pitchFamily="34" charset="-122"/>
                </a:rPr>
                <a:t>年</a:t>
              </a:r>
            </a:p>
          </p:txBody>
        </p:sp>
        <p:cxnSp>
          <p:nvCxnSpPr>
            <p:cNvPr id="19" name="直接连接符 18"/>
            <p:cNvCxnSpPr/>
            <p:nvPr/>
          </p:nvCxnSpPr>
          <p:spPr>
            <a:xfrm flipV="1">
              <a:off x="2147696" y="2216928"/>
              <a:ext cx="0" cy="180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4578256" y="2933979"/>
              <a:ext cx="0" cy="108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7008816" y="2565580"/>
              <a:ext cx="0" cy="144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V="1">
              <a:off x="9439376" y="3295786"/>
              <a:ext cx="0" cy="72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236328" y="2167877"/>
              <a:ext cx="1800000"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美国社会党人在</a:t>
              </a:r>
              <a:r>
                <a:rPr lang="en-US" altLang="zh-CN" sz="1400" dirty="0">
                  <a:solidFill>
                    <a:schemeClr val="bg1"/>
                  </a:solidFill>
                  <a:latin typeface="微软雅黑" panose="020B0503020204020204" pitchFamily="34" charset="-122"/>
                  <a:ea typeface="微软雅黑" panose="020B0503020204020204" pitchFamily="34" charset="-122"/>
                </a:rPr>
                <a:t>1909</a:t>
              </a:r>
              <a:r>
                <a:rPr lang="zh-CN" altLang="en-US" sz="1400" dirty="0">
                  <a:solidFill>
                    <a:schemeClr val="bg1"/>
                  </a:solidFill>
                  <a:latin typeface="微软雅黑" panose="020B0503020204020204" pitchFamily="34" charset="-122"/>
                  <a:ea typeface="微软雅黑" panose="020B0503020204020204" pitchFamily="34" charset="-122"/>
                </a:rPr>
                <a:t>年将</a:t>
              </a: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月</a:t>
              </a:r>
              <a:r>
                <a:rPr lang="en-US" altLang="zh-CN" sz="1400" dirty="0">
                  <a:solidFill>
                    <a:schemeClr val="bg1"/>
                  </a:solidFill>
                  <a:latin typeface="微软雅黑" panose="020B0503020204020204" pitchFamily="34" charset="-122"/>
                  <a:ea typeface="微软雅黑" panose="020B0503020204020204" pitchFamily="34" charset="-122"/>
                </a:rPr>
                <a:t>28</a:t>
              </a:r>
              <a:r>
                <a:rPr lang="zh-CN" altLang="en-US" sz="1400" dirty="0">
                  <a:solidFill>
                    <a:schemeClr val="bg1"/>
                  </a:solidFill>
                  <a:latin typeface="微软雅黑" panose="020B0503020204020204" pitchFamily="34" charset="-122"/>
                  <a:ea typeface="微软雅黑" panose="020B0503020204020204" pitchFamily="34" charset="-122"/>
                </a:rPr>
                <a:t>日定为全国妇女日</a:t>
              </a:r>
            </a:p>
          </p:txBody>
        </p:sp>
        <p:sp>
          <p:nvSpPr>
            <p:cNvPr id="27" name="等腰三角形 26"/>
            <p:cNvSpPr/>
            <p:nvPr/>
          </p:nvSpPr>
          <p:spPr>
            <a:xfrm flipV="1">
              <a:off x="2056329" y="2216928"/>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flipV="1">
              <a:off x="4488492" y="2941939"/>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flipV="1">
              <a:off x="6914623" y="2568765"/>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flipV="1">
              <a:off x="9349141" y="3295786"/>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742556" y="2906541"/>
              <a:ext cx="1800000"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第二国际哥本哈根会议上妇女代表筹划设立国际妇女节，但未确切日期</a:t>
              </a:r>
            </a:p>
          </p:txBody>
        </p:sp>
        <p:sp>
          <p:nvSpPr>
            <p:cNvPr id="32" name="矩形 31"/>
            <p:cNvSpPr/>
            <p:nvPr/>
          </p:nvSpPr>
          <p:spPr>
            <a:xfrm>
              <a:off x="9591378" y="3208275"/>
              <a:ext cx="1800000" cy="954107"/>
            </a:xfrm>
            <a:prstGeom prst="rect">
              <a:avLst/>
            </a:prstGeom>
          </p:spPr>
          <p:txBody>
            <a:bodyPr wrap="square">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月最后周日，俄罗斯妇女以反对第一次世界大战示威游行的方式庆祝了妇女节</a:t>
              </a:r>
            </a:p>
          </p:txBody>
        </p:sp>
        <p:sp>
          <p:nvSpPr>
            <p:cNvPr id="39" name="矩形 38"/>
            <p:cNvSpPr/>
            <p:nvPr/>
          </p:nvSpPr>
          <p:spPr>
            <a:xfrm>
              <a:off x="7173115" y="2565580"/>
              <a:ext cx="1800000"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奥地利、丹麦、德国和瑞士等国有超过</a:t>
              </a:r>
              <a:r>
                <a:rPr lang="en-US" altLang="zh-CN" sz="1400" dirty="0">
                  <a:solidFill>
                    <a:schemeClr val="bg1"/>
                  </a:solidFill>
                  <a:latin typeface="微软雅黑" panose="020B0503020204020204" pitchFamily="34" charset="-122"/>
                  <a:ea typeface="微软雅黑" panose="020B0503020204020204" pitchFamily="34" charset="-122"/>
                </a:rPr>
                <a:t>100</a:t>
              </a:r>
              <a:r>
                <a:rPr lang="zh-CN" altLang="en-US" sz="1400" dirty="0">
                  <a:solidFill>
                    <a:schemeClr val="bg1"/>
                  </a:solidFill>
                  <a:latin typeface="微软雅黑" panose="020B0503020204020204" pitchFamily="34" charset="-122"/>
                  <a:ea typeface="微软雅黑" panose="020B0503020204020204" pitchFamily="34" charset="-122"/>
                </a:rPr>
                <a:t>万妇女集会庆祝国际妇女节</a:t>
              </a:r>
            </a:p>
          </p:txBody>
        </p:sp>
        <p:sp>
          <p:nvSpPr>
            <p:cNvPr id="40" name="等腰三角形 39"/>
            <p:cNvSpPr/>
            <p:nvPr/>
          </p:nvSpPr>
          <p:spPr>
            <a:xfrm rot="16200000" flipV="1">
              <a:off x="1361137" y="4559478"/>
              <a:ext cx="180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妇女节起源</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07867" y="2167877"/>
            <a:ext cx="10457972" cy="3185146"/>
            <a:chOff x="407867" y="2167877"/>
            <a:chExt cx="10457972" cy="3185146"/>
          </a:xfrm>
        </p:grpSpPr>
        <p:cxnSp>
          <p:nvCxnSpPr>
            <p:cNvPr id="5" name="直接连接符 4"/>
            <p:cNvCxnSpPr/>
            <p:nvPr/>
          </p:nvCxnSpPr>
          <p:spPr>
            <a:xfrm flipH="1">
              <a:off x="407867" y="4685478"/>
              <a:ext cx="1044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116985"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547546"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5978107"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8408668" y="4595478"/>
              <a:ext cx="180000" cy="18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泪滴形 9"/>
            <p:cNvSpPr/>
            <p:nvPr/>
          </p:nvSpPr>
          <p:spPr>
            <a:xfrm rot="2653733" flipV="1">
              <a:off x="1026985" y="4011514"/>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泪滴形 10"/>
            <p:cNvSpPr/>
            <p:nvPr/>
          </p:nvSpPr>
          <p:spPr>
            <a:xfrm rot="2653733" flipV="1">
              <a:off x="3457547" y="4011513"/>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泪滴形 11"/>
            <p:cNvSpPr/>
            <p:nvPr/>
          </p:nvSpPr>
          <p:spPr>
            <a:xfrm rot="2653733" flipV="1">
              <a:off x="5888109" y="4011512"/>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泪滴形 12"/>
            <p:cNvSpPr/>
            <p:nvPr/>
          </p:nvSpPr>
          <p:spPr>
            <a:xfrm rot="2653733" flipV="1">
              <a:off x="8318671" y="4011511"/>
              <a:ext cx="360000" cy="360000"/>
            </a:xfrm>
            <a:prstGeom prst="teardrop">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13901" y="4924906"/>
              <a:ext cx="986167"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1914</a:t>
              </a:r>
              <a:r>
                <a:rPr lang="zh-CN" altLang="en-US" b="1" dirty="0">
                  <a:solidFill>
                    <a:schemeClr val="bg1"/>
                  </a:solidFill>
                  <a:latin typeface="微软雅黑" panose="020B0503020204020204" pitchFamily="34" charset="-122"/>
                  <a:ea typeface="微软雅黑" panose="020B0503020204020204" pitchFamily="34" charset="-122"/>
                </a:rPr>
                <a:t>年</a:t>
              </a:r>
            </a:p>
          </p:txBody>
        </p:sp>
        <p:sp>
          <p:nvSpPr>
            <p:cNvPr id="15" name="矩形 14"/>
            <p:cNvSpPr/>
            <p:nvPr/>
          </p:nvSpPr>
          <p:spPr>
            <a:xfrm>
              <a:off x="3171716" y="4944501"/>
              <a:ext cx="931665"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19</a:t>
              </a:r>
              <a:r>
                <a:rPr lang="zh-CN" altLang="en-US" b="1" dirty="0">
                  <a:solidFill>
                    <a:schemeClr val="bg1"/>
                  </a:solidFill>
                  <a:latin typeface="微软雅黑" panose="020B0503020204020204" pitchFamily="34" charset="-122"/>
                  <a:ea typeface="微软雅黑" panose="020B0503020204020204" pitchFamily="34" charset="-122"/>
                </a:rPr>
                <a:t>世纪</a:t>
              </a:r>
            </a:p>
          </p:txBody>
        </p:sp>
        <p:sp>
          <p:nvSpPr>
            <p:cNvPr id="16" name="矩形 15"/>
            <p:cNvSpPr/>
            <p:nvPr/>
          </p:nvSpPr>
          <p:spPr>
            <a:xfrm>
              <a:off x="5575023" y="4964096"/>
              <a:ext cx="986167"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1917</a:t>
              </a:r>
              <a:r>
                <a:rPr lang="zh-CN" altLang="en-US" b="1" dirty="0">
                  <a:solidFill>
                    <a:schemeClr val="bg1"/>
                  </a:solidFill>
                  <a:latin typeface="微软雅黑" panose="020B0503020204020204" pitchFamily="34" charset="-122"/>
                  <a:ea typeface="微软雅黑" panose="020B0503020204020204" pitchFamily="34" charset="-122"/>
                </a:rPr>
                <a:t>年</a:t>
              </a:r>
            </a:p>
          </p:txBody>
        </p:sp>
        <p:sp>
          <p:nvSpPr>
            <p:cNvPr id="17" name="矩形 16"/>
            <p:cNvSpPr/>
            <p:nvPr/>
          </p:nvSpPr>
          <p:spPr>
            <a:xfrm>
              <a:off x="8104170" y="4983691"/>
              <a:ext cx="788998" cy="369332"/>
            </a:xfrm>
            <a:prstGeom prst="rect">
              <a:avLst/>
            </a:prstGeom>
          </p:spPr>
          <p:txBody>
            <a:bodyPr wrap="none">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4</a:t>
              </a:r>
              <a:r>
                <a:rPr lang="zh-CN" altLang="en-US" b="1" dirty="0">
                  <a:solidFill>
                    <a:schemeClr val="bg1"/>
                  </a:solidFill>
                  <a:latin typeface="微软雅黑" panose="020B0503020204020204" pitchFamily="34" charset="-122"/>
                  <a:ea typeface="微软雅黑" panose="020B0503020204020204" pitchFamily="34" charset="-122"/>
                </a:rPr>
                <a:t>天后</a:t>
              </a:r>
            </a:p>
          </p:txBody>
        </p:sp>
        <p:cxnSp>
          <p:nvCxnSpPr>
            <p:cNvPr id="18" name="直接连接符 17"/>
            <p:cNvCxnSpPr/>
            <p:nvPr/>
          </p:nvCxnSpPr>
          <p:spPr>
            <a:xfrm flipV="1">
              <a:off x="1206985" y="2216928"/>
              <a:ext cx="0" cy="180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637545" y="2933979"/>
              <a:ext cx="0" cy="108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6068105" y="2565580"/>
              <a:ext cx="0" cy="144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498665" y="3295786"/>
              <a:ext cx="0" cy="720000"/>
            </a:xfrm>
            <a:prstGeom prst="line">
              <a:avLst/>
            </a:prstGeom>
            <a:ln w="19050">
              <a:solidFill>
                <a:srgbClr val="CA424C"/>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95617" y="2167877"/>
              <a:ext cx="1800000" cy="954107"/>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欧洲多国妇女举行反战示威游行，为纪念在一战中丧生的近</a:t>
              </a:r>
              <a:r>
                <a:rPr lang="en-US" altLang="zh-CN" sz="1400" dirty="0">
                  <a:solidFill>
                    <a:schemeClr val="bg1"/>
                  </a:solidFill>
                  <a:latin typeface="微软雅黑" panose="020B0503020204020204" pitchFamily="34" charset="-122"/>
                  <a:ea typeface="微软雅黑" panose="020B0503020204020204" pitchFamily="34" charset="-122"/>
                </a:rPr>
                <a:t>200</a:t>
              </a:r>
              <a:r>
                <a:rPr lang="zh-CN" altLang="en-US" sz="1400" dirty="0">
                  <a:solidFill>
                    <a:schemeClr val="bg1"/>
                  </a:solidFill>
                  <a:latin typeface="微软雅黑" panose="020B0503020204020204" pitchFamily="34" charset="-122"/>
                  <a:ea typeface="微软雅黑" panose="020B0503020204020204" pitchFamily="34" charset="-122"/>
                </a:rPr>
                <a:t>万俄罗斯妇女</a:t>
              </a:r>
            </a:p>
          </p:txBody>
        </p:sp>
        <p:sp>
          <p:nvSpPr>
            <p:cNvPr id="23" name="等腰三角形 22"/>
            <p:cNvSpPr/>
            <p:nvPr/>
          </p:nvSpPr>
          <p:spPr>
            <a:xfrm flipV="1">
              <a:off x="1115618" y="2216928"/>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flipV="1">
              <a:off x="3547781" y="2941939"/>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flipV="1">
              <a:off x="5973912" y="2568765"/>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flipV="1">
              <a:off x="8408430" y="3295786"/>
              <a:ext cx="180000" cy="252000"/>
            </a:xfrm>
            <a:prstGeom prst="triangle">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801845" y="2906541"/>
              <a:ext cx="1800000" cy="523220"/>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女权主义者抗议罢工游行示威</a:t>
              </a:r>
            </a:p>
          </p:txBody>
        </p:sp>
        <p:sp>
          <p:nvSpPr>
            <p:cNvPr id="28" name="矩形 27"/>
            <p:cNvSpPr/>
            <p:nvPr/>
          </p:nvSpPr>
          <p:spPr>
            <a:xfrm>
              <a:off x="8650667" y="3208275"/>
              <a:ext cx="1800000"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沙皇被迫退位，临时政府宣布赋予妇女选举权</a:t>
              </a:r>
            </a:p>
          </p:txBody>
        </p:sp>
        <p:sp>
          <p:nvSpPr>
            <p:cNvPr id="29" name="矩形 28"/>
            <p:cNvSpPr/>
            <p:nvPr/>
          </p:nvSpPr>
          <p:spPr>
            <a:xfrm>
              <a:off x="6216149" y="2537209"/>
              <a:ext cx="1800000" cy="738664"/>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俄罗斯妇女举行罢工，拉开了“二月革命”的序幕</a:t>
              </a:r>
            </a:p>
          </p:txBody>
        </p:sp>
        <p:sp>
          <p:nvSpPr>
            <p:cNvPr id="30" name="等腰三角形 29"/>
            <p:cNvSpPr/>
            <p:nvPr/>
          </p:nvSpPr>
          <p:spPr>
            <a:xfrm rot="16200000" flipV="1">
              <a:off x="10649839" y="4559478"/>
              <a:ext cx="180000" cy="252000"/>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妇女节起源</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2300147" y="1559200"/>
            <a:ext cx="7598287" cy="4508846"/>
            <a:chOff x="2300147" y="1559200"/>
            <a:chExt cx="7598287" cy="4508846"/>
          </a:xfrm>
        </p:grpSpPr>
        <p:sp>
          <p:nvSpPr>
            <p:cNvPr id="7" name="矩形 6"/>
            <p:cNvSpPr/>
            <p:nvPr/>
          </p:nvSpPr>
          <p:spPr>
            <a:xfrm>
              <a:off x="2300147" y="1559200"/>
              <a:ext cx="7591704" cy="1200330"/>
            </a:xfrm>
            <a:prstGeom prst="rect">
              <a:avLst/>
            </a:prstGeom>
            <a:solidFill>
              <a:srgbClr val="C0364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306730" y="1577407"/>
              <a:ext cx="7591704" cy="1200329"/>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在产业革命的影响下，先进女性冲破中世纪以来的封建束缚，走向社会，拥有与男子同等抗衡的社会分量。然而，新兴的男权政客依然蔑视妇女，于是她们开始了争取平等权利的斗争。</a:t>
              </a:r>
            </a:p>
          </p:txBody>
        </p:sp>
        <p:pic>
          <p:nvPicPr>
            <p:cNvPr id="5" name="图片 4"/>
            <p:cNvPicPr>
              <a:picLocks noChangeAspect="1"/>
            </p:cNvPicPr>
            <p:nvPr/>
          </p:nvPicPr>
          <p:blipFill rotWithShape="1">
            <a:blip r:embed="rId3" cstate="email"/>
            <a:srcRect/>
            <a:stretch>
              <a:fillRect/>
            </a:stretch>
          </p:blipFill>
          <p:spPr>
            <a:xfrm>
              <a:off x="2300148" y="2756357"/>
              <a:ext cx="7591704" cy="3311689"/>
            </a:xfrm>
            <a:prstGeom prst="rect">
              <a:avLst/>
            </a:prstGeom>
          </p:spPr>
        </p:pic>
        <p:sp>
          <p:nvSpPr>
            <p:cNvPr id="6" name="矩形 5"/>
            <p:cNvSpPr/>
            <p:nvPr/>
          </p:nvSpPr>
          <p:spPr>
            <a:xfrm>
              <a:off x="2300148" y="2756358"/>
              <a:ext cx="7591704" cy="94071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1439349">
            <a:off x="565024" y="723599"/>
            <a:ext cx="11061952" cy="5410801"/>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email"/>
          <a:stretch>
            <a:fillRect/>
          </a:stretch>
        </p:blipFill>
        <p:spPr>
          <a:xfrm>
            <a:off x="2504117" y="3752728"/>
            <a:ext cx="7183764" cy="3339360"/>
          </a:xfrm>
          <a:prstGeom prst="rect">
            <a:avLst/>
          </a:prstGeom>
        </p:spPr>
      </p:pic>
      <p:sp>
        <p:nvSpPr>
          <p:cNvPr id="6" name="文本框 5"/>
          <p:cNvSpPr txBox="1"/>
          <p:nvPr/>
        </p:nvSpPr>
        <p:spPr>
          <a:xfrm>
            <a:off x="1981199" y="2220995"/>
            <a:ext cx="8229599" cy="1323439"/>
          </a:xfrm>
          <a:prstGeom prst="rect">
            <a:avLst/>
          </a:prstGeom>
          <a:noFill/>
        </p:spPr>
        <p:txBody>
          <a:bodyPr wrap="square" rtlCol="0">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rPr>
              <a:t>妇女节节日影响</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妇女节节日影响</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1730692" y="2050044"/>
            <a:ext cx="8730614" cy="3436195"/>
            <a:chOff x="1730693" y="1925054"/>
            <a:chExt cx="8730614" cy="3436195"/>
          </a:xfrm>
        </p:grpSpPr>
        <p:grpSp>
          <p:nvGrpSpPr>
            <p:cNvPr id="3" name="91462050-3d12-4134-87d2-74b8e778a4d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730693" y="1925054"/>
              <a:ext cx="8730614" cy="3436195"/>
              <a:chOff x="1192696" y="1700808"/>
              <a:chExt cx="9816661" cy="3863641"/>
            </a:xfrm>
          </p:grpSpPr>
          <p:sp>
            <p:nvSpPr>
              <p:cNvPr id="5" name="îṧlîḋê"/>
              <p:cNvSpPr/>
              <p:nvPr/>
            </p:nvSpPr>
            <p:spPr>
              <a:xfrm>
                <a:off x="8997845" y="1700808"/>
                <a:ext cx="2001459" cy="1931820"/>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îsḻiḋé"/>
              <p:cNvSpPr/>
              <p:nvPr/>
            </p:nvSpPr>
            <p:spPr>
              <a:xfrm flipV="1">
                <a:off x="8997845" y="3632628"/>
                <a:ext cx="2001459" cy="1931820"/>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ï$lîḑê"/>
              <p:cNvSpPr txBox="1"/>
              <p:nvPr/>
            </p:nvSpPr>
            <p:spPr bwMode="auto">
              <a:xfrm>
                <a:off x="9770948" y="4560042"/>
                <a:ext cx="455253" cy="492443"/>
              </a:xfrm>
              <a:prstGeom prst="rect">
                <a:avLst/>
              </a:prstGeom>
              <a:noFill/>
              <a:ln w="9525">
                <a:noFill/>
                <a:miter lim="800000"/>
              </a:ln>
            </p:spPr>
            <p:txBody>
              <a:bodyPr wrap="none" lIns="0" tIns="0" rIns="0" bIns="0" anchor="t" anchorCtr="0">
                <a:normAutofit fontScale="92500" lnSpcReduction="10000"/>
                <a:scene3d>
                  <a:camera prst="orthographicFront"/>
                  <a:lightRig rig="threePt" dir="t"/>
                </a:scene3d>
                <a:sp3d>
                  <a:bevelT w="0" h="0"/>
                </a:sp3d>
              </a:bodyPr>
              <a:lstStyle/>
              <a:p>
                <a:pPr marL="0" lvl="1" algn="ctr"/>
                <a:r>
                  <a:rPr lang="en-US" altLang="ko-KR" sz="3200" b="1" dirty="0">
                    <a:solidFill>
                      <a:srgbClr val="CA424C"/>
                    </a:solidFill>
                  </a:rPr>
                  <a:t>04</a:t>
                </a:r>
              </a:p>
            </p:txBody>
          </p:sp>
          <p:sp>
            <p:nvSpPr>
              <p:cNvPr id="8" name="iš1ïḓé"/>
              <p:cNvSpPr/>
              <p:nvPr/>
            </p:nvSpPr>
            <p:spPr>
              <a:xfrm>
                <a:off x="3800461" y="1700808"/>
                <a:ext cx="2001459" cy="1931819"/>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íṣľïḍe"/>
              <p:cNvSpPr/>
              <p:nvPr/>
            </p:nvSpPr>
            <p:spPr>
              <a:xfrm flipV="1">
                <a:off x="3794413" y="3632629"/>
                <a:ext cx="2001459" cy="1931819"/>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ïSḻîḑê"/>
              <p:cNvSpPr txBox="1"/>
              <p:nvPr/>
            </p:nvSpPr>
            <p:spPr bwMode="auto">
              <a:xfrm>
                <a:off x="4567516" y="4581128"/>
                <a:ext cx="455253" cy="492443"/>
              </a:xfrm>
              <a:prstGeom prst="rect">
                <a:avLst/>
              </a:prstGeom>
              <a:noFill/>
              <a:ln w="9525">
                <a:noFill/>
                <a:miter lim="800000"/>
              </a:ln>
            </p:spPr>
            <p:txBody>
              <a:bodyPr wrap="none" lIns="0" tIns="0" rIns="0" bIns="0" anchor="t" anchorCtr="0">
                <a:normAutofit fontScale="92500" lnSpcReduction="10000"/>
                <a:scene3d>
                  <a:camera prst="orthographicFront"/>
                  <a:lightRig rig="threePt" dir="t"/>
                </a:scene3d>
                <a:sp3d>
                  <a:bevelT w="0" h="0"/>
                </a:sp3d>
              </a:bodyPr>
              <a:lstStyle/>
              <a:p>
                <a:pPr marL="0" lvl="1" algn="ctr"/>
                <a:r>
                  <a:rPr lang="en-US" altLang="ko-KR" sz="3200" b="1" dirty="0">
                    <a:solidFill>
                      <a:srgbClr val="CA424C"/>
                    </a:solidFill>
                  </a:rPr>
                  <a:t>02</a:t>
                </a:r>
              </a:p>
            </p:txBody>
          </p:sp>
          <p:sp>
            <p:nvSpPr>
              <p:cNvPr id="11" name="ísļiḍe"/>
              <p:cNvSpPr/>
              <p:nvPr/>
            </p:nvSpPr>
            <p:spPr>
              <a:xfrm>
                <a:off x="6396129" y="1700809"/>
                <a:ext cx="2001459" cy="1931819"/>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0" anchor="t" anchorCtr="1">
                <a:normAutofit/>
              </a:bodyPr>
              <a:lstStyle/>
              <a:p>
                <a:pPr marL="0" lvl="1" algn="ctr"/>
                <a:r>
                  <a:rPr lang="en-US" altLang="ko-KR" sz="3200" b="1" dirty="0">
                    <a:solidFill>
                      <a:srgbClr val="CA424C"/>
                    </a:solidFill>
                  </a:rPr>
                  <a:t>03</a:t>
                </a:r>
              </a:p>
            </p:txBody>
          </p:sp>
          <p:sp>
            <p:nvSpPr>
              <p:cNvPr id="12" name="ïṥľîďê"/>
              <p:cNvSpPr/>
              <p:nvPr/>
            </p:nvSpPr>
            <p:spPr>
              <a:xfrm flipV="1">
                <a:off x="6392617" y="3632628"/>
                <a:ext cx="2001459" cy="1931819"/>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iṡľïḍe"/>
              <p:cNvSpPr/>
              <p:nvPr/>
            </p:nvSpPr>
            <p:spPr>
              <a:xfrm>
                <a:off x="1192696" y="1700808"/>
                <a:ext cx="2001458" cy="1931819"/>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0" anchor="t" anchorCtr="1">
                <a:normAutofit/>
              </a:bodyPr>
              <a:lstStyle/>
              <a:p>
                <a:pPr marL="0" lvl="1" algn="ctr"/>
                <a:r>
                  <a:rPr lang="en-US" altLang="ko-KR" sz="3200" b="1" dirty="0">
                    <a:solidFill>
                      <a:srgbClr val="CA424C"/>
                    </a:solidFill>
                  </a:rPr>
                  <a:t>01</a:t>
                </a:r>
              </a:p>
            </p:txBody>
          </p:sp>
          <p:sp>
            <p:nvSpPr>
              <p:cNvPr id="14" name="îšḻîḋé"/>
              <p:cNvSpPr/>
              <p:nvPr/>
            </p:nvSpPr>
            <p:spPr>
              <a:xfrm flipV="1">
                <a:off x="1192697" y="3632630"/>
                <a:ext cx="2001458" cy="1931819"/>
              </a:xfrm>
              <a:custGeom>
                <a:avLst/>
                <a:gdLst/>
                <a:ahLst/>
                <a:cxnLst/>
                <a:rect l="l" t="t" r="r" b="b"/>
                <a:pathLst>
                  <a:path w="1800200" h="1737565">
                    <a:moveTo>
                      <a:pt x="900100" y="0"/>
                    </a:moveTo>
                    <a:cubicBezTo>
                      <a:pt x="1397212" y="0"/>
                      <a:pt x="1800200" y="402988"/>
                      <a:pt x="1800200" y="900100"/>
                    </a:cubicBezTo>
                    <a:lnTo>
                      <a:pt x="1800200" y="1737565"/>
                    </a:lnTo>
                    <a:lnTo>
                      <a:pt x="0" y="1737565"/>
                    </a:lnTo>
                    <a:lnTo>
                      <a:pt x="0" y="900100"/>
                    </a:lnTo>
                    <a:cubicBezTo>
                      <a:pt x="0" y="402988"/>
                      <a:pt x="402988" y="0"/>
                      <a:pt x="900100" y="0"/>
                    </a:cubicBezTo>
                    <a:close/>
                  </a:path>
                </a:pathLst>
              </a:cu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5" name="išlïḑe"/>
              <p:cNvGrpSpPr/>
              <p:nvPr/>
            </p:nvGrpSpPr>
            <p:grpSpPr>
              <a:xfrm>
                <a:off x="1192697" y="3906301"/>
                <a:ext cx="2001458" cy="1222713"/>
                <a:chOff x="1192697" y="3906301"/>
                <a:chExt cx="2001458" cy="1222713"/>
              </a:xfrm>
            </p:grpSpPr>
            <p:sp>
              <p:nvSpPr>
                <p:cNvPr id="25" name="îṧļîḍè"/>
                <p:cNvSpPr txBox="1"/>
                <p:nvPr/>
              </p:nvSpPr>
              <p:spPr bwMode="auto">
                <a:xfrm>
                  <a:off x="1192699" y="3906301"/>
                  <a:ext cx="2001456" cy="488057"/>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2135" b="1" dirty="0">
                      <a:solidFill>
                        <a:schemeClr val="bg1"/>
                      </a:solidFill>
                      <a:ea typeface="微软雅黑" panose="020B0503020204020204" pitchFamily="34" charset="-122"/>
                    </a:rPr>
                    <a:t>标题文本预设</a:t>
                  </a:r>
                </a:p>
              </p:txBody>
            </p:sp>
            <p:sp>
              <p:nvSpPr>
                <p:cNvPr id="26" name="ï$ļíḋé"/>
                <p:cNvSpPr txBox="1"/>
                <p:nvPr/>
              </p:nvSpPr>
              <p:spPr bwMode="auto">
                <a:xfrm>
                  <a:off x="1192697" y="4394356"/>
                  <a:ext cx="2001458" cy="734658"/>
                </a:xfrm>
                <a:prstGeom prst="rect">
                  <a:avLst/>
                </a:prstGeom>
                <a:noFill/>
                <a:ln w="9525">
                  <a:noFill/>
                  <a:miter lim="800000"/>
                </a:ln>
              </p:spPr>
              <p:txBody>
                <a:bodyPr wrap="square" lIns="144000" tIns="0" rIns="144000" bIns="0" anchor="ctr" anchorCtr="1">
                  <a:normAutofit/>
                  <a:scene3d>
                    <a:camera prst="orthographicFront"/>
                    <a:lightRig rig="threePt" dir="t"/>
                  </a:scene3d>
                  <a:sp3d>
                    <a:bevelT w="0" h="0"/>
                  </a:sp3d>
                </a:bodyPr>
                <a:lstStyle/>
                <a:p>
                  <a:pPr algn="ctr">
                    <a:lnSpc>
                      <a:spcPct val="120000"/>
                    </a:lnSpc>
                    <a:defRPr/>
                  </a:pPr>
                  <a:r>
                    <a:rPr lang="zh-CN" altLang="en-US" sz="1100" dirty="0">
                      <a:solidFill>
                        <a:schemeClr val="bg1"/>
                      </a:solidFill>
                      <a:ea typeface="微软雅黑" panose="020B0503020204020204" pitchFamily="34" charset="-122"/>
                    </a:rPr>
                    <a:t>此部分内容作为文字排版占位显示 （建议使用主题字体）</a:t>
                  </a:r>
                </a:p>
              </p:txBody>
            </p:sp>
          </p:grpSp>
          <p:grpSp>
            <p:nvGrpSpPr>
              <p:cNvPr id="16" name="iṧliḋè"/>
              <p:cNvGrpSpPr/>
              <p:nvPr/>
            </p:nvGrpSpPr>
            <p:grpSpPr>
              <a:xfrm>
                <a:off x="6392617" y="3884107"/>
                <a:ext cx="2001458" cy="1222713"/>
                <a:chOff x="1192697" y="3884107"/>
                <a:chExt cx="2001458" cy="1222713"/>
              </a:xfrm>
            </p:grpSpPr>
            <p:sp>
              <p:nvSpPr>
                <p:cNvPr id="23" name="í$1iḓé"/>
                <p:cNvSpPr txBox="1"/>
                <p:nvPr/>
              </p:nvSpPr>
              <p:spPr bwMode="auto">
                <a:xfrm>
                  <a:off x="1192699" y="3884107"/>
                  <a:ext cx="2001456" cy="488057"/>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2135" b="1" dirty="0">
                      <a:solidFill>
                        <a:schemeClr val="bg1"/>
                      </a:solidFill>
                      <a:ea typeface="微软雅黑" panose="020B0503020204020204" pitchFamily="34" charset="-122"/>
                    </a:rPr>
                    <a:t>标题文本预设</a:t>
                  </a:r>
                </a:p>
              </p:txBody>
            </p:sp>
            <p:sp>
              <p:nvSpPr>
                <p:cNvPr id="24" name="iṧ1ïḑè"/>
                <p:cNvSpPr txBox="1"/>
                <p:nvPr/>
              </p:nvSpPr>
              <p:spPr bwMode="auto">
                <a:xfrm>
                  <a:off x="1192697" y="4372162"/>
                  <a:ext cx="2001458" cy="734658"/>
                </a:xfrm>
                <a:prstGeom prst="rect">
                  <a:avLst/>
                </a:prstGeom>
                <a:noFill/>
                <a:ln w="9525">
                  <a:noFill/>
                  <a:miter lim="800000"/>
                </a:ln>
              </p:spPr>
              <p:txBody>
                <a:bodyPr wrap="square" lIns="144000" tIns="0" rIns="144000" bIns="0" anchor="ctr" anchorCtr="1">
                  <a:normAutofit/>
                  <a:scene3d>
                    <a:camera prst="orthographicFront"/>
                    <a:lightRig rig="threePt" dir="t"/>
                  </a:scene3d>
                  <a:sp3d>
                    <a:bevelT w="0" h="0"/>
                  </a:sp3d>
                </a:bodyPr>
                <a:lstStyle/>
                <a:p>
                  <a:pPr algn="ctr">
                    <a:lnSpc>
                      <a:spcPct val="120000"/>
                    </a:lnSpc>
                    <a:defRPr/>
                  </a:pPr>
                  <a:r>
                    <a:rPr lang="zh-CN" altLang="en-US" sz="1100" dirty="0">
                      <a:solidFill>
                        <a:schemeClr val="bg1"/>
                      </a:solidFill>
                      <a:ea typeface="微软雅黑" panose="020B0503020204020204" pitchFamily="34" charset="-122"/>
                    </a:rPr>
                    <a:t>此部分内容作为文字排版占位显示 （建议使用主题字体）</a:t>
                  </a:r>
                </a:p>
              </p:txBody>
            </p:sp>
          </p:grpSp>
          <p:grpSp>
            <p:nvGrpSpPr>
              <p:cNvPr id="17" name="î$ḻîdê"/>
              <p:cNvGrpSpPr/>
              <p:nvPr/>
            </p:nvGrpSpPr>
            <p:grpSpPr>
              <a:xfrm>
                <a:off x="9007899" y="2247194"/>
                <a:ext cx="2001458" cy="1222714"/>
                <a:chOff x="1192697" y="3469908"/>
                <a:chExt cx="2001458" cy="1222714"/>
              </a:xfrm>
            </p:grpSpPr>
            <p:sp>
              <p:nvSpPr>
                <p:cNvPr id="21" name="îṣ1ïḑè"/>
                <p:cNvSpPr txBox="1"/>
                <p:nvPr/>
              </p:nvSpPr>
              <p:spPr bwMode="auto">
                <a:xfrm>
                  <a:off x="1192699" y="3469908"/>
                  <a:ext cx="2001456" cy="488057"/>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2135" b="1" dirty="0">
                      <a:solidFill>
                        <a:schemeClr val="bg1"/>
                      </a:solidFill>
                      <a:ea typeface="微软雅黑" panose="020B0503020204020204" pitchFamily="34" charset="-122"/>
                    </a:rPr>
                    <a:t>标题文本预设</a:t>
                  </a:r>
                </a:p>
              </p:txBody>
            </p:sp>
            <p:sp>
              <p:nvSpPr>
                <p:cNvPr id="22" name="ïšḻîdé"/>
                <p:cNvSpPr txBox="1"/>
                <p:nvPr/>
              </p:nvSpPr>
              <p:spPr bwMode="auto">
                <a:xfrm>
                  <a:off x="1192697" y="3957964"/>
                  <a:ext cx="2001458" cy="734658"/>
                </a:xfrm>
                <a:prstGeom prst="rect">
                  <a:avLst/>
                </a:prstGeom>
                <a:noFill/>
                <a:ln w="9525">
                  <a:noFill/>
                  <a:miter lim="800000"/>
                </a:ln>
              </p:spPr>
              <p:txBody>
                <a:bodyPr wrap="square" lIns="144000" tIns="0" rIns="144000" bIns="0" anchor="ctr" anchorCtr="1">
                  <a:normAutofit/>
                  <a:scene3d>
                    <a:camera prst="orthographicFront"/>
                    <a:lightRig rig="threePt" dir="t"/>
                  </a:scene3d>
                  <a:sp3d>
                    <a:bevelT w="0" h="0"/>
                  </a:sp3d>
                </a:bodyPr>
                <a:lstStyle/>
                <a:p>
                  <a:pPr algn="ctr">
                    <a:lnSpc>
                      <a:spcPct val="120000"/>
                    </a:lnSpc>
                    <a:defRPr/>
                  </a:pPr>
                  <a:r>
                    <a:rPr lang="zh-CN" altLang="en-US" sz="1100" dirty="0">
                      <a:solidFill>
                        <a:schemeClr val="bg1"/>
                      </a:solidFill>
                      <a:ea typeface="微软雅黑" panose="020B0503020204020204" pitchFamily="34" charset="-122"/>
                    </a:rPr>
                    <a:t>此部分内容作为文字排版占位显示 （建议使用主题字体）</a:t>
                  </a:r>
                </a:p>
              </p:txBody>
            </p:sp>
          </p:grpSp>
          <p:grpSp>
            <p:nvGrpSpPr>
              <p:cNvPr id="18" name="îš1îḑé"/>
              <p:cNvGrpSpPr/>
              <p:nvPr/>
            </p:nvGrpSpPr>
            <p:grpSpPr>
              <a:xfrm>
                <a:off x="3800461" y="2247194"/>
                <a:ext cx="2001458" cy="1222714"/>
                <a:chOff x="1192697" y="3469908"/>
                <a:chExt cx="2001458" cy="1222714"/>
              </a:xfrm>
            </p:grpSpPr>
            <p:sp>
              <p:nvSpPr>
                <p:cNvPr id="19" name="îS1iḍé"/>
                <p:cNvSpPr txBox="1"/>
                <p:nvPr/>
              </p:nvSpPr>
              <p:spPr bwMode="auto">
                <a:xfrm>
                  <a:off x="1192699" y="3469908"/>
                  <a:ext cx="2001456" cy="488057"/>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2135" b="1" dirty="0">
                      <a:solidFill>
                        <a:schemeClr val="bg1"/>
                      </a:solidFill>
                      <a:ea typeface="微软雅黑" panose="020B0503020204020204" pitchFamily="34" charset="-122"/>
                    </a:rPr>
                    <a:t>标题文本预设</a:t>
                  </a:r>
                </a:p>
              </p:txBody>
            </p:sp>
            <p:sp>
              <p:nvSpPr>
                <p:cNvPr id="20" name="îśľïḑé"/>
                <p:cNvSpPr txBox="1"/>
                <p:nvPr/>
              </p:nvSpPr>
              <p:spPr bwMode="auto">
                <a:xfrm>
                  <a:off x="1192697" y="3957964"/>
                  <a:ext cx="2001458" cy="734658"/>
                </a:xfrm>
                <a:prstGeom prst="rect">
                  <a:avLst/>
                </a:prstGeom>
                <a:noFill/>
                <a:ln w="9525">
                  <a:noFill/>
                  <a:miter lim="800000"/>
                </a:ln>
              </p:spPr>
              <p:txBody>
                <a:bodyPr wrap="square" lIns="144000" tIns="0" rIns="144000" bIns="0" anchor="ctr" anchorCtr="1">
                  <a:normAutofit/>
                  <a:scene3d>
                    <a:camera prst="orthographicFront"/>
                    <a:lightRig rig="threePt" dir="t"/>
                  </a:scene3d>
                  <a:sp3d>
                    <a:bevelT w="0" h="0"/>
                  </a:sp3d>
                </a:bodyPr>
                <a:lstStyle/>
                <a:p>
                  <a:pPr algn="ctr">
                    <a:lnSpc>
                      <a:spcPct val="120000"/>
                    </a:lnSpc>
                    <a:defRPr/>
                  </a:pPr>
                  <a:r>
                    <a:rPr lang="zh-CN" altLang="en-US" sz="1100" dirty="0">
                      <a:solidFill>
                        <a:schemeClr val="bg1"/>
                      </a:solidFill>
                      <a:ea typeface="微软雅黑" panose="020B0503020204020204" pitchFamily="34" charset="-122"/>
                    </a:rPr>
                    <a:t>此部分内容作为文字排版占位显示 （建议使用主题字体）</a:t>
                  </a:r>
                </a:p>
              </p:txBody>
            </p:sp>
          </p:grpSp>
        </p:grpSp>
        <p:pic>
          <p:nvPicPr>
            <p:cNvPr id="2" name="图片 1"/>
            <p:cNvPicPr>
              <a:picLocks noChangeAspect="1"/>
            </p:cNvPicPr>
            <p:nvPr/>
          </p:nvPicPr>
          <p:blipFill>
            <a:blip r:embed="rId4" cstate="email"/>
            <a:stretch>
              <a:fillRect/>
            </a:stretch>
          </p:blipFill>
          <p:spPr>
            <a:xfrm>
              <a:off x="1906088" y="2793575"/>
              <a:ext cx="1440000" cy="647516"/>
            </a:xfrm>
            <a:prstGeom prst="rect">
              <a:avLst/>
            </a:prstGeom>
          </p:spPr>
        </p:pic>
        <p:pic>
          <p:nvPicPr>
            <p:cNvPr id="31" name="图片 30"/>
            <p:cNvPicPr>
              <a:picLocks noChangeAspect="1"/>
            </p:cNvPicPr>
            <p:nvPr/>
          </p:nvPicPr>
          <p:blipFill>
            <a:blip r:embed="rId4" cstate="email"/>
            <a:stretch>
              <a:fillRect/>
            </a:stretch>
          </p:blipFill>
          <p:spPr>
            <a:xfrm>
              <a:off x="4195330" y="3748594"/>
              <a:ext cx="1440000" cy="647516"/>
            </a:xfrm>
            <a:prstGeom prst="rect">
              <a:avLst/>
            </a:prstGeom>
          </p:spPr>
        </p:pic>
        <p:pic>
          <p:nvPicPr>
            <p:cNvPr id="32" name="图片 31"/>
            <p:cNvPicPr>
              <a:picLocks noChangeAspect="1"/>
            </p:cNvPicPr>
            <p:nvPr/>
          </p:nvPicPr>
          <p:blipFill>
            <a:blip r:embed="rId4" cstate="email"/>
            <a:stretch>
              <a:fillRect/>
            </a:stretch>
          </p:blipFill>
          <p:spPr>
            <a:xfrm>
              <a:off x="6531160" y="2870652"/>
              <a:ext cx="1440000" cy="647516"/>
            </a:xfrm>
            <a:prstGeom prst="rect">
              <a:avLst/>
            </a:prstGeom>
          </p:spPr>
        </p:pic>
        <p:pic>
          <p:nvPicPr>
            <p:cNvPr id="33" name="图片 32"/>
            <p:cNvPicPr>
              <a:picLocks noChangeAspect="1"/>
            </p:cNvPicPr>
            <p:nvPr/>
          </p:nvPicPr>
          <p:blipFill>
            <a:blip r:embed="rId4" cstate="email"/>
            <a:stretch>
              <a:fillRect/>
            </a:stretch>
          </p:blipFill>
          <p:spPr>
            <a:xfrm>
              <a:off x="8851291" y="3787868"/>
              <a:ext cx="1440000" cy="647516"/>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Horizont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妇女节节日影响</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2177142" y="1631223"/>
            <a:ext cx="7837715" cy="4688134"/>
            <a:chOff x="2177142" y="1631223"/>
            <a:chExt cx="7837715" cy="4688134"/>
          </a:xfrm>
        </p:grpSpPr>
        <p:grpSp>
          <p:nvGrpSpPr>
            <p:cNvPr id="5" name="3e3de079-cd0f-4cdc-a82a-9db05a2efd3c"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177142" y="1631223"/>
              <a:ext cx="7837715" cy="4688134"/>
              <a:chOff x="1750876" y="1340756"/>
              <a:chExt cx="7697456" cy="4604238"/>
            </a:xfrm>
          </p:grpSpPr>
          <p:sp>
            <p:nvSpPr>
              <p:cNvPr id="9" name="îṥḷïďê"/>
              <p:cNvSpPr/>
              <p:nvPr/>
            </p:nvSpPr>
            <p:spPr>
              <a:xfrm>
                <a:off x="4830420" y="2250127"/>
                <a:ext cx="2537276" cy="2537272"/>
              </a:xfrm>
              <a:prstGeom prst="ellipse">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íSḻîḓè"/>
              <p:cNvSpPr/>
              <p:nvPr/>
            </p:nvSpPr>
            <p:spPr>
              <a:xfrm>
                <a:off x="3359626" y="4053870"/>
                <a:ext cx="1649280" cy="1649279"/>
              </a:xfrm>
              <a:prstGeom prst="ellipse">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śļíḍè"/>
              <p:cNvSpPr/>
              <p:nvPr/>
            </p:nvSpPr>
            <p:spPr>
              <a:xfrm>
                <a:off x="7624279" y="2770672"/>
                <a:ext cx="1824053" cy="1824051"/>
              </a:xfrm>
              <a:prstGeom prst="ellipse">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iS1ïdè"/>
              <p:cNvSpPr/>
              <p:nvPr/>
            </p:nvSpPr>
            <p:spPr>
              <a:xfrm>
                <a:off x="6836670" y="4510966"/>
                <a:ext cx="1434029" cy="1434028"/>
              </a:xfrm>
              <a:prstGeom prst="ellipse">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íşlïḋe"/>
              <p:cNvSpPr/>
              <p:nvPr/>
            </p:nvSpPr>
            <p:spPr>
              <a:xfrm>
                <a:off x="6907263" y="1340756"/>
                <a:ext cx="1434029" cy="1434028"/>
              </a:xfrm>
              <a:prstGeom prst="ellipse">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iṧľîḑé"/>
              <p:cNvSpPr/>
              <p:nvPr/>
            </p:nvSpPr>
            <p:spPr>
              <a:xfrm>
                <a:off x="1750876" y="3955697"/>
                <a:ext cx="1434029" cy="1434028"/>
              </a:xfrm>
              <a:prstGeom prst="ellipse">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ïṡļiďè"/>
              <p:cNvSpPr/>
              <p:nvPr/>
            </p:nvSpPr>
            <p:spPr>
              <a:xfrm>
                <a:off x="2926349" y="2131645"/>
                <a:ext cx="1824053" cy="1824051"/>
              </a:xfrm>
              <a:prstGeom prst="ellipse">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îṧľiḍe"/>
              <p:cNvGrpSpPr/>
              <p:nvPr/>
            </p:nvGrpSpPr>
            <p:grpSpPr>
              <a:xfrm>
                <a:off x="3127415" y="2628172"/>
                <a:ext cx="1421920" cy="830997"/>
                <a:chOff x="3142737" y="2567412"/>
                <a:chExt cx="1421920" cy="830997"/>
              </a:xfrm>
            </p:grpSpPr>
            <p:sp>
              <p:nvSpPr>
                <p:cNvPr id="26" name="ïsḻîḍè"/>
                <p:cNvSpPr/>
                <p:nvPr/>
              </p:nvSpPr>
              <p:spPr>
                <a:xfrm>
                  <a:off x="3142737" y="2782856"/>
                  <a:ext cx="1421920" cy="615553"/>
                </a:xfrm>
                <a:prstGeom prst="rect">
                  <a:avLst/>
                </a:prstGeom>
              </p:spPr>
              <p:txBody>
                <a:bodyPr wrap="square" lIns="0" tIns="0" rIns="0" bIns="0">
                  <a:normAutofit/>
                </a:bodyPr>
                <a:lstStyle/>
                <a:p>
                  <a:pPr algn="ctr">
                    <a:lnSpc>
                      <a:spcPct val="120000"/>
                    </a:lnSpc>
                  </a:pPr>
                  <a:r>
                    <a:rPr lang="zh-CN" altLang="en-US" sz="1000" dirty="0">
                      <a:solidFill>
                        <a:srgbClr val="FFFFFF"/>
                      </a:solidFill>
                      <a:ea typeface="微软雅黑" panose="020B0503020204020204" pitchFamily="34" charset="-122"/>
                    </a:rPr>
                    <a:t>此部分内容作为文字排版占位显示</a:t>
                  </a:r>
                  <a:br>
                    <a:rPr lang="zh-CN" altLang="en-US" sz="1000" dirty="0">
                      <a:solidFill>
                        <a:srgbClr val="FFFFFF"/>
                      </a:solidFill>
                      <a:ea typeface="微软雅黑" panose="020B0503020204020204" pitchFamily="34" charset="-122"/>
                    </a:rPr>
                  </a:br>
                  <a:r>
                    <a:rPr lang="zh-CN" altLang="en-US" sz="1000" dirty="0">
                      <a:solidFill>
                        <a:srgbClr val="FFFFFF"/>
                      </a:solidFill>
                      <a:ea typeface="微软雅黑" panose="020B0503020204020204" pitchFamily="34" charset="-122"/>
                    </a:rPr>
                    <a:t>（建议使用主题字体）</a:t>
                  </a:r>
                </a:p>
              </p:txBody>
            </p:sp>
            <p:sp>
              <p:nvSpPr>
                <p:cNvPr id="27" name="íŝľiḍê"/>
                <p:cNvSpPr/>
                <p:nvPr/>
              </p:nvSpPr>
              <p:spPr>
                <a:xfrm>
                  <a:off x="3142737" y="2567412"/>
                  <a:ext cx="1421920" cy="215444"/>
                </a:xfrm>
                <a:prstGeom prst="rect">
                  <a:avLst/>
                </a:prstGeom>
              </p:spPr>
              <p:txBody>
                <a:bodyPr wrap="none" lIns="0" tIns="0" rIns="0" bIns="0">
                  <a:normAutofit/>
                </a:bodyPr>
                <a:lstStyle/>
                <a:p>
                  <a:pPr algn="ctr"/>
                  <a:r>
                    <a:rPr lang="zh-CN" altLang="en-US" sz="1400" b="1" dirty="0">
                      <a:solidFill>
                        <a:srgbClr val="FFFFFF"/>
                      </a:solidFill>
                      <a:ea typeface="微软雅黑" panose="020B0503020204020204" pitchFamily="34" charset="-122"/>
                    </a:rPr>
                    <a:t>标题文本预设</a:t>
                  </a:r>
                </a:p>
              </p:txBody>
            </p:sp>
          </p:grpSp>
          <p:grpSp>
            <p:nvGrpSpPr>
              <p:cNvPr id="17" name="ísľiďê"/>
              <p:cNvGrpSpPr/>
              <p:nvPr/>
            </p:nvGrpSpPr>
            <p:grpSpPr>
              <a:xfrm>
                <a:off x="5031719" y="3103264"/>
                <a:ext cx="2134678" cy="830997"/>
                <a:chOff x="3142737" y="2567412"/>
                <a:chExt cx="1421920" cy="830997"/>
              </a:xfrm>
            </p:grpSpPr>
            <p:sp>
              <p:nvSpPr>
                <p:cNvPr id="24" name="îṥḷïḓé"/>
                <p:cNvSpPr/>
                <p:nvPr/>
              </p:nvSpPr>
              <p:spPr>
                <a:xfrm>
                  <a:off x="3142737" y="2782856"/>
                  <a:ext cx="1421920" cy="615553"/>
                </a:xfrm>
                <a:prstGeom prst="rect">
                  <a:avLst/>
                </a:prstGeom>
              </p:spPr>
              <p:txBody>
                <a:bodyPr wrap="square" lIns="0" tIns="0" rIns="0" bIns="0">
                  <a:normAutofit/>
                </a:bodyPr>
                <a:lstStyle/>
                <a:p>
                  <a:pPr algn="ctr">
                    <a:lnSpc>
                      <a:spcPct val="120000"/>
                    </a:lnSpc>
                  </a:pPr>
                  <a:r>
                    <a:rPr lang="zh-CN" altLang="en-US" sz="1000" dirty="0">
                      <a:solidFill>
                        <a:srgbClr val="FFFFFF"/>
                      </a:solidFill>
                      <a:ea typeface="微软雅黑" panose="020B0503020204020204" pitchFamily="34" charset="-122"/>
                    </a:rPr>
                    <a:t>此部分内容作为文字排版占位显示</a:t>
                  </a:r>
                  <a:br>
                    <a:rPr lang="zh-CN" altLang="en-US" sz="1000" dirty="0">
                      <a:solidFill>
                        <a:srgbClr val="FFFFFF"/>
                      </a:solidFill>
                      <a:ea typeface="微软雅黑" panose="020B0503020204020204" pitchFamily="34" charset="-122"/>
                    </a:rPr>
                  </a:br>
                  <a:r>
                    <a:rPr lang="zh-CN" altLang="en-US" sz="1000" dirty="0">
                      <a:solidFill>
                        <a:srgbClr val="FFFFFF"/>
                      </a:solidFill>
                      <a:ea typeface="微软雅黑" panose="020B0503020204020204" pitchFamily="34" charset="-122"/>
                    </a:rPr>
                    <a:t>（建议使用主题字体）</a:t>
                  </a:r>
                </a:p>
              </p:txBody>
            </p:sp>
            <p:sp>
              <p:nvSpPr>
                <p:cNvPr id="25" name="íṥľïḍé"/>
                <p:cNvSpPr/>
                <p:nvPr/>
              </p:nvSpPr>
              <p:spPr>
                <a:xfrm>
                  <a:off x="3142737" y="2567412"/>
                  <a:ext cx="1421920" cy="215444"/>
                </a:xfrm>
                <a:prstGeom prst="rect">
                  <a:avLst/>
                </a:prstGeom>
              </p:spPr>
              <p:txBody>
                <a:bodyPr wrap="none" lIns="0" tIns="0" rIns="0" bIns="0">
                  <a:normAutofit/>
                </a:bodyPr>
                <a:lstStyle/>
                <a:p>
                  <a:pPr algn="ctr"/>
                  <a:r>
                    <a:rPr lang="zh-CN" altLang="en-US" sz="1400" b="1" dirty="0">
                      <a:solidFill>
                        <a:srgbClr val="FFFFFF"/>
                      </a:solidFill>
                      <a:ea typeface="微软雅黑" panose="020B0503020204020204" pitchFamily="34" charset="-122"/>
                    </a:rPr>
                    <a:t>标题文本预设</a:t>
                  </a:r>
                </a:p>
              </p:txBody>
            </p:sp>
          </p:grpSp>
          <p:grpSp>
            <p:nvGrpSpPr>
              <p:cNvPr id="18" name="îṥ1iḋé"/>
              <p:cNvGrpSpPr/>
              <p:nvPr/>
            </p:nvGrpSpPr>
            <p:grpSpPr>
              <a:xfrm>
                <a:off x="7865273" y="3259086"/>
                <a:ext cx="1421920" cy="830997"/>
                <a:chOff x="3142737" y="2567412"/>
                <a:chExt cx="1421920" cy="830997"/>
              </a:xfrm>
            </p:grpSpPr>
            <p:sp>
              <p:nvSpPr>
                <p:cNvPr id="22" name="ïşļïḓè"/>
                <p:cNvSpPr/>
                <p:nvPr/>
              </p:nvSpPr>
              <p:spPr>
                <a:xfrm>
                  <a:off x="3142737" y="2782856"/>
                  <a:ext cx="1421920" cy="615553"/>
                </a:xfrm>
                <a:prstGeom prst="rect">
                  <a:avLst/>
                </a:prstGeom>
              </p:spPr>
              <p:txBody>
                <a:bodyPr wrap="square" lIns="0" tIns="0" rIns="0" bIns="0">
                  <a:normAutofit/>
                </a:bodyPr>
                <a:lstStyle/>
                <a:p>
                  <a:pPr algn="ctr">
                    <a:lnSpc>
                      <a:spcPct val="120000"/>
                    </a:lnSpc>
                  </a:pPr>
                  <a:r>
                    <a:rPr lang="zh-CN" altLang="en-US" sz="1000" dirty="0">
                      <a:solidFill>
                        <a:srgbClr val="FFFFFF"/>
                      </a:solidFill>
                      <a:ea typeface="微软雅黑" panose="020B0503020204020204" pitchFamily="34" charset="-122"/>
                    </a:rPr>
                    <a:t>此部分内容作为文字排版占位显示</a:t>
                  </a:r>
                  <a:br>
                    <a:rPr lang="zh-CN" altLang="en-US" sz="1000" dirty="0">
                      <a:solidFill>
                        <a:srgbClr val="FFFFFF"/>
                      </a:solidFill>
                      <a:ea typeface="微软雅黑" panose="020B0503020204020204" pitchFamily="34" charset="-122"/>
                    </a:rPr>
                  </a:br>
                  <a:r>
                    <a:rPr lang="zh-CN" altLang="en-US" sz="1000" dirty="0">
                      <a:solidFill>
                        <a:srgbClr val="FFFFFF"/>
                      </a:solidFill>
                      <a:ea typeface="微软雅黑" panose="020B0503020204020204" pitchFamily="34" charset="-122"/>
                    </a:rPr>
                    <a:t>（建议使用主题字体）</a:t>
                  </a:r>
                </a:p>
              </p:txBody>
            </p:sp>
            <p:sp>
              <p:nvSpPr>
                <p:cNvPr id="23" name="isḷíḓê"/>
                <p:cNvSpPr/>
                <p:nvPr/>
              </p:nvSpPr>
              <p:spPr>
                <a:xfrm>
                  <a:off x="3142737" y="2567412"/>
                  <a:ext cx="1421920" cy="215444"/>
                </a:xfrm>
                <a:prstGeom prst="rect">
                  <a:avLst/>
                </a:prstGeom>
              </p:spPr>
              <p:txBody>
                <a:bodyPr wrap="none" lIns="0" tIns="0" rIns="0" bIns="0">
                  <a:normAutofit/>
                </a:bodyPr>
                <a:lstStyle/>
                <a:p>
                  <a:pPr algn="ctr"/>
                  <a:r>
                    <a:rPr lang="zh-CN" altLang="en-US" sz="1400" b="1" dirty="0">
                      <a:solidFill>
                        <a:srgbClr val="FFFFFF"/>
                      </a:solidFill>
                      <a:ea typeface="微软雅黑" panose="020B0503020204020204" pitchFamily="34" charset="-122"/>
                    </a:rPr>
                    <a:t>标题文本预设</a:t>
                  </a:r>
                </a:p>
              </p:txBody>
            </p:sp>
          </p:grpSp>
          <p:grpSp>
            <p:nvGrpSpPr>
              <p:cNvPr id="19" name="i$ḻîḑé"/>
              <p:cNvGrpSpPr/>
              <p:nvPr/>
            </p:nvGrpSpPr>
            <p:grpSpPr>
              <a:xfrm>
                <a:off x="1756930" y="4290191"/>
                <a:ext cx="1421920" cy="830997"/>
                <a:chOff x="3142737" y="2567412"/>
                <a:chExt cx="1421920" cy="830997"/>
              </a:xfrm>
            </p:grpSpPr>
            <p:sp>
              <p:nvSpPr>
                <p:cNvPr id="20" name="ïšļîḋe"/>
                <p:cNvSpPr/>
                <p:nvPr/>
              </p:nvSpPr>
              <p:spPr>
                <a:xfrm>
                  <a:off x="3142737" y="2782856"/>
                  <a:ext cx="1421920" cy="615553"/>
                </a:xfrm>
                <a:prstGeom prst="rect">
                  <a:avLst/>
                </a:prstGeom>
              </p:spPr>
              <p:txBody>
                <a:bodyPr wrap="square" lIns="0" tIns="0" rIns="0" bIns="0">
                  <a:normAutofit/>
                </a:bodyPr>
                <a:lstStyle/>
                <a:p>
                  <a:pPr algn="ctr">
                    <a:lnSpc>
                      <a:spcPct val="120000"/>
                    </a:lnSpc>
                  </a:pPr>
                  <a:r>
                    <a:rPr lang="zh-CN" altLang="en-US" sz="1000" dirty="0">
                      <a:solidFill>
                        <a:sysClr val="windowText" lastClr="000000"/>
                      </a:solidFill>
                      <a:ea typeface="微软雅黑" panose="020B0503020204020204" pitchFamily="34" charset="-122"/>
                    </a:rPr>
                    <a:t>此部分内容作为文字排版占位显示。</a:t>
                  </a:r>
                </a:p>
              </p:txBody>
            </p:sp>
            <p:sp>
              <p:nvSpPr>
                <p:cNvPr id="21" name="iṧḷîḑé"/>
                <p:cNvSpPr/>
                <p:nvPr/>
              </p:nvSpPr>
              <p:spPr>
                <a:xfrm>
                  <a:off x="3142737" y="2567412"/>
                  <a:ext cx="1421920" cy="215444"/>
                </a:xfrm>
                <a:prstGeom prst="rect">
                  <a:avLst/>
                </a:prstGeom>
              </p:spPr>
              <p:txBody>
                <a:bodyPr wrap="none" lIns="0" tIns="0" rIns="0" bIns="0">
                  <a:normAutofit/>
                </a:bodyPr>
                <a:lstStyle/>
                <a:p>
                  <a:pPr algn="ctr"/>
                  <a:r>
                    <a:rPr lang="zh-CN" altLang="en-US" sz="1400" b="1" dirty="0">
                      <a:solidFill>
                        <a:sysClr val="windowText" lastClr="000000"/>
                      </a:solidFill>
                      <a:ea typeface="微软雅黑" panose="020B0503020204020204" pitchFamily="34" charset="-122"/>
                    </a:rPr>
                    <a:t>标题文本预设</a:t>
                  </a:r>
                </a:p>
              </p:txBody>
            </p:sp>
          </p:grpSp>
        </p:grpSp>
        <p:pic>
          <p:nvPicPr>
            <p:cNvPr id="2" name="图片 1"/>
            <p:cNvPicPr>
              <a:picLocks noChangeAspect="1"/>
            </p:cNvPicPr>
            <p:nvPr/>
          </p:nvPicPr>
          <p:blipFill>
            <a:blip r:embed="rId4" cstate="email"/>
            <a:stretch>
              <a:fillRect/>
            </a:stretch>
          </p:blipFill>
          <p:spPr>
            <a:xfrm>
              <a:off x="4036156" y="4671892"/>
              <a:ext cx="1187692" cy="1187692"/>
            </a:xfrm>
            <a:prstGeom prst="rect">
              <a:avLst/>
            </a:prstGeom>
          </p:spPr>
        </p:pic>
        <p:pic>
          <p:nvPicPr>
            <p:cNvPr id="28" name="图片 27"/>
            <p:cNvPicPr>
              <a:picLocks noChangeAspect="1"/>
            </p:cNvPicPr>
            <p:nvPr/>
          </p:nvPicPr>
          <p:blipFill>
            <a:blip r:embed="rId5" cstate="email"/>
            <a:stretch>
              <a:fillRect/>
            </a:stretch>
          </p:blipFill>
          <p:spPr>
            <a:xfrm>
              <a:off x="7504201" y="5097040"/>
              <a:ext cx="1162970" cy="1073511"/>
            </a:xfrm>
            <a:prstGeom prst="rect">
              <a:avLst/>
            </a:prstGeom>
          </p:spPr>
        </p:pic>
        <p:pic>
          <p:nvPicPr>
            <p:cNvPr id="29" name="图片 28"/>
            <p:cNvPicPr>
              <a:picLocks noChangeAspect="1"/>
            </p:cNvPicPr>
            <p:nvPr/>
          </p:nvPicPr>
          <p:blipFill>
            <a:blip r:embed="rId6" cstate="email"/>
            <a:stretch>
              <a:fillRect/>
            </a:stretch>
          </p:blipFill>
          <p:spPr>
            <a:xfrm>
              <a:off x="7841141" y="1793805"/>
              <a:ext cx="632847" cy="1113541"/>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妇女节节日影响</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3" name="işlíḋé"/>
          <p:cNvGrpSpPr/>
          <p:nvPr/>
        </p:nvGrpSpPr>
        <p:grpSpPr>
          <a:xfrm>
            <a:off x="1869444" y="2568293"/>
            <a:ext cx="8453109" cy="2139516"/>
            <a:chOff x="1307468" y="2624665"/>
            <a:chExt cx="9613068" cy="2139516"/>
          </a:xfrm>
        </p:grpSpPr>
        <p:grpSp>
          <p:nvGrpSpPr>
            <p:cNvPr id="5" name="íṥľídé"/>
            <p:cNvGrpSpPr/>
            <p:nvPr/>
          </p:nvGrpSpPr>
          <p:grpSpPr>
            <a:xfrm>
              <a:off x="8170814" y="2624665"/>
              <a:ext cx="2749722" cy="2139516"/>
              <a:chOff x="8170814" y="1912116"/>
              <a:chExt cx="2749722" cy="2139516"/>
            </a:xfrm>
          </p:grpSpPr>
          <p:grpSp>
            <p:nvGrpSpPr>
              <p:cNvPr id="15" name="iśḻîḓe"/>
              <p:cNvGrpSpPr/>
              <p:nvPr/>
            </p:nvGrpSpPr>
            <p:grpSpPr>
              <a:xfrm>
                <a:off x="8170814" y="1912116"/>
                <a:ext cx="2611177" cy="2139516"/>
                <a:chOff x="1193500" y="1491637"/>
                <a:chExt cx="3761195" cy="2139516"/>
              </a:xfrm>
            </p:grpSpPr>
            <p:grpSp>
              <p:nvGrpSpPr>
                <p:cNvPr id="17" name="îṥ1iḋé"/>
                <p:cNvGrpSpPr/>
                <p:nvPr/>
              </p:nvGrpSpPr>
              <p:grpSpPr>
                <a:xfrm>
                  <a:off x="1193500" y="1491637"/>
                  <a:ext cx="3761195" cy="815608"/>
                  <a:chOff x="1317257" y="1824875"/>
                  <a:chExt cx="3761195" cy="815608"/>
                </a:xfrm>
              </p:grpSpPr>
              <p:sp>
                <p:nvSpPr>
                  <p:cNvPr id="21" name="íṧľïḓê"/>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400" dirty="0">
                        <a:ea typeface="微软雅黑" panose="020B0503020204020204" pitchFamily="34" charset="-122"/>
                      </a:rPr>
                      <a:t>此部分内容作为文字排版占位显示（建议使用主题字体）</a:t>
                    </a:r>
                  </a:p>
                </p:txBody>
              </p:sp>
              <p:sp>
                <p:nvSpPr>
                  <p:cNvPr id="22" name="ïSļïdè"/>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rgbClr val="CA424C"/>
                        </a:solidFill>
                        <a:ea typeface="微软雅黑" panose="020B0503020204020204" pitchFamily="34" charset="-122"/>
                      </a:rPr>
                      <a:t>标题文本预设</a:t>
                    </a:r>
                  </a:p>
                </p:txBody>
              </p:sp>
            </p:grpSp>
            <p:grpSp>
              <p:nvGrpSpPr>
                <p:cNvPr id="18" name="ïṥlïḋé"/>
                <p:cNvGrpSpPr/>
                <p:nvPr/>
              </p:nvGrpSpPr>
              <p:grpSpPr>
                <a:xfrm>
                  <a:off x="1193500" y="2815545"/>
                  <a:ext cx="3761195" cy="815608"/>
                  <a:chOff x="1317257" y="1824875"/>
                  <a:chExt cx="3761195" cy="815608"/>
                </a:xfrm>
              </p:grpSpPr>
              <p:sp>
                <p:nvSpPr>
                  <p:cNvPr id="19" name="ïSļïḍe"/>
                  <p:cNvSpPr txBox="1"/>
                  <p:nvPr/>
                </p:nvSpPr>
                <p:spPr>
                  <a:xfrm>
                    <a:off x="1317257" y="2132652"/>
                    <a:ext cx="3761195" cy="507831"/>
                  </a:xfrm>
                  <a:prstGeom prst="rect">
                    <a:avLst/>
                  </a:prstGeom>
                  <a:noFill/>
                </p:spPr>
                <p:txBody>
                  <a:bodyPr wrap="square" lIns="0" tIns="0" rIns="0" bIns="0">
                    <a:noAutofit/>
                  </a:bodyPr>
                  <a:lstStyle/>
                  <a:p>
                    <a:pPr algn="r">
                      <a:lnSpc>
                        <a:spcPct val="120000"/>
                      </a:lnSpc>
                    </a:pPr>
                    <a:r>
                      <a:rPr lang="zh-CN" altLang="en-US" sz="1400" dirty="0">
                        <a:ea typeface="微软雅黑" panose="020B0503020204020204" pitchFamily="34" charset="-122"/>
                      </a:rPr>
                      <a:t>此部分内容作为文字排版占位显示（建议使用主题字体）</a:t>
                    </a:r>
                  </a:p>
                </p:txBody>
              </p:sp>
              <p:sp>
                <p:nvSpPr>
                  <p:cNvPr id="20" name="íşļîdè"/>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rgbClr val="CA424C"/>
                        </a:solidFill>
                        <a:ea typeface="微软雅黑" panose="020B0503020204020204" pitchFamily="34" charset="-122"/>
                      </a:rPr>
                      <a:t>标题文本预设</a:t>
                    </a:r>
                  </a:p>
                </p:txBody>
              </p:sp>
            </p:grpSp>
          </p:grpSp>
          <p:cxnSp>
            <p:nvCxnSpPr>
              <p:cNvPr id="16" name="直接连接符 15"/>
              <p:cNvCxnSpPr/>
              <p:nvPr/>
            </p:nvCxnSpPr>
            <p:spPr>
              <a:xfrm>
                <a:off x="8472264" y="2924944"/>
                <a:ext cx="2448272" cy="0"/>
              </a:xfrm>
              <a:prstGeom prst="line">
                <a:avLst/>
              </a:prstGeom>
              <a:ln>
                <a:solidFill>
                  <a:srgbClr val="CA424C"/>
                </a:solidFill>
              </a:ln>
            </p:spPr>
            <p:style>
              <a:lnRef idx="1">
                <a:schemeClr val="accent1"/>
              </a:lnRef>
              <a:fillRef idx="0">
                <a:schemeClr val="accent1"/>
              </a:fillRef>
              <a:effectRef idx="0">
                <a:schemeClr val="accent1"/>
              </a:effectRef>
              <a:fontRef idx="minor">
                <a:schemeClr val="tx1"/>
              </a:fontRef>
            </p:style>
          </p:cxnSp>
        </p:grpSp>
        <p:grpSp>
          <p:nvGrpSpPr>
            <p:cNvPr id="6" name="íṧḻíḋe"/>
            <p:cNvGrpSpPr/>
            <p:nvPr/>
          </p:nvGrpSpPr>
          <p:grpSpPr>
            <a:xfrm>
              <a:off x="1307468" y="2624665"/>
              <a:ext cx="2713719" cy="2139516"/>
              <a:chOff x="1307468" y="1697288"/>
              <a:chExt cx="2713719" cy="2139516"/>
            </a:xfrm>
          </p:grpSpPr>
          <p:grpSp>
            <p:nvGrpSpPr>
              <p:cNvPr id="7" name="isļïḑè"/>
              <p:cNvGrpSpPr/>
              <p:nvPr/>
            </p:nvGrpSpPr>
            <p:grpSpPr>
              <a:xfrm>
                <a:off x="1410010" y="1697288"/>
                <a:ext cx="2611177" cy="2139516"/>
                <a:chOff x="1193500" y="1491637"/>
                <a:chExt cx="3761195" cy="2139516"/>
              </a:xfrm>
            </p:grpSpPr>
            <p:grpSp>
              <p:nvGrpSpPr>
                <p:cNvPr id="9" name="işḷïḑê"/>
                <p:cNvGrpSpPr/>
                <p:nvPr/>
              </p:nvGrpSpPr>
              <p:grpSpPr>
                <a:xfrm>
                  <a:off x="1193500" y="1491637"/>
                  <a:ext cx="3761195" cy="815608"/>
                  <a:chOff x="1317257" y="1824875"/>
                  <a:chExt cx="3761195" cy="815608"/>
                </a:xfrm>
              </p:grpSpPr>
              <p:sp>
                <p:nvSpPr>
                  <p:cNvPr id="13" name="işļiḓê"/>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400" dirty="0">
                        <a:ea typeface="微软雅黑" panose="020B0503020204020204" pitchFamily="34" charset="-122"/>
                      </a:rPr>
                      <a:t>此部分内容作为文字排版占位显示（建议使用主题字体）</a:t>
                    </a:r>
                  </a:p>
                </p:txBody>
              </p:sp>
              <p:sp>
                <p:nvSpPr>
                  <p:cNvPr id="14" name="ïS1idè"/>
                  <p:cNvSpPr/>
                  <p:nvPr/>
                </p:nvSpPr>
                <p:spPr>
                  <a:xfrm>
                    <a:off x="1317257" y="1824875"/>
                    <a:ext cx="3761195" cy="307777"/>
                  </a:xfrm>
                  <a:prstGeom prst="rect">
                    <a:avLst/>
                  </a:prstGeom>
                </p:spPr>
                <p:txBody>
                  <a:bodyPr wrap="none" lIns="0" tIns="0" rIns="0" bIns="0">
                    <a:normAutofit/>
                  </a:bodyPr>
                  <a:lstStyle/>
                  <a:p>
                    <a:r>
                      <a:rPr lang="zh-CN" altLang="en-US" sz="1600" b="1" dirty="0">
                        <a:solidFill>
                          <a:srgbClr val="CA424C"/>
                        </a:solidFill>
                        <a:ea typeface="微软雅黑" panose="020B0503020204020204" pitchFamily="34" charset="-122"/>
                      </a:rPr>
                      <a:t>标题文本预设</a:t>
                    </a:r>
                  </a:p>
                </p:txBody>
              </p:sp>
            </p:grpSp>
            <p:grpSp>
              <p:nvGrpSpPr>
                <p:cNvPr id="10" name="iṧ1îḍé"/>
                <p:cNvGrpSpPr/>
                <p:nvPr/>
              </p:nvGrpSpPr>
              <p:grpSpPr>
                <a:xfrm>
                  <a:off x="1193500" y="2815545"/>
                  <a:ext cx="3761195" cy="815608"/>
                  <a:chOff x="1317257" y="1824875"/>
                  <a:chExt cx="3761195" cy="815608"/>
                </a:xfrm>
              </p:grpSpPr>
              <p:sp>
                <p:nvSpPr>
                  <p:cNvPr id="11" name="îšḻíḑè"/>
                  <p:cNvSpPr txBox="1"/>
                  <p:nvPr/>
                </p:nvSpPr>
                <p:spPr>
                  <a:xfrm>
                    <a:off x="1317257" y="2132652"/>
                    <a:ext cx="3761195" cy="507831"/>
                  </a:xfrm>
                  <a:prstGeom prst="rect">
                    <a:avLst/>
                  </a:prstGeom>
                  <a:noFill/>
                </p:spPr>
                <p:txBody>
                  <a:bodyPr wrap="square" lIns="0" tIns="0" rIns="0" bIns="0">
                    <a:noAutofit/>
                  </a:bodyPr>
                  <a:lstStyle/>
                  <a:p>
                    <a:pPr>
                      <a:lnSpc>
                        <a:spcPct val="120000"/>
                      </a:lnSpc>
                    </a:pPr>
                    <a:r>
                      <a:rPr lang="zh-CN" altLang="en-US" sz="1400" dirty="0">
                        <a:ea typeface="微软雅黑" panose="020B0503020204020204" pitchFamily="34" charset="-122"/>
                      </a:rPr>
                      <a:t>此部分内容作为文字排版占位显示（建议使用主题字体）</a:t>
                    </a:r>
                  </a:p>
                </p:txBody>
              </p:sp>
              <p:sp>
                <p:nvSpPr>
                  <p:cNvPr id="12" name="iś1îḑè"/>
                  <p:cNvSpPr/>
                  <p:nvPr/>
                </p:nvSpPr>
                <p:spPr>
                  <a:xfrm>
                    <a:off x="1317257" y="1824875"/>
                    <a:ext cx="3761195" cy="307777"/>
                  </a:xfrm>
                  <a:prstGeom prst="rect">
                    <a:avLst/>
                  </a:prstGeom>
                </p:spPr>
                <p:txBody>
                  <a:bodyPr wrap="none" lIns="0" tIns="0" rIns="0" bIns="0">
                    <a:normAutofit/>
                  </a:bodyPr>
                  <a:lstStyle/>
                  <a:p>
                    <a:r>
                      <a:rPr lang="zh-CN" altLang="en-US" sz="1600" b="1" dirty="0">
                        <a:solidFill>
                          <a:srgbClr val="CA424C"/>
                        </a:solidFill>
                        <a:ea typeface="微软雅黑" panose="020B0503020204020204" pitchFamily="34" charset="-122"/>
                      </a:rPr>
                      <a:t>标题文本预设</a:t>
                    </a:r>
                  </a:p>
                </p:txBody>
              </p:sp>
            </p:grpSp>
          </p:grpSp>
          <p:cxnSp>
            <p:nvCxnSpPr>
              <p:cNvPr id="8" name="直接连接符 7"/>
              <p:cNvCxnSpPr/>
              <p:nvPr/>
            </p:nvCxnSpPr>
            <p:spPr>
              <a:xfrm>
                <a:off x="1307468" y="2710116"/>
                <a:ext cx="2448272" cy="0"/>
              </a:xfrm>
              <a:prstGeom prst="line">
                <a:avLst/>
              </a:prstGeom>
              <a:ln>
                <a:solidFill>
                  <a:srgbClr val="CA424C"/>
                </a:solidFill>
              </a:ln>
            </p:spPr>
            <p:style>
              <a:lnRef idx="1">
                <a:schemeClr val="accent1"/>
              </a:lnRef>
              <a:fillRef idx="0">
                <a:schemeClr val="accent1"/>
              </a:fillRef>
              <a:effectRef idx="0">
                <a:schemeClr val="accent1"/>
              </a:effectRef>
              <a:fontRef idx="minor">
                <a:schemeClr val="tx1"/>
              </a:fontRef>
            </p:style>
          </p:cxnSp>
        </p:grpSp>
      </p:grpSp>
      <p:pic>
        <p:nvPicPr>
          <p:cNvPr id="2" name="图片 1"/>
          <p:cNvPicPr>
            <a:picLocks noChangeAspect="1"/>
          </p:cNvPicPr>
          <p:nvPr/>
        </p:nvPicPr>
        <p:blipFill>
          <a:blip r:embed="rId3" cstate="email"/>
          <a:stretch>
            <a:fillRect/>
          </a:stretch>
        </p:blipFill>
        <p:spPr>
          <a:xfrm>
            <a:off x="4697058" y="1789126"/>
            <a:ext cx="2797881" cy="402195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妇女节节日影响</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135998" y="1913088"/>
            <a:ext cx="7920002" cy="3890334"/>
            <a:chOff x="2135998" y="1913088"/>
            <a:chExt cx="7920002" cy="3890334"/>
          </a:xfrm>
        </p:grpSpPr>
        <p:sp>
          <p:nvSpPr>
            <p:cNvPr id="2" name="同侧圆角矩形 1"/>
            <p:cNvSpPr/>
            <p:nvPr/>
          </p:nvSpPr>
          <p:spPr>
            <a:xfrm rot="16200000" flipV="1">
              <a:off x="7589999" y="419088"/>
              <a:ext cx="972000" cy="3960000"/>
            </a:xfrm>
            <a:prstGeom prst="round2SameRect">
              <a:avLst>
                <a:gd name="adj1" fmla="val 50000"/>
                <a:gd name="adj2" fmla="val 0"/>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同侧圆角矩形 4"/>
            <p:cNvSpPr/>
            <p:nvPr/>
          </p:nvSpPr>
          <p:spPr>
            <a:xfrm rot="16200000" flipV="1">
              <a:off x="7590000" y="2365422"/>
              <a:ext cx="972000" cy="3960000"/>
            </a:xfrm>
            <a:prstGeom prst="round2SameRect">
              <a:avLst>
                <a:gd name="adj1" fmla="val 50000"/>
                <a:gd name="adj2" fmla="val 0"/>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同侧圆角矩形 5"/>
            <p:cNvSpPr/>
            <p:nvPr/>
          </p:nvSpPr>
          <p:spPr>
            <a:xfrm rot="5400000" flipH="1" flipV="1">
              <a:off x="3629999" y="1393422"/>
              <a:ext cx="972000" cy="3960000"/>
            </a:xfrm>
            <a:prstGeom prst="round2SameRect">
              <a:avLst>
                <a:gd name="adj1" fmla="val 50000"/>
                <a:gd name="adj2" fmla="val 0"/>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同侧圆角矩形 6"/>
            <p:cNvSpPr/>
            <p:nvPr/>
          </p:nvSpPr>
          <p:spPr>
            <a:xfrm rot="5400000" flipH="1" flipV="1">
              <a:off x="3629999" y="3337422"/>
              <a:ext cx="972000" cy="3960000"/>
            </a:xfrm>
            <a:prstGeom prst="round2SameRect">
              <a:avLst>
                <a:gd name="adj1" fmla="val 50000"/>
                <a:gd name="adj2" fmla="val 0"/>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同侧圆角矩形 7"/>
            <p:cNvSpPr/>
            <p:nvPr/>
          </p:nvSpPr>
          <p:spPr>
            <a:xfrm rot="5400000" flipH="1" flipV="1">
              <a:off x="3629998" y="421422"/>
              <a:ext cx="972000" cy="3960000"/>
            </a:xfrm>
            <a:prstGeom prst="round2SameRect">
              <a:avLst>
                <a:gd name="adj1" fmla="val 50000"/>
                <a:gd name="adj2" fmla="val 0"/>
              </a:avLst>
            </a:prstGeom>
            <a:noFill/>
            <a:ln>
              <a:solidFill>
                <a:srgbClr val="F1C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同侧圆角矩形 8"/>
            <p:cNvSpPr/>
            <p:nvPr/>
          </p:nvSpPr>
          <p:spPr>
            <a:xfrm rot="5400000" flipH="1" flipV="1">
              <a:off x="3629998" y="2365422"/>
              <a:ext cx="972000" cy="3960000"/>
            </a:xfrm>
            <a:prstGeom prst="round2SameRect">
              <a:avLst>
                <a:gd name="adj1" fmla="val 50000"/>
                <a:gd name="adj2" fmla="val 0"/>
              </a:avLst>
            </a:prstGeom>
            <a:noFill/>
            <a:ln>
              <a:solidFill>
                <a:srgbClr val="F1C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同侧圆角矩形 9"/>
            <p:cNvSpPr/>
            <p:nvPr/>
          </p:nvSpPr>
          <p:spPr>
            <a:xfrm rot="16200000" flipV="1">
              <a:off x="7589998" y="1391088"/>
              <a:ext cx="972000" cy="3960000"/>
            </a:xfrm>
            <a:prstGeom prst="round2SameRect">
              <a:avLst>
                <a:gd name="adj1" fmla="val 50000"/>
                <a:gd name="adj2" fmla="val 0"/>
              </a:avLst>
            </a:prstGeom>
            <a:no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同侧圆角矩形 10"/>
            <p:cNvSpPr/>
            <p:nvPr/>
          </p:nvSpPr>
          <p:spPr>
            <a:xfrm rot="16200000" flipV="1">
              <a:off x="7589999" y="3337422"/>
              <a:ext cx="972000" cy="3960000"/>
            </a:xfrm>
            <a:prstGeom prst="round2SameRect">
              <a:avLst>
                <a:gd name="adj1" fmla="val 50000"/>
                <a:gd name="adj2" fmla="val 0"/>
              </a:avLst>
            </a:prstGeom>
            <a:no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işļiḓê"/>
            <p:cNvSpPr txBox="1"/>
            <p:nvPr/>
          </p:nvSpPr>
          <p:spPr>
            <a:xfrm>
              <a:off x="6492142" y="2030297"/>
              <a:ext cx="2961044" cy="737581"/>
            </a:xfrm>
            <a:prstGeom prst="rect">
              <a:avLst/>
            </a:prstGeom>
            <a:noFill/>
          </p:spPr>
          <p:txBody>
            <a:bodyPr wrap="square" lIns="0" tIns="0" rIns="0" bIns="0" anchor="ctr">
              <a:noAutofit/>
            </a:bodyPr>
            <a:lstStyle/>
            <a:p>
              <a:pPr>
                <a:lnSpc>
                  <a:spcPct val="150000"/>
                </a:lnSpc>
              </a:pPr>
              <a:r>
                <a:rPr lang="zh-CN" altLang="en-US" sz="1400" dirty="0">
                  <a:ea typeface="微软雅黑" panose="020B0503020204020204" pitchFamily="34" charset="-122"/>
                </a:rPr>
                <a:t>此部分内容作为文字排版占位显示（建议使用主题字体）</a:t>
              </a:r>
            </a:p>
          </p:txBody>
        </p:sp>
        <p:sp>
          <p:nvSpPr>
            <p:cNvPr id="14" name="işļiḓê"/>
            <p:cNvSpPr txBox="1"/>
            <p:nvPr/>
          </p:nvSpPr>
          <p:spPr>
            <a:xfrm>
              <a:off x="6542852" y="3976630"/>
              <a:ext cx="2961044" cy="737581"/>
            </a:xfrm>
            <a:prstGeom prst="rect">
              <a:avLst/>
            </a:prstGeom>
            <a:noFill/>
          </p:spPr>
          <p:txBody>
            <a:bodyPr wrap="square" lIns="0" tIns="0" rIns="0" bIns="0" anchor="ctr">
              <a:noAutofit/>
            </a:bodyPr>
            <a:lstStyle/>
            <a:p>
              <a:pPr>
                <a:lnSpc>
                  <a:spcPct val="150000"/>
                </a:lnSpc>
              </a:pPr>
              <a:r>
                <a:rPr lang="zh-CN" altLang="en-US" sz="1400" dirty="0">
                  <a:ea typeface="微软雅黑" panose="020B0503020204020204" pitchFamily="34" charset="-122"/>
                </a:rPr>
                <a:t>此部分内容作为文字排版占位显示（建议使用主题字体）</a:t>
              </a:r>
            </a:p>
          </p:txBody>
        </p:sp>
        <p:sp>
          <p:nvSpPr>
            <p:cNvPr id="15" name="işļiḓê"/>
            <p:cNvSpPr txBox="1"/>
            <p:nvPr/>
          </p:nvSpPr>
          <p:spPr>
            <a:xfrm>
              <a:off x="2810972" y="3002296"/>
              <a:ext cx="2961044" cy="737581"/>
            </a:xfrm>
            <a:prstGeom prst="rect">
              <a:avLst/>
            </a:prstGeom>
            <a:noFill/>
          </p:spPr>
          <p:txBody>
            <a:bodyPr wrap="square" lIns="0" tIns="0" rIns="0" bIns="0" anchor="ctr">
              <a:noAutofit/>
            </a:bodyPr>
            <a:lstStyle/>
            <a:p>
              <a:pPr algn="r">
                <a:lnSpc>
                  <a:spcPct val="150000"/>
                </a:lnSpc>
              </a:pPr>
              <a:r>
                <a:rPr lang="zh-CN" altLang="en-US" sz="1400" dirty="0">
                  <a:solidFill>
                    <a:schemeClr val="bg1"/>
                  </a:solidFill>
                  <a:ea typeface="微软雅黑" panose="020B0503020204020204" pitchFamily="34" charset="-122"/>
                </a:rPr>
                <a:t>此部分内容作为文字排版占位显示（建议使用主题字体）</a:t>
              </a:r>
            </a:p>
          </p:txBody>
        </p:sp>
        <p:sp>
          <p:nvSpPr>
            <p:cNvPr id="16" name="işļiḓê"/>
            <p:cNvSpPr txBox="1"/>
            <p:nvPr/>
          </p:nvSpPr>
          <p:spPr>
            <a:xfrm>
              <a:off x="2810972" y="4948630"/>
              <a:ext cx="2961044" cy="737581"/>
            </a:xfrm>
            <a:prstGeom prst="rect">
              <a:avLst/>
            </a:prstGeom>
            <a:noFill/>
          </p:spPr>
          <p:txBody>
            <a:bodyPr wrap="square" lIns="0" tIns="0" rIns="0" bIns="0" anchor="ctr">
              <a:noAutofit/>
            </a:bodyPr>
            <a:lstStyle/>
            <a:p>
              <a:pPr algn="r">
                <a:lnSpc>
                  <a:spcPct val="150000"/>
                </a:lnSpc>
              </a:pPr>
              <a:r>
                <a:rPr lang="zh-CN" altLang="en-US" sz="1400" dirty="0">
                  <a:solidFill>
                    <a:schemeClr val="bg1"/>
                  </a:solidFill>
                  <a:ea typeface="微软雅黑" panose="020B0503020204020204" pitchFamily="34" charset="-122"/>
                </a:rPr>
                <a:t>此部分内容作为文字排版占位显示（建议使用主题字体）</a:t>
              </a:r>
            </a:p>
          </p:txBody>
        </p:sp>
        <p:sp>
          <p:nvSpPr>
            <p:cNvPr id="19" name="ïS1idè"/>
            <p:cNvSpPr/>
            <p:nvPr/>
          </p:nvSpPr>
          <p:spPr>
            <a:xfrm>
              <a:off x="3056585" y="2245198"/>
              <a:ext cx="2296100" cy="307777"/>
            </a:xfrm>
            <a:prstGeom prst="rect">
              <a:avLst/>
            </a:prstGeom>
          </p:spPr>
          <p:txBody>
            <a:bodyPr wrap="none" lIns="0" tIns="0" rIns="0" bIns="0">
              <a:normAutofit/>
            </a:bodyPr>
            <a:lstStyle/>
            <a:p>
              <a:pPr algn="ctr"/>
              <a:r>
                <a:rPr lang="zh-CN" altLang="en-US" b="1" dirty="0">
                  <a:solidFill>
                    <a:srgbClr val="CA424C"/>
                  </a:solidFill>
                  <a:ea typeface="微软雅黑" panose="020B0503020204020204" pitchFamily="34" charset="-122"/>
                </a:rPr>
                <a:t>标题文本预设</a:t>
              </a:r>
            </a:p>
          </p:txBody>
        </p:sp>
        <p:sp>
          <p:nvSpPr>
            <p:cNvPr id="20" name="ïS1idè"/>
            <p:cNvSpPr/>
            <p:nvPr/>
          </p:nvSpPr>
          <p:spPr>
            <a:xfrm>
              <a:off x="3056585" y="4191533"/>
              <a:ext cx="2296100" cy="307777"/>
            </a:xfrm>
            <a:prstGeom prst="rect">
              <a:avLst/>
            </a:prstGeom>
          </p:spPr>
          <p:txBody>
            <a:bodyPr wrap="none" lIns="0" tIns="0" rIns="0" bIns="0">
              <a:normAutofit/>
            </a:bodyPr>
            <a:lstStyle/>
            <a:p>
              <a:pPr algn="ctr"/>
              <a:r>
                <a:rPr lang="zh-CN" altLang="en-US" b="1" dirty="0">
                  <a:solidFill>
                    <a:srgbClr val="CA424C"/>
                  </a:solidFill>
                  <a:ea typeface="微软雅黑" panose="020B0503020204020204" pitchFamily="34" charset="-122"/>
                </a:rPr>
                <a:t>标题文本预设</a:t>
              </a:r>
            </a:p>
          </p:txBody>
        </p:sp>
        <p:sp>
          <p:nvSpPr>
            <p:cNvPr id="21" name="ïS1idè"/>
            <p:cNvSpPr/>
            <p:nvPr/>
          </p:nvSpPr>
          <p:spPr>
            <a:xfrm>
              <a:off x="6875324" y="3208490"/>
              <a:ext cx="2296100" cy="307777"/>
            </a:xfrm>
            <a:prstGeom prst="rect">
              <a:avLst/>
            </a:prstGeom>
          </p:spPr>
          <p:txBody>
            <a:bodyPr wrap="none" lIns="0" tIns="0" rIns="0" bIns="0">
              <a:normAutofit/>
            </a:bodyPr>
            <a:lstStyle/>
            <a:p>
              <a:pPr algn="ctr"/>
              <a:r>
                <a:rPr lang="zh-CN" altLang="en-US" b="1" dirty="0">
                  <a:solidFill>
                    <a:srgbClr val="CA424C"/>
                  </a:solidFill>
                  <a:ea typeface="微软雅黑" panose="020B0503020204020204" pitchFamily="34" charset="-122"/>
                </a:rPr>
                <a:t>标题文本预设</a:t>
              </a:r>
            </a:p>
          </p:txBody>
        </p:sp>
        <p:sp>
          <p:nvSpPr>
            <p:cNvPr id="22" name="ïS1idè"/>
            <p:cNvSpPr/>
            <p:nvPr/>
          </p:nvSpPr>
          <p:spPr>
            <a:xfrm>
              <a:off x="6875324" y="5163533"/>
              <a:ext cx="2296100" cy="307777"/>
            </a:xfrm>
            <a:prstGeom prst="rect">
              <a:avLst/>
            </a:prstGeom>
          </p:spPr>
          <p:txBody>
            <a:bodyPr wrap="none" lIns="0" tIns="0" rIns="0" bIns="0">
              <a:normAutofit/>
            </a:bodyPr>
            <a:lstStyle/>
            <a:p>
              <a:pPr algn="ctr"/>
              <a:r>
                <a:rPr lang="zh-CN" altLang="en-US" b="1" dirty="0">
                  <a:solidFill>
                    <a:srgbClr val="CA424C"/>
                  </a:solidFill>
                  <a:ea typeface="微软雅黑" panose="020B0503020204020204" pitchFamily="34" charset="-122"/>
                </a:rPr>
                <a:t>标题文本预设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妇女节节日影响</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1713197" y="1747921"/>
            <a:ext cx="9029154" cy="4408305"/>
            <a:chOff x="1713197" y="1747921"/>
            <a:chExt cx="9029154" cy="4408305"/>
          </a:xfrm>
        </p:grpSpPr>
        <p:cxnSp>
          <p:nvCxnSpPr>
            <p:cNvPr id="5" name="直接箭头连接符 4"/>
            <p:cNvCxnSpPr/>
            <p:nvPr/>
          </p:nvCxnSpPr>
          <p:spPr>
            <a:xfrm>
              <a:off x="1723546" y="2223505"/>
              <a:ext cx="3960000" cy="0"/>
            </a:xfrm>
            <a:prstGeom prst="straightConnector1">
              <a:avLst/>
            </a:prstGeom>
            <a:ln w="19050">
              <a:solidFill>
                <a:srgbClr val="D3636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6782351" y="3219038"/>
              <a:ext cx="3960000" cy="0"/>
            </a:xfrm>
            <a:prstGeom prst="straightConnector1">
              <a:avLst/>
            </a:prstGeom>
            <a:ln w="19050">
              <a:solidFill>
                <a:srgbClr val="D3636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6782351" y="5667305"/>
              <a:ext cx="3960000" cy="0"/>
            </a:xfrm>
            <a:prstGeom prst="straightConnector1">
              <a:avLst/>
            </a:prstGeom>
            <a:ln w="19050">
              <a:solidFill>
                <a:srgbClr val="D3636B"/>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1713197" y="2661055"/>
              <a:ext cx="3401797" cy="1387704"/>
              <a:chOff x="1713197" y="2661055"/>
              <a:chExt cx="3401797" cy="1387704"/>
            </a:xfrm>
          </p:grpSpPr>
          <p:sp>
            <p:nvSpPr>
              <p:cNvPr id="9" name="işļiḓê"/>
              <p:cNvSpPr txBox="1"/>
              <p:nvPr/>
            </p:nvSpPr>
            <p:spPr>
              <a:xfrm>
                <a:off x="1713197" y="3050346"/>
                <a:ext cx="3401797" cy="998413"/>
              </a:xfrm>
              <a:prstGeom prst="rect">
                <a:avLst/>
              </a:prstGeom>
              <a:noFill/>
            </p:spPr>
            <p:txBody>
              <a:bodyPr wrap="square" lIns="0" tIns="0" rIns="0" bIns="0">
                <a:noAutofit/>
              </a:bodyPr>
              <a:lstStyle/>
              <a:p>
                <a:pPr algn="r">
                  <a:lnSpc>
                    <a:spcPct val="150000"/>
                  </a:lnSpc>
                </a:pPr>
                <a:r>
                  <a:rPr lang="zh-CN" altLang="en-US" sz="1400" dirty="0">
                    <a:ea typeface="微软雅黑" panose="020B0503020204020204" pitchFamily="34" charset="-122"/>
                  </a:rPr>
                  <a:t>此部分内容作为文字排版占位显示部分内容作为文字排版占位显示</a:t>
                </a:r>
              </a:p>
            </p:txBody>
          </p:sp>
          <p:sp>
            <p:nvSpPr>
              <p:cNvPr id="10" name="ïS1idè"/>
              <p:cNvSpPr/>
              <p:nvPr/>
            </p:nvSpPr>
            <p:spPr>
              <a:xfrm>
                <a:off x="2818894" y="2661055"/>
                <a:ext cx="2296100" cy="307777"/>
              </a:xfrm>
              <a:prstGeom prst="rect">
                <a:avLst/>
              </a:prstGeom>
            </p:spPr>
            <p:txBody>
              <a:bodyPr wrap="none" lIns="0" tIns="0" rIns="0" bIns="0">
                <a:normAutofit/>
              </a:bodyPr>
              <a:lstStyle/>
              <a:p>
                <a:pPr algn="r"/>
                <a:r>
                  <a:rPr lang="zh-CN" altLang="en-US" sz="1600" b="1" dirty="0">
                    <a:solidFill>
                      <a:srgbClr val="CA424C"/>
                    </a:solidFill>
                    <a:ea typeface="微软雅黑" panose="020B0503020204020204" pitchFamily="34" charset="-122"/>
                  </a:rPr>
                  <a:t>标题文本预设</a:t>
                </a:r>
              </a:p>
            </p:txBody>
          </p:sp>
        </p:grpSp>
        <p:cxnSp>
          <p:nvCxnSpPr>
            <p:cNvPr id="6" name="直接箭头连接符 5"/>
            <p:cNvCxnSpPr/>
            <p:nvPr/>
          </p:nvCxnSpPr>
          <p:spPr>
            <a:xfrm>
              <a:off x="1723546" y="4527047"/>
              <a:ext cx="3960000" cy="0"/>
            </a:xfrm>
            <a:prstGeom prst="straightConnector1">
              <a:avLst/>
            </a:prstGeom>
            <a:ln w="19050">
              <a:solidFill>
                <a:srgbClr val="D3636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işļiḓê"/>
            <p:cNvSpPr txBox="1"/>
            <p:nvPr/>
          </p:nvSpPr>
          <p:spPr>
            <a:xfrm>
              <a:off x="1773477" y="5157813"/>
              <a:ext cx="3401797" cy="998413"/>
            </a:xfrm>
            <a:prstGeom prst="rect">
              <a:avLst/>
            </a:prstGeom>
            <a:noFill/>
          </p:spPr>
          <p:txBody>
            <a:bodyPr wrap="square" lIns="0" tIns="0" rIns="0" bIns="0">
              <a:noAutofit/>
            </a:bodyPr>
            <a:lstStyle/>
            <a:p>
              <a:pPr algn="r">
                <a:lnSpc>
                  <a:spcPct val="150000"/>
                </a:lnSpc>
              </a:pPr>
              <a:r>
                <a:rPr lang="zh-CN" altLang="en-US" sz="1400" dirty="0">
                  <a:ea typeface="微软雅黑" panose="020B0503020204020204" pitchFamily="34" charset="-122"/>
                </a:rPr>
                <a:t>此部分内容作为文字排版占位显示部分内容作为文字排版占位显示</a:t>
              </a:r>
            </a:p>
          </p:txBody>
        </p:sp>
        <p:sp>
          <p:nvSpPr>
            <p:cNvPr id="12" name="ïS1idè"/>
            <p:cNvSpPr/>
            <p:nvPr/>
          </p:nvSpPr>
          <p:spPr>
            <a:xfrm>
              <a:off x="2879174" y="4768522"/>
              <a:ext cx="2296100" cy="307777"/>
            </a:xfrm>
            <a:prstGeom prst="rect">
              <a:avLst/>
            </a:prstGeom>
          </p:spPr>
          <p:txBody>
            <a:bodyPr wrap="none" lIns="0" tIns="0" rIns="0" bIns="0">
              <a:normAutofit/>
            </a:bodyPr>
            <a:lstStyle/>
            <a:p>
              <a:pPr algn="r"/>
              <a:r>
                <a:rPr lang="zh-CN" altLang="en-US" sz="1600" b="1" dirty="0">
                  <a:solidFill>
                    <a:srgbClr val="CA424C"/>
                  </a:solidFill>
                  <a:ea typeface="微软雅黑" panose="020B0503020204020204" pitchFamily="34" charset="-122"/>
                </a:rPr>
                <a:t>标题文本预设</a:t>
              </a:r>
            </a:p>
          </p:txBody>
        </p:sp>
        <p:grpSp>
          <p:nvGrpSpPr>
            <p:cNvPr id="21" name="组合 20"/>
            <p:cNvGrpSpPr/>
            <p:nvPr/>
          </p:nvGrpSpPr>
          <p:grpSpPr>
            <a:xfrm>
              <a:off x="7287930" y="1747921"/>
              <a:ext cx="3401797" cy="1387704"/>
              <a:chOff x="7287930" y="1747921"/>
              <a:chExt cx="3401797" cy="1387704"/>
            </a:xfrm>
          </p:grpSpPr>
          <p:sp>
            <p:nvSpPr>
              <p:cNvPr id="13" name="işļiḓê"/>
              <p:cNvSpPr txBox="1"/>
              <p:nvPr/>
            </p:nvSpPr>
            <p:spPr>
              <a:xfrm>
                <a:off x="7287930" y="2137212"/>
                <a:ext cx="3401797" cy="998413"/>
              </a:xfrm>
              <a:prstGeom prst="rect">
                <a:avLst/>
              </a:prstGeom>
              <a:noFill/>
            </p:spPr>
            <p:txBody>
              <a:bodyPr wrap="square" lIns="0" tIns="0" rIns="0" bIns="0">
                <a:noAutofit/>
              </a:bodyPr>
              <a:lstStyle/>
              <a:p>
                <a:pPr>
                  <a:lnSpc>
                    <a:spcPct val="150000"/>
                  </a:lnSpc>
                </a:pPr>
                <a:r>
                  <a:rPr lang="zh-CN" altLang="en-US" sz="1400" dirty="0">
                    <a:ea typeface="微软雅黑" panose="020B0503020204020204" pitchFamily="34" charset="-122"/>
                  </a:rPr>
                  <a:t>此部分内容作为文字排版占位显示部分内容作为文字排版占位显示</a:t>
                </a:r>
              </a:p>
            </p:txBody>
          </p:sp>
          <p:sp>
            <p:nvSpPr>
              <p:cNvPr id="14" name="ïS1idè"/>
              <p:cNvSpPr/>
              <p:nvPr/>
            </p:nvSpPr>
            <p:spPr>
              <a:xfrm>
                <a:off x="7287930" y="1747921"/>
                <a:ext cx="2296100" cy="307777"/>
              </a:xfrm>
              <a:prstGeom prst="rect">
                <a:avLst/>
              </a:prstGeom>
            </p:spPr>
            <p:txBody>
              <a:bodyPr wrap="none" lIns="0" tIns="0" rIns="0" bIns="0">
                <a:normAutofit/>
              </a:bodyPr>
              <a:lstStyle/>
              <a:p>
                <a:r>
                  <a:rPr lang="zh-CN" altLang="en-US" sz="1600" b="1" dirty="0">
                    <a:solidFill>
                      <a:srgbClr val="CA424C"/>
                    </a:solidFill>
                    <a:ea typeface="微软雅黑" panose="020B0503020204020204" pitchFamily="34" charset="-122"/>
                  </a:rPr>
                  <a:t>标题文本预设</a:t>
                </a:r>
              </a:p>
            </p:txBody>
          </p:sp>
        </p:grpSp>
        <p:grpSp>
          <p:nvGrpSpPr>
            <p:cNvPr id="23" name="组合 22"/>
            <p:cNvGrpSpPr/>
            <p:nvPr/>
          </p:nvGrpSpPr>
          <p:grpSpPr>
            <a:xfrm>
              <a:off x="7287930" y="3855388"/>
              <a:ext cx="3401797" cy="1387704"/>
              <a:chOff x="7287930" y="3855388"/>
              <a:chExt cx="3401797" cy="1387704"/>
            </a:xfrm>
          </p:grpSpPr>
          <p:sp>
            <p:nvSpPr>
              <p:cNvPr id="15" name="işļiḓê"/>
              <p:cNvSpPr txBox="1"/>
              <p:nvPr/>
            </p:nvSpPr>
            <p:spPr>
              <a:xfrm>
                <a:off x="7287930" y="4244679"/>
                <a:ext cx="3401797" cy="998413"/>
              </a:xfrm>
              <a:prstGeom prst="rect">
                <a:avLst/>
              </a:prstGeom>
              <a:noFill/>
            </p:spPr>
            <p:txBody>
              <a:bodyPr wrap="square" lIns="0" tIns="0" rIns="0" bIns="0">
                <a:noAutofit/>
              </a:bodyPr>
              <a:lstStyle/>
              <a:p>
                <a:pPr>
                  <a:lnSpc>
                    <a:spcPct val="150000"/>
                  </a:lnSpc>
                </a:pPr>
                <a:r>
                  <a:rPr lang="zh-CN" altLang="en-US" sz="1400" dirty="0">
                    <a:ea typeface="微软雅黑" panose="020B0503020204020204" pitchFamily="34" charset="-122"/>
                  </a:rPr>
                  <a:t>此部分内容作为文字排版占位显示部分内容作为文字排版占位显示</a:t>
                </a:r>
              </a:p>
            </p:txBody>
          </p:sp>
          <p:sp>
            <p:nvSpPr>
              <p:cNvPr id="16" name="ïS1idè"/>
              <p:cNvSpPr/>
              <p:nvPr/>
            </p:nvSpPr>
            <p:spPr>
              <a:xfrm>
                <a:off x="7287930" y="3855388"/>
                <a:ext cx="2296100" cy="307777"/>
              </a:xfrm>
              <a:prstGeom prst="rect">
                <a:avLst/>
              </a:prstGeom>
            </p:spPr>
            <p:txBody>
              <a:bodyPr wrap="none" lIns="0" tIns="0" rIns="0" bIns="0">
                <a:normAutofit/>
              </a:bodyPr>
              <a:lstStyle/>
              <a:p>
                <a:r>
                  <a:rPr lang="zh-CN" altLang="en-US" sz="1600" b="1" dirty="0">
                    <a:solidFill>
                      <a:srgbClr val="CA424C"/>
                    </a:solidFill>
                    <a:ea typeface="微软雅黑" panose="020B0503020204020204" pitchFamily="34" charset="-122"/>
                  </a:rPr>
                  <a:t>标题文本预设</a:t>
                </a:r>
              </a:p>
            </p:txBody>
          </p:sp>
        </p:grpSp>
        <p:sp>
          <p:nvSpPr>
            <p:cNvPr id="17" name="ïS1idè"/>
            <p:cNvSpPr/>
            <p:nvPr/>
          </p:nvSpPr>
          <p:spPr>
            <a:xfrm>
              <a:off x="6336859" y="1870249"/>
              <a:ext cx="765037" cy="825722"/>
            </a:xfrm>
            <a:prstGeom prst="rect">
              <a:avLst/>
            </a:prstGeom>
          </p:spPr>
          <p:txBody>
            <a:bodyPr wrap="none" lIns="0" tIns="0" rIns="0" bIns="0">
              <a:noAutofit/>
            </a:bodyPr>
            <a:lstStyle/>
            <a:p>
              <a:pPr algn="ctr"/>
              <a:r>
                <a:rPr lang="en-US" altLang="zh-CN" sz="4400" dirty="0">
                  <a:solidFill>
                    <a:srgbClr val="CA424C"/>
                  </a:solidFill>
                  <a:ea typeface="微软雅黑" panose="020B0503020204020204" pitchFamily="34" charset="-122"/>
                </a:rPr>
                <a:t>01</a:t>
              </a:r>
              <a:endParaRPr lang="zh-CN" altLang="en-US" sz="4400" dirty="0">
                <a:solidFill>
                  <a:srgbClr val="CA424C"/>
                </a:solidFill>
                <a:ea typeface="微软雅黑" panose="020B0503020204020204" pitchFamily="34" charset="-122"/>
              </a:endParaRPr>
            </a:p>
          </p:txBody>
        </p:sp>
        <p:sp>
          <p:nvSpPr>
            <p:cNvPr id="18" name="ïS1idè"/>
            <p:cNvSpPr/>
            <p:nvPr/>
          </p:nvSpPr>
          <p:spPr>
            <a:xfrm>
              <a:off x="5436424" y="2874879"/>
              <a:ext cx="765037" cy="825722"/>
            </a:xfrm>
            <a:prstGeom prst="rect">
              <a:avLst/>
            </a:prstGeom>
          </p:spPr>
          <p:txBody>
            <a:bodyPr wrap="none" lIns="0" tIns="0" rIns="0" bIns="0">
              <a:noAutofit/>
            </a:bodyPr>
            <a:lstStyle/>
            <a:p>
              <a:pPr algn="ctr"/>
              <a:r>
                <a:rPr lang="en-US" altLang="zh-CN" sz="4400" dirty="0">
                  <a:solidFill>
                    <a:srgbClr val="CA424C"/>
                  </a:solidFill>
                  <a:ea typeface="微软雅黑" panose="020B0503020204020204" pitchFamily="34" charset="-122"/>
                </a:rPr>
                <a:t>02</a:t>
              </a:r>
              <a:endParaRPr lang="zh-CN" altLang="en-US" sz="4400" dirty="0">
                <a:solidFill>
                  <a:srgbClr val="CA424C"/>
                </a:solidFill>
                <a:ea typeface="微软雅黑" panose="020B0503020204020204" pitchFamily="34" charset="-122"/>
              </a:endParaRPr>
            </a:p>
          </p:txBody>
        </p:sp>
        <p:sp>
          <p:nvSpPr>
            <p:cNvPr id="19" name="ïS1idè"/>
            <p:cNvSpPr/>
            <p:nvPr/>
          </p:nvSpPr>
          <p:spPr>
            <a:xfrm>
              <a:off x="6336858" y="3942800"/>
              <a:ext cx="765037" cy="825722"/>
            </a:xfrm>
            <a:prstGeom prst="rect">
              <a:avLst/>
            </a:prstGeom>
          </p:spPr>
          <p:txBody>
            <a:bodyPr wrap="none" lIns="0" tIns="0" rIns="0" bIns="0">
              <a:noAutofit/>
            </a:bodyPr>
            <a:lstStyle/>
            <a:p>
              <a:pPr algn="ctr"/>
              <a:r>
                <a:rPr lang="en-US" altLang="zh-CN" sz="4400" dirty="0">
                  <a:solidFill>
                    <a:srgbClr val="CA424C"/>
                  </a:solidFill>
                  <a:ea typeface="微软雅黑" panose="020B0503020204020204" pitchFamily="34" charset="-122"/>
                </a:rPr>
                <a:t>03</a:t>
              </a:r>
              <a:endParaRPr lang="zh-CN" altLang="en-US" sz="4400" dirty="0">
                <a:solidFill>
                  <a:srgbClr val="CA424C"/>
                </a:solidFill>
                <a:ea typeface="微软雅黑" panose="020B0503020204020204" pitchFamily="34" charset="-122"/>
              </a:endParaRPr>
            </a:p>
          </p:txBody>
        </p:sp>
        <p:sp>
          <p:nvSpPr>
            <p:cNvPr id="20" name="ïS1idè"/>
            <p:cNvSpPr/>
            <p:nvPr/>
          </p:nvSpPr>
          <p:spPr>
            <a:xfrm>
              <a:off x="5436423" y="4940633"/>
              <a:ext cx="765037" cy="825722"/>
            </a:xfrm>
            <a:prstGeom prst="rect">
              <a:avLst/>
            </a:prstGeom>
          </p:spPr>
          <p:txBody>
            <a:bodyPr wrap="none" lIns="0" tIns="0" rIns="0" bIns="0">
              <a:noAutofit/>
            </a:bodyPr>
            <a:lstStyle/>
            <a:p>
              <a:pPr algn="ctr"/>
              <a:r>
                <a:rPr lang="en-US" altLang="zh-CN" sz="4400" dirty="0">
                  <a:solidFill>
                    <a:srgbClr val="CA424C"/>
                  </a:solidFill>
                  <a:ea typeface="微软雅黑" panose="020B0503020204020204" pitchFamily="34" charset="-122"/>
                </a:rPr>
                <a:t>04</a:t>
              </a:r>
              <a:endParaRPr lang="zh-CN" altLang="en-US" sz="4400" dirty="0">
                <a:solidFill>
                  <a:srgbClr val="CA424C"/>
                </a:solidFill>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5675" y="683395"/>
            <a:ext cx="4772756" cy="5568215"/>
            <a:chOff x="1095675" y="683395"/>
            <a:chExt cx="4772756" cy="5568215"/>
          </a:xfrm>
        </p:grpSpPr>
        <p:pic>
          <p:nvPicPr>
            <p:cNvPr id="2" name="图片 1"/>
            <p:cNvPicPr>
              <a:picLocks noChangeAspect="1"/>
            </p:cNvPicPr>
            <p:nvPr/>
          </p:nvPicPr>
          <p:blipFill>
            <a:blip r:embed="rId3" cstate="email"/>
            <a:stretch>
              <a:fillRect/>
            </a:stretch>
          </p:blipFill>
          <p:spPr>
            <a:xfrm>
              <a:off x="1095675" y="683395"/>
              <a:ext cx="4772756" cy="5568215"/>
            </a:xfrm>
            <a:prstGeom prst="rect">
              <a:avLst/>
            </a:prstGeom>
          </p:spPr>
        </p:pic>
        <p:sp>
          <p:nvSpPr>
            <p:cNvPr id="3" name="文本框 2"/>
            <p:cNvSpPr txBox="1"/>
            <p:nvPr/>
          </p:nvSpPr>
          <p:spPr>
            <a:xfrm>
              <a:off x="2995977" y="2079400"/>
              <a:ext cx="972152" cy="2862322"/>
            </a:xfrm>
            <a:prstGeom prst="rect">
              <a:avLst/>
            </a:prstGeom>
            <a:noFill/>
          </p:spPr>
          <p:txBody>
            <a:bodyPr wrap="square" rtlCol="0">
              <a:spAutoFit/>
            </a:bodyPr>
            <a:lstStyle/>
            <a:p>
              <a:pPr algn="ctr">
                <a:lnSpc>
                  <a:spcPct val="150000"/>
                </a:lnSpc>
              </a:pPr>
              <a:r>
                <a:rPr lang="zh-CN" altLang="en-US" sz="6000" b="1" dirty="0">
                  <a:solidFill>
                    <a:schemeClr val="bg1"/>
                  </a:solidFill>
                  <a:latin typeface="微软雅黑" panose="020B0503020204020204" pitchFamily="34" charset="-122"/>
                  <a:ea typeface="微软雅黑" panose="020B0503020204020204" pitchFamily="34" charset="-122"/>
                </a:rPr>
                <a:t>目</a:t>
              </a:r>
              <a:endParaRPr lang="en-US" altLang="zh-CN" sz="6000" b="1"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sz="6000" b="1" dirty="0">
                  <a:solidFill>
                    <a:schemeClr val="bg1"/>
                  </a:solidFill>
                  <a:latin typeface="微软雅黑" panose="020B0503020204020204" pitchFamily="34" charset="-122"/>
                  <a:ea typeface="微软雅黑" panose="020B0503020204020204" pitchFamily="34" charset="-122"/>
                </a:rPr>
                <a:t>录</a:t>
              </a:r>
              <a:endParaRPr lang="en-US" altLang="zh-CN" sz="6000" b="1" dirty="0">
                <a:solidFill>
                  <a:schemeClr val="bg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7026602" y="1491917"/>
            <a:ext cx="37827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妇女节简介</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6278582" y="1511167"/>
            <a:ext cx="432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278582" y="2604801"/>
            <a:ext cx="432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278582" y="3698435"/>
            <a:ext cx="432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6278582" y="4792069"/>
            <a:ext cx="432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26601" y="2559191"/>
            <a:ext cx="37827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妇女节起源</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026600" y="3626465"/>
            <a:ext cx="37827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妇女节节日影响</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7026599" y="4693739"/>
            <a:ext cx="37827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妇女节典故</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4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5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49FA4"/>
          </a:solidFill>
          <a:ln>
            <a:solidFill>
              <a:srgbClr val="E49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rot="21439349">
            <a:off x="565024" y="723599"/>
            <a:ext cx="11061952" cy="5410801"/>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email"/>
          <a:stretch>
            <a:fillRect/>
          </a:stretch>
        </p:blipFill>
        <p:spPr>
          <a:xfrm>
            <a:off x="2504117" y="3752728"/>
            <a:ext cx="7183764" cy="3339360"/>
          </a:xfrm>
          <a:prstGeom prst="rect">
            <a:avLst/>
          </a:prstGeom>
        </p:spPr>
      </p:pic>
      <p:sp>
        <p:nvSpPr>
          <p:cNvPr id="6" name="文本框 5"/>
          <p:cNvSpPr txBox="1"/>
          <p:nvPr/>
        </p:nvSpPr>
        <p:spPr>
          <a:xfrm>
            <a:off x="3055219" y="2288372"/>
            <a:ext cx="6081561" cy="1323439"/>
          </a:xfrm>
          <a:prstGeom prst="rect">
            <a:avLst/>
          </a:prstGeom>
          <a:noFill/>
        </p:spPr>
        <p:txBody>
          <a:bodyPr wrap="square" rtlCol="0">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rPr>
              <a:t>妇女节典故</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妇女节典故</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907741" y="1819403"/>
            <a:ext cx="8330682" cy="4044371"/>
            <a:chOff x="1907741" y="1819403"/>
            <a:chExt cx="8330682" cy="4044371"/>
          </a:xfrm>
        </p:grpSpPr>
        <p:sp>
          <p:nvSpPr>
            <p:cNvPr id="3" name="圆角矩形 2"/>
            <p:cNvSpPr/>
            <p:nvPr/>
          </p:nvSpPr>
          <p:spPr>
            <a:xfrm>
              <a:off x="1907741" y="2880958"/>
              <a:ext cx="1440000" cy="1440000"/>
            </a:xfrm>
            <a:prstGeom prst="roundRect">
              <a:avLst/>
            </a:prstGeom>
            <a:solidFill>
              <a:srgbClr val="D3636B"/>
            </a:solid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t>01</a:t>
              </a:r>
              <a:endParaRPr lang="zh-CN" altLang="en-US" sz="8000" b="1" dirty="0"/>
            </a:p>
          </p:txBody>
        </p:sp>
        <p:sp>
          <p:nvSpPr>
            <p:cNvPr id="5" name="圆角矩形 4"/>
            <p:cNvSpPr/>
            <p:nvPr/>
          </p:nvSpPr>
          <p:spPr>
            <a:xfrm>
              <a:off x="4204635" y="2880958"/>
              <a:ext cx="1440000" cy="1440000"/>
            </a:xfrm>
            <a:prstGeom prst="roundRect">
              <a:avLst/>
            </a:prstGeom>
            <a:solidFill>
              <a:srgbClr val="D3636B"/>
            </a:solid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t>02</a:t>
              </a:r>
              <a:endParaRPr lang="zh-CN" altLang="en-US" sz="8000" b="1" dirty="0"/>
            </a:p>
          </p:txBody>
        </p:sp>
        <p:sp>
          <p:nvSpPr>
            <p:cNvPr id="6" name="圆角矩形 5"/>
            <p:cNvSpPr/>
            <p:nvPr/>
          </p:nvSpPr>
          <p:spPr>
            <a:xfrm>
              <a:off x="6501529" y="2880958"/>
              <a:ext cx="1440000" cy="1440000"/>
            </a:xfrm>
            <a:prstGeom prst="roundRect">
              <a:avLst/>
            </a:prstGeom>
            <a:solidFill>
              <a:srgbClr val="D3636B"/>
            </a:solid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t>03</a:t>
              </a:r>
              <a:endParaRPr lang="zh-CN" altLang="en-US" sz="8000" b="1" dirty="0"/>
            </a:p>
          </p:txBody>
        </p:sp>
        <p:sp>
          <p:nvSpPr>
            <p:cNvPr id="7" name="圆角矩形 6"/>
            <p:cNvSpPr/>
            <p:nvPr/>
          </p:nvSpPr>
          <p:spPr>
            <a:xfrm>
              <a:off x="8798423" y="2880958"/>
              <a:ext cx="1440000" cy="1440000"/>
            </a:xfrm>
            <a:prstGeom prst="roundRect">
              <a:avLst/>
            </a:prstGeom>
            <a:solidFill>
              <a:srgbClr val="D3636B"/>
            </a:solid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0" b="1" dirty="0"/>
                <a:t>04</a:t>
              </a:r>
              <a:endParaRPr lang="zh-CN" altLang="en-US" sz="8000" b="1" dirty="0"/>
            </a:p>
          </p:txBody>
        </p:sp>
        <p:cxnSp>
          <p:nvCxnSpPr>
            <p:cNvPr id="9" name="肘形连接符 8"/>
            <p:cNvCxnSpPr/>
            <p:nvPr/>
          </p:nvCxnSpPr>
          <p:spPr>
            <a:xfrm rot="5400000">
              <a:off x="2246194" y="2269168"/>
              <a:ext cx="888085" cy="164460"/>
            </a:xfrm>
            <a:prstGeom prst="bentConnector3">
              <a:avLst>
                <a:gd name="adj1" fmla="val 37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5400000">
              <a:off x="6842936" y="2269167"/>
              <a:ext cx="888085" cy="164460"/>
            </a:xfrm>
            <a:prstGeom prst="bentConnector3">
              <a:avLst>
                <a:gd name="adj1" fmla="val 37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5400000" flipH="1" flipV="1">
              <a:off x="4398363" y="4739465"/>
              <a:ext cx="888085" cy="164460"/>
            </a:xfrm>
            <a:prstGeom prst="bentConnector3">
              <a:avLst>
                <a:gd name="adj1" fmla="val 37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5400000" flipH="1" flipV="1">
              <a:off x="8992151" y="4739467"/>
              <a:ext cx="888085" cy="164460"/>
            </a:xfrm>
            <a:prstGeom prst="bentConnector3">
              <a:avLst>
                <a:gd name="adj1" fmla="val 370"/>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işļiḓê"/>
            <p:cNvSpPr txBox="1"/>
            <p:nvPr/>
          </p:nvSpPr>
          <p:spPr>
            <a:xfrm>
              <a:off x="2948060" y="2118197"/>
              <a:ext cx="2486874" cy="420241"/>
            </a:xfrm>
            <a:prstGeom prst="rect">
              <a:avLst/>
            </a:prstGeom>
            <a:noFill/>
          </p:spPr>
          <p:txBody>
            <a:bodyPr wrap="square" lIns="0" tIns="0" rIns="0" bIns="0" anchor="ctr">
              <a:noAutofit/>
            </a:bodyPr>
            <a:lstStyle/>
            <a:p>
              <a:r>
                <a:rPr lang="zh-CN" altLang="en-US" sz="1200" dirty="0">
                  <a:ea typeface="微软雅黑" panose="020B0503020204020204" pitchFamily="34" charset="-122"/>
                </a:rPr>
                <a:t>此部分内容作为文字排版占位显示部分内容作为文字排版占位显示</a:t>
              </a:r>
            </a:p>
          </p:txBody>
        </p:sp>
        <p:sp>
          <p:nvSpPr>
            <p:cNvPr id="19" name="ïS1idè"/>
            <p:cNvSpPr/>
            <p:nvPr/>
          </p:nvSpPr>
          <p:spPr>
            <a:xfrm>
              <a:off x="2948060" y="1819403"/>
              <a:ext cx="2296100" cy="307777"/>
            </a:xfrm>
            <a:prstGeom prst="rect">
              <a:avLst/>
            </a:prstGeom>
          </p:spPr>
          <p:txBody>
            <a:bodyPr wrap="none" lIns="0" tIns="0" rIns="0" bIns="0">
              <a:normAutofit/>
            </a:bodyPr>
            <a:lstStyle/>
            <a:p>
              <a:r>
                <a:rPr lang="zh-CN" altLang="en-US" sz="1600" b="1" dirty="0">
                  <a:ea typeface="微软雅黑" panose="020B0503020204020204" pitchFamily="34" charset="-122"/>
                </a:rPr>
                <a:t>标题文本预设</a:t>
              </a:r>
            </a:p>
          </p:txBody>
        </p:sp>
        <p:sp>
          <p:nvSpPr>
            <p:cNvPr id="20" name="işļiḓê"/>
            <p:cNvSpPr txBox="1"/>
            <p:nvPr/>
          </p:nvSpPr>
          <p:spPr>
            <a:xfrm>
              <a:off x="7521156" y="2124541"/>
              <a:ext cx="2486874" cy="420241"/>
            </a:xfrm>
            <a:prstGeom prst="rect">
              <a:avLst/>
            </a:prstGeom>
            <a:noFill/>
          </p:spPr>
          <p:txBody>
            <a:bodyPr wrap="square" lIns="0" tIns="0" rIns="0" bIns="0" anchor="ctr">
              <a:noAutofit/>
            </a:bodyPr>
            <a:lstStyle/>
            <a:p>
              <a:r>
                <a:rPr lang="zh-CN" altLang="en-US" sz="1200" dirty="0">
                  <a:ea typeface="微软雅黑" panose="020B0503020204020204" pitchFamily="34" charset="-122"/>
                </a:rPr>
                <a:t>此部分内容作为文字排版占位显示部分内容作为文字排版占位显示</a:t>
              </a:r>
            </a:p>
          </p:txBody>
        </p:sp>
        <p:sp>
          <p:nvSpPr>
            <p:cNvPr id="21" name="ïS1idè"/>
            <p:cNvSpPr/>
            <p:nvPr/>
          </p:nvSpPr>
          <p:spPr>
            <a:xfrm>
              <a:off x="7521156" y="1825747"/>
              <a:ext cx="2296100" cy="307777"/>
            </a:xfrm>
            <a:prstGeom prst="rect">
              <a:avLst/>
            </a:prstGeom>
          </p:spPr>
          <p:txBody>
            <a:bodyPr wrap="none" lIns="0" tIns="0" rIns="0" bIns="0">
              <a:normAutofit/>
            </a:bodyPr>
            <a:lstStyle/>
            <a:p>
              <a:r>
                <a:rPr lang="zh-CN" altLang="en-US" sz="1600" b="1" dirty="0">
                  <a:ea typeface="微软雅黑" panose="020B0503020204020204" pitchFamily="34" charset="-122"/>
                </a:rPr>
                <a:t>标题文本预设</a:t>
              </a:r>
            </a:p>
          </p:txBody>
        </p:sp>
        <p:sp>
          <p:nvSpPr>
            <p:cNvPr id="22" name="işļiḓê"/>
            <p:cNvSpPr txBox="1"/>
            <p:nvPr/>
          </p:nvSpPr>
          <p:spPr>
            <a:xfrm>
              <a:off x="6790304" y="5443533"/>
              <a:ext cx="2486874" cy="420241"/>
            </a:xfrm>
            <a:prstGeom prst="rect">
              <a:avLst/>
            </a:prstGeom>
            <a:noFill/>
          </p:spPr>
          <p:txBody>
            <a:bodyPr wrap="square" lIns="0" tIns="0" rIns="0" bIns="0" anchor="ctr">
              <a:noAutofit/>
            </a:bodyPr>
            <a:lstStyle/>
            <a:p>
              <a:pPr algn="r"/>
              <a:r>
                <a:rPr lang="zh-CN" altLang="en-US" sz="1200" dirty="0">
                  <a:ea typeface="微软雅黑" panose="020B0503020204020204" pitchFamily="34" charset="-122"/>
                </a:rPr>
                <a:t>此部分内容作为文字排版占位显示部分内容作为文字排版占位显示</a:t>
              </a:r>
            </a:p>
          </p:txBody>
        </p:sp>
        <p:sp>
          <p:nvSpPr>
            <p:cNvPr id="23" name="ïS1idè"/>
            <p:cNvSpPr/>
            <p:nvPr/>
          </p:nvSpPr>
          <p:spPr>
            <a:xfrm>
              <a:off x="6981078" y="5144739"/>
              <a:ext cx="2296100" cy="307777"/>
            </a:xfrm>
            <a:prstGeom prst="rect">
              <a:avLst/>
            </a:prstGeom>
          </p:spPr>
          <p:txBody>
            <a:bodyPr wrap="none" lIns="0" tIns="0" rIns="0" bIns="0">
              <a:normAutofit/>
            </a:bodyPr>
            <a:lstStyle/>
            <a:p>
              <a:pPr algn="r"/>
              <a:r>
                <a:rPr lang="zh-CN" altLang="en-US" sz="1600" b="1" dirty="0">
                  <a:ea typeface="微软雅黑" panose="020B0503020204020204" pitchFamily="34" charset="-122"/>
                </a:rPr>
                <a:t>标题文本预设</a:t>
              </a:r>
            </a:p>
          </p:txBody>
        </p:sp>
        <p:sp>
          <p:nvSpPr>
            <p:cNvPr id="24" name="işļiḓê"/>
            <p:cNvSpPr txBox="1"/>
            <p:nvPr/>
          </p:nvSpPr>
          <p:spPr>
            <a:xfrm>
              <a:off x="2184154" y="5443533"/>
              <a:ext cx="2486874" cy="420241"/>
            </a:xfrm>
            <a:prstGeom prst="rect">
              <a:avLst/>
            </a:prstGeom>
            <a:noFill/>
          </p:spPr>
          <p:txBody>
            <a:bodyPr wrap="square" lIns="0" tIns="0" rIns="0" bIns="0" anchor="ctr">
              <a:noAutofit/>
            </a:bodyPr>
            <a:lstStyle/>
            <a:p>
              <a:pPr algn="r"/>
              <a:r>
                <a:rPr lang="zh-CN" altLang="en-US" sz="1200" dirty="0">
                  <a:ea typeface="微软雅黑" panose="020B0503020204020204" pitchFamily="34" charset="-122"/>
                </a:rPr>
                <a:t>此部分内容作为文字排版占位显示部分内容作为文字排版占位显示</a:t>
              </a:r>
            </a:p>
          </p:txBody>
        </p:sp>
        <p:sp>
          <p:nvSpPr>
            <p:cNvPr id="25" name="ïS1idè"/>
            <p:cNvSpPr/>
            <p:nvPr/>
          </p:nvSpPr>
          <p:spPr>
            <a:xfrm>
              <a:off x="2374928" y="5144739"/>
              <a:ext cx="2296100" cy="307777"/>
            </a:xfrm>
            <a:prstGeom prst="rect">
              <a:avLst/>
            </a:prstGeom>
          </p:spPr>
          <p:txBody>
            <a:bodyPr wrap="none" lIns="0" tIns="0" rIns="0" bIns="0">
              <a:normAutofit/>
            </a:bodyPr>
            <a:lstStyle/>
            <a:p>
              <a:pPr algn="r"/>
              <a:r>
                <a:rPr lang="zh-CN" altLang="en-US" sz="1600" b="1" dirty="0">
                  <a:ea typeface="微软雅黑" panose="020B0503020204020204" pitchFamily="34" charset="-122"/>
                </a:rPr>
                <a:t>标题文本预设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妇女节典故</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44563" y="2170487"/>
            <a:ext cx="8508554" cy="3600000"/>
            <a:chOff x="2144563" y="2170487"/>
            <a:chExt cx="8508554" cy="3600000"/>
          </a:xfrm>
        </p:grpSpPr>
        <p:sp>
          <p:nvSpPr>
            <p:cNvPr id="5" name="圆角矩形 4"/>
            <p:cNvSpPr/>
            <p:nvPr/>
          </p:nvSpPr>
          <p:spPr>
            <a:xfrm>
              <a:off x="2144563" y="2170487"/>
              <a:ext cx="2520000" cy="3600000"/>
            </a:xfrm>
            <a:prstGeom prst="roundRect">
              <a:avLst/>
            </a:prstGeom>
            <a:solidFill>
              <a:srgbClr val="D3636B"/>
            </a:solid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b="1" dirty="0"/>
            </a:p>
          </p:txBody>
        </p:sp>
        <p:sp>
          <p:nvSpPr>
            <p:cNvPr id="6" name="圆角矩形 5"/>
            <p:cNvSpPr/>
            <p:nvPr/>
          </p:nvSpPr>
          <p:spPr>
            <a:xfrm>
              <a:off x="5138840" y="2170487"/>
              <a:ext cx="2520000" cy="3600000"/>
            </a:xfrm>
            <a:prstGeom prst="roundRect">
              <a:avLst/>
            </a:prstGeom>
            <a:solidFill>
              <a:srgbClr val="D3636B"/>
            </a:solid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b="1" dirty="0"/>
            </a:p>
          </p:txBody>
        </p:sp>
        <p:sp>
          <p:nvSpPr>
            <p:cNvPr id="7" name="圆角矩形 6"/>
            <p:cNvSpPr/>
            <p:nvPr/>
          </p:nvSpPr>
          <p:spPr>
            <a:xfrm>
              <a:off x="8133117" y="2170487"/>
              <a:ext cx="2520000" cy="3600000"/>
            </a:xfrm>
            <a:prstGeom prst="roundRect">
              <a:avLst/>
            </a:prstGeom>
            <a:solidFill>
              <a:srgbClr val="D3636B"/>
            </a:solidFill>
            <a:ln>
              <a:solidFill>
                <a:srgbClr val="D363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0" b="1" dirty="0"/>
            </a:p>
          </p:txBody>
        </p:sp>
        <p:sp>
          <p:nvSpPr>
            <p:cNvPr id="2" name="等腰三角形 1"/>
            <p:cNvSpPr/>
            <p:nvPr/>
          </p:nvSpPr>
          <p:spPr>
            <a:xfrm rot="5400000">
              <a:off x="4664563" y="3031819"/>
              <a:ext cx="360000" cy="360000"/>
            </a:xfrm>
            <a:prstGeom prst="triangle">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rot="5400000">
              <a:off x="7658840" y="4710412"/>
              <a:ext cx="360000" cy="360000"/>
            </a:xfrm>
            <a:prstGeom prst="triangle">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2401122" y="3970487"/>
              <a:ext cx="19998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398920" y="3970487"/>
              <a:ext cx="19998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396718" y="3970487"/>
              <a:ext cx="199983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098" name="Picture 2" descr="https://ss3.bdstatic.com/70cFv8Sh_Q1YnxGkpoWK1HF6hhy/it/u=117727110,2912406777&amp;fm=200&amp;gp=0.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100000" l="0" r="100000">
                          <a14:backgroundMark x1="15206" y1="89296" x2="20619" y2="94085"/>
                          <a14:backgroundMark x1="89691" y1="83944" x2="95103" y2="89014"/>
                          <a14:backgroundMark x1="90722" y1="64225" x2="96907" y2="68732"/>
                        </a14:backgroundRemoval>
                      </a14:imgEffect>
                    </a14:imgLayer>
                  </a14:imgProps>
                </a:ext>
              </a:extLst>
            </a:blip>
            <a:srcRect/>
            <a:stretch>
              <a:fillRect/>
            </a:stretch>
          </p:blipFill>
          <p:spPr bwMode="auto">
            <a:xfrm>
              <a:off x="2741619" y="2671819"/>
              <a:ext cx="11814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s3.bdstatic.com/70cFv8Sh_Q1YnxGkpoWK1HF6hhy/it/u=117727110,2912406777&amp;fm=200&amp;gp=0.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100000" l="0" r="100000">
                          <a14:backgroundMark x1="15206" y1="89296" x2="20619" y2="94085"/>
                          <a14:backgroundMark x1="89691" y1="83944" x2="95103" y2="89014"/>
                          <a14:backgroundMark x1="90722" y1="64225" x2="96907" y2="68732"/>
                        </a14:backgroundRemoval>
                      </a14:imgEffect>
                    </a14:imgLayer>
                  </a14:imgProps>
                </a:ext>
              </a:extLst>
            </a:blip>
            <a:srcRect/>
            <a:stretch>
              <a:fillRect/>
            </a:stretch>
          </p:blipFill>
          <p:spPr bwMode="auto">
            <a:xfrm>
              <a:off x="5715037" y="4170412"/>
              <a:ext cx="11814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s://ss3.bdstatic.com/70cFv8Sh_Q1YnxGkpoWK1HF6hhy/it/u=117727110,2912406777&amp;fm=200&amp;gp=0.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0" b="100000" l="0" r="100000">
                          <a14:backgroundMark x1="15206" y1="89296" x2="20619" y2="94085"/>
                          <a14:backgroundMark x1="89691" y1="83944" x2="95103" y2="89014"/>
                          <a14:backgroundMark x1="90722" y1="64225" x2="96907" y2="68732"/>
                        </a14:backgroundRemoval>
                      </a14:imgEffect>
                    </a14:imgLayer>
                  </a14:imgProps>
                </a:ext>
              </a:extLst>
            </a:blip>
            <a:srcRect/>
            <a:stretch>
              <a:fillRect/>
            </a:stretch>
          </p:blipFill>
          <p:spPr bwMode="auto">
            <a:xfrm>
              <a:off x="8802411" y="2667889"/>
              <a:ext cx="1181411" cy="1080000"/>
            </a:xfrm>
            <a:prstGeom prst="rect">
              <a:avLst/>
            </a:prstGeom>
            <a:noFill/>
            <a:extLst>
              <a:ext uri="{909E8E84-426E-40DD-AFC4-6F175D3DCCD1}">
                <a14:hiddenFill xmlns:a14="http://schemas.microsoft.com/office/drawing/2010/main">
                  <a:solidFill>
                    <a:srgbClr val="FFFFFF"/>
                  </a:solidFill>
                </a14:hiddenFill>
              </a:ext>
            </a:extLst>
          </p:spPr>
        </p:pic>
        <p:sp>
          <p:nvSpPr>
            <p:cNvPr id="19" name="işļiḓê"/>
            <p:cNvSpPr txBox="1"/>
            <p:nvPr/>
          </p:nvSpPr>
          <p:spPr>
            <a:xfrm>
              <a:off x="2453047" y="4430609"/>
              <a:ext cx="1990585" cy="947651"/>
            </a:xfrm>
            <a:prstGeom prst="rect">
              <a:avLst/>
            </a:prstGeom>
            <a:noFill/>
          </p:spPr>
          <p:txBody>
            <a:bodyPr wrap="square" lIns="0" tIns="0" rIns="0" bIns="0" anchor="ctr">
              <a:noAutofit/>
            </a:bodyPr>
            <a:lstStyle/>
            <a:p>
              <a:pPr algn="ctr"/>
              <a:r>
                <a:rPr lang="zh-CN" altLang="en-US" sz="1200" dirty="0">
                  <a:solidFill>
                    <a:schemeClr val="bg1"/>
                  </a:solidFill>
                  <a:ea typeface="微软雅黑" panose="020B0503020204020204" pitchFamily="34" charset="-122"/>
                </a:rPr>
                <a:t>此部分内容作为文字排版占位显示部分内容作为文字排版占位显示</a:t>
              </a:r>
            </a:p>
          </p:txBody>
        </p:sp>
        <p:sp>
          <p:nvSpPr>
            <p:cNvPr id="20" name="ïS1idè"/>
            <p:cNvSpPr/>
            <p:nvPr/>
          </p:nvSpPr>
          <p:spPr>
            <a:xfrm>
              <a:off x="2291964" y="4195986"/>
              <a:ext cx="2296100" cy="307777"/>
            </a:xfrm>
            <a:prstGeom prst="rect">
              <a:avLst/>
            </a:prstGeom>
          </p:spPr>
          <p:txBody>
            <a:bodyPr wrap="none" lIns="0" tIns="0" rIns="0" bIns="0">
              <a:normAutofit fontScale="92500"/>
            </a:bodyPr>
            <a:lstStyle/>
            <a:p>
              <a:pPr algn="ctr">
                <a:lnSpc>
                  <a:spcPct val="150000"/>
                </a:lnSpc>
              </a:pPr>
              <a:r>
                <a:rPr lang="zh-CN" altLang="en-US" sz="1600" b="1" dirty="0">
                  <a:solidFill>
                    <a:schemeClr val="bg1"/>
                  </a:solidFill>
                  <a:ea typeface="微软雅黑" panose="020B0503020204020204" pitchFamily="34" charset="-122"/>
                </a:rPr>
                <a:t>标题文本预设</a:t>
              </a:r>
            </a:p>
          </p:txBody>
        </p:sp>
        <p:sp>
          <p:nvSpPr>
            <p:cNvPr id="21" name="işļiḓê"/>
            <p:cNvSpPr txBox="1"/>
            <p:nvPr/>
          </p:nvSpPr>
          <p:spPr>
            <a:xfrm>
              <a:off x="5422702" y="2811955"/>
              <a:ext cx="1990585" cy="947651"/>
            </a:xfrm>
            <a:prstGeom prst="rect">
              <a:avLst/>
            </a:prstGeom>
            <a:noFill/>
          </p:spPr>
          <p:txBody>
            <a:bodyPr wrap="square" lIns="0" tIns="0" rIns="0" bIns="0" anchor="ctr">
              <a:noAutofit/>
            </a:bodyPr>
            <a:lstStyle/>
            <a:p>
              <a:pPr algn="ctr"/>
              <a:r>
                <a:rPr lang="zh-CN" altLang="en-US" sz="1200" dirty="0">
                  <a:solidFill>
                    <a:schemeClr val="bg1"/>
                  </a:solidFill>
                  <a:ea typeface="微软雅黑" panose="020B0503020204020204" pitchFamily="34" charset="-122"/>
                </a:rPr>
                <a:t>此部分内容作为文字排版占位显示部分内容作为文字排版占位显示</a:t>
              </a:r>
            </a:p>
          </p:txBody>
        </p:sp>
        <p:sp>
          <p:nvSpPr>
            <p:cNvPr id="22" name="ïS1idè"/>
            <p:cNvSpPr/>
            <p:nvPr/>
          </p:nvSpPr>
          <p:spPr>
            <a:xfrm>
              <a:off x="5261619" y="2577332"/>
              <a:ext cx="2296100" cy="307777"/>
            </a:xfrm>
            <a:prstGeom prst="rect">
              <a:avLst/>
            </a:prstGeom>
          </p:spPr>
          <p:txBody>
            <a:bodyPr wrap="none" lIns="0" tIns="0" rIns="0" bIns="0">
              <a:normAutofit fontScale="92500"/>
            </a:bodyPr>
            <a:lstStyle/>
            <a:p>
              <a:pPr algn="ctr">
                <a:lnSpc>
                  <a:spcPct val="150000"/>
                </a:lnSpc>
              </a:pPr>
              <a:r>
                <a:rPr lang="zh-CN" altLang="en-US" sz="1600" b="1" dirty="0">
                  <a:solidFill>
                    <a:schemeClr val="bg1"/>
                  </a:solidFill>
                  <a:ea typeface="微软雅黑" panose="020B0503020204020204" pitchFamily="34" charset="-122"/>
                </a:rPr>
                <a:t>标题文本预设</a:t>
              </a:r>
            </a:p>
          </p:txBody>
        </p:sp>
        <p:sp>
          <p:nvSpPr>
            <p:cNvPr id="23" name="işļiḓê"/>
            <p:cNvSpPr txBox="1"/>
            <p:nvPr/>
          </p:nvSpPr>
          <p:spPr>
            <a:xfrm>
              <a:off x="8396120" y="4458060"/>
              <a:ext cx="1990585" cy="947651"/>
            </a:xfrm>
            <a:prstGeom prst="rect">
              <a:avLst/>
            </a:prstGeom>
            <a:noFill/>
          </p:spPr>
          <p:txBody>
            <a:bodyPr wrap="square" lIns="0" tIns="0" rIns="0" bIns="0" anchor="ctr">
              <a:noAutofit/>
            </a:bodyPr>
            <a:lstStyle/>
            <a:p>
              <a:pPr algn="ctr"/>
              <a:r>
                <a:rPr lang="zh-CN" altLang="en-US" sz="1200" dirty="0">
                  <a:solidFill>
                    <a:schemeClr val="bg1"/>
                  </a:solidFill>
                  <a:ea typeface="微软雅黑" panose="020B0503020204020204" pitchFamily="34" charset="-122"/>
                </a:rPr>
                <a:t>此部分内容作为文字排版占位显示部分内容作为文字排版占位显示</a:t>
              </a:r>
            </a:p>
          </p:txBody>
        </p:sp>
        <p:sp>
          <p:nvSpPr>
            <p:cNvPr id="24" name="ïS1idè"/>
            <p:cNvSpPr/>
            <p:nvPr/>
          </p:nvSpPr>
          <p:spPr>
            <a:xfrm>
              <a:off x="8235037" y="4223437"/>
              <a:ext cx="2296100" cy="307777"/>
            </a:xfrm>
            <a:prstGeom prst="rect">
              <a:avLst/>
            </a:prstGeom>
          </p:spPr>
          <p:txBody>
            <a:bodyPr wrap="none" lIns="0" tIns="0" rIns="0" bIns="0">
              <a:normAutofit fontScale="92500"/>
            </a:bodyPr>
            <a:lstStyle/>
            <a:p>
              <a:pPr algn="ctr">
                <a:lnSpc>
                  <a:spcPct val="150000"/>
                </a:lnSpc>
              </a:pPr>
              <a:r>
                <a:rPr lang="zh-CN" altLang="en-US" sz="1600" b="1" dirty="0">
                  <a:solidFill>
                    <a:schemeClr val="bg1"/>
                  </a:solidFill>
                  <a:ea typeface="微软雅黑" panose="020B0503020204020204" pitchFamily="34" charset="-122"/>
                </a:rPr>
                <a:t>标题文本预设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妇女节典故</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263056" y="2032104"/>
            <a:ext cx="9073215" cy="3960000"/>
            <a:chOff x="1263056" y="2032104"/>
            <a:chExt cx="9073215" cy="3960000"/>
          </a:xfrm>
        </p:grpSpPr>
        <p:pic>
          <p:nvPicPr>
            <p:cNvPr id="6148" name="Picture 4" descr="https://ss0.bdstatic.com/70cFuHSh_Q1YnxGkpoWK1HF6hhy/it/u=1173871955,361278401&amp;fm=27&amp;gp=0.jpg"/>
            <p:cNvPicPr>
              <a:picLocks noChangeAspect="1" noChangeArrowheads="1"/>
            </p:cNvPicPr>
            <p:nvPr/>
          </p:nvPicPr>
          <p:blipFill>
            <a:blip r:embed="rId3"/>
            <a:srcRect/>
            <a:stretch>
              <a:fillRect/>
            </a:stretch>
          </p:blipFill>
          <p:spPr bwMode="auto">
            <a:xfrm>
              <a:off x="4576271" y="2032104"/>
              <a:ext cx="576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263056" y="2473485"/>
              <a:ext cx="4118089" cy="1809065"/>
            </a:xfrm>
            <a:prstGeom prst="rect">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işļiḓê"/>
            <p:cNvSpPr txBox="1"/>
            <p:nvPr/>
          </p:nvSpPr>
          <p:spPr>
            <a:xfrm>
              <a:off x="1568601" y="2578067"/>
              <a:ext cx="3506998" cy="1566336"/>
            </a:xfrm>
            <a:prstGeom prst="rect">
              <a:avLst/>
            </a:prstGeom>
            <a:noFill/>
          </p:spPr>
          <p:txBody>
            <a:bodyPr wrap="square" lIns="0" tIns="0" rIns="0" bIns="0" anchor="ctr">
              <a:noAutofit/>
            </a:bodyPr>
            <a:lstStyle/>
            <a:p>
              <a:pPr>
                <a:lnSpc>
                  <a:spcPct val="150000"/>
                </a:lnSpc>
              </a:pPr>
              <a:r>
                <a:rPr lang="zh-CN" altLang="en-US" sz="1200" dirty="0">
                  <a:solidFill>
                    <a:schemeClr val="bg1"/>
                  </a:solidFill>
                  <a:ea typeface="微软雅黑" panose="020B0503020204020204" pitchFamily="34" charset="-122"/>
                </a:rPr>
                <a:t>此部分内容作为文字排版占位显示部分内容作为文字排版占位显示此部分内容作为文字排版占位显示部分内容作为文字排版占位显示此部分内容作为文字排版占位显示部分内容作为文字排版占位显示</a:t>
              </a:r>
            </a:p>
          </p:txBody>
        </p:sp>
        <p:sp>
          <p:nvSpPr>
            <p:cNvPr id="8" name="işļiḓê"/>
            <p:cNvSpPr txBox="1"/>
            <p:nvPr/>
          </p:nvSpPr>
          <p:spPr>
            <a:xfrm>
              <a:off x="1362960" y="4327928"/>
              <a:ext cx="3055710" cy="1566336"/>
            </a:xfrm>
            <a:prstGeom prst="rect">
              <a:avLst/>
            </a:prstGeom>
            <a:noFill/>
          </p:spPr>
          <p:txBody>
            <a:bodyPr wrap="square" lIns="0" tIns="0" rIns="0" bIns="0" anchor="ctr">
              <a:noAutofit/>
            </a:bodyPr>
            <a:lstStyle/>
            <a:p>
              <a:pPr>
                <a:lnSpc>
                  <a:spcPct val="150000"/>
                </a:lnSpc>
              </a:pPr>
              <a:r>
                <a:rPr lang="zh-CN" altLang="en-US" sz="1200" dirty="0">
                  <a:ea typeface="微软雅黑" panose="020B0503020204020204" pitchFamily="34" charset="-122"/>
                </a:rPr>
                <a:t>此部分内容作为文字排版占位显示部分内容作为文字排版占位显示此部分内容作为文字排版占位显示部分内容作为文字排版占位显示此部分内容作为文字排版占位显示部分内容作为文字排版占位显示</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妇女节典故</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12135" y="2144063"/>
            <a:ext cx="11356653" cy="2684496"/>
            <a:chOff x="412135" y="2144063"/>
            <a:chExt cx="11356653" cy="2684496"/>
          </a:xfrm>
        </p:grpSpPr>
        <p:pic>
          <p:nvPicPr>
            <p:cNvPr id="7172" name="Picture 4" descr="https://ss0.bdstatic.com/70cFuHSh_Q1YnxGkpoWK1HF6hhy/it/u=392015381,2229180761&amp;fm=200&amp;gp=0.jpg"/>
            <p:cNvPicPr>
              <a:picLocks noChangeAspect="1" noChangeArrowheads="1"/>
            </p:cNvPicPr>
            <p:nvPr/>
          </p:nvPicPr>
          <p:blipFill rotWithShape="1">
            <a:blip r:embed="rId3" cstate="email"/>
            <a:srcRect/>
            <a:stretch>
              <a:fillRect/>
            </a:stretch>
          </p:blipFill>
          <p:spPr bwMode="auto">
            <a:xfrm>
              <a:off x="412135" y="2151143"/>
              <a:ext cx="6999284" cy="2677416"/>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411419" y="2144063"/>
              <a:ext cx="4357369" cy="2684496"/>
            </a:xfrm>
            <a:prstGeom prst="rect">
              <a:avLst/>
            </a:prstGeom>
            <a:solidFill>
              <a:srgbClr val="D36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işļiḓê"/>
            <p:cNvSpPr txBox="1"/>
            <p:nvPr/>
          </p:nvSpPr>
          <p:spPr>
            <a:xfrm>
              <a:off x="7686529" y="2525439"/>
              <a:ext cx="3687554" cy="849289"/>
            </a:xfrm>
            <a:prstGeom prst="rect">
              <a:avLst/>
            </a:prstGeom>
            <a:noFill/>
          </p:spPr>
          <p:txBody>
            <a:bodyPr wrap="square" lIns="0" tIns="0" rIns="0" bIns="0" anchor="ctr">
              <a:noAutofit/>
            </a:bodyPr>
            <a:lstStyle/>
            <a:p>
              <a:pPr>
                <a:lnSpc>
                  <a:spcPct val="150000"/>
                </a:lnSpc>
              </a:pPr>
              <a:r>
                <a:rPr lang="zh-CN" altLang="en-US" sz="1200" dirty="0">
                  <a:solidFill>
                    <a:schemeClr val="bg1"/>
                  </a:solidFill>
                  <a:ea typeface="微软雅黑" panose="020B0503020204020204" pitchFamily="34" charset="-122"/>
                </a:rPr>
                <a:t>此部分内容作为文字排版占位显示部分内容作为文字排版占位显示此部分内容作为文字排版占位显示部分内容作为文字排版占位显示</a:t>
              </a:r>
            </a:p>
          </p:txBody>
        </p:sp>
        <p:sp>
          <p:nvSpPr>
            <p:cNvPr id="8" name="işļiḓê"/>
            <p:cNvSpPr txBox="1"/>
            <p:nvPr/>
          </p:nvSpPr>
          <p:spPr>
            <a:xfrm>
              <a:off x="7686529" y="3605395"/>
              <a:ext cx="3687554" cy="849289"/>
            </a:xfrm>
            <a:prstGeom prst="rect">
              <a:avLst/>
            </a:prstGeom>
            <a:noFill/>
          </p:spPr>
          <p:txBody>
            <a:bodyPr wrap="square" lIns="0" tIns="0" rIns="0" bIns="0" anchor="ctr">
              <a:noAutofit/>
            </a:bodyPr>
            <a:lstStyle/>
            <a:p>
              <a:pPr>
                <a:lnSpc>
                  <a:spcPct val="150000"/>
                </a:lnSpc>
              </a:pPr>
              <a:r>
                <a:rPr lang="zh-CN" altLang="en-US" sz="1200" dirty="0">
                  <a:solidFill>
                    <a:schemeClr val="bg1"/>
                  </a:solidFill>
                  <a:ea typeface="微软雅黑" panose="020B0503020204020204" pitchFamily="34" charset="-122"/>
                </a:rPr>
                <a:t>此部分内容作为文字排版占位显示部分内容作为文字排版占位显示此部分内容作为文字排版占位显示部分内容作为文字排版占位显示</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7619" y="-55345"/>
            <a:ext cx="12207238" cy="6968691"/>
          </a:xfrm>
          <a:prstGeom prst="rect">
            <a:avLst/>
          </a:prstGeom>
        </p:spPr>
      </p:pic>
      <p:sp>
        <p:nvSpPr>
          <p:cNvPr id="3" name="矩形 2"/>
          <p:cNvSpPr/>
          <p:nvPr/>
        </p:nvSpPr>
        <p:spPr>
          <a:xfrm rot="21423785">
            <a:off x="1006387" y="883660"/>
            <a:ext cx="10179225" cy="5090681"/>
          </a:xfrm>
          <a:prstGeom prst="rect">
            <a:avLst/>
          </a:prstGeom>
          <a:solidFill>
            <a:srgbClr val="E49FA4"/>
          </a:solidFill>
          <a:ln>
            <a:solidFill>
              <a:srgbClr val="E49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519788" y="1075824"/>
            <a:ext cx="9152423" cy="4706352"/>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2406317" y="4466110"/>
            <a:ext cx="7359903" cy="973896"/>
            <a:chOff x="2406317" y="4466110"/>
            <a:chExt cx="7359903" cy="973896"/>
          </a:xfrm>
        </p:grpSpPr>
        <p:sp>
          <p:nvSpPr>
            <p:cNvPr id="8" name="矩形 7"/>
            <p:cNvSpPr/>
            <p:nvPr/>
          </p:nvSpPr>
          <p:spPr>
            <a:xfrm>
              <a:off x="5105293" y="4466110"/>
              <a:ext cx="1961950" cy="973896"/>
            </a:xfrm>
            <a:prstGeom prst="rect">
              <a:avLst/>
            </a:prstGeom>
            <a:solidFill>
              <a:srgbClr val="CA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箭头连接符 9"/>
            <p:cNvCxnSpPr/>
            <p:nvPr/>
          </p:nvCxnSpPr>
          <p:spPr>
            <a:xfrm>
              <a:off x="2406317" y="4951748"/>
              <a:ext cx="2520000" cy="0"/>
            </a:xfrm>
            <a:prstGeom prst="straightConnector1">
              <a:avLst/>
            </a:prstGeom>
            <a:ln w="28575">
              <a:solidFill>
                <a:srgbClr val="D3636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7246220" y="4951748"/>
              <a:ext cx="2520000" cy="0"/>
            </a:xfrm>
            <a:prstGeom prst="straightConnector1">
              <a:avLst/>
            </a:prstGeom>
            <a:ln w="28575">
              <a:solidFill>
                <a:srgbClr val="D3636B"/>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143793" y="4492700"/>
              <a:ext cx="1886551" cy="923330"/>
            </a:xfrm>
            <a:prstGeom prst="rect">
              <a:avLst/>
            </a:prstGeom>
            <a:noFill/>
          </p:spPr>
          <p:txBody>
            <a:bodyPr wrap="square" rtlCol="0">
              <a:spAutoFit/>
            </a:bodyPr>
            <a:lstStyle/>
            <a:p>
              <a:pPr algn="ctr"/>
              <a:r>
                <a:rPr lang="en-US" altLang="zh-CN" dirty="0">
                  <a:solidFill>
                    <a:schemeClr val="bg1"/>
                  </a:solidFill>
                  <a:latin typeface="Arial Black" panose="020B0A04020102020204" pitchFamily="34" charset="0"/>
                </a:rPr>
                <a:t>HAPPY</a:t>
              </a:r>
            </a:p>
            <a:p>
              <a:pPr algn="ctr"/>
              <a:r>
                <a:rPr lang="en-US" altLang="zh-CN" dirty="0">
                  <a:solidFill>
                    <a:schemeClr val="bg1"/>
                  </a:solidFill>
                  <a:latin typeface="Arial Black" panose="020B0A04020102020204" pitchFamily="34" charset="0"/>
                </a:rPr>
                <a:t>MOTHER</a:t>
              </a:r>
              <a:r>
                <a:rPr lang="zh-CN" altLang="en-US" dirty="0">
                  <a:solidFill>
                    <a:schemeClr val="bg1"/>
                  </a:solidFill>
                  <a:latin typeface="Arial Black" panose="020B0A04020102020204" pitchFamily="34" charset="0"/>
                </a:rPr>
                <a:t>‘</a:t>
              </a:r>
              <a:r>
                <a:rPr lang="en-US" altLang="zh-CN" dirty="0">
                  <a:solidFill>
                    <a:schemeClr val="bg1"/>
                  </a:solidFill>
                  <a:latin typeface="Arial Black" panose="020B0A04020102020204" pitchFamily="34" charset="0"/>
                </a:rPr>
                <a:t>S</a:t>
              </a:r>
            </a:p>
            <a:p>
              <a:pPr algn="ctr"/>
              <a:r>
                <a:rPr lang="en-US" altLang="zh-CN" dirty="0">
                  <a:solidFill>
                    <a:schemeClr val="bg1"/>
                  </a:solidFill>
                  <a:latin typeface="Arial Black" panose="020B0A04020102020204" pitchFamily="34" charset="0"/>
                </a:rPr>
                <a:t>DAY</a:t>
              </a:r>
              <a:endParaRPr lang="zh-CN" altLang="en-US" dirty="0">
                <a:solidFill>
                  <a:schemeClr val="bg1"/>
                </a:solidFill>
                <a:latin typeface="Arial Black" panose="020B0A04020102020204" pitchFamily="34" charset="0"/>
              </a:endParaRPr>
            </a:p>
          </p:txBody>
        </p:sp>
      </p:grpSp>
      <p:sp>
        <p:nvSpPr>
          <p:cNvPr id="13" name="işļiḓê"/>
          <p:cNvSpPr txBox="1"/>
          <p:nvPr/>
        </p:nvSpPr>
        <p:spPr>
          <a:xfrm>
            <a:off x="2800826" y="1987799"/>
            <a:ext cx="6590347" cy="1566336"/>
          </a:xfrm>
          <a:prstGeom prst="rect">
            <a:avLst/>
          </a:prstGeom>
          <a:noFill/>
        </p:spPr>
        <p:txBody>
          <a:bodyPr wrap="square" lIns="0" tIns="0" rIns="0" bIns="0" anchor="ctr">
            <a:noAutofit/>
          </a:bodyPr>
          <a:lstStyle/>
          <a:p>
            <a:pPr algn="dist">
              <a:lnSpc>
                <a:spcPct val="150000"/>
              </a:lnSpc>
            </a:pPr>
            <a:r>
              <a:rPr lang="zh-CN" altLang="en-US" sz="11500" b="1" dirty="0">
                <a:solidFill>
                  <a:srgbClr val="C03640"/>
                </a:solidFill>
                <a:ea typeface="微软雅黑" panose="020B0503020204020204" pitchFamily="34" charset="-122"/>
              </a:rPr>
              <a:t>谢谢观看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49FA4"/>
          </a:solidFill>
          <a:ln>
            <a:solidFill>
              <a:srgbClr val="E49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rot="21439349">
            <a:off x="565024" y="723599"/>
            <a:ext cx="11061952" cy="5410801"/>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email"/>
          <a:stretch>
            <a:fillRect/>
          </a:stretch>
        </p:blipFill>
        <p:spPr>
          <a:xfrm>
            <a:off x="2504117" y="3752728"/>
            <a:ext cx="7183764" cy="3339360"/>
          </a:xfrm>
          <a:prstGeom prst="rect">
            <a:avLst/>
          </a:prstGeom>
        </p:spPr>
      </p:pic>
      <p:sp>
        <p:nvSpPr>
          <p:cNvPr id="6" name="文本框 5"/>
          <p:cNvSpPr txBox="1"/>
          <p:nvPr/>
        </p:nvSpPr>
        <p:spPr>
          <a:xfrm>
            <a:off x="3055219" y="2288372"/>
            <a:ext cx="6081561" cy="1323439"/>
          </a:xfrm>
          <a:prstGeom prst="rect">
            <a:avLst/>
          </a:prstGeom>
          <a:noFill/>
        </p:spPr>
        <p:txBody>
          <a:bodyPr wrap="square" rtlCol="0">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rPr>
              <a:t>妇女节简介</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妇女节简介</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cstate="email"/>
          <a:srcRect/>
          <a:stretch>
            <a:fillRect/>
          </a:stretch>
        </p:blipFill>
        <p:spPr>
          <a:xfrm>
            <a:off x="1931911" y="1855113"/>
            <a:ext cx="8317262" cy="3960000"/>
          </a:xfrm>
          <a:prstGeom prst="rect">
            <a:avLst/>
          </a:prstGeom>
        </p:spPr>
      </p:pic>
      <p:grpSp>
        <p:nvGrpSpPr>
          <p:cNvPr id="6" name="组合 5"/>
          <p:cNvGrpSpPr/>
          <p:nvPr/>
        </p:nvGrpSpPr>
        <p:grpSpPr>
          <a:xfrm>
            <a:off x="1931911" y="4506215"/>
            <a:ext cx="8317263" cy="1227924"/>
            <a:chOff x="1931911" y="4506215"/>
            <a:chExt cx="8317263" cy="1227924"/>
          </a:xfrm>
        </p:grpSpPr>
        <p:sp>
          <p:nvSpPr>
            <p:cNvPr id="3" name="矩形 2"/>
            <p:cNvSpPr/>
            <p:nvPr/>
          </p:nvSpPr>
          <p:spPr>
            <a:xfrm>
              <a:off x="1931912" y="4506215"/>
              <a:ext cx="8317262" cy="1227924"/>
            </a:xfrm>
            <a:prstGeom prst="rect">
              <a:avLst/>
            </a:prstGeom>
            <a:solidFill>
              <a:srgbClr val="F1CBCE">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931911" y="4608306"/>
              <a:ext cx="8317262" cy="1023742"/>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国际劳动妇女节全称“联合国妇女权益和国际和平日”</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联合国女权和国际和平日” 在中国又称“国际妇女节”、“三八节”和“三八妇女节”。是在每年的</a:t>
              </a:r>
              <a:r>
                <a:rPr lang="en-US" altLang="zh-CN" sz="1400" dirty="0">
                  <a:solidFill>
                    <a:schemeClr val="bg1"/>
                  </a:solidFill>
                  <a:latin typeface="微软雅黑" panose="020B0503020204020204" pitchFamily="34" charset="-122"/>
                  <a:ea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rPr>
                <a:t>月</a:t>
              </a:r>
              <a:r>
                <a:rPr lang="en-US" altLang="zh-CN" sz="1400" dirty="0">
                  <a:solidFill>
                    <a:schemeClr val="bg1"/>
                  </a:solidFill>
                  <a:latin typeface="微软雅黑" panose="020B0503020204020204" pitchFamily="34" charset="-122"/>
                  <a:ea typeface="微软雅黑" panose="020B0503020204020204" pitchFamily="34" charset="-122"/>
                </a:rPr>
                <a:t>8</a:t>
              </a:r>
              <a:r>
                <a:rPr lang="zh-CN" altLang="en-US" sz="1400" dirty="0">
                  <a:solidFill>
                    <a:schemeClr val="bg1"/>
                  </a:solidFill>
                  <a:latin typeface="微软雅黑" panose="020B0503020204020204" pitchFamily="34" charset="-122"/>
                  <a:ea typeface="微软雅黑" panose="020B0503020204020204" pitchFamily="34" charset="-122"/>
                </a:rPr>
                <a:t>日为庆祝妇女在经济、政治和社会等领域做出的重要贡献和取得的巨大成就而设立的节日。</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妇女节简介</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3" cstate="email"/>
          <a:srcRect/>
          <a:stretch>
            <a:fillRect/>
          </a:stretch>
        </p:blipFill>
        <p:spPr>
          <a:xfrm>
            <a:off x="2848455" y="1795909"/>
            <a:ext cx="3072122" cy="3960000"/>
          </a:xfrm>
          <a:prstGeom prst="rect">
            <a:avLst/>
          </a:prstGeom>
        </p:spPr>
      </p:pic>
      <p:sp>
        <p:nvSpPr>
          <p:cNvPr id="6" name="菱形 5"/>
          <p:cNvSpPr/>
          <p:nvPr/>
        </p:nvSpPr>
        <p:spPr>
          <a:xfrm>
            <a:off x="5394303" y="3204747"/>
            <a:ext cx="1052547" cy="1090959"/>
          </a:xfrm>
          <a:prstGeom prst="diamond">
            <a:avLst/>
          </a:prstGeom>
          <a:solidFill>
            <a:srgbClr val="CA424C"/>
          </a:solidFill>
          <a:ln>
            <a:solidFill>
              <a:srgbClr val="CA4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118332" y="1795909"/>
            <a:ext cx="1730124" cy="3960000"/>
            <a:chOff x="1118332" y="1795909"/>
            <a:chExt cx="1730124" cy="3960000"/>
          </a:xfrm>
        </p:grpSpPr>
        <p:sp>
          <p:nvSpPr>
            <p:cNvPr id="5" name="矩形 4"/>
            <p:cNvSpPr/>
            <p:nvPr/>
          </p:nvSpPr>
          <p:spPr>
            <a:xfrm>
              <a:off x="1118332" y="1795909"/>
              <a:ext cx="1730124" cy="3960000"/>
            </a:xfrm>
            <a:prstGeom prst="rect">
              <a:avLst/>
            </a:prstGeom>
            <a:solidFill>
              <a:srgbClr val="CA424C">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65430" y="2051476"/>
              <a:ext cx="1634829" cy="3323987"/>
            </a:xfrm>
            <a:prstGeom prst="rect">
              <a:avLst/>
            </a:prstGeom>
          </p:spPr>
          <p:txBody>
            <a:bodyPr wrap="square">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国际妇女节是妇女创造历史的见证，妇女为争取与男性平等所走的斗争道路十分漫长。法国革命时期，巴黎妇女高呼“自由，平等，友爱” ，走上凡尔赛的街头争取选举权 。</a:t>
              </a:r>
            </a:p>
          </p:txBody>
        </p:sp>
      </p:grpSp>
      <p:sp>
        <p:nvSpPr>
          <p:cNvPr id="8" name="矩形 7"/>
          <p:cNvSpPr/>
          <p:nvPr/>
        </p:nvSpPr>
        <p:spPr>
          <a:xfrm>
            <a:off x="6589296" y="1822677"/>
            <a:ext cx="653549" cy="553998"/>
          </a:xfrm>
          <a:prstGeom prst="rect">
            <a:avLst/>
          </a:prstGeom>
        </p:spPr>
        <p:txBody>
          <a:bodyPr wrap="square">
            <a:spAutoFit/>
          </a:bodyPr>
          <a:lstStyle/>
          <a:p>
            <a:pPr algn="ctr">
              <a:lnSpc>
                <a:spcPct val="150000"/>
              </a:lnSpc>
            </a:pPr>
            <a:r>
              <a:rPr lang="en-US" altLang="zh-CN" sz="2000" b="1" dirty="0">
                <a:solidFill>
                  <a:srgbClr val="CA424C"/>
                </a:solidFill>
                <a:latin typeface="微软雅黑" panose="020B0503020204020204" pitchFamily="34" charset="-122"/>
                <a:ea typeface="微软雅黑" panose="020B0503020204020204" pitchFamily="34" charset="-122"/>
              </a:rPr>
              <a:t>01</a:t>
            </a:r>
            <a:endParaRPr lang="zh-CN" altLang="en-US" sz="2000" b="1" dirty="0">
              <a:solidFill>
                <a:srgbClr val="CA424C"/>
              </a:solidFill>
              <a:latin typeface="微软雅黑" panose="020B0503020204020204" pitchFamily="34" charset="-122"/>
              <a:ea typeface="微软雅黑" panose="020B0503020204020204" pitchFamily="34" charset="-122"/>
            </a:endParaRPr>
          </a:p>
        </p:txBody>
      </p:sp>
      <p:sp>
        <p:nvSpPr>
          <p:cNvPr id="9" name="矩形 8"/>
          <p:cNvSpPr/>
          <p:nvPr/>
        </p:nvSpPr>
        <p:spPr>
          <a:xfrm>
            <a:off x="6589296" y="3117614"/>
            <a:ext cx="653549" cy="499624"/>
          </a:xfrm>
          <a:prstGeom prst="rect">
            <a:avLst/>
          </a:prstGeom>
        </p:spPr>
        <p:txBody>
          <a:bodyPr wrap="square">
            <a:spAutoFit/>
          </a:bodyPr>
          <a:lstStyle/>
          <a:p>
            <a:pPr algn="ctr">
              <a:lnSpc>
                <a:spcPct val="150000"/>
              </a:lnSpc>
            </a:pPr>
            <a:r>
              <a:rPr lang="en-US" altLang="zh-CN" sz="2000" b="1" dirty="0">
                <a:solidFill>
                  <a:srgbClr val="CA424C"/>
                </a:solidFill>
                <a:latin typeface="微软雅黑" panose="020B0503020204020204" pitchFamily="34" charset="-122"/>
                <a:ea typeface="微软雅黑" panose="020B0503020204020204" pitchFamily="34" charset="-122"/>
              </a:rPr>
              <a:t>02</a:t>
            </a:r>
            <a:endParaRPr lang="zh-CN" altLang="en-US" sz="2000" b="1" dirty="0">
              <a:solidFill>
                <a:srgbClr val="CA424C"/>
              </a:solidFill>
              <a:latin typeface="微软雅黑" panose="020B0503020204020204" pitchFamily="34" charset="-122"/>
              <a:ea typeface="微软雅黑" panose="020B0503020204020204" pitchFamily="34" charset="-122"/>
            </a:endParaRPr>
          </a:p>
        </p:txBody>
      </p:sp>
      <p:sp>
        <p:nvSpPr>
          <p:cNvPr id="10" name="矩形 9"/>
          <p:cNvSpPr/>
          <p:nvPr/>
        </p:nvSpPr>
        <p:spPr>
          <a:xfrm>
            <a:off x="6589296" y="4465175"/>
            <a:ext cx="653549" cy="499624"/>
          </a:xfrm>
          <a:prstGeom prst="rect">
            <a:avLst/>
          </a:prstGeom>
        </p:spPr>
        <p:txBody>
          <a:bodyPr wrap="square">
            <a:spAutoFit/>
          </a:bodyPr>
          <a:lstStyle/>
          <a:p>
            <a:pPr algn="ctr">
              <a:lnSpc>
                <a:spcPct val="150000"/>
              </a:lnSpc>
            </a:pPr>
            <a:r>
              <a:rPr lang="en-US" altLang="zh-CN" sz="2000" b="1" dirty="0">
                <a:solidFill>
                  <a:srgbClr val="CA424C"/>
                </a:solidFill>
                <a:latin typeface="微软雅黑" panose="020B0503020204020204" pitchFamily="34" charset="-122"/>
                <a:ea typeface="微软雅黑" panose="020B0503020204020204" pitchFamily="34" charset="-122"/>
              </a:rPr>
              <a:t>03</a:t>
            </a:r>
            <a:endParaRPr lang="zh-CN" altLang="en-US" sz="2000" b="1" dirty="0">
              <a:solidFill>
                <a:srgbClr val="CA424C"/>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7242845" y="1890580"/>
            <a:ext cx="3637866" cy="1036761"/>
            <a:chOff x="7242845" y="1890580"/>
            <a:chExt cx="3637866" cy="1036761"/>
          </a:xfrm>
        </p:grpSpPr>
        <p:sp>
          <p:nvSpPr>
            <p:cNvPr id="12" name="矩形 11"/>
            <p:cNvSpPr/>
            <p:nvPr/>
          </p:nvSpPr>
          <p:spPr>
            <a:xfrm>
              <a:off x="7242845" y="1890580"/>
              <a:ext cx="1634829" cy="418191"/>
            </a:xfrm>
            <a:prstGeom prst="rect">
              <a:avLst/>
            </a:prstGeom>
          </p:spPr>
          <p:txBody>
            <a:bodyPr wrap="square" anchor="ctr">
              <a:spAutoFit/>
            </a:bodyPr>
            <a:lstStyle/>
            <a:p>
              <a:pP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点击添加标题</a:t>
              </a:r>
              <a:endParaRPr lang="zh-CN" altLang="en-US"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7242845" y="2188677"/>
              <a:ext cx="3637866" cy="738664"/>
            </a:xfrm>
            <a:prstGeom prst="rect">
              <a:avLst/>
            </a:prstGeom>
          </p:spPr>
          <p:txBody>
            <a:bodyPr wrap="square" anchor="ctr">
              <a:spAutoFit/>
            </a:bodyPr>
            <a:lstStyle/>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点击添加具体内容点击添加具体内容点击添加具体内容</a:t>
              </a:r>
              <a:endParaRPr lang="zh-CN" altLang="en-US" sz="1400" dirty="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7242845" y="3191722"/>
            <a:ext cx="3637866" cy="1054464"/>
            <a:chOff x="7242845" y="3191722"/>
            <a:chExt cx="3637866" cy="1054464"/>
          </a:xfrm>
        </p:grpSpPr>
        <p:sp>
          <p:nvSpPr>
            <p:cNvPr id="13" name="矩形 12"/>
            <p:cNvSpPr/>
            <p:nvPr/>
          </p:nvSpPr>
          <p:spPr>
            <a:xfrm>
              <a:off x="7242845" y="3191722"/>
              <a:ext cx="1634829" cy="418191"/>
            </a:xfrm>
            <a:prstGeom prst="rect">
              <a:avLst/>
            </a:prstGeom>
          </p:spPr>
          <p:txBody>
            <a:bodyPr wrap="square" anchor="ctr">
              <a:spAutoFit/>
            </a:bodyPr>
            <a:lstStyle/>
            <a:p>
              <a:pP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点击添加标题</a:t>
              </a:r>
              <a:endParaRPr lang="zh-CN" altLang="en-US" sz="1600" b="1" dirty="0">
                <a:latin typeface="微软雅黑" panose="020B0503020204020204" pitchFamily="34" charset="-122"/>
                <a:ea typeface="微软雅黑" panose="020B0503020204020204" pitchFamily="34" charset="-122"/>
              </a:endParaRPr>
            </a:p>
          </p:txBody>
        </p:sp>
        <p:sp>
          <p:nvSpPr>
            <p:cNvPr id="16" name="矩形 15"/>
            <p:cNvSpPr/>
            <p:nvPr/>
          </p:nvSpPr>
          <p:spPr>
            <a:xfrm>
              <a:off x="7242845" y="3507522"/>
              <a:ext cx="3637866" cy="738664"/>
            </a:xfrm>
            <a:prstGeom prst="rect">
              <a:avLst/>
            </a:prstGeom>
          </p:spPr>
          <p:txBody>
            <a:bodyPr wrap="square" anchor="ctr">
              <a:spAutoFit/>
            </a:bodyPr>
            <a:lstStyle/>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点击添加具体内容点击添加具体内容点击添加具体内容</a:t>
              </a:r>
              <a:endParaRPr lang="zh-CN" altLang="en-US" sz="1400" dirty="0">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7242845" y="4525754"/>
            <a:ext cx="3637866" cy="1072167"/>
            <a:chOff x="7242845" y="4525754"/>
            <a:chExt cx="3637866" cy="1072167"/>
          </a:xfrm>
        </p:grpSpPr>
        <p:sp>
          <p:nvSpPr>
            <p:cNvPr id="14" name="矩形 13"/>
            <p:cNvSpPr/>
            <p:nvPr/>
          </p:nvSpPr>
          <p:spPr>
            <a:xfrm>
              <a:off x="7242845" y="4525754"/>
              <a:ext cx="1634829" cy="418191"/>
            </a:xfrm>
            <a:prstGeom prst="rect">
              <a:avLst/>
            </a:prstGeom>
          </p:spPr>
          <p:txBody>
            <a:bodyPr wrap="square" anchor="ctr">
              <a:spAutoFit/>
            </a:bodyPr>
            <a:lstStyle/>
            <a:p>
              <a:pP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点击添加标题</a:t>
              </a:r>
              <a:endParaRPr lang="zh-CN" altLang="en-US" sz="1600" b="1" dirty="0">
                <a:latin typeface="微软雅黑" panose="020B0503020204020204" pitchFamily="34" charset="-122"/>
                <a:ea typeface="微软雅黑" panose="020B0503020204020204" pitchFamily="34" charset="-122"/>
              </a:endParaRPr>
            </a:p>
          </p:txBody>
        </p:sp>
        <p:sp>
          <p:nvSpPr>
            <p:cNvPr id="17" name="矩形 16"/>
            <p:cNvSpPr/>
            <p:nvPr/>
          </p:nvSpPr>
          <p:spPr>
            <a:xfrm>
              <a:off x="7242845" y="4859257"/>
              <a:ext cx="3637866" cy="738664"/>
            </a:xfrm>
            <a:prstGeom prst="rect">
              <a:avLst/>
            </a:prstGeom>
          </p:spPr>
          <p:txBody>
            <a:bodyPr wrap="square" anchor="ctr">
              <a:spAutoFit/>
            </a:bodyPr>
            <a:lstStyle/>
            <a:p>
              <a:pP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点击添加具体内容点击添加具体内容点击添加具体内容</a:t>
              </a:r>
              <a:endParaRPr lang="zh-CN" altLang="en-US" sz="14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000"/>
                            </p:stCondLst>
                            <p:childTnLst>
                              <p:par>
                                <p:cTn id="19" presetID="21"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par>
                          <p:cTn id="22" fill="hold">
                            <p:stCondLst>
                              <p:cond delay="5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21"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2000"/>
                                        <p:tgtEl>
                                          <p:spTgt spid="9"/>
                                        </p:tgtEl>
                                      </p:cBhvr>
                                    </p:animEffect>
                                  </p:childTnLst>
                                </p:cTn>
                              </p:par>
                            </p:childTnLst>
                          </p:cTn>
                        </p:par>
                        <p:par>
                          <p:cTn id="32" fill="hold">
                            <p:stCondLst>
                              <p:cond delay="8000"/>
                            </p:stCondLst>
                            <p:childTnLst>
                              <p:par>
                                <p:cTn id="33" presetID="42"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9000"/>
                            </p:stCondLst>
                            <p:childTnLst>
                              <p:par>
                                <p:cTn id="39" presetID="21" presetClass="entr" presetSubtype="1"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childTnLst>
                          </p:cTn>
                        </p:par>
                        <p:par>
                          <p:cTn id="42" fill="hold">
                            <p:stCondLst>
                              <p:cond delay="11000"/>
                            </p:stCondLst>
                            <p:childTnLst>
                              <p:par>
                                <p:cTn id="43" presetID="42"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妇女节简介</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1868271" y="1968590"/>
            <a:ext cx="8539882" cy="3960000"/>
            <a:chOff x="1868271" y="1968590"/>
            <a:chExt cx="8539882" cy="3960000"/>
          </a:xfrm>
        </p:grpSpPr>
        <p:pic>
          <p:nvPicPr>
            <p:cNvPr id="1026" name="Picture 2" descr="https://ss0.bdstatic.com/70cFvHSh_Q1YnxGkpoWK1HF6hhy/it/u=4027754188,2736178272&amp;fm=27&amp;gp=0.jpg"/>
            <p:cNvPicPr>
              <a:picLocks noChangeAspect="1" noChangeArrowheads="1"/>
            </p:cNvPicPr>
            <p:nvPr/>
          </p:nvPicPr>
          <p:blipFill>
            <a:blip r:embed="rId3" cstate="email"/>
            <a:srcRect/>
            <a:stretch>
              <a:fillRect/>
            </a:stretch>
          </p:blipFill>
          <p:spPr bwMode="auto">
            <a:xfrm>
              <a:off x="4115999" y="1968590"/>
              <a:ext cx="396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5" name="单圆角矩形 4"/>
            <p:cNvSpPr/>
            <p:nvPr/>
          </p:nvSpPr>
          <p:spPr>
            <a:xfrm flipH="1">
              <a:off x="1868271" y="2438844"/>
              <a:ext cx="2631367" cy="1006497"/>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单圆角矩形 6"/>
            <p:cNvSpPr/>
            <p:nvPr/>
          </p:nvSpPr>
          <p:spPr>
            <a:xfrm>
              <a:off x="7776786" y="2438844"/>
              <a:ext cx="2631367" cy="1006497"/>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单圆角矩形 7"/>
            <p:cNvSpPr/>
            <p:nvPr/>
          </p:nvSpPr>
          <p:spPr>
            <a:xfrm flipH="1" flipV="1">
              <a:off x="1868271" y="3546262"/>
              <a:ext cx="2631367" cy="2160000"/>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单圆角矩形 8"/>
            <p:cNvSpPr/>
            <p:nvPr/>
          </p:nvSpPr>
          <p:spPr>
            <a:xfrm flipV="1">
              <a:off x="7776786" y="3546261"/>
              <a:ext cx="2631367" cy="2160000"/>
            </a:xfrm>
            <a:prstGeom prst="round1Rect">
              <a:avLst>
                <a:gd name="adj" fmla="val 21242"/>
              </a:avLst>
            </a:prstGeom>
            <a:solidFill>
              <a:srgbClr val="F1C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458132" y="2738473"/>
              <a:ext cx="1634829" cy="418191"/>
            </a:xfrm>
            <a:prstGeom prst="rect">
              <a:avLst/>
            </a:prstGeom>
          </p:spPr>
          <p:txBody>
            <a:bodyPr wrap="square" anchor="ctr">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p>
          </p:txBody>
        </p:sp>
        <p:sp>
          <p:nvSpPr>
            <p:cNvPr id="11" name="矩形 10"/>
            <p:cNvSpPr/>
            <p:nvPr/>
          </p:nvSpPr>
          <p:spPr>
            <a:xfrm>
              <a:off x="2062678" y="3907267"/>
              <a:ext cx="2425739" cy="1346907"/>
            </a:xfrm>
            <a:prstGeom prst="rect">
              <a:avLst/>
            </a:prstGeom>
          </p:spPr>
          <p:txBody>
            <a:bodyPr wrap="square" anchor="ctr">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点击添加具体内容点击添加具体内容点击添加具体内容点击添加具体内容点击添加具体内容点击添加具体内容</a:t>
              </a:r>
            </a:p>
          </p:txBody>
        </p:sp>
        <p:sp>
          <p:nvSpPr>
            <p:cNvPr id="12" name="矩形 11"/>
            <p:cNvSpPr/>
            <p:nvPr/>
          </p:nvSpPr>
          <p:spPr>
            <a:xfrm>
              <a:off x="8316239" y="2798776"/>
              <a:ext cx="1634829" cy="418191"/>
            </a:xfrm>
            <a:prstGeom prst="rect">
              <a:avLst/>
            </a:prstGeom>
          </p:spPr>
          <p:txBody>
            <a:bodyPr wrap="square" anchor="ctr">
              <a:spAutoFit/>
            </a:bodyPr>
            <a:lstStyle/>
            <a:p>
              <a:pPr>
                <a:lnSpc>
                  <a:spcPct val="150000"/>
                </a:lnSpc>
              </a:pPr>
              <a:r>
                <a:rPr lang="zh-CN" altLang="en-US" sz="1600" b="1" dirty="0">
                  <a:solidFill>
                    <a:schemeClr val="bg1"/>
                  </a:solidFill>
                  <a:latin typeface="微软雅黑" panose="020B0503020204020204" pitchFamily="34" charset="-122"/>
                  <a:ea typeface="微软雅黑" panose="020B0503020204020204" pitchFamily="34" charset="-122"/>
                </a:rPr>
                <a:t>点击添加标题</a:t>
              </a:r>
            </a:p>
          </p:txBody>
        </p:sp>
        <p:sp>
          <p:nvSpPr>
            <p:cNvPr id="13" name="矩形 12"/>
            <p:cNvSpPr/>
            <p:nvPr/>
          </p:nvSpPr>
          <p:spPr>
            <a:xfrm>
              <a:off x="7920785" y="3967570"/>
              <a:ext cx="2425739" cy="1346907"/>
            </a:xfrm>
            <a:prstGeom prst="rect">
              <a:avLst/>
            </a:prstGeom>
          </p:spPr>
          <p:txBody>
            <a:bodyPr wrap="square" anchor="ctr">
              <a:spAutoFit/>
            </a:bodyPr>
            <a:lstStyle/>
            <a:p>
              <a:pPr>
                <a:lnSpc>
                  <a:spcPct val="150000"/>
                </a:lnSpc>
              </a:pPr>
              <a:r>
                <a:rPr lang="zh-CN" altLang="en-US" sz="1400" dirty="0">
                  <a:solidFill>
                    <a:schemeClr val="bg1"/>
                  </a:solidFill>
                  <a:latin typeface="微软雅黑" panose="020B0503020204020204" pitchFamily="34" charset="-122"/>
                  <a:ea typeface="微软雅黑" panose="020B0503020204020204" pitchFamily="34" charset="-122"/>
                </a:rPr>
                <a:t>点击添加具体内容点击添加具体内容点击添加具体内容点击添加具体内容点击添加具体内容点击添加具体内容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妇女节简介</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cstate="email"/>
          <a:stretch>
            <a:fillRect/>
          </a:stretch>
        </p:blipFill>
        <p:spPr>
          <a:xfrm>
            <a:off x="2040630" y="1994356"/>
            <a:ext cx="2292327" cy="2102589"/>
          </a:xfrm>
          <a:prstGeom prst="rect">
            <a:avLst/>
          </a:prstGeom>
        </p:spPr>
      </p:pic>
      <p:pic>
        <p:nvPicPr>
          <p:cNvPr id="5" name="图片 4"/>
          <p:cNvPicPr>
            <a:picLocks noChangeAspect="1"/>
          </p:cNvPicPr>
          <p:nvPr/>
        </p:nvPicPr>
        <p:blipFill>
          <a:blip r:embed="rId3" cstate="email"/>
          <a:stretch>
            <a:fillRect/>
          </a:stretch>
        </p:blipFill>
        <p:spPr>
          <a:xfrm>
            <a:off x="5107269" y="1994356"/>
            <a:ext cx="2292327" cy="2102589"/>
          </a:xfrm>
          <a:prstGeom prst="rect">
            <a:avLst/>
          </a:prstGeom>
        </p:spPr>
      </p:pic>
      <p:pic>
        <p:nvPicPr>
          <p:cNvPr id="6" name="图片 5"/>
          <p:cNvPicPr>
            <a:picLocks noChangeAspect="1"/>
          </p:cNvPicPr>
          <p:nvPr/>
        </p:nvPicPr>
        <p:blipFill>
          <a:blip r:embed="rId3" cstate="email"/>
          <a:stretch>
            <a:fillRect/>
          </a:stretch>
        </p:blipFill>
        <p:spPr>
          <a:xfrm>
            <a:off x="8173908" y="1994356"/>
            <a:ext cx="2292327" cy="2102589"/>
          </a:xfrm>
          <a:prstGeom prst="rect">
            <a:avLst/>
          </a:prstGeom>
        </p:spPr>
      </p:pic>
      <p:sp>
        <p:nvSpPr>
          <p:cNvPr id="7" name="矩形 6"/>
          <p:cNvSpPr/>
          <p:nvPr/>
        </p:nvSpPr>
        <p:spPr>
          <a:xfrm>
            <a:off x="2369378" y="4219341"/>
            <a:ext cx="1634829" cy="418191"/>
          </a:xfrm>
          <a:prstGeom prst="rect">
            <a:avLst/>
          </a:prstGeom>
        </p:spPr>
        <p:txBody>
          <a:bodyPr wrap="square" anchor="ctr">
            <a:spAutoFit/>
          </a:bodyPr>
          <a:lstStyle/>
          <a:p>
            <a:pPr algn="ct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点击添加标题</a:t>
            </a:r>
            <a:endParaRPr lang="zh-CN" altLang="en-US" sz="1600" b="1" dirty="0">
              <a:latin typeface="微软雅黑" panose="020B0503020204020204" pitchFamily="34" charset="-122"/>
              <a:ea typeface="微软雅黑" panose="020B0503020204020204" pitchFamily="34" charset="-122"/>
            </a:endParaRPr>
          </a:p>
        </p:txBody>
      </p:sp>
      <p:sp>
        <p:nvSpPr>
          <p:cNvPr id="8" name="矩形 7"/>
          <p:cNvSpPr/>
          <p:nvPr/>
        </p:nvSpPr>
        <p:spPr>
          <a:xfrm>
            <a:off x="1902390" y="4710725"/>
            <a:ext cx="2568803" cy="738664"/>
          </a:xfrm>
          <a:prstGeom prst="rect">
            <a:avLst/>
          </a:prstGeom>
        </p:spPr>
        <p:txBody>
          <a:bodyPr wrap="square" anchor="ctr">
            <a:spAutoFit/>
          </a:bodyPr>
          <a:lstStyle/>
          <a:p>
            <a:pPr algn="ct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点击添加具体内容点击添加具体内容点击添加具体内容</a:t>
            </a:r>
            <a:endParaRPr lang="zh-CN" altLang="en-US" sz="1400" dirty="0">
              <a:latin typeface="微软雅黑" panose="020B0503020204020204" pitchFamily="34" charset="-122"/>
              <a:ea typeface="微软雅黑" panose="020B0503020204020204" pitchFamily="34" charset="-122"/>
            </a:endParaRPr>
          </a:p>
        </p:txBody>
      </p:sp>
      <p:sp>
        <p:nvSpPr>
          <p:cNvPr id="9" name="矩形 8"/>
          <p:cNvSpPr/>
          <p:nvPr/>
        </p:nvSpPr>
        <p:spPr>
          <a:xfrm>
            <a:off x="5482065" y="4219341"/>
            <a:ext cx="1634829" cy="418191"/>
          </a:xfrm>
          <a:prstGeom prst="rect">
            <a:avLst/>
          </a:prstGeom>
        </p:spPr>
        <p:txBody>
          <a:bodyPr wrap="square" anchor="ctr">
            <a:spAutoFit/>
          </a:bodyPr>
          <a:lstStyle/>
          <a:p>
            <a:pPr algn="ct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点击添加标题</a:t>
            </a:r>
            <a:endParaRPr lang="zh-CN" altLang="en-US" sz="1600" b="1" dirty="0">
              <a:latin typeface="微软雅黑" panose="020B0503020204020204" pitchFamily="34" charset="-122"/>
              <a:ea typeface="微软雅黑" panose="020B0503020204020204" pitchFamily="34" charset="-122"/>
            </a:endParaRPr>
          </a:p>
        </p:txBody>
      </p:sp>
      <p:sp>
        <p:nvSpPr>
          <p:cNvPr id="10" name="矩形 9"/>
          <p:cNvSpPr/>
          <p:nvPr/>
        </p:nvSpPr>
        <p:spPr>
          <a:xfrm>
            <a:off x="5015077" y="4710725"/>
            <a:ext cx="2568803" cy="738664"/>
          </a:xfrm>
          <a:prstGeom prst="rect">
            <a:avLst/>
          </a:prstGeom>
        </p:spPr>
        <p:txBody>
          <a:bodyPr wrap="square" anchor="ctr">
            <a:spAutoFit/>
          </a:bodyPr>
          <a:lstStyle/>
          <a:p>
            <a:pPr algn="ct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点击添加具体内容点击添加具体内容点击添加具体内容</a:t>
            </a:r>
            <a:endParaRPr lang="zh-CN" altLang="en-US" sz="1400" dirty="0">
              <a:latin typeface="微软雅黑" panose="020B0503020204020204" pitchFamily="34" charset="-122"/>
              <a:ea typeface="微软雅黑" panose="020B0503020204020204" pitchFamily="34" charset="-122"/>
            </a:endParaRPr>
          </a:p>
        </p:txBody>
      </p:sp>
      <p:sp>
        <p:nvSpPr>
          <p:cNvPr id="11" name="矩形 10"/>
          <p:cNvSpPr/>
          <p:nvPr/>
        </p:nvSpPr>
        <p:spPr>
          <a:xfrm>
            <a:off x="8594752" y="4219341"/>
            <a:ext cx="1634829" cy="418191"/>
          </a:xfrm>
          <a:prstGeom prst="rect">
            <a:avLst/>
          </a:prstGeom>
        </p:spPr>
        <p:txBody>
          <a:bodyPr wrap="square" anchor="ctr">
            <a:spAutoFit/>
          </a:bodyPr>
          <a:lstStyle/>
          <a:p>
            <a:pPr algn="ct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点击添加标题</a:t>
            </a:r>
            <a:endParaRPr lang="zh-CN" altLang="en-US" sz="1600" b="1" dirty="0">
              <a:latin typeface="微软雅黑" panose="020B0503020204020204" pitchFamily="34" charset="-122"/>
              <a:ea typeface="微软雅黑" panose="020B0503020204020204" pitchFamily="34" charset="-122"/>
            </a:endParaRPr>
          </a:p>
        </p:txBody>
      </p:sp>
      <p:sp>
        <p:nvSpPr>
          <p:cNvPr id="12" name="矩形 11"/>
          <p:cNvSpPr/>
          <p:nvPr/>
        </p:nvSpPr>
        <p:spPr>
          <a:xfrm>
            <a:off x="8127764" y="4710725"/>
            <a:ext cx="2568803" cy="738664"/>
          </a:xfrm>
          <a:prstGeom prst="rect">
            <a:avLst/>
          </a:prstGeom>
        </p:spPr>
        <p:txBody>
          <a:bodyPr wrap="square" anchor="ctr">
            <a:spAutoFit/>
          </a:bodyPr>
          <a:lstStyle/>
          <a:p>
            <a:pPr algn="ctr">
              <a:lnSpc>
                <a:spcPct val="150000"/>
              </a:lnSpc>
            </a:pPr>
            <a:r>
              <a:rPr lang="zh-CN" altLang="en-US" sz="1400" dirty="0">
                <a:solidFill>
                  <a:srgbClr val="333333"/>
                </a:solidFill>
                <a:latin typeface="微软雅黑" panose="020B0503020204020204" pitchFamily="34" charset="-122"/>
                <a:ea typeface="微软雅黑" panose="020B0503020204020204" pitchFamily="34" charset="-122"/>
              </a:rPr>
              <a:t>点击添加具体内容点击添加具体内容点击添加具体内容</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par>
                          <p:cTn id="14" fill="hold">
                            <p:stCondLst>
                              <p:cond delay="2500"/>
                            </p:stCondLst>
                            <p:childTnLst>
                              <p:par>
                                <p:cTn id="15" presetID="47"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4000"/>
                            </p:stCondLst>
                            <p:childTnLst>
                              <p:par>
                                <p:cTn id="27" presetID="6"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par>
                          <p:cTn id="30" fill="hold">
                            <p:stCondLst>
                              <p:cond delay="6000"/>
                            </p:stCondLst>
                            <p:childTnLst>
                              <p:par>
                                <p:cTn id="31" presetID="4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7500"/>
                            </p:stCondLst>
                            <p:childTnLst>
                              <p:par>
                                <p:cTn id="43" presetID="6"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ircle(in)">
                                      <p:cBhvr>
                                        <p:cTn id="45" dur="2000"/>
                                        <p:tgtEl>
                                          <p:spTgt spid="11"/>
                                        </p:tgtEl>
                                      </p:cBhvr>
                                    </p:animEffect>
                                  </p:childTnLst>
                                </p:cTn>
                              </p:par>
                            </p:childTnLst>
                          </p:cTn>
                        </p:par>
                        <p:par>
                          <p:cTn id="46" fill="hold">
                            <p:stCondLst>
                              <p:cond delay="9500"/>
                            </p:stCondLst>
                            <p:childTnLst>
                              <p:par>
                                <p:cTn id="47" presetID="47"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04635" y="779644"/>
            <a:ext cx="3782729"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妇女节简介</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776175" y="1821240"/>
            <a:ext cx="8677821" cy="3960000"/>
            <a:chOff x="1776175" y="1821240"/>
            <a:chExt cx="8677821" cy="3960000"/>
          </a:xfrm>
        </p:grpSpPr>
        <p:pic>
          <p:nvPicPr>
            <p:cNvPr id="2050" name="Picture 2" descr="https://ss1.bdstatic.com/70cFvXSh_Q1YnxGkpoWK1HF6hhy/it/u=1668649394,2736837153&amp;fm=27&amp;gp=0.jpg"/>
            <p:cNvPicPr>
              <a:picLocks noChangeAspect="1" noChangeArrowheads="1"/>
            </p:cNvPicPr>
            <p:nvPr/>
          </p:nvPicPr>
          <p:blipFill>
            <a:blip r:embed="rId3" cstate="email"/>
            <a:srcRect/>
            <a:stretch>
              <a:fillRect/>
            </a:stretch>
          </p:blipFill>
          <p:spPr bwMode="auto">
            <a:xfrm flipH="1">
              <a:off x="1776175" y="1821240"/>
              <a:ext cx="3960000" cy="396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ss1.bdstatic.com/70cFvXSh_Q1YnxGkpoWK1HF6hhy/it/u=1668649394,2736837153&amp;fm=27&amp;gp=0.jpg"/>
            <p:cNvPicPr>
              <a:picLocks noChangeAspect="1" noChangeArrowheads="1"/>
            </p:cNvPicPr>
            <p:nvPr/>
          </p:nvPicPr>
          <p:blipFill>
            <a:blip r:embed="rId3" cstate="email"/>
            <a:srcRect/>
            <a:stretch>
              <a:fillRect/>
            </a:stretch>
          </p:blipFill>
          <p:spPr bwMode="auto">
            <a:xfrm>
              <a:off x="6493996" y="1821240"/>
              <a:ext cx="3960000" cy="3960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574418" y="1821240"/>
              <a:ext cx="3081335" cy="3960000"/>
            </a:xfrm>
            <a:prstGeom prst="rect">
              <a:avLst/>
            </a:prstGeom>
            <a:solidFill>
              <a:srgbClr val="F1CBCE">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683460" y="2093080"/>
              <a:ext cx="2825077" cy="3416320"/>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rPr>
                <a:t>“三八”国际妇女节是全世界女性共同的节日。它是各国妇女争取和平、平等、发展的节日，也是庆祝各国妇女在经济、政治和社会等领域作出的贡献和取得的成就的节日。而这一节日得以确立并广泛推行的背后，是各国妇女长达一个世纪的不懈努力和艰苦斗争。</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E49FA4"/>
          </a:solidFill>
          <a:ln>
            <a:solidFill>
              <a:srgbClr val="E49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rot="21439349">
            <a:off x="565024" y="723599"/>
            <a:ext cx="11061952" cy="5410801"/>
          </a:xfrm>
          <a:prstGeom prst="rect">
            <a:avLst/>
          </a:prstGeom>
          <a:noFill/>
          <a:ln w="203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email"/>
          <a:stretch>
            <a:fillRect/>
          </a:stretch>
        </p:blipFill>
        <p:spPr>
          <a:xfrm>
            <a:off x="2504117" y="3752728"/>
            <a:ext cx="7183764" cy="3339360"/>
          </a:xfrm>
          <a:prstGeom prst="rect">
            <a:avLst/>
          </a:prstGeom>
        </p:spPr>
      </p:pic>
      <p:sp>
        <p:nvSpPr>
          <p:cNvPr id="6" name="文本框 5"/>
          <p:cNvSpPr txBox="1"/>
          <p:nvPr/>
        </p:nvSpPr>
        <p:spPr>
          <a:xfrm>
            <a:off x="3055219" y="2288372"/>
            <a:ext cx="6081561" cy="1323439"/>
          </a:xfrm>
          <a:prstGeom prst="rect">
            <a:avLst/>
          </a:prstGeom>
          <a:noFill/>
        </p:spPr>
        <p:txBody>
          <a:bodyPr wrap="square" rtlCol="0">
            <a:spAutoFit/>
          </a:bodyPr>
          <a:lstStyle/>
          <a:p>
            <a:pPr algn="dist"/>
            <a:r>
              <a:rPr lang="zh-CN" altLang="en-US" sz="8000" b="1" dirty="0">
                <a:solidFill>
                  <a:schemeClr val="bg1"/>
                </a:solidFill>
                <a:latin typeface="微软雅黑" panose="020B0503020204020204" pitchFamily="34" charset="-122"/>
                <a:ea typeface="微软雅黑" panose="020B0503020204020204" pitchFamily="34" charset="-122"/>
              </a:rPr>
              <a:t>妇女节起源</a:t>
            </a:r>
            <a:endParaRPr lang="en-US" altLang="zh-CN" sz="8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ISLIDE.DIAGRAM" val="91462050-3d12-4134-87d2-74b8e778a4d2"/>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ISLIDE.DIAGRAM" val="3e3de079-cd0f-4cdc-a82a-9db05a2efd3c"/>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1331</Words>
  <Application>Microsoft Office PowerPoint</Application>
  <PresentationFormat>宽屏</PresentationFormat>
  <Paragraphs>170</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Malgun Gothic</vt:lpstr>
      <vt:lpstr>等线</vt:lpstr>
      <vt:lpstr>微软雅黑</vt:lpstr>
      <vt:lpstr>Arial</vt:lpstr>
      <vt:lpstr>Arial Black</vt:lpstr>
      <vt:lpstr>Calibri</vt:lpstr>
      <vt:lpstr>Wingdings</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2021-07-09T01:22:46Z</dcterms:created>
  <dcterms:modified xsi:type="dcterms:W3CDTF">2023-01-10T06:02:43Z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CE32DCF9B4614B90BE956C8D1E213DDA</vt:lpwstr>
  </property>
  <property fmtid="{A09F084E-AD41-489F-8076-AA5BE3082BCA}" pid="100">
    <vt:ui4>5</vt:ui4>
  </property>
  <property fmtid="{64440492-4C8B-11D1-8B70-080036B11A03}" pid="11">
    <vt:lpwstr>www.2ppt.com-爱PPT提供资源下载</vt:lpwstr>
  </property>
</Properties>
</file>