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  <p:sldId id="316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第五课时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Task &amp; Self-assessment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err="1" smtClean="0"/>
              <a:t>Colours</a:t>
            </a:r>
            <a:endParaRPr lang="zh-CN" altLang="zh-CN" sz="7200" dirty="0"/>
          </a:p>
        </p:txBody>
      </p:sp>
      <p:sp>
        <p:nvSpPr>
          <p:cNvPr id="5" name="矩形 4"/>
          <p:cNvSpPr/>
          <p:nvPr/>
        </p:nvSpPr>
        <p:spPr>
          <a:xfrm>
            <a:off x="0" y="1201351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2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6447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638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8343900" y="2284467"/>
          <a:ext cx="2933700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文档" r:id="rId3" imgW="996315" imgH="1005840" progId="">
                  <p:embed/>
                </p:oleObj>
              </mc:Choice>
              <mc:Fallback>
                <p:oleObj name="文档" r:id="rId3" imgW="996315" imgH="10058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0" y="2284467"/>
                        <a:ext cx="2933700" cy="298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338958" y="1252560"/>
            <a:ext cx="11430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)1.In the past,what did people often think of when they heard “green fashion”?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A.Dangerous animals.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B.Beautiful women.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C.Colourful accessories.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D.Ugly clothes.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)2.What does the underlined word “accessories” mean in Chinese?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腰带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鞋垫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饰品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纽扣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6367" y="1370493"/>
            <a:ext cx="410169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43642" y="334643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)3.Which sentence about green clothing companies is TRUE?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A.Most use natural fabrics to make clothes.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B.Many do not pay their workers well.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C.They make clothes mostly for women.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D.Most of the companies are in Africa.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)4.According to the passage,what does EDUN do?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A.It teaches children to make clothes.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sells clothes and uses the money to help people.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C.It gives clothes to poor people.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 makes expensive clothes for teenagers.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4154" y="164376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54154" y="362891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 good friendship is based 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2.Although he may be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presents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平静的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smiling face.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3.She kept looking out of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window,felt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温暖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from the fire.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want a tie that can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匹配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this suit.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laid my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handbag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手提包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this table a while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 it is gone.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93031" y="2810410"/>
            <a:ext cx="7047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193032" y="3132626"/>
            <a:ext cx="704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673473" y="3220313"/>
            <a:ext cx="7047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673474" y="3542529"/>
            <a:ext cx="704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748563" y="3630216"/>
            <a:ext cx="92491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5748564" y="3952432"/>
            <a:ext cx="924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068425" y="3991991"/>
            <a:ext cx="92491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068426" y="4314207"/>
            <a:ext cx="9249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775653" y="4471289"/>
            <a:ext cx="129277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1775654" y="4793505"/>
            <a:ext cx="12927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那就是为什么她穿红色的原因。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也许她想让自己看上去强壮些吧。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 she wants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herself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powerful.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红色和白色是合适的搭配。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and white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她可能希望白颜色能帮助她冷静下来。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may hope that white 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我认为那个女人一定感到有点压力。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the woman must feel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91873" y="2169279"/>
            <a:ext cx="53662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491874" y="2491495"/>
            <a:ext cx="5366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036894" y="2169279"/>
            <a:ext cx="15561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036895" y="2491495"/>
            <a:ext cx="15561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795156" y="3043754"/>
            <a:ext cx="36161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795157" y="3365970"/>
            <a:ext cx="36161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248618" y="3826121"/>
            <a:ext cx="402605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248620" y="4148337"/>
            <a:ext cx="4026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150991" y="4631501"/>
            <a:ext cx="42257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150993" y="4953717"/>
            <a:ext cx="42257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751597" y="5444909"/>
            <a:ext cx="43203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751600" y="5767125"/>
            <a:ext cx="43203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38959" y="895613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)1.—What kind of books do you like?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like funny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storybooks.They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B.lazy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C.quiet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D.interesting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 little girl could look after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she was only five years old.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D.herself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)3.We talked about the problem and Tim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 some research first.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A.finished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B.enjoyed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C.suggested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D.practised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)4.Colours can change our moods and make us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 or sad.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feel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C.felt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D.feeling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2113" y="144406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12112" y="298908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12112" y="422863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12111" y="543271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)5.—Who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singing in the bathroom?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Brown.Nobody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sings like that except him.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B.must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D.should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)6.The woman just had an operation on her face to make herself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look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C.looked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Oh,Mum,I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understand some sentences in the passage.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read the book once more.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D.when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685" y="141253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5684" y="302061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5683" y="426694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)8.Li Yun often feels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.Maybe he can try some red food and have a good rest.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A.excited	B.interested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C.tired	D.bored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)9.—I spend hours playing computer games,so I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find enough time for my homework.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think 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time for you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hobbies and schoolwork.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A.remind	B.shape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C.represent	D.balance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)10.If you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the medicine on time,it will become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A.more powerful	B.less powerful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C.very powerful	D.most powerful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5175" y="161223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5174" y="277888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5173" y="442528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64082"/>
            <a:ext cx="11430000" cy="5741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A:Good morning,sir.1.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buy a shirt,please.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A:Oh,good!We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got lots of new shirts of different styles.This way,please.2.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B:Let me have a look first.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A:This blue one is made of cotton(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),and that green one is made of silk.Both of them feel soft and cool in summer.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 green one looks nice.3.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A:Of course.Hmm,it fits you very well.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B:Thank you!4.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A:$78.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A:But it really looks beautiful on you.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 is true.OK.I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take it.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18677" y="131794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9503863" y="212723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4059504" y="373313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493462" y="453192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190180" y="535172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A.Can I try it on?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B.Here is the money.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C.Which one do you like?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D.Where is the shirt?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 can I do for you?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F.How much is it?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G.That is a little bit expensive.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402020" y="902688"/>
            <a:ext cx="11430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</a:t>
            </a: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理解</a:t>
            </a:r>
            <a:r>
              <a:rPr lang="en-US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                           </a:t>
            </a:r>
            <a:r>
              <a:rPr lang="en-US" altLang="zh-CN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favourite colour?Ask famous persons like Cate Blanchett,Searlett Johansson and Bono,and maybe they will say “green”.That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because these artists particularly like the colour green.Instead,they are interested in green fashion.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fashion is about making(  and wearing  ) clothes that are good for humans,animals,and the Earth.In the past,green fashion made people think of hippies(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嬉皮士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ugly clothes.But today,green fashion is different.It is about looking good and caring about the Earth and other people.You can have interesting clothes and be green.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the world,green fashion is becoming popular.For example,the UK company People Tree sells men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and women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clothing and 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accessories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made from natural fabrics(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织物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like cotton and wool.Workers who make the clothes are from countries like Nepal,Kenya,and Bangladesh.People Tree pays the men and women good money for the clothes they create.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 Bono and his wife also started a clothing company called EDUN.When the clothes sell,EDUN uses most of the money to help people around the world.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454</Words>
  <Application>Microsoft Office PowerPoint</Application>
  <PresentationFormat>宽屏</PresentationFormat>
  <Paragraphs>99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文档</vt:lpstr>
      <vt:lpstr>Colours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2018-05-14T09:59:00Z</dcterms:created>
  <dcterms:modified xsi:type="dcterms:W3CDTF">2023-01-16T19:31:12Z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E143D7AAB1134708AB70636697730393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