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4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6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7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8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0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1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80" r:id="rId6"/>
    <p:sldId id="267" r:id="rId7"/>
    <p:sldId id="268" r:id="rId8"/>
    <p:sldId id="282" r:id="rId9"/>
    <p:sldId id="264" r:id="rId10"/>
    <p:sldId id="269" r:id="rId11"/>
    <p:sldId id="271" r:id="rId12"/>
    <p:sldId id="270" r:id="rId13"/>
    <p:sldId id="272" r:id="rId14"/>
    <p:sldId id="275" r:id="rId15"/>
    <p:sldId id="265" r:id="rId16"/>
    <p:sldId id="273" r:id="rId17"/>
    <p:sldId id="281" r:id="rId18"/>
    <p:sldId id="276" r:id="rId19"/>
    <p:sldId id="274" r:id="rId20"/>
    <p:sldId id="266" r:id="rId21"/>
    <p:sldId id="277" r:id="rId22"/>
    <p:sldId id="283" r:id="rId23"/>
    <p:sldId id="279" r:id="rId24"/>
    <p:sldId id="278" r:id="rId25"/>
    <p:sldId id="26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orient="horz" pos="561">
          <p15:clr>
            <a:srgbClr val="A4A3A4"/>
          </p15:clr>
        </p15:guide>
        <p15:guide id="4" orient="horz" pos="691">
          <p15:clr>
            <a:srgbClr val="A4A3A4"/>
          </p15:clr>
        </p15:guide>
        <p15:guide id="5" orient="horz" pos="4017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230">
          <p15:clr>
            <a:srgbClr val="A4A3A4"/>
          </p15:clr>
        </p15:guide>
        <p15:guide id="8" pos="7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8" autoAdjust="0"/>
  </p:normalViewPr>
  <p:slideViewPr>
    <p:cSldViewPr snapToGrid="0" showGuides="1">
      <p:cViewPr>
        <p:scale>
          <a:sx n="50" d="100"/>
          <a:sy n="50" d="100"/>
        </p:scale>
        <p:origin x="-2796" y="-1470"/>
      </p:cViewPr>
      <p:guideLst>
        <p:guide orient="horz" pos="129"/>
        <p:guide orient="horz" pos="4190"/>
        <p:guide orient="horz" pos="561"/>
        <p:guide orient="horz" pos="691"/>
        <p:guide orient="horz" pos="4017"/>
        <p:guide orient="horz" pos="3888"/>
        <p:guide pos="230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1696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-167006" y="649286"/>
            <a:ext cx="124873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071837" y="664153"/>
            <a:ext cx="663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spc="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2000000000000000000" pitchFamily="65" charset="-122"/>
                  <a:cs typeface="+mn-cs"/>
                  <a:sym typeface="Agency FB" panose="020B0503020202020204" pitchFamily="34" charset="0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2000000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1071837" y="79378"/>
            <a:ext cx="663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基本资料</a:t>
            </a:r>
            <a:endParaRPr lang="en-US" altLang="zh-CN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-167006" y="649286"/>
            <a:ext cx="124873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071837" y="664153"/>
            <a:ext cx="663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spc="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2000000000000000000" pitchFamily="65" charset="-122"/>
                  <a:cs typeface="+mn-cs"/>
                  <a:sym typeface="Agency FB" panose="020B0503020202020204" pitchFamily="34" charset="0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2000000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1071837" y="79378"/>
            <a:ext cx="663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en-US" altLang="zh-CN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-167006" y="649286"/>
            <a:ext cx="124873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071837" y="664153"/>
            <a:ext cx="663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spc="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2000000000000000000" pitchFamily="65" charset="-122"/>
                  <a:cs typeface="+mn-cs"/>
                  <a:sym typeface="Agency FB" panose="020B0503020202020204" pitchFamily="34" charset="0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2000000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1071837" y="79378"/>
            <a:ext cx="663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en-US" altLang="zh-CN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62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6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-167006" y="649286"/>
            <a:ext cx="124873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192511" y="216156"/>
            <a:ext cx="834190" cy="851000"/>
            <a:chOff x="7414667" y="3750264"/>
            <a:chExt cx="871129" cy="888683"/>
          </a:xfrm>
          <a:effectLst/>
        </p:grpSpPr>
        <p:sp>
          <p:nvSpPr>
            <p:cNvPr id="4" name="椭圆 3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2460000" algn="ctr" rotWithShape="0">
                <a:srgbClr val="000000">
                  <a:alpha val="54000"/>
                </a:srgbClr>
              </a:outerShdw>
              <a:reflection endPos="0" dir="5400000" sy="-100000" algn="bl" rotWithShape="0"/>
              <a:softEdge rad="25400"/>
            </a:effectLst>
            <a:scene3d>
              <a:camera prst="orthographicFront"/>
              <a:lightRig rig="threePt" dir="t"/>
            </a:scene3d>
            <a:sp3d>
              <a:bevelT w="635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61802" y="3771152"/>
              <a:ext cx="792991" cy="8677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gency FB" panose="020B0503020202020204" pitchFamily="34" charset="0"/>
                  <a:ea typeface="方正大黑简体" panose="02000000000000000000" pitchFamily="65" charset="-122"/>
                  <a:cs typeface="+mn-cs"/>
                  <a:sym typeface="Agency FB" panose="020B0503020202020204" pitchFamily="34" charset="0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gency FB" panose="020B0503020202020204" pitchFamily="34" charset="0"/>
                <a:ea typeface="方正大黑简体" panose="02000000000000000000" pitchFamily="65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1071837" y="79378"/>
            <a:ext cx="663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zh-CN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071837" y="664153"/>
            <a:ext cx="663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spc="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10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1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4.png"/><Relationship Id="rId4" Type="http://schemas.openxmlformats.org/officeDocument/2006/relationships/tags" Target="../tags/tag127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34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13.jpeg"/><Relationship Id="rId5" Type="http://schemas.openxmlformats.org/officeDocument/2006/relationships/tags" Target="../tags/tag143.xml"/><Relationship Id="rId10" Type="http://schemas.openxmlformats.org/officeDocument/2006/relationships/image" Target="../media/image12.jpeg"/><Relationship Id="rId4" Type="http://schemas.openxmlformats.org/officeDocument/2006/relationships/tags" Target="../tags/tag142.xm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10" Type="http://schemas.openxmlformats.org/officeDocument/2006/relationships/tags" Target="../tags/tag154.xml"/><Relationship Id="rId19" Type="http://schemas.openxmlformats.org/officeDocument/2006/relationships/notesSlide" Target="../notesSlides/notesSlide17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10" Type="http://schemas.openxmlformats.org/officeDocument/2006/relationships/tags" Target="../tags/tag17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10" Type="http://schemas.openxmlformats.org/officeDocument/2006/relationships/image" Target="../media/image4.png"/><Relationship Id="rId4" Type="http://schemas.openxmlformats.org/officeDocument/2006/relationships/tags" Target="../tags/tag183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2" Type="http://schemas.openxmlformats.org/officeDocument/2006/relationships/tags" Target="../tags/tag188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image" Target="../media/image15.jpeg"/><Relationship Id="rId3" Type="http://schemas.openxmlformats.org/officeDocument/2006/relationships/tags" Target="../tags/tag203.xml"/><Relationship Id="rId21" Type="http://schemas.openxmlformats.org/officeDocument/2006/relationships/image" Target="../media/image18.jpe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image" Target="../media/image14.jpeg"/><Relationship Id="rId2" Type="http://schemas.openxmlformats.org/officeDocument/2006/relationships/tags" Target="../tags/tag202.xml"/><Relationship Id="rId16" Type="http://schemas.openxmlformats.org/officeDocument/2006/relationships/notesSlide" Target="../notesSlides/notesSlide21.xml"/><Relationship Id="rId20" Type="http://schemas.openxmlformats.org/officeDocument/2006/relationships/image" Target="../media/image17.jpe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21.jpeg"/><Relationship Id="rId5" Type="http://schemas.openxmlformats.org/officeDocument/2006/relationships/tags" Target="../tags/tag205.xml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20.jpeg"/><Relationship Id="rId10" Type="http://schemas.openxmlformats.org/officeDocument/2006/relationships/tags" Target="../tags/tag210.xml"/><Relationship Id="rId19" Type="http://schemas.openxmlformats.org/officeDocument/2006/relationships/image" Target="../media/image16.jpe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217.xml"/><Relationship Id="rId7" Type="http://schemas.openxmlformats.org/officeDocument/2006/relationships/image" Target="../media/image22.jpe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18.xml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4.png"/><Relationship Id="rId4" Type="http://schemas.openxmlformats.org/officeDocument/2006/relationships/tags" Target="../tags/tag1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7.jpeg"/><Relationship Id="rId2" Type="http://schemas.openxmlformats.org/officeDocument/2006/relationships/tags" Target="../tags/tag16.xml"/><Relationship Id="rId16" Type="http://schemas.openxmlformats.org/officeDocument/2006/relationships/image" Target="../media/image6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5.jpe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4.png"/><Relationship Id="rId4" Type="http://schemas.openxmlformats.org/officeDocument/2006/relationships/tags" Target="../tags/tag65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9.jpe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6404087" y="4740779"/>
            <a:ext cx="4489893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汇报人：</a:t>
            </a:r>
            <a:r>
              <a:rPr lang="en-US" altLang="zh-CN" sz="180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PPT818   </a:t>
            </a:r>
            <a:r>
              <a:rPr lang="zh-CN" altLang="en-US" sz="180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时间：</a:t>
            </a:r>
            <a:r>
              <a:rPr lang="en-US" altLang="zh-CN" sz="180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202X</a:t>
            </a:r>
            <a:r>
              <a:rPr lang="zh-CN" altLang="en-US" sz="180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年</a:t>
            </a:r>
            <a:r>
              <a:rPr lang="en-US" altLang="zh-CN" sz="180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12</a:t>
            </a:r>
            <a:r>
              <a:rPr lang="zh-CN" altLang="en-US" sz="1800" smtClean="0">
                <a:solidFill>
                  <a:schemeClr val="bg2">
                    <a:lumMod val="25000"/>
                  </a:schemeClr>
                </a:solidFill>
                <a:sym typeface="+mn-lt"/>
              </a:rPr>
              <a:t>月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sym typeface="+mn-lt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747378" y="3830747"/>
            <a:ext cx="5803312" cy="74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66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FINANCING PPT</a:t>
            </a:r>
          </a:p>
          <a:p>
            <a:pPr algn="ctr"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工作计划 工作报告 销售培训 年终总结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4782994" y="2792547"/>
            <a:ext cx="7732080" cy="9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竞聘演讲</a:t>
            </a:r>
            <a:r>
              <a:rPr lang="en-US" altLang="zh-CN" sz="5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5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en-US" altLang="zh-CN" sz="586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72837" y="1561695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en-US" altLang="zh-CN" sz="8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778"/>
            <a:ext cx="6404087" cy="576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设计师MC：ID 29795607库_组合 19"/>
          <p:cNvGrpSpPr/>
          <p:nvPr>
            <p:custDataLst>
              <p:tags r:id="rId1"/>
            </p:custDataLst>
          </p:nvPr>
        </p:nvGrpSpPr>
        <p:grpSpPr>
          <a:xfrm>
            <a:off x="2276922" y="2935973"/>
            <a:ext cx="902687" cy="902687"/>
            <a:chOff x="2787645" y="1944986"/>
            <a:chExt cx="868726" cy="868726"/>
          </a:xfrm>
        </p:grpSpPr>
        <p:sp>
          <p:nvSpPr>
            <p:cNvPr id="105" name="Oval 20"/>
            <p:cNvSpPr/>
            <p:nvPr/>
          </p:nvSpPr>
          <p:spPr>
            <a:xfrm>
              <a:off x="2787645" y="1944986"/>
              <a:ext cx="868726" cy="868726"/>
            </a:xfrm>
            <a:prstGeom prst="ellipse">
              <a:avLst/>
            </a:prstGeom>
            <a:solidFill>
              <a:schemeClr val="accent6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6" name="Group 21"/>
            <p:cNvGrpSpPr/>
            <p:nvPr/>
          </p:nvGrpSpPr>
          <p:grpSpPr>
            <a:xfrm>
              <a:off x="3053387" y="2137662"/>
              <a:ext cx="337212" cy="389764"/>
              <a:chOff x="3339600" y="4181341"/>
              <a:chExt cx="244475" cy="282575"/>
            </a:xfrm>
            <a:solidFill>
              <a:schemeClr val="bg1"/>
            </a:solidFill>
          </p:grpSpPr>
          <p:sp>
            <p:nvSpPr>
              <p:cNvPr id="107" name="Rectangle 22"/>
              <p:cNvSpPr/>
              <p:nvPr/>
            </p:nvSpPr>
            <p:spPr bwMode="auto">
              <a:xfrm>
                <a:off x="3476125" y="4236903"/>
                <a:ext cx="41275" cy="2270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Rectangle 23"/>
              <p:cNvSpPr/>
              <p:nvPr/>
            </p:nvSpPr>
            <p:spPr bwMode="auto">
              <a:xfrm>
                <a:off x="3409450" y="4282941"/>
                <a:ext cx="41275" cy="180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Rectangle 24"/>
              <p:cNvSpPr/>
              <p:nvPr/>
            </p:nvSpPr>
            <p:spPr bwMode="auto">
              <a:xfrm>
                <a:off x="3339600" y="4317866"/>
                <a:ext cx="42863" cy="146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Rectangle 25"/>
              <p:cNvSpPr/>
              <p:nvPr/>
            </p:nvSpPr>
            <p:spPr bwMode="auto">
              <a:xfrm>
                <a:off x="3542800" y="4181341"/>
                <a:ext cx="41275" cy="282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千图设计师MC：ID 29795607库_组合 26"/>
          <p:cNvGrpSpPr/>
          <p:nvPr>
            <p:custDataLst>
              <p:tags r:id="rId2"/>
            </p:custDataLst>
          </p:nvPr>
        </p:nvGrpSpPr>
        <p:grpSpPr>
          <a:xfrm>
            <a:off x="2772132" y="1686468"/>
            <a:ext cx="1158301" cy="1158301"/>
            <a:chOff x="3016435" y="2706520"/>
            <a:chExt cx="868726" cy="868726"/>
          </a:xfrm>
        </p:grpSpPr>
        <p:sp>
          <p:nvSpPr>
            <p:cNvPr id="99" name="Oval 27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0" name="Group 28"/>
            <p:cNvGrpSpPr/>
            <p:nvPr/>
          </p:nvGrpSpPr>
          <p:grpSpPr>
            <a:xfrm>
              <a:off x="3282198" y="2972526"/>
              <a:ext cx="298555" cy="373195"/>
              <a:chOff x="6751638" y="2265363"/>
              <a:chExt cx="158750" cy="198438"/>
            </a:xfrm>
            <a:solidFill>
              <a:schemeClr val="bg1"/>
            </a:solidFill>
          </p:grpSpPr>
          <p:sp>
            <p:nvSpPr>
              <p:cNvPr id="101" name="Freeform: Shape 29"/>
              <p:cNvSpPr/>
              <p:nvPr/>
            </p:nvSpPr>
            <p:spPr bwMode="auto">
              <a:xfrm>
                <a:off x="6751638" y="2349501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0"/>
              <p:cNvSpPr/>
              <p:nvPr/>
            </p:nvSpPr>
            <p:spPr bwMode="auto">
              <a:xfrm>
                <a:off x="6751638" y="2397126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1"/>
              <p:cNvSpPr/>
              <p:nvPr/>
            </p:nvSpPr>
            <p:spPr bwMode="auto">
              <a:xfrm>
                <a:off x="6751638" y="2300288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Oval 32"/>
              <p:cNvSpPr/>
              <p:nvPr/>
            </p:nvSpPr>
            <p:spPr bwMode="auto">
              <a:xfrm>
                <a:off x="6754813" y="2265363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千图设计师MC：ID 29795607库_组合 33"/>
          <p:cNvGrpSpPr/>
          <p:nvPr>
            <p:custDataLst>
              <p:tags r:id="rId3"/>
            </p:custDataLst>
          </p:nvPr>
        </p:nvGrpSpPr>
        <p:grpSpPr>
          <a:xfrm>
            <a:off x="1083458" y="2608906"/>
            <a:ext cx="957554" cy="957554"/>
            <a:chOff x="1922927" y="2379349"/>
            <a:chExt cx="1166091" cy="1166091"/>
          </a:xfrm>
        </p:grpSpPr>
        <p:sp>
          <p:nvSpPr>
            <p:cNvPr id="97" name="Oval 34"/>
            <p:cNvSpPr/>
            <p:nvPr/>
          </p:nvSpPr>
          <p:spPr>
            <a:xfrm>
              <a:off x="1922927" y="2379349"/>
              <a:ext cx="1166091" cy="1166091"/>
            </a:xfrm>
            <a:prstGeom prst="ellipse">
              <a:avLst/>
            </a:prstGeom>
            <a:solidFill>
              <a:schemeClr val="accent5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Freeform: Shape 35"/>
            <p:cNvSpPr/>
            <p:nvPr/>
          </p:nvSpPr>
          <p:spPr bwMode="auto">
            <a:xfrm>
              <a:off x="2272216" y="2727044"/>
              <a:ext cx="497144" cy="488343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5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9 h 93"/>
                <a:gd name="T14" fmla="*/ 64 w 95"/>
                <a:gd name="T15" fmla="*/ 15 h 93"/>
                <a:gd name="T16" fmla="*/ 58 w 95"/>
                <a:gd name="T17" fmla="*/ 12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2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5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1 h 93"/>
                <a:gd name="T38" fmla="*/ 13 w 95"/>
                <a:gd name="T39" fmla="*/ 57 h 93"/>
                <a:gd name="T40" fmla="*/ 16 w 95"/>
                <a:gd name="T41" fmla="*/ 62 h 93"/>
                <a:gd name="T42" fmla="*/ 10 w 95"/>
                <a:gd name="T43" fmla="*/ 76 h 93"/>
                <a:gd name="T44" fmla="*/ 18 w 95"/>
                <a:gd name="T45" fmla="*/ 83 h 93"/>
                <a:gd name="T46" fmla="*/ 31 w 95"/>
                <a:gd name="T47" fmla="*/ 77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8 w 95"/>
                <a:gd name="T55" fmla="*/ 80 h 93"/>
                <a:gd name="T56" fmla="*/ 64 w 95"/>
                <a:gd name="T57" fmla="*/ 77 h 93"/>
                <a:gd name="T58" fmla="*/ 78 w 95"/>
                <a:gd name="T59" fmla="*/ 82 h 93"/>
                <a:gd name="T60" fmla="*/ 85 w 95"/>
                <a:gd name="T61" fmla="*/ 75 h 93"/>
                <a:gd name="T62" fmla="*/ 80 w 95"/>
                <a:gd name="T63" fmla="*/ 62 h 93"/>
                <a:gd name="T64" fmla="*/ 82 w 95"/>
                <a:gd name="T65" fmla="*/ 57 h 93"/>
                <a:gd name="T66" fmla="*/ 48 w 95"/>
                <a:gd name="T67" fmla="*/ 61 h 93"/>
                <a:gd name="T68" fmla="*/ 32 w 95"/>
                <a:gd name="T69" fmla="*/ 46 h 93"/>
                <a:gd name="T70" fmla="*/ 48 w 95"/>
                <a:gd name="T71" fmla="*/ 31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5"/>
                    <a:pt x="82" y="35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7" y="12"/>
                    <a:pt x="37" y="1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9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5" y="30"/>
                    <a:pt x="15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0" y="75"/>
                    <a:pt x="10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31" y="77"/>
                    <a:pt x="31" y="77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8" y="80"/>
                    <a:pt x="58" y="8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77" y="83"/>
                    <a:pt x="78" y="8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0" y="62"/>
                    <a:pt x="80" y="62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2" y="54"/>
                    <a:pt x="32" y="46"/>
                  </a:cubicBezTo>
                  <a:cubicBezTo>
                    <a:pt x="32" y="38"/>
                    <a:pt x="39" y="31"/>
                    <a:pt x="48" y="31"/>
                  </a:cubicBezTo>
                  <a:cubicBezTo>
                    <a:pt x="56" y="31"/>
                    <a:pt x="63" y="38"/>
                    <a:pt x="63" y="46"/>
                  </a:cubicBezTo>
                  <a:cubicBezTo>
                    <a:pt x="63" y="54"/>
                    <a:pt x="56" y="61"/>
                    <a:pt x="48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千图设计师MC：ID 29795607库_组合 36"/>
          <p:cNvGrpSpPr/>
          <p:nvPr>
            <p:custDataLst>
              <p:tags r:id="rId4"/>
            </p:custDataLst>
          </p:nvPr>
        </p:nvGrpSpPr>
        <p:grpSpPr>
          <a:xfrm>
            <a:off x="3640021" y="1157168"/>
            <a:ext cx="1015819" cy="1015819"/>
            <a:chOff x="3490672" y="1886499"/>
            <a:chExt cx="1107166" cy="1107166"/>
          </a:xfrm>
        </p:grpSpPr>
        <p:sp>
          <p:nvSpPr>
            <p:cNvPr id="93" name="Oval 37"/>
            <p:cNvSpPr/>
            <p:nvPr/>
          </p:nvSpPr>
          <p:spPr>
            <a:xfrm>
              <a:off x="3490672" y="1886499"/>
              <a:ext cx="1107166" cy="1107166"/>
            </a:xfrm>
            <a:prstGeom prst="ellipse">
              <a:avLst/>
            </a:prstGeom>
            <a:solidFill>
              <a:schemeClr val="accent4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4" name="Group 38"/>
            <p:cNvGrpSpPr/>
            <p:nvPr/>
          </p:nvGrpSpPr>
          <p:grpSpPr>
            <a:xfrm>
              <a:off x="3915462" y="2208931"/>
              <a:ext cx="327735" cy="494810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95" name="Freeform: Shape 39"/>
              <p:cNvSpPr/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40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千图设计师MC：ID 29795607库_组合 41"/>
          <p:cNvGrpSpPr/>
          <p:nvPr>
            <p:custDataLst>
              <p:tags r:id="rId5"/>
            </p:custDataLst>
          </p:nvPr>
        </p:nvGrpSpPr>
        <p:grpSpPr>
          <a:xfrm>
            <a:off x="751028" y="1379273"/>
            <a:ext cx="1022288" cy="1022288"/>
            <a:chOff x="1355298" y="2994194"/>
            <a:chExt cx="766716" cy="766716"/>
          </a:xfrm>
        </p:grpSpPr>
        <p:sp>
          <p:nvSpPr>
            <p:cNvPr id="91" name="Oval 42"/>
            <p:cNvSpPr/>
            <p:nvPr/>
          </p:nvSpPr>
          <p:spPr>
            <a:xfrm>
              <a:off x="1355298" y="2994194"/>
              <a:ext cx="766716" cy="76671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Freeform: Shape 43"/>
            <p:cNvSpPr/>
            <p:nvPr/>
          </p:nvSpPr>
          <p:spPr bwMode="auto">
            <a:xfrm>
              <a:off x="1508928" y="3215387"/>
              <a:ext cx="459454" cy="312820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千图设计师MC：ID 29795607库_组合 44"/>
          <p:cNvGrpSpPr/>
          <p:nvPr>
            <p:custDataLst>
              <p:tags r:id="rId6"/>
            </p:custDataLst>
          </p:nvPr>
        </p:nvGrpSpPr>
        <p:grpSpPr>
          <a:xfrm>
            <a:off x="1732442" y="1918867"/>
            <a:ext cx="1197251" cy="1197251"/>
            <a:chOff x="1295089" y="1539004"/>
            <a:chExt cx="535758" cy="535758"/>
          </a:xfrm>
        </p:grpSpPr>
        <p:sp>
          <p:nvSpPr>
            <p:cNvPr id="83" name="Oval 45"/>
            <p:cNvSpPr/>
            <p:nvPr/>
          </p:nvSpPr>
          <p:spPr>
            <a:xfrm>
              <a:off x="1295089" y="1539004"/>
              <a:ext cx="535758" cy="535758"/>
            </a:xfrm>
            <a:prstGeom prst="ellipse">
              <a:avLst/>
            </a:prstGeom>
            <a:solidFill>
              <a:schemeClr val="accent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4" name="Group 46"/>
            <p:cNvGrpSpPr/>
            <p:nvPr/>
          </p:nvGrpSpPr>
          <p:grpSpPr>
            <a:xfrm>
              <a:off x="1397924" y="1667488"/>
              <a:ext cx="330083" cy="320978"/>
              <a:chOff x="390525" y="2455863"/>
              <a:chExt cx="230188" cy="223838"/>
            </a:xfrm>
            <a:solidFill>
              <a:schemeClr val="bg1"/>
            </a:solidFill>
          </p:grpSpPr>
          <p:sp>
            <p:nvSpPr>
              <p:cNvPr id="85" name="Freeform: Shape 47"/>
              <p:cNvSpPr/>
              <p:nvPr/>
            </p:nvSpPr>
            <p:spPr bwMode="auto">
              <a:xfrm>
                <a:off x="498475" y="2559051"/>
                <a:ext cx="122238" cy="120650"/>
              </a:xfrm>
              <a:custGeom>
                <a:avLst/>
                <a:gdLst>
                  <a:gd name="T0" fmla="*/ 57 w 64"/>
                  <a:gd name="T1" fmla="*/ 34 h 63"/>
                  <a:gd name="T2" fmla="*/ 30 w 64"/>
                  <a:gd name="T3" fmla="*/ 7 h 63"/>
                  <a:gd name="T4" fmla="*/ 14 w 64"/>
                  <a:gd name="T5" fmla="*/ 3 h 63"/>
                  <a:gd name="T6" fmla="*/ 11 w 64"/>
                  <a:gd name="T7" fmla="*/ 0 h 63"/>
                  <a:gd name="T8" fmla="*/ 8 w 64"/>
                  <a:gd name="T9" fmla="*/ 4 h 63"/>
                  <a:gd name="T10" fmla="*/ 3 w 64"/>
                  <a:gd name="T11" fmla="*/ 5 h 63"/>
                  <a:gd name="T12" fmla="*/ 2 w 64"/>
                  <a:gd name="T13" fmla="*/ 9 h 63"/>
                  <a:gd name="T14" fmla="*/ 0 w 64"/>
                  <a:gd name="T15" fmla="*/ 11 h 63"/>
                  <a:gd name="T16" fmla="*/ 3 w 64"/>
                  <a:gd name="T17" fmla="*/ 15 h 63"/>
                  <a:gd name="T18" fmla="*/ 7 w 64"/>
                  <a:gd name="T19" fmla="*/ 30 h 63"/>
                  <a:gd name="T20" fmla="*/ 34 w 64"/>
                  <a:gd name="T21" fmla="*/ 57 h 63"/>
                  <a:gd name="T22" fmla="*/ 57 w 64"/>
                  <a:gd name="T23" fmla="*/ 57 h 63"/>
                  <a:gd name="T24" fmla="*/ 57 w 64"/>
                  <a:gd name="T25" fmla="*/ 34 h 63"/>
                  <a:gd name="T26" fmla="*/ 52 w 64"/>
                  <a:gd name="T27" fmla="*/ 52 h 63"/>
                  <a:gd name="T28" fmla="*/ 37 w 64"/>
                  <a:gd name="T29" fmla="*/ 52 h 63"/>
                  <a:gd name="T30" fmla="*/ 13 w 64"/>
                  <a:gd name="T31" fmla="*/ 28 h 63"/>
                  <a:gd name="T32" fmla="*/ 9 w 64"/>
                  <a:gd name="T33" fmla="*/ 21 h 63"/>
                  <a:gd name="T34" fmla="*/ 14 w 64"/>
                  <a:gd name="T35" fmla="*/ 25 h 63"/>
                  <a:gd name="T36" fmla="*/ 25 w 64"/>
                  <a:gd name="T37" fmla="*/ 25 h 63"/>
                  <a:gd name="T38" fmla="*/ 25 w 64"/>
                  <a:gd name="T39" fmla="*/ 14 h 63"/>
                  <a:gd name="T40" fmla="*/ 20 w 64"/>
                  <a:gd name="T41" fmla="*/ 9 h 63"/>
                  <a:gd name="T42" fmla="*/ 28 w 64"/>
                  <a:gd name="T43" fmla="*/ 12 h 63"/>
                  <a:gd name="T44" fmla="*/ 52 w 64"/>
                  <a:gd name="T45" fmla="*/ 36 h 63"/>
                  <a:gd name="T46" fmla="*/ 52 w 64"/>
                  <a:gd name="T47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63">
                    <a:moveTo>
                      <a:pt x="57" y="34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26" y="3"/>
                      <a:pt x="20" y="1"/>
                      <a:pt x="14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20"/>
                      <a:pt x="3" y="26"/>
                      <a:pt x="7" y="30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41" y="63"/>
                      <a:pt x="51" y="63"/>
                      <a:pt x="57" y="57"/>
                    </a:cubicBezTo>
                    <a:cubicBezTo>
                      <a:pt x="64" y="51"/>
                      <a:pt x="64" y="40"/>
                      <a:pt x="57" y="34"/>
                    </a:cubicBezTo>
                    <a:close/>
                    <a:moveTo>
                      <a:pt x="52" y="52"/>
                    </a:moveTo>
                    <a:cubicBezTo>
                      <a:pt x="48" y="56"/>
                      <a:pt x="41" y="56"/>
                      <a:pt x="37" y="5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1" y="26"/>
                      <a:pt x="10" y="23"/>
                      <a:pt x="9" y="2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7" y="28"/>
                      <a:pt x="22" y="28"/>
                      <a:pt x="25" y="25"/>
                    </a:cubicBezTo>
                    <a:cubicBezTo>
                      <a:pt x="28" y="22"/>
                      <a:pt x="28" y="17"/>
                      <a:pt x="25" y="14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3" y="9"/>
                      <a:pt x="26" y="10"/>
                      <a:pt x="28" y="12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6" y="41"/>
                      <a:pt x="57" y="48"/>
                      <a:pt x="5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48"/>
              <p:cNvSpPr/>
              <p:nvPr/>
            </p:nvSpPr>
            <p:spPr bwMode="auto">
              <a:xfrm>
                <a:off x="390525" y="2455863"/>
                <a:ext cx="123825" cy="117475"/>
              </a:xfrm>
              <a:custGeom>
                <a:avLst/>
                <a:gdLst>
                  <a:gd name="T0" fmla="*/ 50 w 65"/>
                  <a:gd name="T1" fmla="*/ 60 h 62"/>
                  <a:gd name="T2" fmla="*/ 53 w 65"/>
                  <a:gd name="T3" fmla="*/ 62 h 62"/>
                  <a:gd name="T4" fmla="*/ 58 w 65"/>
                  <a:gd name="T5" fmla="*/ 60 h 62"/>
                  <a:gd name="T6" fmla="*/ 60 w 65"/>
                  <a:gd name="T7" fmla="*/ 57 h 62"/>
                  <a:gd name="T8" fmla="*/ 63 w 65"/>
                  <a:gd name="T9" fmla="*/ 57 h 62"/>
                  <a:gd name="T10" fmla="*/ 65 w 65"/>
                  <a:gd name="T11" fmla="*/ 52 h 62"/>
                  <a:gd name="T12" fmla="*/ 61 w 65"/>
                  <a:gd name="T13" fmla="*/ 48 h 62"/>
                  <a:gd name="T14" fmla="*/ 56 w 65"/>
                  <a:gd name="T15" fmla="*/ 33 h 62"/>
                  <a:gd name="T16" fmla="*/ 29 w 65"/>
                  <a:gd name="T17" fmla="*/ 6 h 62"/>
                  <a:gd name="T18" fmla="*/ 6 w 65"/>
                  <a:gd name="T19" fmla="*/ 6 h 62"/>
                  <a:gd name="T20" fmla="*/ 6 w 65"/>
                  <a:gd name="T21" fmla="*/ 29 h 62"/>
                  <a:gd name="T22" fmla="*/ 33 w 65"/>
                  <a:gd name="T23" fmla="*/ 56 h 62"/>
                  <a:gd name="T24" fmla="*/ 50 w 65"/>
                  <a:gd name="T25" fmla="*/ 60 h 62"/>
                  <a:gd name="T26" fmla="*/ 12 w 65"/>
                  <a:gd name="T27" fmla="*/ 27 h 62"/>
                  <a:gd name="T28" fmla="*/ 11 w 65"/>
                  <a:gd name="T29" fmla="*/ 11 h 62"/>
                  <a:gd name="T30" fmla="*/ 27 w 65"/>
                  <a:gd name="T31" fmla="*/ 12 h 62"/>
                  <a:gd name="T32" fmla="*/ 51 w 65"/>
                  <a:gd name="T33" fmla="*/ 36 h 62"/>
                  <a:gd name="T34" fmla="*/ 54 w 65"/>
                  <a:gd name="T35" fmla="*/ 41 h 62"/>
                  <a:gd name="T36" fmla="*/ 43 w 65"/>
                  <a:gd name="T37" fmla="*/ 42 h 62"/>
                  <a:gd name="T38" fmla="*/ 43 w 65"/>
                  <a:gd name="T39" fmla="*/ 53 h 62"/>
                  <a:gd name="T40" fmla="*/ 45 w 65"/>
                  <a:gd name="T41" fmla="*/ 54 h 62"/>
                  <a:gd name="T42" fmla="*/ 36 w 65"/>
                  <a:gd name="T43" fmla="*/ 51 h 62"/>
                  <a:gd name="T44" fmla="*/ 12 w 65"/>
                  <a:gd name="T45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62">
                    <a:moveTo>
                      <a:pt x="50" y="60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3"/>
                      <a:pt x="60" y="37"/>
                      <a:pt x="56" y="3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3" y="0"/>
                      <a:pt x="13" y="0"/>
                      <a:pt x="6" y="6"/>
                    </a:cubicBezTo>
                    <a:cubicBezTo>
                      <a:pt x="0" y="13"/>
                      <a:pt x="0" y="23"/>
                      <a:pt x="6" y="2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8" y="61"/>
                      <a:pt x="45" y="62"/>
                      <a:pt x="50" y="60"/>
                    </a:cubicBezTo>
                    <a:close/>
                    <a:moveTo>
                      <a:pt x="12" y="27"/>
                    </a:moveTo>
                    <a:cubicBezTo>
                      <a:pt x="7" y="22"/>
                      <a:pt x="7" y="15"/>
                      <a:pt x="11" y="11"/>
                    </a:cubicBezTo>
                    <a:cubicBezTo>
                      <a:pt x="15" y="7"/>
                      <a:pt x="22" y="7"/>
                      <a:pt x="27" y="12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3" y="37"/>
                      <a:pt x="54" y="39"/>
                      <a:pt x="54" y="41"/>
                    </a:cubicBezTo>
                    <a:cubicBezTo>
                      <a:pt x="51" y="39"/>
                      <a:pt x="46" y="39"/>
                      <a:pt x="43" y="42"/>
                    </a:cubicBezTo>
                    <a:cubicBezTo>
                      <a:pt x="40" y="45"/>
                      <a:pt x="40" y="50"/>
                      <a:pt x="43" y="5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2" y="54"/>
                      <a:pt x="38" y="53"/>
                      <a:pt x="36" y="51"/>
                    </a:cubicBezTo>
                    <a:lnTo>
                      <a:pt x="1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Rectangle 49"/>
              <p:cNvSpPr/>
              <p:nvPr/>
            </p:nvSpPr>
            <p:spPr bwMode="auto">
              <a:xfrm>
                <a:off x="517525" y="2525713"/>
                <a:ext cx="6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Rectangle 50"/>
              <p:cNvSpPr/>
              <p:nvPr/>
            </p:nvSpPr>
            <p:spPr bwMode="auto">
              <a:xfrm>
                <a:off x="525463" y="2549526"/>
                <a:ext cx="2381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Rectangle 51"/>
              <p:cNvSpPr/>
              <p:nvPr/>
            </p:nvSpPr>
            <p:spPr bwMode="auto">
              <a:xfrm>
                <a:off x="488950" y="2584451"/>
                <a:ext cx="6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Rectangle 52"/>
              <p:cNvSpPr/>
              <p:nvPr/>
            </p:nvSpPr>
            <p:spPr bwMode="auto">
              <a:xfrm>
                <a:off x="465138" y="2578101"/>
                <a:ext cx="22225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千图设计师MC：ID 29795607库_组合 53"/>
          <p:cNvGrpSpPr/>
          <p:nvPr>
            <p:custDataLst>
              <p:tags r:id="rId7"/>
            </p:custDataLst>
          </p:nvPr>
        </p:nvGrpSpPr>
        <p:grpSpPr>
          <a:xfrm>
            <a:off x="171599" y="64926"/>
            <a:ext cx="1476221" cy="1476221"/>
            <a:chOff x="1922927" y="1477480"/>
            <a:chExt cx="1107166" cy="1107166"/>
          </a:xfrm>
        </p:grpSpPr>
        <p:sp>
          <p:nvSpPr>
            <p:cNvPr id="79" name="Oval 54"/>
            <p:cNvSpPr/>
            <p:nvPr/>
          </p:nvSpPr>
          <p:spPr>
            <a:xfrm>
              <a:off x="1922927" y="1477480"/>
              <a:ext cx="1107166" cy="1107166"/>
            </a:xfrm>
            <a:prstGeom prst="ellipse">
              <a:avLst/>
            </a:prstGeom>
            <a:solidFill>
              <a:schemeClr val="accent6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0" name="Group 55"/>
            <p:cNvGrpSpPr/>
            <p:nvPr/>
          </p:nvGrpSpPr>
          <p:grpSpPr>
            <a:xfrm>
              <a:off x="2247825" y="1827977"/>
              <a:ext cx="444918" cy="42856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81" name="Freeform: Shape 56"/>
              <p:cNvSpPr/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Oval 57"/>
              <p:cNvSpPr/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千图设计师MC：ID 29795607库_组合 58"/>
          <p:cNvGrpSpPr/>
          <p:nvPr>
            <p:custDataLst>
              <p:tags r:id="rId8"/>
            </p:custDataLst>
          </p:nvPr>
        </p:nvGrpSpPr>
        <p:grpSpPr>
          <a:xfrm>
            <a:off x="1011947" y="3784830"/>
            <a:ext cx="714344" cy="714344"/>
            <a:chOff x="4341042" y="2873004"/>
            <a:chExt cx="535758" cy="535758"/>
          </a:xfrm>
        </p:grpSpPr>
        <p:sp>
          <p:nvSpPr>
            <p:cNvPr id="77" name="Oval 59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chemeClr val="accent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Freeform: Shape 60"/>
            <p:cNvSpPr/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千图设计师MC：ID 29795607库_组合 61"/>
          <p:cNvGrpSpPr/>
          <p:nvPr>
            <p:custDataLst>
              <p:tags r:id="rId9"/>
            </p:custDataLst>
          </p:nvPr>
        </p:nvGrpSpPr>
        <p:grpSpPr>
          <a:xfrm>
            <a:off x="1554181" y="1013918"/>
            <a:ext cx="1022288" cy="1022288"/>
            <a:chOff x="1355298" y="2137662"/>
            <a:chExt cx="766716" cy="766716"/>
          </a:xfrm>
        </p:grpSpPr>
        <p:sp>
          <p:nvSpPr>
            <p:cNvPr id="75" name="Oval 62"/>
            <p:cNvSpPr/>
            <p:nvPr/>
          </p:nvSpPr>
          <p:spPr>
            <a:xfrm>
              <a:off x="1355298" y="2137662"/>
              <a:ext cx="766716" cy="766716"/>
            </a:xfrm>
            <a:prstGeom prst="ellipse">
              <a:avLst/>
            </a:prstGeom>
            <a:solidFill>
              <a:schemeClr val="accent5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Freeform: Shape 63"/>
            <p:cNvSpPr/>
            <p:nvPr/>
          </p:nvSpPr>
          <p:spPr bwMode="auto">
            <a:xfrm>
              <a:off x="1581023" y="2293713"/>
              <a:ext cx="315265" cy="422797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千图设计师MC：ID 29795607库_组合 64"/>
          <p:cNvGrpSpPr/>
          <p:nvPr>
            <p:custDataLst>
              <p:tags r:id="rId10"/>
            </p:custDataLst>
          </p:nvPr>
        </p:nvGrpSpPr>
        <p:grpSpPr>
          <a:xfrm>
            <a:off x="1973895" y="3583393"/>
            <a:ext cx="714344" cy="714344"/>
            <a:chOff x="819540" y="2137662"/>
            <a:chExt cx="535758" cy="535758"/>
          </a:xfrm>
        </p:grpSpPr>
        <p:sp>
          <p:nvSpPr>
            <p:cNvPr id="68" name="Oval 65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9" name="Group 66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70" name="Freeform: Shape 67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68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69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Freeform: Shape 70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71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千图设计师MC：ID 29795607库_组合 72"/>
          <p:cNvGrpSpPr/>
          <p:nvPr>
            <p:custDataLst>
              <p:tags r:id="rId11"/>
            </p:custDataLst>
          </p:nvPr>
        </p:nvGrpSpPr>
        <p:grpSpPr>
          <a:xfrm>
            <a:off x="1531471" y="3473494"/>
            <a:ext cx="540028" cy="540028"/>
            <a:chOff x="3920763" y="3039488"/>
            <a:chExt cx="535758" cy="535758"/>
          </a:xfrm>
        </p:grpSpPr>
        <p:sp>
          <p:nvSpPr>
            <p:cNvPr id="64" name="Oval 73"/>
            <p:cNvSpPr/>
            <p:nvPr/>
          </p:nvSpPr>
          <p:spPr>
            <a:xfrm>
              <a:off x="3920763" y="3039488"/>
              <a:ext cx="535758" cy="535758"/>
            </a:xfrm>
            <a:prstGeom prst="ellipse">
              <a:avLst/>
            </a:prstGeom>
            <a:solidFill>
              <a:schemeClr val="accent4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5" name="Group 74"/>
            <p:cNvGrpSpPr/>
            <p:nvPr/>
          </p:nvGrpSpPr>
          <p:grpSpPr>
            <a:xfrm>
              <a:off x="4055231" y="3134798"/>
              <a:ext cx="247635" cy="323831"/>
              <a:chOff x="812800" y="2401888"/>
              <a:chExt cx="206375" cy="269875"/>
            </a:xfrm>
            <a:solidFill>
              <a:schemeClr val="bg1"/>
            </a:solidFill>
          </p:grpSpPr>
          <p:sp>
            <p:nvSpPr>
              <p:cNvPr id="66" name="Freeform: Shape 75"/>
              <p:cNvSpPr/>
              <p:nvPr/>
            </p:nvSpPr>
            <p:spPr bwMode="auto">
              <a:xfrm>
                <a:off x="812800" y="2401888"/>
                <a:ext cx="206375" cy="269875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76"/>
              <p:cNvSpPr/>
              <p:nvPr/>
            </p:nvSpPr>
            <p:spPr bwMode="auto">
              <a:xfrm>
                <a:off x="903288" y="2586038"/>
                <a:ext cx="25400" cy="60325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千图设计师MC：ID 29795607库_组合 77"/>
          <p:cNvGrpSpPr/>
          <p:nvPr>
            <p:custDataLst>
              <p:tags r:id="rId12"/>
            </p:custDataLst>
          </p:nvPr>
        </p:nvGrpSpPr>
        <p:grpSpPr>
          <a:xfrm>
            <a:off x="2516407" y="-176603"/>
            <a:ext cx="1755608" cy="1755608"/>
            <a:chOff x="3325632" y="1352550"/>
            <a:chExt cx="535758" cy="535758"/>
          </a:xfrm>
        </p:grpSpPr>
        <p:sp>
          <p:nvSpPr>
            <p:cNvPr id="62" name="Oval 78"/>
            <p:cNvSpPr/>
            <p:nvPr/>
          </p:nvSpPr>
          <p:spPr>
            <a:xfrm>
              <a:off x="3325632" y="1352550"/>
              <a:ext cx="535758" cy="535758"/>
            </a:xfrm>
            <a:prstGeom prst="ellipse">
              <a:avLst/>
            </a:prstGeom>
            <a:solidFill>
              <a:schemeClr val="accent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79"/>
            <p:cNvSpPr/>
            <p:nvPr/>
          </p:nvSpPr>
          <p:spPr bwMode="auto">
            <a:xfrm>
              <a:off x="3451318" y="1477480"/>
              <a:ext cx="284386" cy="28241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千图设计师MC：ID 29795607库_组合 80"/>
          <p:cNvGrpSpPr/>
          <p:nvPr>
            <p:custDataLst>
              <p:tags r:id="rId13"/>
            </p:custDataLst>
          </p:nvPr>
        </p:nvGrpSpPr>
        <p:grpSpPr>
          <a:xfrm>
            <a:off x="3093034" y="2629816"/>
            <a:ext cx="1324614" cy="1324614"/>
            <a:chOff x="819540" y="2137662"/>
            <a:chExt cx="535758" cy="535758"/>
          </a:xfrm>
        </p:grpSpPr>
        <p:sp>
          <p:nvSpPr>
            <p:cNvPr id="55" name="Oval 81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6" name="Group 82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57" name="Freeform: Shape 83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84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85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86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87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千图设计师MC：ID 29795607库_组合 88"/>
          <p:cNvGrpSpPr/>
          <p:nvPr>
            <p:custDataLst>
              <p:tags r:id="rId14"/>
            </p:custDataLst>
          </p:nvPr>
        </p:nvGrpSpPr>
        <p:grpSpPr>
          <a:xfrm>
            <a:off x="2697864" y="1427414"/>
            <a:ext cx="460798" cy="460798"/>
            <a:chOff x="4341042" y="2873004"/>
            <a:chExt cx="535758" cy="535758"/>
          </a:xfrm>
        </p:grpSpPr>
        <p:sp>
          <p:nvSpPr>
            <p:cNvPr id="53" name="Oval 89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chemeClr val="accent5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90"/>
            <p:cNvSpPr/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千图设计师MC：ID 29795607库_组合 91"/>
          <p:cNvGrpSpPr/>
          <p:nvPr>
            <p:custDataLst>
              <p:tags r:id="rId15"/>
            </p:custDataLst>
          </p:nvPr>
        </p:nvGrpSpPr>
        <p:grpSpPr>
          <a:xfrm>
            <a:off x="2061482" y="650814"/>
            <a:ext cx="591308" cy="591308"/>
            <a:chOff x="3016435" y="2706520"/>
            <a:chExt cx="868726" cy="868726"/>
          </a:xfrm>
        </p:grpSpPr>
        <p:sp>
          <p:nvSpPr>
            <p:cNvPr id="47" name="Oval 92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8" name="Group 93"/>
            <p:cNvGrpSpPr/>
            <p:nvPr/>
          </p:nvGrpSpPr>
          <p:grpSpPr>
            <a:xfrm>
              <a:off x="3301471" y="2967106"/>
              <a:ext cx="298555" cy="373195"/>
              <a:chOff x="6761886" y="2262481"/>
              <a:chExt cx="158750" cy="198438"/>
            </a:xfrm>
            <a:solidFill>
              <a:schemeClr val="bg1"/>
            </a:solidFill>
          </p:grpSpPr>
          <p:sp>
            <p:nvSpPr>
              <p:cNvPr id="49" name="Freeform: Shape 94"/>
              <p:cNvSpPr/>
              <p:nvPr/>
            </p:nvSpPr>
            <p:spPr bwMode="auto">
              <a:xfrm>
                <a:off x="6761886" y="2346619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95"/>
              <p:cNvSpPr/>
              <p:nvPr/>
            </p:nvSpPr>
            <p:spPr bwMode="auto">
              <a:xfrm>
                <a:off x="6761886" y="2394244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96"/>
              <p:cNvSpPr/>
              <p:nvPr/>
            </p:nvSpPr>
            <p:spPr bwMode="auto">
              <a:xfrm>
                <a:off x="6761886" y="2297406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97"/>
              <p:cNvSpPr/>
              <p:nvPr/>
            </p:nvSpPr>
            <p:spPr bwMode="auto">
              <a:xfrm>
                <a:off x="6765061" y="2262481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千图设计师MC：ID 29795607库_椭圆 100"/>
          <p:cNvSpPr/>
          <p:nvPr>
            <p:custDataLst>
              <p:tags r:id="rId16"/>
            </p:custDataLst>
          </p:nvPr>
        </p:nvSpPr>
        <p:spPr>
          <a:xfrm>
            <a:off x="5771964" y="2043180"/>
            <a:ext cx="850613" cy="850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千图设计师MC：ID 29795607库_组合 1"/>
          <p:cNvGrpSpPr/>
          <p:nvPr>
            <p:custDataLst>
              <p:tags r:id="rId17"/>
            </p:custDataLst>
          </p:nvPr>
        </p:nvGrpSpPr>
        <p:grpSpPr>
          <a:xfrm>
            <a:off x="786754" y="4449256"/>
            <a:ext cx="2908300" cy="1989668"/>
            <a:chOff x="786754" y="4449256"/>
            <a:chExt cx="2908300" cy="1989668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786754" y="4449256"/>
              <a:ext cx="2908300" cy="1989668"/>
              <a:chOff x="3154363" y="3465514"/>
              <a:chExt cx="2181225" cy="149225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11" name="Freeform: Shape 4"/>
              <p:cNvSpPr/>
              <p:nvPr/>
            </p:nvSpPr>
            <p:spPr bwMode="auto">
              <a:xfrm>
                <a:off x="3154363" y="4586288"/>
                <a:ext cx="1022350" cy="357188"/>
              </a:xfrm>
              <a:custGeom>
                <a:avLst/>
                <a:gdLst>
                  <a:gd name="T0" fmla="*/ 643 w 644"/>
                  <a:gd name="T1" fmla="*/ 221 h 225"/>
                  <a:gd name="T2" fmla="*/ 514 w 644"/>
                  <a:gd name="T3" fmla="*/ 197 h 225"/>
                  <a:gd name="T4" fmla="*/ 485 w 644"/>
                  <a:gd name="T5" fmla="*/ 174 h 225"/>
                  <a:gd name="T6" fmla="*/ 373 w 644"/>
                  <a:gd name="T7" fmla="*/ 133 h 225"/>
                  <a:gd name="T8" fmla="*/ 0 w 644"/>
                  <a:gd name="T9" fmla="*/ 0 h 225"/>
                  <a:gd name="T10" fmla="*/ 1 w 644"/>
                  <a:gd name="T11" fmla="*/ 5 h 225"/>
                  <a:gd name="T12" fmla="*/ 480 w 644"/>
                  <a:gd name="T13" fmla="*/ 178 h 225"/>
                  <a:gd name="T14" fmla="*/ 511 w 644"/>
                  <a:gd name="T15" fmla="*/ 202 h 225"/>
                  <a:gd name="T16" fmla="*/ 644 w 644"/>
                  <a:gd name="T17" fmla="*/ 225 h 225"/>
                  <a:gd name="T18" fmla="*/ 643 w 644"/>
                  <a:gd name="T19" fmla="*/ 22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4" h="225">
                    <a:moveTo>
                      <a:pt x="643" y="221"/>
                    </a:moveTo>
                    <a:lnTo>
                      <a:pt x="514" y="197"/>
                    </a:lnTo>
                    <a:lnTo>
                      <a:pt x="485" y="174"/>
                    </a:lnTo>
                    <a:lnTo>
                      <a:pt x="373" y="133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480" y="178"/>
                    </a:lnTo>
                    <a:lnTo>
                      <a:pt x="511" y="202"/>
                    </a:lnTo>
                    <a:lnTo>
                      <a:pt x="644" y="225"/>
                    </a:lnTo>
                    <a:lnTo>
                      <a:pt x="643" y="221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5"/>
              <p:cNvSpPr/>
              <p:nvPr/>
            </p:nvSpPr>
            <p:spPr bwMode="auto">
              <a:xfrm>
                <a:off x="3154363" y="3611563"/>
                <a:ext cx="779463" cy="1250950"/>
              </a:xfrm>
              <a:custGeom>
                <a:avLst/>
                <a:gdLst>
                  <a:gd name="T0" fmla="*/ 384 w 384"/>
                  <a:gd name="T1" fmla="*/ 607 h 615"/>
                  <a:gd name="T2" fmla="*/ 380 w 384"/>
                  <a:gd name="T3" fmla="*/ 615 h 615"/>
                  <a:gd name="T4" fmla="*/ 0 w 384"/>
                  <a:gd name="T5" fmla="*/ 479 h 615"/>
                  <a:gd name="T6" fmla="*/ 267 w 384"/>
                  <a:gd name="T7" fmla="*/ 0 h 615"/>
                  <a:gd name="T8" fmla="*/ 296 w 384"/>
                  <a:gd name="T9" fmla="*/ 10 h 615"/>
                  <a:gd name="T10" fmla="*/ 294 w 384"/>
                  <a:gd name="T11" fmla="*/ 14 h 615"/>
                  <a:gd name="T12" fmla="*/ 281 w 384"/>
                  <a:gd name="T13" fmla="*/ 9 h 615"/>
                  <a:gd name="T14" fmla="*/ 22 w 384"/>
                  <a:gd name="T15" fmla="*/ 479 h 615"/>
                  <a:gd name="T16" fmla="*/ 23 w 384"/>
                  <a:gd name="T17" fmla="*/ 482 h 615"/>
                  <a:gd name="T18" fmla="*/ 83 w 384"/>
                  <a:gd name="T19" fmla="*/ 502 h 615"/>
                  <a:gd name="T20" fmla="*/ 201 w 384"/>
                  <a:gd name="T21" fmla="*/ 533 h 615"/>
                  <a:gd name="T22" fmla="*/ 384 w 384"/>
                  <a:gd name="T23" fmla="*/ 607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615">
                    <a:moveTo>
                      <a:pt x="384" y="607"/>
                    </a:moveTo>
                    <a:cubicBezTo>
                      <a:pt x="380" y="615"/>
                      <a:pt x="380" y="615"/>
                      <a:pt x="380" y="615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96" y="10"/>
                      <a:pt x="296" y="10"/>
                      <a:pt x="296" y="10"/>
                    </a:cubicBezTo>
                    <a:cubicBezTo>
                      <a:pt x="294" y="14"/>
                      <a:pt x="294" y="14"/>
                      <a:pt x="294" y="14"/>
                    </a:cubicBezTo>
                    <a:cubicBezTo>
                      <a:pt x="281" y="9"/>
                      <a:pt x="281" y="9"/>
                      <a:pt x="281" y="9"/>
                    </a:cubicBezTo>
                    <a:cubicBezTo>
                      <a:pt x="22" y="479"/>
                      <a:pt x="22" y="479"/>
                      <a:pt x="22" y="479"/>
                    </a:cubicBezTo>
                    <a:cubicBezTo>
                      <a:pt x="22" y="479"/>
                      <a:pt x="21" y="481"/>
                      <a:pt x="23" y="482"/>
                    </a:cubicBezTo>
                    <a:cubicBezTo>
                      <a:pt x="23" y="482"/>
                      <a:pt x="42" y="490"/>
                      <a:pt x="83" y="502"/>
                    </a:cubicBezTo>
                    <a:cubicBezTo>
                      <a:pt x="125" y="513"/>
                      <a:pt x="201" y="533"/>
                      <a:pt x="201" y="533"/>
                    </a:cubicBezTo>
                    <a:cubicBezTo>
                      <a:pt x="201" y="533"/>
                      <a:pt x="308" y="555"/>
                      <a:pt x="384" y="607"/>
                    </a:cubicBez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6"/>
              <p:cNvSpPr/>
              <p:nvPr/>
            </p:nvSpPr>
            <p:spPr bwMode="auto">
              <a:xfrm>
                <a:off x="3924300" y="4846638"/>
                <a:ext cx="55563" cy="52388"/>
              </a:xfrm>
              <a:custGeom>
                <a:avLst/>
                <a:gdLst>
                  <a:gd name="T0" fmla="*/ 35 w 35"/>
                  <a:gd name="T1" fmla="*/ 20 h 33"/>
                  <a:gd name="T2" fmla="*/ 29 w 35"/>
                  <a:gd name="T3" fmla="*/ 33 h 33"/>
                  <a:gd name="T4" fmla="*/ 0 w 35"/>
                  <a:gd name="T5" fmla="*/ 10 h 33"/>
                  <a:gd name="T6" fmla="*/ 6 w 35"/>
                  <a:gd name="T7" fmla="*/ 0 h 33"/>
                  <a:gd name="T8" fmla="*/ 35 w 35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3">
                    <a:moveTo>
                      <a:pt x="35" y="20"/>
                    </a:moveTo>
                    <a:lnTo>
                      <a:pt x="29" y="33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35" y="20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7"/>
              <p:cNvSpPr/>
              <p:nvPr/>
            </p:nvSpPr>
            <p:spPr bwMode="auto">
              <a:xfrm>
                <a:off x="3970338" y="4876801"/>
                <a:ext cx="223838" cy="60325"/>
              </a:xfrm>
              <a:custGeom>
                <a:avLst/>
                <a:gdLst>
                  <a:gd name="T0" fmla="*/ 111 w 111"/>
                  <a:gd name="T1" fmla="*/ 2 h 30"/>
                  <a:gd name="T2" fmla="*/ 101 w 111"/>
                  <a:gd name="T3" fmla="*/ 30 h 30"/>
                  <a:gd name="T4" fmla="*/ 0 w 111"/>
                  <a:gd name="T5" fmla="*/ 11 h 30"/>
                  <a:gd name="T6" fmla="*/ 5 w 111"/>
                  <a:gd name="T7" fmla="*/ 0 h 30"/>
                  <a:gd name="T8" fmla="*/ 21 w 111"/>
                  <a:gd name="T9" fmla="*/ 12 h 30"/>
                  <a:gd name="T10" fmla="*/ 23 w 111"/>
                  <a:gd name="T11" fmla="*/ 11 h 30"/>
                  <a:gd name="T12" fmla="*/ 92 w 111"/>
                  <a:gd name="T13" fmla="*/ 23 h 30"/>
                  <a:gd name="T14" fmla="*/ 96 w 111"/>
                  <a:gd name="T15" fmla="*/ 22 h 30"/>
                  <a:gd name="T16" fmla="*/ 111 w 111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30">
                    <a:moveTo>
                      <a:pt x="111" y="2"/>
                    </a:moveTo>
                    <a:cubicBezTo>
                      <a:pt x="111" y="2"/>
                      <a:pt x="104" y="17"/>
                      <a:pt x="101" y="3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9" y="9"/>
                      <a:pt x="21" y="12"/>
                    </a:cubicBezTo>
                    <a:cubicBezTo>
                      <a:pt x="22" y="14"/>
                      <a:pt x="23" y="12"/>
                      <a:pt x="23" y="11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5" y="24"/>
                      <a:pt x="96" y="22"/>
                    </a:cubicBezTo>
                    <a:cubicBezTo>
                      <a:pt x="97" y="20"/>
                      <a:pt x="108" y="1"/>
                      <a:pt x="111" y="2"/>
                    </a:cubicBez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8"/>
              <p:cNvSpPr/>
              <p:nvPr/>
            </p:nvSpPr>
            <p:spPr bwMode="auto">
              <a:xfrm>
                <a:off x="4175125" y="4908551"/>
                <a:ext cx="877888" cy="49213"/>
              </a:xfrm>
              <a:custGeom>
                <a:avLst/>
                <a:gdLst>
                  <a:gd name="T0" fmla="*/ 553 w 553"/>
                  <a:gd name="T1" fmla="*/ 31 h 31"/>
                  <a:gd name="T2" fmla="*/ 548 w 553"/>
                  <a:gd name="T3" fmla="*/ 24 h 31"/>
                  <a:gd name="T4" fmla="*/ 395 w 553"/>
                  <a:gd name="T5" fmla="*/ 17 h 31"/>
                  <a:gd name="T6" fmla="*/ 194 w 553"/>
                  <a:gd name="T7" fmla="*/ 8 h 31"/>
                  <a:gd name="T8" fmla="*/ 5 w 553"/>
                  <a:gd name="T9" fmla="*/ 0 h 31"/>
                  <a:gd name="T10" fmla="*/ 0 w 553"/>
                  <a:gd name="T11" fmla="*/ 18 h 31"/>
                  <a:gd name="T12" fmla="*/ 0 w 553"/>
                  <a:gd name="T13" fmla="*/ 22 h 31"/>
                  <a:gd name="T14" fmla="*/ 12 w 553"/>
                  <a:gd name="T15" fmla="*/ 25 h 31"/>
                  <a:gd name="T16" fmla="*/ 19 w 553"/>
                  <a:gd name="T17" fmla="*/ 7 h 31"/>
                  <a:gd name="T18" fmla="*/ 553 w 553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3" h="31">
                    <a:moveTo>
                      <a:pt x="553" y="31"/>
                    </a:moveTo>
                    <a:lnTo>
                      <a:pt x="548" y="24"/>
                    </a:lnTo>
                    <a:lnTo>
                      <a:pt x="395" y="17"/>
                    </a:lnTo>
                    <a:lnTo>
                      <a:pt x="194" y="8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2" y="25"/>
                    </a:lnTo>
                    <a:lnTo>
                      <a:pt x="19" y="7"/>
                    </a:lnTo>
                    <a:lnTo>
                      <a:pt x="553" y="31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9"/>
              <p:cNvSpPr/>
              <p:nvPr/>
            </p:nvSpPr>
            <p:spPr bwMode="auto">
              <a:xfrm>
                <a:off x="4183063" y="4832351"/>
                <a:ext cx="777875" cy="109538"/>
              </a:xfrm>
              <a:custGeom>
                <a:avLst/>
                <a:gdLst>
                  <a:gd name="T0" fmla="*/ 382 w 383"/>
                  <a:gd name="T1" fmla="*/ 50 h 54"/>
                  <a:gd name="T2" fmla="*/ 382 w 383"/>
                  <a:gd name="T3" fmla="*/ 54 h 54"/>
                  <a:gd name="T4" fmla="*/ 0 w 383"/>
                  <a:gd name="T5" fmla="*/ 38 h 54"/>
                  <a:gd name="T6" fmla="*/ 5 w 383"/>
                  <a:gd name="T7" fmla="*/ 22 h 54"/>
                  <a:gd name="T8" fmla="*/ 117 w 383"/>
                  <a:gd name="T9" fmla="*/ 7 h 54"/>
                  <a:gd name="T10" fmla="*/ 298 w 383"/>
                  <a:gd name="T11" fmla="*/ 43 h 54"/>
                  <a:gd name="T12" fmla="*/ 382 w 383"/>
                  <a:gd name="T1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54">
                    <a:moveTo>
                      <a:pt x="382" y="50"/>
                    </a:moveTo>
                    <a:cubicBezTo>
                      <a:pt x="382" y="54"/>
                      <a:pt x="382" y="54"/>
                      <a:pt x="382" y="54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27" y="0"/>
                      <a:pt x="117" y="7"/>
                    </a:cubicBezTo>
                    <a:cubicBezTo>
                      <a:pt x="200" y="14"/>
                      <a:pt x="212" y="33"/>
                      <a:pt x="298" y="43"/>
                    </a:cubicBezTo>
                    <a:cubicBezTo>
                      <a:pt x="383" y="52"/>
                      <a:pt x="382" y="50"/>
                      <a:pt x="382" y="50"/>
                    </a:cubicBez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10"/>
              <p:cNvSpPr/>
              <p:nvPr/>
            </p:nvSpPr>
            <p:spPr bwMode="auto">
              <a:xfrm>
                <a:off x="5045075" y="3771901"/>
                <a:ext cx="290513" cy="1185863"/>
              </a:xfrm>
              <a:custGeom>
                <a:avLst/>
                <a:gdLst>
                  <a:gd name="T0" fmla="*/ 0 w 183"/>
                  <a:gd name="T1" fmla="*/ 740 h 747"/>
                  <a:gd name="T2" fmla="*/ 5 w 183"/>
                  <a:gd name="T3" fmla="*/ 747 h 747"/>
                  <a:gd name="T4" fmla="*/ 183 w 183"/>
                  <a:gd name="T5" fmla="*/ 9 h 747"/>
                  <a:gd name="T6" fmla="*/ 179 w 183"/>
                  <a:gd name="T7" fmla="*/ 0 h 747"/>
                  <a:gd name="T8" fmla="*/ 0 w 183"/>
                  <a:gd name="T9" fmla="*/ 74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747">
                    <a:moveTo>
                      <a:pt x="0" y="740"/>
                    </a:moveTo>
                    <a:lnTo>
                      <a:pt x="5" y="747"/>
                    </a:lnTo>
                    <a:lnTo>
                      <a:pt x="183" y="9"/>
                    </a:lnTo>
                    <a:lnTo>
                      <a:pt x="179" y="0"/>
                    </a:lnTo>
                    <a:lnTo>
                      <a:pt x="0" y="740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11"/>
              <p:cNvSpPr/>
              <p:nvPr/>
            </p:nvSpPr>
            <p:spPr bwMode="auto">
              <a:xfrm>
                <a:off x="4957763" y="3771901"/>
                <a:ext cx="374650" cy="1174750"/>
              </a:xfrm>
              <a:custGeom>
                <a:avLst/>
                <a:gdLst>
                  <a:gd name="T0" fmla="*/ 0 w 184"/>
                  <a:gd name="T1" fmla="*/ 571 h 577"/>
                  <a:gd name="T2" fmla="*/ 17 w 184"/>
                  <a:gd name="T3" fmla="*/ 572 h 577"/>
                  <a:gd name="T4" fmla="*/ 19 w 184"/>
                  <a:gd name="T5" fmla="*/ 567 h 577"/>
                  <a:gd name="T6" fmla="*/ 159 w 184"/>
                  <a:gd name="T7" fmla="*/ 10 h 577"/>
                  <a:gd name="T8" fmla="*/ 158 w 184"/>
                  <a:gd name="T9" fmla="*/ 6 h 577"/>
                  <a:gd name="T10" fmla="*/ 152 w 184"/>
                  <a:gd name="T11" fmla="*/ 3 h 577"/>
                  <a:gd name="T12" fmla="*/ 183 w 184"/>
                  <a:gd name="T13" fmla="*/ 0 h 577"/>
                  <a:gd name="T14" fmla="*/ 184 w 184"/>
                  <a:gd name="T15" fmla="*/ 0 h 577"/>
                  <a:gd name="T16" fmla="*/ 43 w 184"/>
                  <a:gd name="T17" fmla="*/ 577 h 577"/>
                  <a:gd name="T18" fmla="*/ 0 w 184"/>
                  <a:gd name="T19" fmla="*/ 575 h 577"/>
                  <a:gd name="T20" fmla="*/ 0 w 184"/>
                  <a:gd name="T21" fmla="*/ 57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577">
                    <a:moveTo>
                      <a:pt x="0" y="571"/>
                    </a:moveTo>
                    <a:cubicBezTo>
                      <a:pt x="17" y="572"/>
                      <a:pt x="17" y="572"/>
                      <a:pt x="17" y="572"/>
                    </a:cubicBezTo>
                    <a:cubicBezTo>
                      <a:pt x="17" y="572"/>
                      <a:pt x="18" y="573"/>
                      <a:pt x="19" y="567"/>
                    </a:cubicBezTo>
                    <a:cubicBezTo>
                      <a:pt x="21" y="562"/>
                      <a:pt x="159" y="10"/>
                      <a:pt x="159" y="10"/>
                    </a:cubicBezTo>
                    <a:cubicBezTo>
                      <a:pt x="159" y="10"/>
                      <a:pt x="160" y="7"/>
                      <a:pt x="158" y="6"/>
                    </a:cubicBezTo>
                    <a:cubicBezTo>
                      <a:pt x="156" y="6"/>
                      <a:pt x="152" y="3"/>
                      <a:pt x="152" y="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43" y="577"/>
                      <a:pt x="43" y="577"/>
                      <a:pt x="43" y="577"/>
                    </a:cubicBezTo>
                    <a:cubicBezTo>
                      <a:pt x="0" y="575"/>
                      <a:pt x="0" y="575"/>
                      <a:pt x="0" y="575"/>
                    </a:cubicBezTo>
                    <a:lnTo>
                      <a:pt x="0" y="571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12"/>
              <p:cNvSpPr/>
              <p:nvPr/>
            </p:nvSpPr>
            <p:spPr bwMode="auto">
              <a:xfrm>
                <a:off x="4016375" y="4756151"/>
                <a:ext cx="981075" cy="179388"/>
              </a:xfrm>
              <a:custGeom>
                <a:avLst/>
                <a:gdLst>
                  <a:gd name="T0" fmla="*/ 480 w 483"/>
                  <a:gd name="T1" fmla="*/ 86 h 88"/>
                  <a:gd name="T2" fmla="*/ 481 w 483"/>
                  <a:gd name="T3" fmla="*/ 88 h 88"/>
                  <a:gd name="T4" fmla="*/ 463 w 483"/>
                  <a:gd name="T5" fmla="*/ 87 h 88"/>
                  <a:gd name="T6" fmla="*/ 419 w 483"/>
                  <a:gd name="T7" fmla="*/ 84 h 88"/>
                  <a:gd name="T8" fmla="*/ 348 w 483"/>
                  <a:gd name="T9" fmla="*/ 75 h 88"/>
                  <a:gd name="T10" fmla="*/ 297 w 483"/>
                  <a:gd name="T11" fmla="*/ 63 h 88"/>
                  <a:gd name="T12" fmla="*/ 252 w 483"/>
                  <a:gd name="T13" fmla="*/ 51 h 88"/>
                  <a:gd name="T14" fmla="*/ 183 w 483"/>
                  <a:gd name="T15" fmla="*/ 43 h 88"/>
                  <a:gd name="T16" fmla="*/ 128 w 483"/>
                  <a:gd name="T17" fmla="*/ 46 h 88"/>
                  <a:gd name="T18" fmla="*/ 88 w 483"/>
                  <a:gd name="T19" fmla="*/ 60 h 88"/>
                  <a:gd name="T20" fmla="*/ 72 w 483"/>
                  <a:gd name="T21" fmla="*/ 82 h 88"/>
                  <a:gd name="T22" fmla="*/ 69 w 483"/>
                  <a:gd name="T23" fmla="*/ 82 h 88"/>
                  <a:gd name="T24" fmla="*/ 0 w 483"/>
                  <a:gd name="T25" fmla="*/ 70 h 88"/>
                  <a:gd name="T26" fmla="*/ 12 w 483"/>
                  <a:gd name="T27" fmla="*/ 55 h 88"/>
                  <a:gd name="T28" fmla="*/ 121 w 483"/>
                  <a:gd name="T29" fmla="*/ 7 h 88"/>
                  <a:gd name="T30" fmla="*/ 313 w 483"/>
                  <a:gd name="T31" fmla="*/ 22 h 88"/>
                  <a:gd name="T32" fmla="*/ 414 w 483"/>
                  <a:gd name="T33" fmla="*/ 50 h 88"/>
                  <a:gd name="T34" fmla="*/ 480 w 483"/>
                  <a:gd name="T35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3" h="88">
                    <a:moveTo>
                      <a:pt x="480" y="86"/>
                    </a:moveTo>
                    <a:cubicBezTo>
                      <a:pt x="480" y="86"/>
                      <a:pt x="483" y="88"/>
                      <a:pt x="481" y="88"/>
                    </a:cubicBezTo>
                    <a:cubicBezTo>
                      <a:pt x="480" y="88"/>
                      <a:pt x="463" y="87"/>
                      <a:pt x="463" y="87"/>
                    </a:cubicBezTo>
                    <a:cubicBezTo>
                      <a:pt x="463" y="87"/>
                      <a:pt x="442" y="87"/>
                      <a:pt x="419" y="84"/>
                    </a:cubicBezTo>
                    <a:cubicBezTo>
                      <a:pt x="419" y="84"/>
                      <a:pt x="363" y="79"/>
                      <a:pt x="348" y="75"/>
                    </a:cubicBezTo>
                    <a:cubicBezTo>
                      <a:pt x="333" y="72"/>
                      <a:pt x="323" y="71"/>
                      <a:pt x="297" y="63"/>
                    </a:cubicBezTo>
                    <a:cubicBezTo>
                      <a:pt x="297" y="63"/>
                      <a:pt x="264" y="54"/>
                      <a:pt x="252" y="51"/>
                    </a:cubicBezTo>
                    <a:cubicBezTo>
                      <a:pt x="239" y="49"/>
                      <a:pt x="210" y="44"/>
                      <a:pt x="183" y="43"/>
                    </a:cubicBezTo>
                    <a:cubicBezTo>
                      <a:pt x="183" y="43"/>
                      <a:pt x="155" y="41"/>
                      <a:pt x="128" y="46"/>
                    </a:cubicBezTo>
                    <a:cubicBezTo>
                      <a:pt x="100" y="50"/>
                      <a:pt x="90" y="58"/>
                      <a:pt x="88" y="60"/>
                    </a:cubicBezTo>
                    <a:cubicBezTo>
                      <a:pt x="86" y="61"/>
                      <a:pt x="82" y="66"/>
                      <a:pt x="72" y="82"/>
                    </a:cubicBezTo>
                    <a:cubicBezTo>
                      <a:pt x="72" y="82"/>
                      <a:pt x="71" y="83"/>
                      <a:pt x="69" y="82"/>
                    </a:cubicBezTo>
                    <a:cubicBezTo>
                      <a:pt x="68" y="82"/>
                      <a:pt x="0" y="70"/>
                      <a:pt x="0" y="70"/>
                    </a:cubicBezTo>
                    <a:cubicBezTo>
                      <a:pt x="0" y="70"/>
                      <a:pt x="4" y="62"/>
                      <a:pt x="12" y="55"/>
                    </a:cubicBezTo>
                    <a:cubicBezTo>
                      <a:pt x="19" y="48"/>
                      <a:pt x="87" y="13"/>
                      <a:pt x="121" y="7"/>
                    </a:cubicBezTo>
                    <a:cubicBezTo>
                      <a:pt x="155" y="0"/>
                      <a:pt x="222" y="0"/>
                      <a:pt x="313" y="22"/>
                    </a:cubicBezTo>
                    <a:cubicBezTo>
                      <a:pt x="404" y="44"/>
                      <a:pt x="414" y="50"/>
                      <a:pt x="414" y="50"/>
                    </a:cubicBezTo>
                    <a:lnTo>
                      <a:pt x="480" y="86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13"/>
              <p:cNvSpPr/>
              <p:nvPr/>
            </p:nvSpPr>
            <p:spPr bwMode="auto">
              <a:xfrm>
                <a:off x="4016375" y="3689351"/>
                <a:ext cx="1149350" cy="1209675"/>
              </a:xfrm>
              <a:custGeom>
                <a:avLst/>
                <a:gdLst>
                  <a:gd name="T0" fmla="*/ 3 w 566"/>
                  <a:gd name="T1" fmla="*/ 587 h 595"/>
                  <a:gd name="T2" fmla="*/ 65 w 566"/>
                  <a:gd name="T3" fmla="*/ 511 h 595"/>
                  <a:gd name="T4" fmla="*/ 246 w 566"/>
                  <a:gd name="T5" fmla="*/ 498 h 595"/>
                  <a:gd name="T6" fmla="*/ 355 w 566"/>
                  <a:gd name="T7" fmla="*/ 527 h 595"/>
                  <a:gd name="T8" fmla="*/ 512 w 566"/>
                  <a:gd name="T9" fmla="*/ 0 h 595"/>
                  <a:gd name="T10" fmla="*/ 566 w 566"/>
                  <a:gd name="T11" fmla="*/ 16 h 595"/>
                  <a:gd name="T12" fmla="*/ 412 w 566"/>
                  <a:gd name="T13" fmla="*/ 573 h 595"/>
                  <a:gd name="T14" fmla="*/ 411 w 566"/>
                  <a:gd name="T15" fmla="*/ 574 h 595"/>
                  <a:gd name="T16" fmla="*/ 293 w 566"/>
                  <a:gd name="T17" fmla="*/ 543 h 595"/>
                  <a:gd name="T18" fmla="*/ 114 w 566"/>
                  <a:gd name="T19" fmla="*/ 533 h 595"/>
                  <a:gd name="T20" fmla="*/ 22 w 566"/>
                  <a:gd name="T21" fmla="*/ 574 h 595"/>
                  <a:gd name="T22" fmla="*/ 0 w 566"/>
                  <a:gd name="T23" fmla="*/ 595 h 595"/>
                  <a:gd name="T24" fmla="*/ 3 w 566"/>
                  <a:gd name="T25" fmla="*/ 58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6" h="595">
                    <a:moveTo>
                      <a:pt x="3" y="587"/>
                    </a:moveTo>
                    <a:cubicBezTo>
                      <a:pt x="3" y="587"/>
                      <a:pt x="8" y="536"/>
                      <a:pt x="65" y="511"/>
                    </a:cubicBezTo>
                    <a:cubicBezTo>
                      <a:pt x="122" y="486"/>
                      <a:pt x="208" y="491"/>
                      <a:pt x="246" y="498"/>
                    </a:cubicBezTo>
                    <a:cubicBezTo>
                      <a:pt x="283" y="505"/>
                      <a:pt x="309" y="512"/>
                      <a:pt x="355" y="527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512" y="0"/>
                      <a:pt x="539" y="3"/>
                      <a:pt x="566" y="16"/>
                    </a:cubicBezTo>
                    <a:cubicBezTo>
                      <a:pt x="412" y="573"/>
                      <a:pt x="412" y="573"/>
                      <a:pt x="412" y="573"/>
                    </a:cubicBezTo>
                    <a:cubicBezTo>
                      <a:pt x="411" y="574"/>
                      <a:pt x="411" y="574"/>
                      <a:pt x="411" y="574"/>
                    </a:cubicBezTo>
                    <a:cubicBezTo>
                      <a:pt x="411" y="574"/>
                      <a:pt x="352" y="555"/>
                      <a:pt x="293" y="543"/>
                    </a:cubicBezTo>
                    <a:cubicBezTo>
                      <a:pt x="233" y="530"/>
                      <a:pt x="162" y="522"/>
                      <a:pt x="114" y="533"/>
                    </a:cubicBezTo>
                    <a:cubicBezTo>
                      <a:pt x="65" y="545"/>
                      <a:pt x="22" y="574"/>
                      <a:pt x="22" y="574"/>
                    </a:cubicBezTo>
                    <a:cubicBezTo>
                      <a:pt x="22" y="574"/>
                      <a:pt x="6" y="581"/>
                      <a:pt x="0" y="595"/>
                    </a:cubicBezTo>
                    <a:lnTo>
                      <a:pt x="3" y="587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Freeform: Shape 14"/>
              <p:cNvSpPr/>
              <p:nvPr/>
            </p:nvSpPr>
            <p:spPr bwMode="auto">
              <a:xfrm>
                <a:off x="4851400" y="3721101"/>
                <a:ext cx="431800" cy="1212850"/>
              </a:xfrm>
              <a:custGeom>
                <a:avLst/>
                <a:gdLst>
                  <a:gd name="T0" fmla="*/ 0 w 213"/>
                  <a:gd name="T1" fmla="*/ 558 h 596"/>
                  <a:gd name="T2" fmla="*/ 71 w 213"/>
                  <a:gd name="T3" fmla="*/ 596 h 596"/>
                  <a:gd name="T4" fmla="*/ 72 w 213"/>
                  <a:gd name="T5" fmla="*/ 595 h 596"/>
                  <a:gd name="T6" fmla="*/ 73 w 213"/>
                  <a:gd name="T7" fmla="*/ 591 h 596"/>
                  <a:gd name="T8" fmla="*/ 212 w 213"/>
                  <a:gd name="T9" fmla="*/ 35 h 596"/>
                  <a:gd name="T10" fmla="*/ 211 w 213"/>
                  <a:gd name="T11" fmla="*/ 31 h 596"/>
                  <a:gd name="T12" fmla="*/ 205 w 213"/>
                  <a:gd name="T13" fmla="*/ 28 h 596"/>
                  <a:gd name="T14" fmla="*/ 155 w 213"/>
                  <a:gd name="T15" fmla="*/ 0 h 596"/>
                  <a:gd name="T16" fmla="*/ 0 w 213"/>
                  <a:gd name="T17" fmla="*/ 558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596">
                    <a:moveTo>
                      <a:pt x="0" y="558"/>
                    </a:moveTo>
                    <a:cubicBezTo>
                      <a:pt x="71" y="596"/>
                      <a:pt x="71" y="596"/>
                      <a:pt x="71" y="596"/>
                    </a:cubicBezTo>
                    <a:cubicBezTo>
                      <a:pt x="71" y="596"/>
                      <a:pt x="71" y="596"/>
                      <a:pt x="72" y="595"/>
                    </a:cubicBezTo>
                    <a:cubicBezTo>
                      <a:pt x="72" y="594"/>
                      <a:pt x="73" y="591"/>
                      <a:pt x="73" y="591"/>
                    </a:cubicBezTo>
                    <a:cubicBezTo>
                      <a:pt x="212" y="35"/>
                      <a:pt x="212" y="35"/>
                      <a:pt x="212" y="35"/>
                    </a:cubicBezTo>
                    <a:cubicBezTo>
                      <a:pt x="212" y="35"/>
                      <a:pt x="213" y="32"/>
                      <a:pt x="211" y="31"/>
                    </a:cubicBezTo>
                    <a:cubicBezTo>
                      <a:pt x="209" y="30"/>
                      <a:pt x="205" y="28"/>
                      <a:pt x="205" y="28"/>
                    </a:cubicBezTo>
                    <a:cubicBezTo>
                      <a:pt x="205" y="28"/>
                      <a:pt x="171" y="5"/>
                      <a:pt x="155" y="0"/>
                    </a:cubicBezTo>
                    <a:lnTo>
                      <a:pt x="0" y="558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15"/>
              <p:cNvSpPr/>
              <p:nvPr/>
            </p:nvSpPr>
            <p:spPr bwMode="auto">
              <a:xfrm>
                <a:off x="4017963" y="3600451"/>
                <a:ext cx="1038225" cy="1295400"/>
              </a:xfrm>
              <a:custGeom>
                <a:avLst/>
                <a:gdLst>
                  <a:gd name="T0" fmla="*/ 0 w 511"/>
                  <a:gd name="T1" fmla="*/ 637 h 637"/>
                  <a:gd name="T2" fmla="*/ 11 w 511"/>
                  <a:gd name="T3" fmla="*/ 599 h 637"/>
                  <a:gd name="T4" fmla="*/ 198 w 511"/>
                  <a:gd name="T5" fmla="*/ 136 h 637"/>
                  <a:gd name="T6" fmla="*/ 257 w 511"/>
                  <a:gd name="T7" fmla="*/ 40 h 637"/>
                  <a:gd name="T8" fmla="*/ 372 w 511"/>
                  <a:gd name="T9" fmla="*/ 2 h 637"/>
                  <a:gd name="T10" fmla="*/ 449 w 511"/>
                  <a:gd name="T11" fmla="*/ 13 h 637"/>
                  <a:gd name="T12" fmla="*/ 511 w 511"/>
                  <a:gd name="T13" fmla="*/ 44 h 637"/>
                  <a:gd name="T14" fmla="*/ 354 w 511"/>
                  <a:gd name="T15" fmla="*/ 571 h 637"/>
                  <a:gd name="T16" fmla="*/ 256 w 511"/>
                  <a:gd name="T17" fmla="*/ 545 h 637"/>
                  <a:gd name="T18" fmla="*/ 150 w 511"/>
                  <a:gd name="T19" fmla="*/ 537 h 637"/>
                  <a:gd name="T20" fmla="*/ 16 w 511"/>
                  <a:gd name="T21" fmla="*/ 597 h 637"/>
                  <a:gd name="T22" fmla="*/ 2 w 511"/>
                  <a:gd name="T23" fmla="*/ 632 h 637"/>
                  <a:gd name="T24" fmla="*/ 0 w 511"/>
                  <a:gd name="T25" fmla="*/ 637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1" h="637">
                    <a:moveTo>
                      <a:pt x="0" y="637"/>
                    </a:moveTo>
                    <a:cubicBezTo>
                      <a:pt x="0" y="637"/>
                      <a:pt x="4" y="616"/>
                      <a:pt x="11" y="599"/>
                    </a:cubicBezTo>
                    <a:cubicBezTo>
                      <a:pt x="198" y="136"/>
                      <a:pt x="198" y="136"/>
                      <a:pt x="198" y="136"/>
                    </a:cubicBezTo>
                    <a:cubicBezTo>
                      <a:pt x="198" y="136"/>
                      <a:pt x="210" y="76"/>
                      <a:pt x="257" y="40"/>
                    </a:cubicBezTo>
                    <a:cubicBezTo>
                      <a:pt x="304" y="4"/>
                      <a:pt x="369" y="1"/>
                      <a:pt x="372" y="2"/>
                    </a:cubicBezTo>
                    <a:cubicBezTo>
                      <a:pt x="372" y="2"/>
                      <a:pt x="410" y="0"/>
                      <a:pt x="449" y="13"/>
                    </a:cubicBezTo>
                    <a:cubicBezTo>
                      <a:pt x="449" y="13"/>
                      <a:pt x="486" y="26"/>
                      <a:pt x="511" y="44"/>
                    </a:cubicBezTo>
                    <a:cubicBezTo>
                      <a:pt x="354" y="571"/>
                      <a:pt x="354" y="571"/>
                      <a:pt x="354" y="571"/>
                    </a:cubicBezTo>
                    <a:cubicBezTo>
                      <a:pt x="354" y="571"/>
                      <a:pt x="286" y="548"/>
                      <a:pt x="256" y="545"/>
                    </a:cubicBezTo>
                    <a:cubicBezTo>
                      <a:pt x="256" y="545"/>
                      <a:pt x="204" y="534"/>
                      <a:pt x="150" y="537"/>
                    </a:cubicBezTo>
                    <a:cubicBezTo>
                      <a:pt x="95" y="541"/>
                      <a:pt x="40" y="555"/>
                      <a:pt x="16" y="597"/>
                    </a:cubicBezTo>
                    <a:cubicBezTo>
                      <a:pt x="16" y="597"/>
                      <a:pt x="4" y="614"/>
                      <a:pt x="2" y="632"/>
                    </a:cubicBezTo>
                    <a:lnTo>
                      <a:pt x="0" y="637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16"/>
              <p:cNvSpPr/>
              <p:nvPr/>
            </p:nvSpPr>
            <p:spPr bwMode="auto">
              <a:xfrm>
                <a:off x="3195638" y="3630613"/>
                <a:ext cx="815975" cy="1268413"/>
              </a:xfrm>
              <a:custGeom>
                <a:avLst/>
                <a:gdLst>
                  <a:gd name="T0" fmla="*/ 402 w 402"/>
                  <a:gd name="T1" fmla="*/ 624 h 624"/>
                  <a:gd name="T2" fmla="*/ 386 w 402"/>
                  <a:gd name="T3" fmla="*/ 613 h 624"/>
                  <a:gd name="T4" fmla="*/ 363 w 402"/>
                  <a:gd name="T5" fmla="*/ 599 h 624"/>
                  <a:gd name="T6" fmla="*/ 280 w 402"/>
                  <a:gd name="T7" fmla="*/ 555 h 624"/>
                  <a:gd name="T8" fmla="*/ 188 w 402"/>
                  <a:gd name="T9" fmla="*/ 526 h 624"/>
                  <a:gd name="T10" fmla="*/ 120 w 402"/>
                  <a:gd name="T11" fmla="*/ 508 h 624"/>
                  <a:gd name="T12" fmla="*/ 48 w 402"/>
                  <a:gd name="T13" fmla="*/ 489 h 624"/>
                  <a:gd name="T14" fmla="*/ 2 w 402"/>
                  <a:gd name="T15" fmla="*/ 473 h 624"/>
                  <a:gd name="T16" fmla="*/ 1 w 402"/>
                  <a:gd name="T17" fmla="*/ 470 h 624"/>
                  <a:gd name="T18" fmla="*/ 260 w 402"/>
                  <a:gd name="T19" fmla="*/ 0 h 624"/>
                  <a:gd name="T20" fmla="*/ 273 w 402"/>
                  <a:gd name="T21" fmla="*/ 5 h 624"/>
                  <a:gd name="T22" fmla="*/ 29 w 402"/>
                  <a:gd name="T23" fmla="*/ 453 h 624"/>
                  <a:gd name="T24" fmla="*/ 177 w 402"/>
                  <a:gd name="T25" fmla="*/ 483 h 624"/>
                  <a:gd name="T26" fmla="*/ 384 w 402"/>
                  <a:gd name="T27" fmla="*/ 608 h 624"/>
                  <a:gd name="T28" fmla="*/ 402 w 402"/>
                  <a:gd name="T2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2" h="624">
                    <a:moveTo>
                      <a:pt x="402" y="624"/>
                    </a:moveTo>
                    <a:cubicBezTo>
                      <a:pt x="386" y="613"/>
                      <a:pt x="386" y="613"/>
                      <a:pt x="386" y="613"/>
                    </a:cubicBezTo>
                    <a:cubicBezTo>
                      <a:pt x="363" y="599"/>
                      <a:pt x="363" y="599"/>
                      <a:pt x="363" y="599"/>
                    </a:cubicBezTo>
                    <a:cubicBezTo>
                      <a:pt x="363" y="599"/>
                      <a:pt x="314" y="567"/>
                      <a:pt x="280" y="555"/>
                    </a:cubicBezTo>
                    <a:cubicBezTo>
                      <a:pt x="280" y="555"/>
                      <a:pt x="224" y="533"/>
                      <a:pt x="188" y="526"/>
                    </a:cubicBezTo>
                    <a:cubicBezTo>
                      <a:pt x="120" y="508"/>
                      <a:pt x="120" y="508"/>
                      <a:pt x="120" y="508"/>
                    </a:cubicBezTo>
                    <a:cubicBezTo>
                      <a:pt x="120" y="508"/>
                      <a:pt x="64" y="493"/>
                      <a:pt x="48" y="489"/>
                    </a:cubicBezTo>
                    <a:cubicBezTo>
                      <a:pt x="48" y="489"/>
                      <a:pt x="19" y="480"/>
                      <a:pt x="2" y="473"/>
                    </a:cubicBezTo>
                    <a:cubicBezTo>
                      <a:pt x="2" y="473"/>
                      <a:pt x="0" y="472"/>
                      <a:pt x="1" y="470"/>
                    </a:cubicBezTo>
                    <a:cubicBezTo>
                      <a:pt x="2" y="468"/>
                      <a:pt x="260" y="0"/>
                      <a:pt x="260" y="0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9" y="453"/>
                      <a:pt x="29" y="453"/>
                      <a:pt x="29" y="453"/>
                    </a:cubicBezTo>
                    <a:cubicBezTo>
                      <a:pt x="29" y="453"/>
                      <a:pt x="84" y="445"/>
                      <a:pt x="177" y="483"/>
                    </a:cubicBezTo>
                    <a:cubicBezTo>
                      <a:pt x="266" y="519"/>
                      <a:pt x="325" y="553"/>
                      <a:pt x="384" y="608"/>
                    </a:cubicBezTo>
                    <a:lnTo>
                      <a:pt x="402" y="624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17"/>
              <p:cNvSpPr/>
              <p:nvPr/>
            </p:nvSpPr>
            <p:spPr bwMode="auto">
              <a:xfrm>
                <a:off x="3254375" y="3589338"/>
                <a:ext cx="757238" cy="1309688"/>
              </a:xfrm>
              <a:custGeom>
                <a:avLst/>
                <a:gdLst>
                  <a:gd name="T0" fmla="*/ 45 w 373"/>
                  <a:gd name="T1" fmla="*/ 445 h 644"/>
                  <a:gd name="T2" fmla="*/ 203 w 373"/>
                  <a:gd name="T3" fmla="*/ 495 h 644"/>
                  <a:gd name="T4" fmla="*/ 373 w 373"/>
                  <a:gd name="T5" fmla="*/ 644 h 644"/>
                  <a:gd name="T6" fmla="*/ 270 w 373"/>
                  <a:gd name="T7" fmla="*/ 563 h 644"/>
                  <a:gd name="T8" fmla="*/ 0 w 373"/>
                  <a:gd name="T9" fmla="*/ 473 h 644"/>
                  <a:gd name="T10" fmla="*/ 246 w 373"/>
                  <a:gd name="T11" fmla="*/ 21 h 644"/>
                  <a:gd name="T12" fmla="*/ 259 w 373"/>
                  <a:gd name="T13" fmla="*/ 0 h 644"/>
                  <a:gd name="T14" fmla="*/ 279 w 373"/>
                  <a:gd name="T15" fmla="*/ 1 h 644"/>
                  <a:gd name="T16" fmla="*/ 45 w 373"/>
                  <a:gd name="T17" fmla="*/ 445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3" h="644">
                    <a:moveTo>
                      <a:pt x="45" y="445"/>
                    </a:moveTo>
                    <a:cubicBezTo>
                      <a:pt x="45" y="445"/>
                      <a:pt x="106" y="443"/>
                      <a:pt x="203" y="495"/>
                    </a:cubicBezTo>
                    <a:cubicBezTo>
                      <a:pt x="300" y="547"/>
                      <a:pt x="373" y="644"/>
                      <a:pt x="373" y="644"/>
                    </a:cubicBezTo>
                    <a:cubicBezTo>
                      <a:pt x="373" y="644"/>
                      <a:pt x="312" y="589"/>
                      <a:pt x="270" y="563"/>
                    </a:cubicBezTo>
                    <a:cubicBezTo>
                      <a:pt x="227" y="536"/>
                      <a:pt x="98" y="472"/>
                      <a:pt x="0" y="473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79" y="1"/>
                      <a:pt x="279" y="1"/>
                      <a:pt x="279" y="1"/>
                    </a:cubicBezTo>
                    <a:lnTo>
                      <a:pt x="45" y="445"/>
                    </a:ln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18"/>
              <p:cNvSpPr/>
              <p:nvPr/>
            </p:nvSpPr>
            <p:spPr bwMode="auto">
              <a:xfrm>
                <a:off x="3346450" y="3465514"/>
                <a:ext cx="1073150" cy="1438275"/>
              </a:xfrm>
              <a:custGeom>
                <a:avLst/>
                <a:gdLst>
                  <a:gd name="T0" fmla="*/ 331 w 529"/>
                  <a:gd name="T1" fmla="*/ 703 h 707"/>
                  <a:gd name="T2" fmla="*/ 329 w 529"/>
                  <a:gd name="T3" fmla="*/ 707 h 707"/>
                  <a:gd name="T4" fmla="*/ 274 w 529"/>
                  <a:gd name="T5" fmla="*/ 646 h 707"/>
                  <a:gd name="T6" fmla="*/ 134 w 529"/>
                  <a:gd name="T7" fmla="*/ 544 h 707"/>
                  <a:gd name="T8" fmla="*/ 0 w 529"/>
                  <a:gd name="T9" fmla="*/ 506 h 707"/>
                  <a:gd name="T10" fmla="*/ 234 w 529"/>
                  <a:gd name="T11" fmla="*/ 62 h 707"/>
                  <a:gd name="T12" fmla="*/ 263 w 529"/>
                  <a:gd name="T13" fmla="*/ 19 h 707"/>
                  <a:gd name="T14" fmla="*/ 403 w 529"/>
                  <a:gd name="T15" fmla="*/ 49 h 707"/>
                  <a:gd name="T16" fmla="*/ 529 w 529"/>
                  <a:gd name="T17" fmla="*/ 200 h 707"/>
                  <a:gd name="T18" fmla="*/ 345 w 529"/>
                  <a:gd name="T19" fmla="*/ 660 h 707"/>
                  <a:gd name="T20" fmla="*/ 331 w 529"/>
                  <a:gd name="T21" fmla="*/ 703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9" h="707">
                    <a:moveTo>
                      <a:pt x="331" y="703"/>
                    </a:moveTo>
                    <a:cubicBezTo>
                      <a:pt x="329" y="707"/>
                      <a:pt x="329" y="707"/>
                      <a:pt x="329" y="707"/>
                    </a:cubicBezTo>
                    <a:cubicBezTo>
                      <a:pt x="329" y="707"/>
                      <a:pt x="301" y="672"/>
                      <a:pt x="274" y="646"/>
                    </a:cubicBezTo>
                    <a:cubicBezTo>
                      <a:pt x="274" y="646"/>
                      <a:pt x="203" y="571"/>
                      <a:pt x="134" y="544"/>
                    </a:cubicBezTo>
                    <a:cubicBezTo>
                      <a:pt x="134" y="544"/>
                      <a:pt x="54" y="507"/>
                      <a:pt x="0" y="506"/>
                    </a:cubicBezTo>
                    <a:cubicBezTo>
                      <a:pt x="234" y="62"/>
                      <a:pt x="234" y="62"/>
                      <a:pt x="234" y="62"/>
                    </a:cubicBezTo>
                    <a:cubicBezTo>
                      <a:pt x="263" y="19"/>
                      <a:pt x="263" y="19"/>
                      <a:pt x="263" y="19"/>
                    </a:cubicBezTo>
                    <a:cubicBezTo>
                      <a:pt x="263" y="19"/>
                      <a:pt x="330" y="0"/>
                      <a:pt x="403" y="49"/>
                    </a:cubicBezTo>
                    <a:cubicBezTo>
                      <a:pt x="475" y="98"/>
                      <a:pt x="521" y="183"/>
                      <a:pt x="529" y="200"/>
                    </a:cubicBezTo>
                    <a:cubicBezTo>
                      <a:pt x="345" y="660"/>
                      <a:pt x="345" y="660"/>
                      <a:pt x="345" y="660"/>
                    </a:cubicBezTo>
                    <a:cubicBezTo>
                      <a:pt x="345" y="660"/>
                      <a:pt x="330" y="694"/>
                      <a:pt x="331" y="703"/>
                    </a:cubicBezTo>
                    <a:close/>
                  </a:path>
                </a:pathLst>
              </a:custGeom>
              <a:grpFill/>
              <a:ln w="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05"/>
            <p:cNvGrpSpPr/>
            <p:nvPr/>
          </p:nvGrpSpPr>
          <p:grpSpPr>
            <a:xfrm>
              <a:off x="1653592" y="4830605"/>
              <a:ext cx="1223309" cy="1241159"/>
              <a:chOff x="2360613" y="2686051"/>
              <a:chExt cx="217488" cy="220662"/>
            </a:xfrm>
            <a:solidFill>
              <a:schemeClr val="bg1"/>
            </a:solidFill>
          </p:grpSpPr>
          <p:sp>
            <p:nvSpPr>
              <p:cNvPr id="44" name="Freeform: Shape 106"/>
              <p:cNvSpPr/>
              <p:nvPr/>
            </p:nvSpPr>
            <p:spPr bwMode="auto">
              <a:xfrm>
                <a:off x="2427288" y="2686051"/>
                <a:ext cx="150813" cy="150813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2 w 79"/>
                  <a:gd name="T5" fmla="*/ 63 h 79"/>
                  <a:gd name="T6" fmla="*/ 12 w 79"/>
                  <a:gd name="T7" fmla="*/ 63 h 79"/>
                  <a:gd name="T8" fmla="*/ 17 w 79"/>
                  <a:gd name="T9" fmla="*/ 68 h 79"/>
                  <a:gd name="T10" fmla="*/ 65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9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1" y="27"/>
                      <a:pt x="0" y="48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4" y="65"/>
                      <a:pt x="15" y="66"/>
                      <a:pt x="17" y="68"/>
                    </a:cubicBezTo>
                    <a:cubicBezTo>
                      <a:pt x="31" y="79"/>
                      <a:pt x="52" y="78"/>
                      <a:pt x="65" y="65"/>
                    </a:cubicBezTo>
                    <a:cubicBezTo>
                      <a:pt x="79" y="51"/>
                      <a:pt x="79" y="28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8" y="69"/>
                      <a:pt x="31" y="69"/>
                      <a:pt x="20" y="59"/>
                    </a:cubicBezTo>
                    <a:cubicBezTo>
                      <a:pt x="10" y="48"/>
                      <a:pt x="10" y="31"/>
                      <a:pt x="20" y="21"/>
                    </a:cubicBezTo>
                    <a:cubicBezTo>
                      <a:pt x="31" y="10"/>
                      <a:pt x="48" y="10"/>
                      <a:pt x="59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7"/>
              <p:cNvSpPr/>
              <p:nvPr/>
            </p:nvSpPr>
            <p:spPr bwMode="auto">
              <a:xfrm>
                <a:off x="2360613" y="2814638"/>
                <a:ext cx="92075" cy="92075"/>
              </a:xfrm>
              <a:custGeom>
                <a:avLst/>
                <a:gdLst>
                  <a:gd name="T0" fmla="*/ 0 w 58"/>
                  <a:gd name="T1" fmla="*/ 46 h 58"/>
                  <a:gd name="T2" fmla="*/ 11 w 58"/>
                  <a:gd name="T3" fmla="*/ 58 h 58"/>
                  <a:gd name="T4" fmla="*/ 58 w 58"/>
                  <a:gd name="T5" fmla="*/ 7 h 58"/>
                  <a:gd name="T6" fmla="*/ 50 w 58"/>
                  <a:gd name="T7" fmla="*/ 0 h 58"/>
                  <a:gd name="T8" fmla="*/ 0 w 58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0" y="46"/>
                    </a:moveTo>
                    <a:lnTo>
                      <a:pt x="11" y="58"/>
                    </a:lnTo>
                    <a:lnTo>
                      <a:pt x="58" y="7"/>
                    </a:lnTo>
                    <a:lnTo>
                      <a:pt x="50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8"/>
              <p:cNvSpPr/>
              <p:nvPr/>
            </p:nvSpPr>
            <p:spPr bwMode="auto">
              <a:xfrm>
                <a:off x="2505075" y="2736851"/>
                <a:ext cx="57150" cy="68263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1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千图设计师MC：ID 29795607库_椭圆 109"/>
          <p:cNvSpPr/>
          <p:nvPr>
            <p:custDataLst>
              <p:tags r:id="rId18"/>
            </p:custDataLst>
          </p:nvPr>
        </p:nvSpPr>
        <p:spPr>
          <a:xfrm>
            <a:off x="5771964" y="3266716"/>
            <a:ext cx="850613" cy="850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千图设计师MC：ID 29795607库_椭圆 110"/>
          <p:cNvSpPr/>
          <p:nvPr>
            <p:custDataLst>
              <p:tags r:id="rId19"/>
            </p:custDataLst>
          </p:nvPr>
        </p:nvSpPr>
        <p:spPr>
          <a:xfrm>
            <a:off x="5777322" y="4522228"/>
            <a:ext cx="850613" cy="850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千图设计师MC：ID 29795607库_Freeform: Shape 111"/>
          <p:cNvSpPr/>
          <p:nvPr>
            <p:custDataLst>
              <p:tags r:id="rId20"/>
            </p:custDataLst>
          </p:nvPr>
        </p:nvSpPr>
        <p:spPr>
          <a:xfrm>
            <a:off x="6037683" y="3548906"/>
            <a:ext cx="292389" cy="25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千图设计师MC：ID 29795607库_Freeform: Shape 112"/>
          <p:cNvSpPr/>
          <p:nvPr>
            <p:custDataLst>
              <p:tags r:id="rId21"/>
            </p:custDataLst>
          </p:nvPr>
        </p:nvSpPr>
        <p:spPr>
          <a:xfrm>
            <a:off x="6023070" y="2323855"/>
            <a:ext cx="321613" cy="257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千图设计师MC：ID 29795607库_Freeform: Shape 113"/>
          <p:cNvSpPr/>
          <p:nvPr>
            <p:custDataLst>
              <p:tags r:id="rId22"/>
            </p:custDataLst>
          </p:nvPr>
        </p:nvSpPr>
        <p:spPr>
          <a:xfrm>
            <a:off x="6068599" y="4809497"/>
            <a:ext cx="276084" cy="276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千图设计师MC：ID 29795607库_组合 114"/>
          <p:cNvGrpSpPr/>
          <p:nvPr>
            <p:custDataLst>
              <p:tags r:id="rId23"/>
            </p:custDataLst>
          </p:nvPr>
        </p:nvGrpSpPr>
        <p:grpSpPr>
          <a:xfrm>
            <a:off x="1432338" y="-328637"/>
            <a:ext cx="1188753" cy="1188753"/>
            <a:chOff x="819540" y="2137662"/>
            <a:chExt cx="535758" cy="535758"/>
          </a:xfrm>
        </p:grpSpPr>
        <p:sp>
          <p:nvSpPr>
            <p:cNvPr id="37" name="Oval 115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16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39" name="Freeform: Shape 117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18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19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20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21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千图设计师MC：ID 29795607库_组合 1"/>
          <p:cNvGrpSpPr/>
          <p:nvPr>
            <p:custDataLst>
              <p:tags r:id="rId24"/>
            </p:custDataLst>
          </p:nvPr>
        </p:nvGrpSpPr>
        <p:grpSpPr>
          <a:xfrm>
            <a:off x="6723746" y="2178509"/>
            <a:ext cx="3908758" cy="1037306"/>
            <a:chOff x="6723746" y="1959705"/>
            <a:chExt cx="3908758" cy="1037306"/>
          </a:xfrm>
        </p:grpSpPr>
        <p:sp>
          <p:nvSpPr>
            <p:cNvPr id="35" name="TextBox 122"/>
            <p:cNvSpPr txBox="1"/>
            <p:nvPr/>
          </p:nvSpPr>
          <p:spPr>
            <a:xfrm>
              <a:off x="6723746" y="1959705"/>
              <a:ext cx="3908758" cy="33223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ctr">
              <a:normAutofit fontScale="92500" lnSpcReduction="1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6" name="TextBox 125"/>
            <p:cNvSpPr txBox="1"/>
            <p:nvPr/>
          </p:nvSpPr>
          <p:spPr>
            <a:xfrm>
              <a:off x="6723746" y="2291945"/>
              <a:ext cx="3908758" cy="705066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</p:txBody>
        </p:sp>
      </p:grpSp>
      <p:grpSp>
        <p:nvGrpSpPr>
          <p:cNvPr id="29" name="千图设计师MC：ID 29795607库_组合 126"/>
          <p:cNvGrpSpPr/>
          <p:nvPr>
            <p:custDataLst>
              <p:tags r:id="rId25"/>
            </p:custDataLst>
          </p:nvPr>
        </p:nvGrpSpPr>
        <p:grpSpPr>
          <a:xfrm>
            <a:off x="6723746" y="3436519"/>
            <a:ext cx="3908758" cy="1037306"/>
            <a:chOff x="6723746" y="1959705"/>
            <a:chExt cx="3908758" cy="1037306"/>
          </a:xfrm>
        </p:grpSpPr>
        <p:sp>
          <p:nvSpPr>
            <p:cNvPr id="33" name="TextBox 127"/>
            <p:cNvSpPr txBox="1"/>
            <p:nvPr/>
          </p:nvSpPr>
          <p:spPr>
            <a:xfrm>
              <a:off x="6723746" y="1959705"/>
              <a:ext cx="3908758" cy="33223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ctr">
              <a:normAutofit fontScale="92500" lnSpcReduction="1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4" name="TextBox 128"/>
            <p:cNvSpPr txBox="1"/>
            <p:nvPr/>
          </p:nvSpPr>
          <p:spPr>
            <a:xfrm>
              <a:off x="6723746" y="2291945"/>
              <a:ext cx="3908758" cy="705066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</p:txBody>
        </p:sp>
      </p:grpSp>
      <p:grpSp>
        <p:nvGrpSpPr>
          <p:cNvPr id="30" name="千图设计师MC：ID 29795607库_组合 129"/>
          <p:cNvGrpSpPr/>
          <p:nvPr>
            <p:custDataLst>
              <p:tags r:id="rId26"/>
            </p:custDataLst>
          </p:nvPr>
        </p:nvGrpSpPr>
        <p:grpSpPr>
          <a:xfrm>
            <a:off x="6723746" y="4669384"/>
            <a:ext cx="3908758" cy="1037306"/>
            <a:chOff x="6723746" y="1959705"/>
            <a:chExt cx="3908758" cy="1037306"/>
          </a:xfrm>
        </p:grpSpPr>
        <p:sp>
          <p:nvSpPr>
            <p:cNvPr id="31" name="TextBox 130"/>
            <p:cNvSpPr txBox="1"/>
            <p:nvPr/>
          </p:nvSpPr>
          <p:spPr>
            <a:xfrm>
              <a:off x="6723746" y="1959705"/>
              <a:ext cx="3908758" cy="33223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ctr">
              <a:normAutofit fontScale="92500" lnSpcReduction="1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2" name="TextBox 131"/>
            <p:cNvSpPr txBox="1"/>
            <p:nvPr/>
          </p:nvSpPr>
          <p:spPr>
            <a:xfrm>
              <a:off x="6723746" y="2291945"/>
              <a:ext cx="3908758" cy="705066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4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12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27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62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2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32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334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95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69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52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315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84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309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341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42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42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42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42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42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142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642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142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42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设计师MC：ID 29795607库_组合 3"/>
          <p:cNvGrpSpPr/>
          <p:nvPr>
            <p:custDataLst>
              <p:tags r:id="rId1"/>
            </p:custDataLst>
          </p:nvPr>
        </p:nvGrpSpPr>
        <p:grpSpPr>
          <a:xfrm>
            <a:off x="4225379" y="1111521"/>
            <a:ext cx="3741239" cy="3678205"/>
            <a:chOff x="2611438" y="3175"/>
            <a:chExt cx="6972300" cy="6854826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3852863" y="4324350"/>
              <a:ext cx="5730875" cy="1763713"/>
            </a:xfrm>
            <a:custGeom>
              <a:avLst/>
              <a:gdLst>
                <a:gd name="T0" fmla="*/ 3610 w 3610"/>
                <a:gd name="T1" fmla="*/ 555 h 1111"/>
                <a:gd name="T2" fmla="*/ 2581 w 3610"/>
                <a:gd name="T3" fmla="*/ 0 h 1111"/>
                <a:gd name="T4" fmla="*/ 2581 w 3610"/>
                <a:gd name="T5" fmla="*/ 245 h 1111"/>
                <a:gd name="T6" fmla="*/ 358 w 3610"/>
                <a:gd name="T7" fmla="*/ 245 h 1111"/>
                <a:gd name="T8" fmla="*/ 0 w 3610"/>
                <a:gd name="T9" fmla="*/ 866 h 1111"/>
                <a:gd name="T10" fmla="*/ 2581 w 3610"/>
                <a:gd name="T11" fmla="*/ 866 h 1111"/>
                <a:gd name="T12" fmla="*/ 2581 w 3610"/>
                <a:gd name="T13" fmla="*/ 1111 h 1111"/>
                <a:gd name="T14" fmla="*/ 3610 w 3610"/>
                <a:gd name="T15" fmla="*/ 55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0" h="1111">
                  <a:moveTo>
                    <a:pt x="3610" y="555"/>
                  </a:moveTo>
                  <a:lnTo>
                    <a:pt x="2581" y="0"/>
                  </a:lnTo>
                  <a:lnTo>
                    <a:pt x="2581" y="245"/>
                  </a:lnTo>
                  <a:lnTo>
                    <a:pt x="358" y="245"/>
                  </a:lnTo>
                  <a:lnTo>
                    <a:pt x="0" y="866"/>
                  </a:lnTo>
                  <a:lnTo>
                    <a:pt x="2581" y="866"/>
                  </a:lnTo>
                  <a:lnTo>
                    <a:pt x="2581" y="1111"/>
                  </a:lnTo>
                  <a:lnTo>
                    <a:pt x="3610" y="555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657726" y="3175"/>
              <a:ext cx="3290888" cy="4710113"/>
            </a:xfrm>
            <a:custGeom>
              <a:avLst/>
              <a:gdLst>
                <a:gd name="T0" fmla="*/ 2073 w 2073"/>
                <a:gd name="T1" fmla="*/ 2967 h 2967"/>
                <a:gd name="T2" fmla="*/ 782 w 2073"/>
                <a:gd name="T3" fmla="*/ 736 h 2967"/>
                <a:gd name="T4" fmla="*/ 996 w 2073"/>
                <a:gd name="T5" fmla="*/ 612 h 2967"/>
                <a:gd name="T6" fmla="*/ 0 w 2073"/>
                <a:gd name="T7" fmla="*/ 0 h 2967"/>
                <a:gd name="T8" fmla="*/ 32 w 2073"/>
                <a:gd name="T9" fmla="*/ 1169 h 2967"/>
                <a:gd name="T10" fmla="*/ 246 w 2073"/>
                <a:gd name="T11" fmla="*/ 1046 h 2967"/>
                <a:gd name="T12" fmla="*/ 1357 w 2073"/>
                <a:gd name="T13" fmla="*/ 2967 h 2967"/>
                <a:gd name="T14" fmla="*/ 2073 w 2073"/>
                <a:gd name="T15" fmla="*/ 2967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3" h="2967">
                  <a:moveTo>
                    <a:pt x="2073" y="2967"/>
                  </a:moveTo>
                  <a:lnTo>
                    <a:pt x="782" y="736"/>
                  </a:lnTo>
                  <a:lnTo>
                    <a:pt x="996" y="612"/>
                  </a:lnTo>
                  <a:lnTo>
                    <a:pt x="0" y="0"/>
                  </a:lnTo>
                  <a:lnTo>
                    <a:pt x="32" y="1169"/>
                  </a:lnTo>
                  <a:lnTo>
                    <a:pt x="246" y="1046"/>
                  </a:lnTo>
                  <a:lnTo>
                    <a:pt x="1357" y="2967"/>
                  </a:lnTo>
                  <a:lnTo>
                    <a:pt x="2073" y="2967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2611438" y="1658938"/>
              <a:ext cx="3009900" cy="5199063"/>
            </a:xfrm>
            <a:custGeom>
              <a:avLst/>
              <a:gdLst>
                <a:gd name="T0" fmla="*/ 1896 w 1896"/>
                <a:gd name="T1" fmla="*/ 618 h 3275"/>
                <a:gd name="T2" fmla="*/ 1536 w 1896"/>
                <a:gd name="T3" fmla="*/ 0 h 3275"/>
                <a:gd name="T4" fmla="*/ 246 w 1896"/>
                <a:gd name="T5" fmla="*/ 2231 h 3275"/>
                <a:gd name="T6" fmla="*/ 33 w 1896"/>
                <a:gd name="T7" fmla="*/ 2108 h 3275"/>
                <a:gd name="T8" fmla="*/ 0 w 1896"/>
                <a:gd name="T9" fmla="*/ 3275 h 3275"/>
                <a:gd name="T10" fmla="*/ 998 w 1896"/>
                <a:gd name="T11" fmla="*/ 2664 h 3275"/>
                <a:gd name="T12" fmla="*/ 784 w 1896"/>
                <a:gd name="T13" fmla="*/ 2540 h 3275"/>
                <a:gd name="T14" fmla="*/ 1896 w 1896"/>
                <a:gd name="T15" fmla="*/ 618 h 3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3275">
                  <a:moveTo>
                    <a:pt x="1896" y="618"/>
                  </a:moveTo>
                  <a:lnTo>
                    <a:pt x="1536" y="0"/>
                  </a:lnTo>
                  <a:lnTo>
                    <a:pt x="246" y="2231"/>
                  </a:lnTo>
                  <a:lnTo>
                    <a:pt x="33" y="2108"/>
                  </a:lnTo>
                  <a:lnTo>
                    <a:pt x="0" y="3275"/>
                  </a:lnTo>
                  <a:lnTo>
                    <a:pt x="998" y="2664"/>
                  </a:lnTo>
                  <a:lnTo>
                    <a:pt x="784" y="2540"/>
                  </a:lnTo>
                  <a:lnTo>
                    <a:pt x="1896" y="618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千图设计师MC：ID 29795607库_组合 4"/>
          <p:cNvGrpSpPr/>
          <p:nvPr>
            <p:custDataLst>
              <p:tags r:id="rId2"/>
            </p:custDataLst>
          </p:nvPr>
        </p:nvGrpSpPr>
        <p:grpSpPr>
          <a:xfrm>
            <a:off x="2623044" y="2234879"/>
            <a:ext cx="2041029" cy="1287098"/>
            <a:chOff x="2184351" y="2638669"/>
            <a:chExt cx="2041029" cy="1287098"/>
          </a:xfrm>
        </p:grpSpPr>
        <p:grpSp>
          <p:nvGrpSpPr>
            <p:cNvPr id="16" name="组合 15"/>
            <p:cNvGrpSpPr/>
            <p:nvPr/>
          </p:nvGrpSpPr>
          <p:grpSpPr>
            <a:xfrm>
              <a:off x="2184351" y="3068507"/>
              <a:ext cx="2041029" cy="857260"/>
              <a:chOff x="1732858" y="5001250"/>
              <a:chExt cx="2213143" cy="857260"/>
            </a:xfrm>
          </p:grpSpPr>
          <p:sp>
            <p:nvSpPr>
              <p:cNvPr id="18" name="文本框 1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1400" b="1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9" name="文本框 1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7"/>
            <p:cNvSpPr txBox="1"/>
            <p:nvPr/>
          </p:nvSpPr>
          <p:spPr>
            <a:xfrm>
              <a:off x="2982052" y="2638669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0">
              <a:normAutofit fontScale="92500" lnSpcReduction="20000"/>
            </a:bodyPr>
            <a:lstStyle/>
            <a:p>
              <a:pPr algn="r"/>
              <a:r>
                <a:rPr lang="en-US" altLang="zh-CN" sz="2800"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" name="千图设计师MC：ID 29795607库_组合 5"/>
          <p:cNvGrpSpPr/>
          <p:nvPr>
            <p:custDataLst>
              <p:tags r:id="rId3"/>
            </p:custDataLst>
          </p:nvPr>
        </p:nvGrpSpPr>
        <p:grpSpPr>
          <a:xfrm>
            <a:off x="7527928" y="2162683"/>
            <a:ext cx="2041029" cy="1287098"/>
            <a:chOff x="7089235" y="2502317"/>
            <a:chExt cx="2041029" cy="1287098"/>
          </a:xfrm>
        </p:grpSpPr>
        <p:grpSp>
          <p:nvGrpSpPr>
            <p:cNvPr id="12" name="组合 11"/>
            <p:cNvGrpSpPr/>
            <p:nvPr/>
          </p:nvGrpSpPr>
          <p:grpSpPr>
            <a:xfrm>
              <a:off x="7089235" y="2932155"/>
              <a:ext cx="2041029" cy="857260"/>
              <a:chOff x="1732858" y="5001250"/>
              <a:chExt cx="2213143" cy="857260"/>
            </a:xfrm>
          </p:grpSpPr>
          <p:sp>
            <p:nvSpPr>
              <p:cNvPr id="14" name="文本框 1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5" name="文本框 1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8"/>
            <p:cNvSpPr txBox="1"/>
            <p:nvPr/>
          </p:nvSpPr>
          <p:spPr>
            <a:xfrm>
              <a:off x="7089235" y="2502317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0">
              <a:normAutofit fontScale="92500" lnSpcReduction="20000"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7" name="千图设计师MC：ID 29795607库_组合 6"/>
          <p:cNvGrpSpPr/>
          <p:nvPr>
            <p:custDataLst>
              <p:tags r:id="rId4"/>
            </p:custDataLst>
          </p:nvPr>
        </p:nvGrpSpPr>
        <p:grpSpPr>
          <a:xfrm>
            <a:off x="5027768" y="4459382"/>
            <a:ext cx="2041029" cy="1287098"/>
            <a:chOff x="4957878" y="4937758"/>
            <a:chExt cx="2041029" cy="1287098"/>
          </a:xfrm>
        </p:grpSpPr>
        <p:grpSp>
          <p:nvGrpSpPr>
            <p:cNvPr id="8" name="组合 7"/>
            <p:cNvGrpSpPr/>
            <p:nvPr/>
          </p:nvGrpSpPr>
          <p:grpSpPr>
            <a:xfrm>
              <a:off x="4957878" y="5367596"/>
              <a:ext cx="2041029" cy="857260"/>
              <a:chOff x="1732858" y="5001250"/>
              <a:chExt cx="2213143" cy="857260"/>
            </a:xfrm>
          </p:grpSpPr>
          <p:sp>
            <p:nvSpPr>
              <p:cNvPr id="10" name="文本框 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19"/>
            <p:cNvSpPr txBox="1"/>
            <p:nvPr/>
          </p:nvSpPr>
          <p:spPr>
            <a:xfrm>
              <a:off x="5356728" y="4937758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20000"/>
            </a:bodyPr>
            <a:lstStyle/>
            <a:p>
              <a:pPr algn="ctr"/>
              <a:r>
                <a:rPr lang="en-US" altLang="zh-CN" sz="2800">
                  <a:cs typeface="+mn-ea"/>
                  <a:sym typeface="+mn-lt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设计师MC：ID 29795607库_组合 3"/>
          <p:cNvGrpSpPr/>
          <p:nvPr>
            <p:custDataLst>
              <p:tags r:id="rId1"/>
            </p:custDataLst>
          </p:nvPr>
        </p:nvGrpSpPr>
        <p:grpSpPr>
          <a:xfrm>
            <a:off x="5829959" y="1249833"/>
            <a:ext cx="5642904" cy="1160383"/>
            <a:chOff x="5829959" y="1480750"/>
            <a:chExt cx="5642904" cy="1160381"/>
          </a:xfrm>
        </p:grpSpPr>
        <p:sp>
          <p:nvSpPr>
            <p:cNvPr id="34" name="TextBox 1"/>
            <p:cNvSpPr txBox="1"/>
            <p:nvPr/>
          </p:nvSpPr>
          <p:spPr>
            <a:xfrm>
              <a:off x="5829959" y="1480750"/>
              <a:ext cx="5642904" cy="496896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rmAutofit lnSpcReduction="10000"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/>
              </a:r>
              <a:br>
                <a:rPr lang="zh-CN" altLang="en-US" dirty="0">
                  <a:cs typeface="+mn-ea"/>
                  <a:sym typeface="+mn-lt"/>
                </a:rPr>
              </a:br>
              <a:r>
                <a:rPr lang="zh-CN" altLang="en-US" dirty="0"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5" name="TextBox 2"/>
            <p:cNvSpPr txBox="1"/>
            <p:nvPr/>
          </p:nvSpPr>
          <p:spPr>
            <a:xfrm>
              <a:off x="5829959" y="2111691"/>
              <a:ext cx="5637239" cy="5294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2"/>
            </p:custDataLst>
          </p:nvPr>
        </p:nvGrpSpPr>
        <p:grpSpPr>
          <a:xfrm>
            <a:off x="-52860" y="1123950"/>
            <a:ext cx="5392776" cy="5751670"/>
            <a:chOff x="-52860" y="1123950"/>
            <a:chExt cx="5392776" cy="5751670"/>
          </a:xfrm>
        </p:grpSpPr>
        <p:sp>
          <p:nvSpPr>
            <p:cNvPr id="5" name="Freeform: Shape 47"/>
            <p:cNvSpPr/>
            <p:nvPr/>
          </p:nvSpPr>
          <p:spPr bwMode="auto">
            <a:xfrm>
              <a:off x="0" y="1123950"/>
              <a:ext cx="5304675" cy="5734052"/>
            </a:xfrm>
            <a:custGeom>
              <a:avLst/>
              <a:gdLst>
                <a:gd name="connsiteX0" fmla="*/ 0 w 5304675"/>
                <a:gd name="connsiteY0" fmla="*/ 0 h 5734052"/>
                <a:gd name="connsiteX1" fmla="*/ 214641 w 5304675"/>
                <a:gd name="connsiteY1" fmla="*/ 0 h 5734052"/>
                <a:gd name="connsiteX2" fmla="*/ 4416160 w 5304675"/>
                <a:gd name="connsiteY2" fmla="*/ 0 h 5734052"/>
                <a:gd name="connsiteX3" fmla="*/ 5304675 w 5304675"/>
                <a:gd name="connsiteY3" fmla="*/ 886683 h 5734052"/>
                <a:gd name="connsiteX4" fmla="*/ 5304675 w 5304675"/>
                <a:gd name="connsiteY4" fmla="*/ 5566337 h 5734052"/>
                <a:gd name="connsiteX5" fmla="*/ 5304675 w 5304675"/>
                <a:gd name="connsiteY5" fmla="*/ 5734052 h 5734052"/>
                <a:gd name="connsiteX6" fmla="*/ 0 w 5304675"/>
                <a:gd name="connsiteY6" fmla="*/ 5734052 h 573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4675" h="5734052">
                  <a:moveTo>
                    <a:pt x="0" y="0"/>
                  </a:moveTo>
                  <a:lnTo>
                    <a:pt x="214641" y="0"/>
                  </a:lnTo>
                  <a:cubicBezTo>
                    <a:pt x="4416160" y="0"/>
                    <a:pt x="4416160" y="0"/>
                    <a:pt x="4416160" y="0"/>
                  </a:cubicBezTo>
                  <a:cubicBezTo>
                    <a:pt x="4904843" y="0"/>
                    <a:pt x="5304675" y="399007"/>
                    <a:pt x="5304675" y="886683"/>
                  </a:cubicBezTo>
                  <a:cubicBezTo>
                    <a:pt x="5304675" y="2717774"/>
                    <a:pt x="5304675" y="4262757"/>
                    <a:pt x="5304675" y="5566337"/>
                  </a:cubicBezTo>
                  <a:lnTo>
                    <a:pt x="5304675" y="5734052"/>
                  </a:lnTo>
                  <a:lnTo>
                    <a:pt x="0" y="57340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5"/>
            <p:cNvSpPr/>
            <p:nvPr/>
          </p:nvSpPr>
          <p:spPr bwMode="auto">
            <a:xfrm>
              <a:off x="0" y="1167999"/>
              <a:ext cx="5251815" cy="5707621"/>
            </a:xfrm>
            <a:custGeom>
              <a:avLst/>
              <a:gdLst>
                <a:gd name="connsiteX0" fmla="*/ 0 w 5251815"/>
                <a:gd name="connsiteY0" fmla="*/ 0 h 5707621"/>
                <a:gd name="connsiteX1" fmla="*/ 257101 w 5251815"/>
                <a:gd name="connsiteY1" fmla="*/ 0 h 5707621"/>
                <a:gd name="connsiteX2" fmla="*/ 4377963 w 5251815"/>
                <a:gd name="connsiteY2" fmla="*/ 0 h 5707621"/>
                <a:gd name="connsiteX3" fmla="*/ 5251815 w 5251815"/>
                <a:gd name="connsiteY3" fmla="*/ 881794 h 5707621"/>
                <a:gd name="connsiteX4" fmla="*/ 5251815 w 5251815"/>
                <a:gd name="connsiteY4" fmla="*/ 5530172 h 5707621"/>
                <a:gd name="connsiteX5" fmla="*/ 5251815 w 5251815"/>
                <a:gd name="connsiteY5" fmla="*/ 5707621 h 5707621"/>
                <a:gd name="connsiteX6" fmla="*/ 0 w 5251815"/>
                <a:gd name="connsiteY6" fmla="*/ 5707621 h 570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815" h="5707621">
                  <a:moveTo>
                    <a:pt x="0" y="0"/>
                  </a:moveTo>
                  <a:lnTo>
                    <a:pt x="257101" y="0"/>
                  </a:lnTo>
                  <a:cubicBezTo>
                    <a:pt x="4377963" y="0"/>
                    <a:pt x="4377963" y="0"/>
                    <a:pt x="4377963" y="0"/>
                  </a:cubicBezTo>
                  <a:cubicBezTo>
                    <a:pt x="4861791" y="0"/>
                    <a:pt x="5251815" y="394098"/>
                    <a:pt x="5251815" y="881794"/>
                  </a:cubicBezTo>
                  <a:cubicBezTo>
                    <a:pt x="5251815" y="2700647"/>
                    <a:pt x="5251815" y="4235306"/>
                    <a:pt x="5251815" y="5530172"/>
                  </a:cubicBezTo>
                  <a:lnTo>
                    <a:pt x="5251815" y="5707621"/>
                  </a:lnTo>
                  <a:lnTo>
                    <a:pt x="0" y="57076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29"/>
            <p:cNvSpPr/>
            <p:nvPr/>
          </p:nvSpPr>
          <p:spPr bwMode="auto">
            <a:xfrm>
              <a:off x="1815960" y="1480749"/>
              <a:ext cx="132148" cy="127745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30"/>
            <p:cNvSpPr/>
            <p:nvPr/>
          </p:nvSpPr>
          <p:spPr bwMode="auto">
            <a:xfrm>
              <a:off x="1793934" y="1458726"/>
              <a:ext cx="162982" cy="167388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1"/>
            <p:cNvSpPr/>
            <p:nvPr/>
          </p:nvSpPr>
          <p:spPr bwMode="auto">
            <a:xfrm>
              <a:off x="679485" y="1872791"/>
              <a:ext cx="215841" cy="207034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32"/>
            <p:cNvSpPr/>
            <p:nvPr/>
          </p:nvSpPr>
          <p:spPr bwMode="auto">
            <a:xfrm>
              <a:off x="657459" y="1855171"/>
              <a:ext cx="246677" cy="246677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33"/>
            <p:cNvSpPr/>
            <p:nvPr/>
          </p:nvSpPr>
          <p:spPr bwMode="auto">
            <a:xfrm>
              <a:off x="1331416" y="1938863"/>
              <a:ext cx="1092426" cy="110125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Rectangle 34"/>
            <p:cNvSpPr/>
            <p:nvPr/>
          </p:nvSpPr>
          <p:spPr bwMode="auto">
            <a:xfrm>
              <a:off x="0" y="2744970"/>
              <a:ext cx="4939065" cy="41130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5"/>
            <p:cNvSpPr/>
            <p:nvPr/>
          </p:nvSpPr>
          <p:spPr bwMode="auto">
            <a:xfrm>
              <a:off x="-52860" y="2727350"/>
              <a:ext cx="5013948" cy="4130650"/>
            </a:xfrm>
            <a:custGeom>
              <a:avLst/>
              <a:gdLst>
                <a:gd name="T0" fmla="*/ 1396 w 1401"/>
                <a:gd name="T1" fmla="*/ 2332 h 2337"/>
                <a:gd name="T2" fmla="*/ 1396 w 1401"/>
                <a:gd name="T3" fmla="*/ 2328 h 2337"/>
                <a:gd name="T4" fmla="*/ 9 w 1401"/>
                <a:gd name="T5" fmla="*/ 2328 h 2337"/>
                <a:gd name="T6" fmla="*/ 9 w 1401"/>
                <a:gd name="T7" fmla="*/ 8 h 2337"/>
                <a:gd name="T8" fmla="*/ 1392 w 1401"/>
                <a:gd name="T9" fmla="*/ 8 h 2337"/>
                <a:gd name="T10" fmla="*/ 1392 w 1401"/>
                <a:gd name="T11" fmla="*/ 2332 h 2337"/>
                <a:gd name="T12" fmla="*/ 1396 w 1401"/>
                <a:gd name="T13" fmla="*/ 2332 h 2337"/>
                <a:gd name="T14" fmla="*/ 1396 w 1401"/>
                <a:gd name="T15" fmla="*/ 2328 h 2337"/>
                <a:gd name="T16" fmla="*/ 1396 w 1401"/>
                <a:gd name="T17" fmla="*/ 2332 h 2337"/>
                <a:gd name="T18" fmla="*/ 1401 w 1401"/>
                <a:gd name="T19" fmla="*/ 2332 h 2337"/>
                <a:gd name="T20" fmla="*/ 1401 w 1401"/>
                <a:gd name="T21" fmla="*/ 0 h 2337"/>
                <a:gd name="T22" fmla="*/ 0 w 1401"/>
                <a:gd name="T23" fmla="*/ 0 h 2337"/>
                <a:gd name="T24" fmla="*/ 0 w 1401"/>
                <a:gd name="T25" fmla="*/ 2337 h 2337"/>
                <a:gd name="T26" fmla="*/ 1401 w 1401"/>
                <a:gd name="T27" fmla="*/ 2337 h 2337"/>
                <a:gd name="T28" fmla="*/ 1401 w 1401"/>
                <a:gd name="T29" fmla="*/ 2332 h 2337"/>
                <a:gd name="T30" fmla="*/ 1396 w 1401"/>
                <a:gd name="T31" fmla="*/ 2332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1" h="2337">
                  <a:moveTo>
                    <a:pt x="1396" y="2332"/>
                  </a:moveTo>
                  <a:lnTo>
                    <a:pt x="1396" y="2328"/>
                  </a:lnTo>
                  <a:lnTo>
                    <a:pt x="9" y="2328"/>
                  </a:lnTo>
                  <a:lnTo>
                    <a:pt x="9" y="8"/>
                  </a:lnTo>
                  <a:lnTo>
                    <a:pt x="1392" y="8"/>
                  </a:lnTo>
                  <a:lnTo>
                    <a:pt x="1392" y="2332"/>
                  </a:lnTo>
                  <a:lnTo>
                    <a:pt x="1396" y="2332"/>
                  </a:lnTo>
                  <a:lnTo>
                    <a:pt x="1396" y="2328"/>
                  </a:lnTo>
                  <a:lnTo>
                    <a:pt x="1396" y="2332"/>
                  </a:lnTo>
                  <a:lnTo>
                    <a:pt x="1401" y="2332"/>
                  </a:lnTo>
                  <a:lnTo>
                    <a:pt x="1401" y="0"/>
                  </a:lnTo>
                  <a:lnTo>
                    <a:pt x="0" y="0"/>
                  </a:lnTo>
                  <a:lnTo>
                    <a:pt x="0" y="2337"/>
                  </a:lnTo>
                  <a:lnTo>
                    <a:pt x="1401" y="2337"/>
                  </a:lnTo>
                  <a:lnTo>
                    <a:pt x="1401" y="2332"/>
                  </a:lnTo>
                  <a:lnTo>
                    <a:pt x="1396" y="2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9"/>
            <p:cNvSpPr/>
            <p:nvPr/>
          </p:nvSpPr>
          <p:spPr bwMode="auto">
            <a:xfrm>
              <a:off x="5251817" y="3960735"/>
              <a:ext cx="88099" cy="1008734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千图设计师MC：ID 29795607库_矩形 4"/>
          <p:cNvSpPr/>
          <p:nvPr>
            <p:custDataLst>
              <p:tags r:id="rId3"/>
            </p:custDataLst>
          </p:nvPr>
        </p:nvSpPr>
        <p:spPr>
          <a:xfrm>
            <a:off x="-1" y="2741662"/>
            <a:ext cx="4939065" cy="4116337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 l="-12660" r="-1266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千图设计师MC：ID 29795607库_组合 26"/>
          <p:cNvGrpSpPr/>
          <p:nvPr>
            <p:custDataLst>
              <p:tags r:id="rId4"/>
            </p:custDataLst>
          </p:nvPr>
        </p:nvGrpSpPr>
        <p:grpSpPr>
          <a:xfrm>
            <a:off x="5813731" y="3025775"/>
            <a:ext cx="511720" cy="511720"/>
            <a:chOff x="6139511" y="3900475"/>
            <a:chExt cx="648586" cy="648586"/>
          </a:xfrm>
        </p:grpSpPr>
        <p:sp>
          <p:nvSpPr>
            <p:cNvPr id="32" name="Oval 27"/>
            <p:cNvSpPr/>
            <p:nvPr/>
          </p:nvSpPr>
          <p:spPr>
            <a:xfrm>
              <a:off x="6139511" y="3900475"/>
              <a:ext cx="648586" cy="6485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28"/>
            <p:cNvSpPr/>
            <p:nvPr/>
          </p:nvSpPr>
          <p:spPr bwMode="auto">
            <a:xfrm>
              <a:off x="6317426" y="4027892"/>
              <a:ext cx="351270" cy="35127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千图设计师MC：ID 29795607库_组合 36"/>
          <p:cNvGrpSpPr/>
          <p:nvPr>
            <p:custDataLst>
              <p:tags r:id="rId5"/>
            </p:custDataLst>
          </p:nvPr>
        </p:nvGrpSpPr>
        <p:grpSpPr>
          <a:xfrm>
            <a:off x="5813731" y="5339768"/>
            <a:ext cx="511720" cy="511720"/>
            <a:chOff x="8885369" y="3900475"/>
            <a:chExt cx="648586" cy="648586"/>
          </a:xfrm>
        </p:grpSpPr>
        <p:sp>
          <p:nvSpPr>
            <p:cNvPr id="30" name="Oval 37"/>
            <p:cNvSpPr/>
            <p:nvPr/>
          </p:nvSpPr>
          <p:spPr>
            <a:xfrm>
              <a:off x="8885369" y="3900475"/>
              <a:ext cx="648586" cy="6485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38"/>
            <p:cNvSpPr/>
            <p:nvPr/>
          </p:nvSpPr>
          <p:spPr bwMode="auto">
            <a:xfrm>
              <a:off x="9030855" y="4049133"/>
              <a:ext cx="351270" cy="351270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千图设计师MC：ID 29795607库_组合 40"/>
          <p:cNvGrpSpPr/>
          <p:nvPr>
            <p:custDataLst>
              <p:tags r:id="rId6"/>
            </p:custDataLst>
          </p:nvPr>
        </p:nvGrpSpPr>
        <p:grpSpPr>
          <a:xfrm>
            <a:off x="5813731" y="4182980"/>
            <a:ext cx="511720" cy="511720"/>
            <a:chOff x="6139511" y="4879269"/>
            <a:chExt cx="648586" cy="648586"/>
          </a:xfrm>
        </p:grpSpPr>
        <p:sp>
          <p:nvSpPr>
            <p:cNvPr id="28" name="Oval 41"/>
            <p:cNvSpPr/>
            <p:nvPr/>
          </p:nvSpPr>
          <p:spPr>
            <a:xfrm>
              <a:off x="6139511" y="4879269"/>
              <a:ext cx="648586" cy="6485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42"/>
            <p:cNvSpPr/>
            <p:nvPr/>
          </p:nvSpPr>
          <p:spPr bwMode="auto">
            <a:xfrm>
              <a:off x="6288169" y="5027927"/>
              <a:ext cx="351270" cy="351270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千图设计师MC：ID 29795607库_组合 43"/>
          <p:cNvGrpSpPr/>
          <p:nvPr>
            <p:custDataLst>
              <p:tags r:id="rId7"/>
            </p:custDataLst>
          </p:nvPr>
        </p:nvGrpSpPr>
        <p:grpSpPr>
          <a:xfrm>
            <a:off x="6320455" y="2803207"/>
            <a:ext cx="4363839" cy="804259"/>
            <a:chOff x="6545227" y="1653809"/>
            <a:chExt cx="4932548" cy="804259"/>
          </a:xfrm>
        </p:grpSpPr>
        <p:sp>
          <p:nvSpPr>
            <p:cNvPr id="26" name="Rectangle 44"/>
            <p:cNvSpPr/>
            <p:nvPr/>
          </p:nvSpPr>
          <p:spPr>
            <a:xfrm>
              <a:off x="6545227" y="2069307"/>
              <a:ext cx="4932548" cy="388761"/>
            </a:xfrm>
            <a:prstGeom prst="rect">
              <a:avLst/>
            </a:prstGeom>
          </p:spPr>
          <p:txBody>
            <a:bodyPr wrap="square" lIns="144000" tIns="0" rIns="144000" b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7" name="Rectangle 46"/>
            <p:cNvSpPr/>
            <p:nvPr/>
          </p:nvSpPr>
          <p:spPr>
            <a:xfrm>
              <a:off x="6545227" y="1653809"/>
              <a:ext cx="4932548" cy="276999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0" name="千图设计师MC：ID 29795607库_组合 51"/>
          <p:cNvGrpSpPr/>
          <p:nvPr>
            <p:custDataLst>
              <p:tags r:id="rId8"/>
            </p:custDataLst>
          </p:nvPr>
        </p:nvGrpSpPr>
        <p:grpSpPr>
          <a:xfrm>
            <a:off x="6320455" y="3968583"/>
            <a:ext cx="4363839" cy="804259"/>
            <a:chOff x="6545227" y="1653809"/>
            <a:chExt cx="4932548" cy="804259"/>
          </a:xfrm>
        </p:grpSpPr>
        <p:sp>
          <p:nvSpPr>
            <p:cNvPr id="24" name="Rectangle 52"/>
            <p:cNvSpPr/>
            <p:nvPr/>
          </p:nvSpPr>
          <p:spPr>
            <a:xfrm>
              <a:off x="6545227" y="2069307"/>
              <a:ext cx="4932548" cy="388761"/>
            </a:xfrm>
            <a:prstGeom prst="rect">
              <a:avLst/>
            </a:prstGeom>
          </p:spPr>
          <p:txBody>
            <a:bodyPr wrap="square" lIns="144000" tIns="0" rIns="144000" b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5" name="Rectangle 53"/>
            <p:cNvSpPr/>
            <p:nvPr/>
          </p:nvSpPr>
          <p:spPr>
            <a:xfrm>
              <a:off x="6545227" y="1653809"/>
              <a:ext cx="4932548" cy="276999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/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1" name="千图设计师MC：ID 29795607库_组合 54"/>
          <p:cNvGrpSpPr/>
          <p:nvPr>
            <p:custDataLst>
              <p:tags r:id="rId9"/>
            </p:custDataLst>
          </p:nvPr>
        </p:nvGrpSpPr>
        <p:grpSpPr>
          <a:xfrm>
            <a:off x="6320448" y="5133959"/>
            <a:ext cx="4363837" cy="804259"/>
            <a:chOff x="6545227" y="1653809"/>
            <a:chExt cx="4932548" cy="804259"/>
          </a:xfrm>
        </p:grpSpPr>
        <p:sp>
          <p:nvSpPr>
            <p:cNvPr id="22" name="Rectangle 55"/>
            <p:cNvSpPr/>
            <p:nvPr/>
          </p:nvSpPr>
          <p:spPr>
            <a:xfrm>
              <a:off x="6545227" y="2069307"/>
              <a:ext cx="4932548" cy="388761"/>
            </a:xfrm>
            <a:prstGeom prst="rect">
              <a:avLst/>
            </a:prstGeom>
          </p:spPr>
          <p:txBody>
            <a:bodyPr wrap="square" lIns="144000" tIns="0" rIns="144000" bIns="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3" name="Rectangle 56"/>
            <p:cNvSpPr/>
            <p:nvPr/>
          </p:nvSpPr>
          <p:spPr>
            <a:xfrm>
              <a:off x="6545227" y="1653809"/>
              <a:ext cx="4932548" cy="276999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/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-28575" y="1015446"/>
            <a:ext cx="4825022" cy="5054206"/>
            <a:chOff x="-28575" y="1015446"/>
            <a:chExt cx="4825022" cy="5054206"/>
          </a:xfrm>
        </p:grpSpPr>
        <p:sp>
          <p:nvSpPr>
            <p:cNvPr id="4" name="Freeform: Shape 4"/>
            <p:cNvSpPr/>
            <p:nvPr/>
          </p:nvSpPr>
          <p:spPr bwMode="auto">
            <a:xfrm>
              <a:off x="-28575" y="1178564"/>
              <a:ext cx="4578350" cy="4891088"/>
            </a:xfrm>
            <a:custGeom>
              <a:avLst/>
              <a:gdLst>
                <a:gd name="T0" fmla="*/ 2080 w 2884"/>
                <a:gd name="T1" fmla="*/ 0 h 3081"/>
                <a:gd name="T2" fmla="*/ 0 w 2884"/>
                <a:gd name="T3" fmla="*/ 1655 h 3081"/>
                <a:gd name="T4" fmla="*/ 0 w 2884"/>
                <a:gd name="T5" fmla="*/ 3081 h 3081"/>
                <a:gd name="T6" fmla="*/ 2884 w 2884"/>
                <a:gd name="T7" fmla="*/ 796 h 3081"/>
                <a:gd name="T8" fmla="*/ 2591 w 2884"/>
                <a:gd name="T9" fmla="*/ 259 h 3081"/>
                <a:gd name="T10" fmla="*/ 2080 w 2884"/>
                <a:gd name="T11" fmla="*/ 0 h 3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4" h="3081">
                  <a:moveTo>
                    <a:pt x="2080" y="0"/>
                  </a:moveTo>
                  <a:lnTo>
                    <a:pt x="0" y="1655"/>
                  </a:lnTo>
                  <a:lnTo>
                    <a:pt x="0" y="3081"/>
                  </a:lnTo>
                  <a:lnTo>
                    <a:pt x="2884" y="796"/>
                  </a:lnTo>
                  <a:lnTo>
                    <a:pt x="2591" y="25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Group 7"/>
            <p:cNvGrpSpPr/>
            <p:nvPr/>
          </p:nvGrpSpPr>
          <p:grpSpPr>
            <a:xfrm>
              <a:off x="3257550" y="1015446"/>
              <a:ext cx="1538897" cy="1486655"/>
              <a:chOff x="3257550" y="1029094"/>
              <a:chExt cx="1538897" cy="148665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6" name="Freeform: Shape 8"/>
              <p:cNvSpPr/>
              <p:nvPr/>
            </p:nvSpPr>
            <p:spPr bwMode="auto">
              <a:xfrm>
                <a:off x="3257550" y="1031436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 w="1143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9"/>
              <p:cNvSpPr/>
              <p:nvPr/>
            </p:nvSpPr>
            <p:spPr bwMode="auto">
              <a:xfrm>
                <a:off x="3269272" y="1029094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275780" y="3033864"/>
              <a:ext cx="3054557" cy="1263006"/>
              <a:chOff x="275780" y="3033864"/>
              <a:chExt cx="3054557" cy="1263006"/>
            </a:xfrm>
          </p:grpSpPr>
          <p:sp>
            <p:nvSpPr>
              <p:cNvPr id="30" name="TextBox 18"/>
              <p:cNvSpPr txBox="1"/>
              <p:nvPr/>
            </p:nvSpPr>
            <p:spPr>
              <a:xfrm rot="19292348">
                <a:off x="275780" y="3033864"/>
                <a:ext cx="2617510" cy="393301"/>
              </a:xfrm>
              <a:prstGeom prst="rect">
                <a:avLst/>
              </a:prstGeom>
            </p:spPr>
            <p:txBody>
              <a:bodyPr vert="horz" wrap="none" lIns="91440" tIns="45720" rIns="91440" bIns="45720" anchor="t">
                <a:norm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1" name="Rectangle 28"/>
              <p:cNvSpPr/>
              <p:nvPr/>
            </p:nvSpPr>
            <p:spPr>
              <a:xfrm rot="19289221">
                <a:off x="701006" y="3287422"/>
                <a:ext cx="2629331" cy="100944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千图设计师MC：ID 29795607库_组合 37"/>
          <p:cNvGrpSpPr/>
          <p:nvPr>
            <p:custDataLst>
              <p:tags r:id="rId2"/>
            </p:custDataLst>
          </p:nvPr>
        </p:nvGrpSpPr>
        <p:grpSpPr>
          <a:xfrm>
            <a:off x="-11112" y="3315406"/>
            <a:ext cx="4953978" cy="3560696"/>
            <a:chOff x="-11112" y="3315406"/>
            <a:chExt cx="4953978" cy="3560696"/>
          </a:xfrm>
        </p:grpSpPr>
        <p:sp>
          <p:nvSpPr>
            <p:cNvPr id="5" name="Freeform: Shape 5"/>
            <p:cNvSpPr/>
            <p:nvPr/>
          </p:nvSpPr>
          <p:spPr bwMode="auto">
            <a:xfrm>
              <a:off x="-11112" y="3502664"/>
              <a:ext cx="4710113" cy="3373438"/>
            </a:xfrm>
            <a:custGeom>
              <a:avLst/>
              <a:gdLst>
                <a:gd name="T0" fmla="*/ 1320 w 2967"/>
                <a:gd name="T1" fmla="*/ 2125 h 2125"/>
                <a:gd name="T2" fmla="*/ 2967 w 2967"/>
                <a:gd name="T3" fmla="*/ 733 h 2125"/>
                <a:gd name="T4" fmla="*/ 2697 w 2967"/>
                <a:gd name="T5" fmla="*/ 239 h 2125"/>
                <a:gd name="T6" fmla="*/ 2228 w 2967"/>
                <a:gd name="T7" fmla="*/ 0 h 2125"/>
                <a:gd name="T8" fmla="*/ 0 w 2967"/>
                <a:gd name="T9" fmla="*/ 1759 h 2125"/>
                <a:gd name="T10" fmla="*/ 2 w 2967"/>
                <a:gd name="T11" fmla="*/ 2122 h 2125"/>
                <a:gd name="T12" fmla="*/ 1320 w 2967"/>
                <a:gd name="T13" fmla="*/ 2125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7" h="2125">
                  <a:moveTo>
                    <a:pt x="1320" y="2125"/>
                  </a:moveTo>
                  <a:lnTo>
                    <a:pt x="2967" y="733"/>
                  </a:lnTo>
                  <a:lnTo>
                    <a:pt x="2697" y="239"/>
                  </a:lnTo>
                  <a:lnTo>
                    <a:pt x="2228" y="0"/>
                  </a:lnTo>
                  <a:lnTo>
                    <a:pt x="0" y="1759"/>
                  </a:lnTo>
                  <a:lnTo>
                    <a:pt x="2" y="2122"/>
                  </a:lnTo>
                  <a:lnTo>
                    <a:pt x="1320" y="21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3495330" y="3315406"/>
              <a:ext cx="1447536" cy="1398397"/>
              <a:chOff x="3257550" y="1029094"/>
              <a:chExt cx="1538897" cy="148665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4" name="Freeform: Shape 11"/>
              <p:cNvSpPr/>
              <p:nvPr/>
            </p:nvSpPr>
            <p:spPr bwMode="auto">
              <a:xfrm>
                <a:off x="3257550" y="1031436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 w="1143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2"/>
              <p:cNvSpPr/>
              <p:nvPr/>
            </p:nvSpPr>
            <p:spPr bwMode="auto">
              <a:xfrm>
                <a:off x="3269272" y="1029094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1"/>
            <p:cNvGrpSpPr/>
            <p:nvPr/>
          </p:nvGrpSpPr>
          <p:grpSpPr>
            <a:xfrm>
              <a:off x="763443" y="5055897"/>
              <a:ext cx="3054557" cy="1263006"/>
              <a:chOff x="275780" y="3033864"/>
              <a:chExt cx="3054557" cy="1263006"/>
            </a:xfrm>
          </p:grpSpPr>
          <p:sp>
            <p:nvSpPr>
              <p:cNvPr id="28" name="TextBox 32"/>
              <p:cNvSpPr txBox="1"/>
              <p:nvPr/>
            </p:nvSpPr>
            <p:spPr>
              <a:xfrm rot="19292348">
                <a:off x="275780" y="3033864"/>
                <a:ext cx="2617510" cy="393301"/>
              </a:xfrm>
              <a:prstGeom prst="rect">
                <a:avLst/>
              </a:prstGeom>
            </p:spPr>
            <p:txBody>
              <a:bodyPr vert="horz" wrap="none" lIns="91440" tIns="45720" rIns="91440" bIns="45720" anchor="t">
                <a:norm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9" name="Rectangle 33"/>
              <p:cNvSpPr/>
              <p:nvPr/>
            </p:nvSpPr>
            <p:spPr>
              <a:xfrm rot="19289221">
                <a:off x="701006" y="3287422"/>
                <a:ext cx="2629331" cy="100944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千图设计师MC：ID 29795607库_组合 38"/>
          <p:cNvGrpSpPr/>
          <p:nvPr>
            <p:custDataLst>
              <p:tags r:id="rId3"/>
            </p:custDataLst>
          </p:nvPr>
        </p:nvGrpSpPr>
        <p:grpSpPr>
          <a:xfrm>
            <a:off x="2252274" y="3908551"/>
            <a:ext cx="4953978" cy="3560696"/>
            <a:chOff x="2252274" y="3908551"/>
            <a:chExt cx="4953978" cy="3560696"/>
          </a:xfrm>
        </p:grpSpPr>
        <p:sp>
          <p:nvSpPr>
            <p:cNvPr id="8" name="Freeform: Shape 24"/>
            <p:cNvSpPr/>
            <p:nvPr/>
          </p:nvSpPr>
          <p:spPr bwMode="auto">
            <a:xfrm>
              <a:off x="2252274" y="4095809"/>
              <a:ext cx="4710113" cy="3373438"/>
            </a:xfrm>
            <a:custGeom>
              <a:avLst/>
              <a:gdLst>
                <a:gd name="T0" fmla="*/ 1320 w 2967"/>
                <a:gd name="T1" fmla="*/ 2125 h 2125"/>
                <a:gd name="T2" fmla="*/ 2967 w 2967"/>
                <a:gd name="T3" fmla="*/ 733 h 2125"/>
                <a:gd name="T4" fmla="*/ 2697 w 2967"/>
                <a:gd name="T5" fmla="*/ 239 h 2125"/>
                <a:gd name="T6" fmla="*/ 2228 w 2967"/>
                <a:gd name="T7" fmla="*/ 0 h 2125"/>
                <a:gd name="T8" fmla="*/ 0 w 2967"/>
                <a:gd name="T9" fmla="*/ 1759 h 2125"/>
                <a:gd name="T10" fmla="*/ 2 w 2967"/>
                <a:gd name="T11" fmla="*/ 2122 h 2125"/>
                <a:gd name="T12" fmla="*/ 1320 w 2967"/>
                <a:gd name="T13" fmla="*/ 2125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7" h="2125">
                  <a:moveTo>
                    <a:pt x="1320" y="2125"/>
                  </a:moveTo>
                  <a:lnTo>
                    <a:pt x="2967" y="733"/>
                  </a:lnTo>
                  <a:lnTo>
                    <a:pt x="2697" y="239"/>
                  </a:lnTo>
                  <a:lnTo>
                    <a:pt x="2228" y="0"/>
                  </a:lnTo>
                  <a:lnTo>
                    <a:pt x="0" y="1759"/>
                  </a:lnTo>
                  <a:lnTo>
                    <a:pt x="2" y="2122"/>
                  </a:lnTo>
                  <a:lnTo>
                    <a:pt x="1320" y="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25"/>
            <p:cNvGrpSpPr>
              <a:grpSpLocks noChangeAspect="1"/>
            </p:cNvGrpSpPr>
            <p:nvPr/>
          </p:nvGrpSpPr>
          <p:grpSpPr>
            <a:xfrm>
              <a:off x="5758716" y="3908551"/>
              <a:ext cx="1447536" cy="1398397"/>
              <a:chOff x="3257550" y="1029094"/>
              <a:chExt cx="1538897" cy="1486655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2" name="Freeform: Shape 26"/>
              <p:cNvSpPr/>
              <p:nvPr/>
            </p:nvSpPr>
            <p:spPr bwMode="auto">
              <a:xfrm>
                <a:off x="3257550" y="1031436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 w="1143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7"/>
              <p:cNvSpPr/>
              <p:nvPr/>
            </p:nvSpPr>
            <p:spPr bwMode="auto">
              <a:xfrm>
                <a:off x="3269272" y="1029094"/>
                <a:ext cx="1527175" cy="1484313"/>
              </a:xfrm>
              <a:custGeom>
                <a:avLst/>
                <a:gdLst>
                  <a:gd name="T0" fmla="*/ 557 w 678"/>
                  <a:gd name="T1" fmla="*/ 594 h 659"/>
                  <a:gd name="T2" fmla="*/ 574 w 678"/>
                  <a:gd name="T3" fmla="*/ 522 h 659"/>
                  <a:gd name="T4" fmla="*/ 627 w 678"/>
                  <a:gd name="T5" fmla="*/ 468 h 659"/>
                  <a:gd name="T6" fmla="*/ 570 w 678"/>
                  <a:gd name="T7" fmla="*/ 452 h 659"/>
                  <a:gd name="T8" fmla="*/ 542 w 678"/>
                  <a:gd name="T9" fmla="*/ 404 h 659"/>
                  <a:gd name="T10" fmla="*/ 574 w 678"/>
                  <a:gd name="T11" fmla="*/ 352 h 659"/>
                  <a:gd name="T12" fmla="*/ 614 w 678"/>
                  <a:gd name="T13" fmla="*/ 310 h 659"/>
                  <a:gd name="T14" fmla="*/ 543 w 678"/>
                  <a:gd name="T15" fmla="*/ 286 h 659"/>
                  <a:gd name="T16" fmla="*/ 509 w 678"/>
                  <a:gd name="T17" fmla="*/ 249 h 659"/>
                  <a:gd name="T18" fmla="*/ 645 w 678"/>
                  <a:gd name="T19" fmla="*/ 90 h 659"/>
                  <a:gd name="T20" fmla="*/ 677 w 678"/>
                  <a:gd name="T21" fmla="*/ 35 h 659"/>
                  <a:gd name="T22" fmla="*/ 646 w 678"/>
                  <a:gd name="T23" fmla="*/ 0 h 659"/>
                  <a:gd name="T24" fmla="*/ 588 w 678"/>
                  <a:gd name="T25" fmla="*/ 27 h 659"/>
                  <a:gd name="T26" fmla="*/ 416 w 678"/>
                  <a:gd name="T27" fmla="*/ 146 h 659"/>
                  <a:gd name="T28" fmla="*/ 383 w 678"/>
                  <a:gd name="T29" fmla="*/ 109 h 659"/>
                  <a:gd name="T30" fmla="*/ 366 w 678"/>
                  <a:gd name="T31" fmla="*/ 36 h 659"/>
                  <a:gd name="T32" fmla="*/ 320 w 678"/>
                  <a:gd name="T33" fmla="*/ 71 h 659"/>
                  <a:gd name="T34" fmla="*/ 265 w 678"/>
                  <a:gd name="T35" fmla="*/ 98 h 659"/>
                  <a:gd name="T36" fmla="*/ 220 w 678"/>
                  <a:gd name="T37" fmla="*/ 65 h 659"/>
                  <a:gd name="T38" fmla="*/ 210 w 678"/>
                  <a:gd name="T39" fmla="*/ 6 h 659"/>
                  <a:gd name="T40" fmla="*/ 151 w 678"/>
                  <a:gd name="T41" fmla="*/ 54 h 659"/>
                  <a:gd name="T42" fmla="*/ 78 w 678"/>
                  <a:gd name="T43" fmla="*/ 63 h 659"/>
                  <a:gd name="T44" fmla="*/ 45 w 678"/>
                  <a:gd name="T45" fmla="*/ 95 h 659"/>
                  <a:gd name="T46" fmla="*/ 300 w 678"/>
                  <a:gd name="T47" fmla="*/ 289 h 659"/>
                  <a:gd name="T48" fmla="*/ 85 w 678"/>
                  <a:gd name="T49" fmla="*/ 450 h 659"/>
                  <a:gd name="T50" fmla="*/ 24 w 678"/>
                  <a:gd name="T51" fmla="*/ 442 h 659"/>
                  <a:gd name="T52" fmla="*/ 35 w 678"/>
                  <a:gd name="T53" fmla="*/ 508 h 659"/>
                  <a:gd name="T54" fmla="*/ 110 w 678"/>
                  <a:gd name="T55" fmla="*/ 592 h 659"/>
                  <a:gd name="T56" fmla="*/ 175 w 678"/>
                  <a:gd name="T57" fmla="*/ 609 h 659"/>
                  <a:gd name="T58" fmla="*/ 173 w 678"/>
                  <a:gd name="T59" fmla="*/ 548 h 659"/>
                  <a:gd name="T60" fmla="*/ 355 w 678"/>
                  <a:gd name="T61" fmla="*/ 350 h 659"/>
                  <a:gd name="T62" fmla="*/ 522 w 678"/>
                  <a:gd name="T63" fmla="*/ 62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659">
                    <a:moveTo>
                      <a:pt x="558" y="643"/>
                    </a:moveTo>
                    <a:cubicBezTo>
                      <a:pt x="560" y="634"/>
                      <a:pt x="561" y="619"/>
                      <a:pt x="557" y="594"/>
                    </a:cubicBezTo>
                    <a:cubicBezTo>
                      <a:pt x="557" y="594"/>
                      <a:pt x="556" y="582"/>
                      <a:pt x="554" y="567"/>
                    </a:cubicBezTo>
                    <a:cubicBezTo>
                      <a:pt x="553" y="553"/>
                      <a:pt x="562" y="532"/>
                      <a:pt x="574" y="522"/>
                    </a:cubicBezTo>
                    <a:cubicBezTo>
                      <a:pt x="612" y="491"/>
                      <a:pt x="612" y="491"/>
                      <a:pt x="612" y="491"/>
                    </a:cubicBezTo>
                    <a:cubicBezTo>
                      <a:pt x="612" y="491"/>
                      <a:pt x="623" y="483"/>
                      <a:pt x="627" y="468"/>
                    </a:cubicBezTo>
                    <a:cubicBezTo>
                      <a:pt x="632" y="453"/>
                      <a:pt x="620" y="433"/>
                      <a:pt x="610" y="435"/>
                    </a:cubicBezTo>
                    <a:cubicBezTo>
                      <a:pt x="600" y="436"/>
                      <a:pt x="583" y="446"/>
                      <a:pt x="570" y="452"/>
                    </a:cubicBezTo>
                    <a:cubicBezTo>
                      <a:pt x="557" y="459"/>
                      <a:pt x="545" y="450"/>
                      <a:pt x="544" y="434"/>
                    </a:cubicBezTo>
                    <a:cubicBezTo>
                      <a:pt x="542" y="404"/>
                      <a:pt x="542" y="404"/>
                      <a:pt x="542" y="404"/>
                    </a:cubicBezTo>
                    <a:cubicBezTo>
                      <a:pt x="541" y="388"/>
                      <a:pt x="551" y="367"/>
                      <a:pt x="565" y="359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88" y="343"/>
                      <a:pt x="609" y="326"/>
                      <a:pt x="614" y="310"/>
                    </a:cubicBezTo>
                    <a:cubicBezTo>
                      <a:pt x="614" y="310"/>
                      <a:pt x="614" y="310"/>
                      <a:pt x="614" y="310"/>
                    </a:cubicBezTo>
                    <a:cubicBezTo>
                      <a:pt x="619" y="294"/>
                      <a:pt x="603" y="275"/>
                      <a:pt x="591" y="274"/>
                    </a:cubicBezTo>
                    <a:cubicBezTo>
                      <a:pt x="580" y="273"/>
                      <a:pt x="558" y="282"/>
                      <a:pt x="543" y="286"/>
                    </a:cubicBezTo>
                    <a:cubicBezTo>
                      <a:pt x="527" y="290"/>
                      <a:pt x="513" y="280"/>
                      <a:pt x="511" y="264"/>
                    </a:cubicBezTo>
                    <a:cubicBezTo>
                      <a:pt x="509" y="249"/>
                      <a:pt x="509" y="249"/>
                      <a:pt x="509" y="249"/>
                    </a:cubicBezTo>
                    <a:cubicBezTo>
                      <a:pt x="508" y="232"/>
                      <a:pt x="516" y="210"/>
                      <a:pt x="528" y="19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57" y="78"/>
                      <a:pt x="675" y="58"/>
                      <a:pt x="677" y="42"/>
                    </a:cubicBezTo>
                    <a:cubicBezTo>
                      <a:pt x="677" y="39"/>
                      <a:pt x="677" y="37"/>
                      <a:pt x="677" y="35"/>
                    </a:cubicBezTo>
                    <a:cubicBezTo>
                      <a:pt x="678" y="27"/>
                      <a:pt x="673" y="19"/>
                      <a:pt x="667" y="13"/>
                    </a:cubicBezTo>
                    <a:cubicBezTo>
                      <a:pt x="661" y="6"/>
                      <a:pt x="654" y="1"/>
                      <a:pt x="646" y="0"/>
                    </a:cubicBezTo>
                    <a:cubicBezTo>
                      <a:pt x="644" y="0"/>
                      <a:pt x="642" y="0"/>
                      <a:pt x="639" y="0"/>
                    </a:cubicBezTo>
                    <a:cubicBezTo>
                      <a:pt x="623" y="1"/>
                      <a:pt x="601" y="16"/>
                      <a:pt x="588" y="27"/>
                    </a:cubicBezTo>
                    <a:cubicBezTo>
                      <a:pt x="468" y="132"/>
                      <a:pt x="468" y="132"/>
                      <a:pt x="468" y="132"/>
                    </a:cubicBezTo>
                    <a:cubicBezTo>
                      <a:pt x="455" y="143"/>
                      <a:pt x="432" y="149"/>
                      <a:pt x="416" y="146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385" y="139"/>
                      <a:pt x="377" y="124"/>
                      <a:pt x="383" y="109"/>
                    </a:cubicBezTo>
                    <a:cubicBezTo>
                      <a:pt x="389" y="94"/>
                      <a:pt x="399" y="73"/>
                      <a:pt x="399" y="62"/>
                    </a:cubicBezTo>
                    <a:cubicBezTo>
                      <a:pt x="400" y="50"/>
                      <a:pt x="382" y="32"/>
                      <a:pt x="366" y="36"/>
                    </a:cubicBezTo>
                    <a:cubicBezTo>
                      <a:pt x="366" y="36"/>
                      <a:pt x="366" y="36"/>
                      <a:pt x="366" y="36"/>
                    </a:cubicBezTo>
                    <a:cubicBezTo>
                      <a:pt x="350" y="39"/>
                      <a:pt x="330" y="58"/>
                      <a:pt x="320" y="71"/>
                    </a:cubicBezTo>
                    <a:cubicBezTo>
                      <a:pt x="313" y="80"/>
                      <a:pt x="313" y="80"/>
                      <a:pt x="313" y="80"/>
                    </a:cubicBezTo>
                    <a:cubicBezTo>
                      <a:pt x="302" y="92"/>
                      <a:pt x="281" y="101"/>
                      <a:pt x="265" y="98"/>
                    </a:cubicBezTo>
                    <a:cubicBezTo>
                      <a:pt x="236" y="92"/>
                      <a:pt x="236" y="92"/>
                      <a:pt x="236" y="92"/>
                    </a:cubicBezTo>
                    <a:cubicBezTo>
                      <a:pt x="219" y="90"/>
                      <a:pt x="212" y="77"/>
                      <a:pt x="220" y="65"/>
                    </a:cubicBezTo>
                    <a:cubicBezTo>
                      <a:pt x="227" y="52"/>
                      <a:pt x="239" y="36"/>
                      <a:pt x="241" y="27"/>
                    </a:cubicBezTo>
                    <a:cubicBezTo>
                      <a:pt x="244" y="17"/>
                      <a:pt x="225" y="4"/>
                      <a:pt x="210" y="6"/>
                    </a:cubicBezTo>
                    <a:cubicBezTo>
                      <a:pt x="195" y="9"/>
                      <a:pt x="186" y="19"/>
                      <a:pt x="186" y="19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39" y="65"/>
                      <a:pt x="118" y="72"/>
                      <a:pt x="104" y="69"/>
                    </a:cubicBezTo>
                    <a:cubicBezTo>
                      <a:pt x="89" y="66"/>
                      <a:pt x="78" y="63"/>
                      <a:pt x="78" y="63"/>
                    </a:cubicBezTo>
                    <a:cubicBezTo>
                      <a:pt x="53" y="57"/>
                      <a:pt x="38" y="56"/>
                      <a:pt x="29" y="58"/>
                    </a:cubicBezTo>
                    <a:cubicBezTo>
                      <a:pt x="13" y="61"/>
                      <a:pt x="30" y="87"/>
                      <a:pt x="45" y="95"/>
                    </a:cubicBezTo>
                    <a:cubicBezTo>
                      <a:pt x="293" y="257"/>
                      <a:pt x="293" y="257"/>
                      <a:pt x="293" y="257"/>
                    </a:cubicBezTo>
                    <a:cubicBezTo>
                      <a:pt x="308" y="265"/>
                      <a:pt x="311" y="280"/>
                      <a:pt x="300" y="289"/>
                    </a:cubicBezTo>
                    <a:cubicBezTo>
                      <a:pt x="136" y="438"/>
                      <a:pt x="136" y="438"/>
                      <a:pt x="136" y="438"/>
                    </a:cubicBezTo>
                    <a:cubicBezTo>
                      <a:pt x="124" y="449"/>
                      <a:pt x="100" y="456"/>
                      <a:pt x="85" y="450"/>
                    </a:cubicBezTo>
                    <a:cubicBezTo>
                      <a:pt x="70" y="447"/>
                      <a:pt x="70" y="447"/>
                      <a:pt x="70" y="447"/>
                    </a:cubicBezTo>
                    <a:cubicBezTo>
                      <a:pt x="54" y="441"/>
                      <a:pt x="33" y="439"/>
                      <a:pt x="24" y="442"/>
                    </a:cubicBezTo>
                    <a:cubicBezTo>
                      <a:pt x="8" y="450"/>
                      <a:pt x="2" y="461"/>
                      <a:pt x="1" y="473"/>
                    </a:cubicBezTo>
                    <a:cubicBezTo>
                      <a:pt x="0" y="482"/>
                      <a:pt x="10" y="500"/>
                      <a:pt x="35" y="508"/>
                    </a:cubicBezTo>
                    <a:cubicBezTo>
                      <a:pt x="50" y="516"/>
                      <a:pt x="70" y="521"/>
                      <a:pt x="88" y="536"/>
                    </a:cubicBezTo>
                    <a:cubicBezTo>
                      <a:pt x="101" y="555"/>
                      <a:pt x="104" y="576"/>
                      <a:pt x="110" y="592"/>
                    </a:cubicBezTo>
                    <a:cubicBezTo>
                      <a:pt x="116" y="617"/>
                      <a:pt x="133" y="629"/>
                      <a:pt x="142" y="629"/>
                    </a:cubicBezTo>
                    <a:cubicBezTo>
                      <a:pt x="154" y="629"/>
                      <a:pt x="165" y="625"/>
                      <a:pt x="175" y="609"/>
                    </a:cubicBezTo>
                    <a:cubicBezTo>
                      <a:pt x="179" y="600"/>
                      <a:pt x="179" y="579"/>
                      <a:pt x="175" y="563"/>
                    </a:cubicBezTo>
                    <a:cubicBezTo>
                      <a:pt x="173" y="548"/>
                      <a:pt x="173" y="548"/>
                      <a:pt x="173" y="548"/>
                    </a:cubicBezTo>
                    <a:cubicBezTo>
                      <a:pt x="169" y="532"/>
                      <a:pt x="178" y="509"/>
                      <a:pt x="190" y="498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66" y="340"/>
                      <a:pt x="380" y="345"/>
                      <a:pt x="386" y="360"/>
                    </a:cubicBezTo>
                    <a:cubicBezTo>
                      <a:pt x="522" y="624"/>
                      <a:pt x="522" y="624"/>
                      <a:pt x="522" y="624"/>
                    </a:cubicBezTo>
                    <a:cubicBezTo>
                      <a:pt x="529" y="639"/>
                      <a:pt x="553" y="659"/>
                      <a:pt x="558" y="6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3288142" y="5399791"/>
              <a:ext cx="3054557" cy="1263006"/>
              <a:chOff x="275780" y="3033864"/>
              <a:chExt cx="3054557" cy="1263006"/>
            </a:xfrm>
          </p:grpSpPr>
          <p:sp>
            <p:nvSpPr>
              <p:cNvPr id="26" name="TextBox 35"/>
              <p:cNvSpPr txBox="1"/>
              <p:nvPr/>
            </p:nvSpPr>
            <p:spPr>
              <a:xfrm rot="19292348">
                <a:off x="275780" y="3033864"/>
                <a:ext cx="2617510" cy="393301"/>
              </a:xfrm>
              <a:prstGeom prst="rect">
                <a:avLst/>
              </a:prstGeom>
            </p:spPr>
            <p:txBody>
              <a:bodyPr vert="horz" wrap="none" lIns="91440" tIns="45720" rIns="91440" bIns="45720" anchor="t">
                <a:norm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7" name="Rectangle 36"/>
              <p:cNvSpPr/>
              <p:nvPr/>
            </p:nvSpPr>
            <p:spPr>
              <a:xfrm rot="19289221">
                <a:off x="701006" y="3287422"/>
                <a:ext cx="2629331" cy="100944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千图设计师MC：ID 29795607库_组合 37"/>
          <p:cNvGrpSpPr/>
          <p:nvPr>
            <p:custDataLst>
              <p:tags r:id="rId4"/>
            </p:custDataLst>
          </p:nvPr>
        </p:nvGrpSpPr>
        <p:grpSpPr>
          <a:xfrm>
            <a:off x="7803793" y="1697287"/>
            <a:ext cx="2959706" cy="3925707"/>
            <a:chOff x="1193500" y="1491637"/>
            <a:chExt cx="3761195" cy="3463424"/>
          </a:xfrm>
        </p:grpSpPr>
        <p:grpSp>
          <p:nvGrpSpPr>
            <p:cNvPr id="17" name="Group 40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24" name="TextBox 4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5" name="Rectangle 4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18" name="Group 41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22" name="TextBox 4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3" name="Rectangle 4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20" name="TextBox 4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1" name="Rectangle 4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cxnSp>
        <p:nvCxnSpPr>
          <p:cNvPr id="15" name="千图设计师MC：ID 29795607库_直接连接符 38"/>
          <p:cNvCxnSpPr/>
          <p:nvPr>
            <p:custDataLst>
              <p:tags r:id="rId5"/>
            </p:custDataLst>
          </p:nvPr>
        </p:nvCxnSpPr>
        <p:spPr>
          <a:xfrm>
            <a:off x="8145479" y="2845303"/>
            <a:ext cx="277505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千图设计师MC：ID 29795607库_直接连接符 39"/>
          <p:cNvCxnSpPr/>
          <p:nvPr>
            <p:custDataLst>
              <p:tags r:id="rId6"/>
            </p:custDataLst>
          </p:nvPr>
        </p:nvCxnSpPr>
        <p:spPr>
          <a:xfrm>
            <a:off x="8145479" y="4362740"/>
            <a:ext cx="277505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5813229" cy="5232400"/>
          </a:xfrm>
          <a:prstGeom prst="rect">
            <a:avLst/>
          </a:prstGeom>
        </p:spPr>
      </p:pic>
      <p:sp>
        <p:nvSpPr>
          <p:cNvPr id="4" name="PA_任意多边形 2"/>
          <p:cNvSpPr/>
          <p:nvPr>
            <p:custDataLst>
              <p:tags r:id="rId1"/>
            </p:custDataLst>
          </p:nvPr>
        </p:nvSpPr>
        <p:spPr>
          <a:xfrm flipH="1">
            <a:off x="3473658" y="2174230"/>
            <a:ext cx="2064637" cy="206463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PA_直接连接符 2"/>
          <p:cNvCxnSpPr/>
          <p:nvPr>
            <p:custDataLst>
              <p:tags r:id="rId2"/>
            </p:custDataLst>
          </p:nvPr>
        </p:nvCxnSpPr>
        <p:spPr>
          <a:xfrm>
            <a:off x="4967984" y="3563849"/>
            <a:ext cx="43994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4967983" y="2682265"/>
            <a:ext cx="6857305" cy="875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defRPr/>
            </a:pPr>
            <a:r>
              <a:rPr lang="zh-CN" altLang="en-US" sz="5690" b="1" dirty="0">
                <a:solidFill>
                  <a:schemeClr val="accent2"/>
                </a:solidFill>
                <a:cs typeface="+mn-ea"/>
                <a:sym typeface="+mn-lt"/>
              </a:rPr>
              <a:t>胜任能力</a:t>
            </a:r>
            <a:endParaRPr kumimoji="0" lang="en-US" altLang="zh-CN" sz="569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11"/>
          <p:cNvSpPr txBox="1"/>
          <p:nvPr>
            <p:custDataLst>
              <p:tags r:id="rId4"/>
            </p:custDataLst>
          </p:nvPr>
        </p:nvSpPr>
        <p:spPr>
          <a:xfrm>
            <a:off x="5525578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文本框 11"/>
          <p:cNvSpPr txBox="1"/>
          <p:nvPr>
            <p:custDataLst>
              <p:tags r:id="rId5"/>
            </p:custDataLst>
          </p:nvPr>
        </p:nvSpPr>
        <p:spPr>
          <a:xfrm>
            <a:off x="7149281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文本框 11"/>
          <p:cNvSpPr txBox="1"/>
          <p:nvPr>
            <p:custDataLst>
              <p:tags r:id="rId6"/>
            </p:custDataLst>
          </p:nvPr>
        </p:nvSpPr>
        <p:spPr>
          <a:xfrm>
            <a:off x="5525578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1"/>
          <p:cNvSpPr txBox="1"/>
          <p:nvPr>
            <p:custDataLst>
              <p:tags r:id="rId7"/>
            </p:custDataLst>
          </p:nvPr>
        </p:nvSpPr>
        <p:spPr>
          <a:xfrm>
            <a:off x="7149281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设计师MC：ID 29795607库_StraightArrowConnector 22"/>
          <p:cNvCxnSpPr>
            <a:stCxn id="10" idx="6"/>
          </p:cNvCxnSpPr>
          <p:nvPr>
            <p:custDataLst>
              <p:tags r:id="rId1"/>
            </p:custDataLst>
          </p:nvPr>
        </p:nvCxnSpPr>
        <p:spPr>
          <a:xfrm>
            <a:off x="6578503" y="3551847"/>
            <a:ext cx="202939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千图设计师MC：ID 29795607库_椭圆 33"/>
          <p:cNvSpPr/>
          <p:nvPr>
            <p:custDataLst>
              <p:tags r:id="rId2"/>
            </p:custDataLst>
          </p:nvPr>
        </p:nvSpPr>
        <p:spPr>
          <a:xfrm>
            <a:off x="1491934" y="2641307"/>
            <a:ext cx="1821081" cy="18210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千图设计师MC：ID 29795607库_Circle: Hollow 34"/>
          <p:cNvSpPr/>
          <p:nvPr>
            <p:custDataLst>
              <p:tags r:id="rId3"/>
            </p:custDataLst>
          </p:nvPr>
        </p:nvSpPr>
        <p:spPr>
          <a:xfrm>
            <a:off x="1320595" y="2469968"/>
            <a:ext cx="2163759" cy="2163757"/>
          </a:xfrm>
          <a:prstGeom prst="donut">
            <a:avLst>
              <a:gd name="adj" fmla="val 2841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千图设计师MC：ID 29795607库_文本框 41"/>
          <p:cNvSpPr txBox="1"/>
          <p:nvPr>
            <p:custDataLst>
              <p:tags r:id="rId4"/>
            </p:custDataLst>
          </p:nvPr>
        </p:nvSpPr>
        <p:spPr bwMode="auto">
          <a:xfrm flipH="1">
            <a:off x="1786921" y="3441047"/>
            <a:ext cx="123110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cxnSp>
        <p:nvCxnSpPr>
          <p:cNvPr id="17" name="千图设计师MC：ID 29795607库_StraightArrowConnector 52"/>
          <p:cNvCxnSpPr>
            <a:stCxn id="12" idx="6"/>
          </p:cNvCxnSpPr>
          <p:nvPr>
            <p:custDataLst>
              <p:tags r:id="rId5"/>
            </p:custDataLst>
          </p:nvPr>
        </p:nvCxnSpPr>
        <p:spPr>
          <a:xfrm>
            <a:off x="3484354" y="3551847"/>
            <a:ext cx="156412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设计师MC：ID 29795607库_组合 1"/>
          <p:cNvGrpSpPr/>
          <p:nvPr>
            <p:custDataLst>
              <p:tags r:id="rId6"/>
            </p:custDataLst>
          </p:nvPr>
        </p:nvGrpSpPr>
        <p:grpSpPr>
          <a:xfrm>
            <a:off x="4904575" y="1725974"/>
            <a:ext cx="2042264" cy="3816989"/>
            <a:chOff x="4904575" y="1725974"/>
            <a:chExt cx="2042264" cy="3816989"/>
          </a:xfrm>
        </p:grpSpPr>
        <p:sp>
          <p:nvSpPr>
            <p:cNvPr id="8" name="Rectangle: Top Corners Snipped 27"/>
            <p:cNvSpPr/>
            <p:nvPr/>
          </p:nvSpPr>
          <p:spPr>
            <a:xfrm>
              <a:off x="5614460" y="2320283"/>
              <a:ext cx="622495" cy="2463127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Oval 29"/>
            <p:cNvSpPr/>
            <p:nvPr/>
          </p:nvSpPr>
          <p:spPr>
            <a:xfrm>
              <a:off x="5166153" y="2792294"/>
              <a:ext cx="1519108" cy="1519105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Circle: Hollow 30"/>
            <p:cNvSpPr/>
            <p:nvPr/>
          </p:nvSpPr>
          <p:spPr>
            <a:xfrm>
              <a:off x="5272913" y="2899053"/>
              <a:ext cx="1305590" cy="1305588"/>
            </a:xfrm>
            <a:prstGeom prst="donut">
              <a:avLst>
                <a:gd name="adj" fmla="val 2841"/>
              </a:avLst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40"/>
            <p:cNvSpPr txBox="1"/>
            <p:nvPr/>
          </p:nvSpPr>
          <p:spPr bwMode="auto">
            <a:xfrm>
              <a:off x="5363053" y="3438963"/>
              <a:ext cx="1125308" cy="225767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6" name="TextBox 47"/>
            <p:cNvSpPr txBox="1"/>
            <p:nvPr/>
          </p:nvSpPr>
          <p:spPr bwMode="auto">
            <a:xfrm flipH="1">
              <a:off x="4904575" y="1725974"/>
              <a:ext cx="2042264" cy="59430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请替换文字内容复制你的内容到此 </a:t>
              </a:r>
            </a:p>
          </p:txBody>
        </p:sp>
        <p:sp>
          <p:nvSpPr>
            <p:cNvPr id="19" name="TextBox 24"/>
            <p:cNvSpPr txBox="1"/>
            <p:nvPr/>
          </p:nvSpPr>
          <p:spPr bwMode="auto">
            <a:xfrm flipH="1">
              <a:off x="4904575" y="4783410"/>
              <a:ext cx="2042264" cy="75955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grpSp>
        <p:nvGrpSpPr>
          <p:cNvPr id="22" name="千图设计师MC：ID 29795607库_组合 21"/>
          <p:cNvGrpSpPr/>
          <p:nvPr>
            <p:custDataLst>
              <p:tags r:id="rId7"/>
            </p:custDataLst>
          </p:nvPr>
        </p:nvGrpSpPr>
        <p:grpSpPr>
          <a:xfrm>
            <a:off x="8489248" y="1725974"/>
            <a:ext cx="2042264" cy="3816989"/>
            <a:chOff x="8489248" y="1725974"/>
            <a:chExt cx="2042264" cy="3816989"/>
          </a:xfrm>
        </p:grpSpPr>
        <p:sp>
          <p:nvSpPr>
            <p:cNvPr id="5" name="Rectangle: Top Corners Snipped 23"/>
            <p:cNvSpPr/>
            <p:nvPr/>
          </p:nvSpPr>
          <p:spPr>
            <a:xfrm>
              <a:off x="9199133" y="2320283"/>
              <a:ext cx="622495" cy="2463127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25"/>
            <p:cNvSpPr/>
            <p:nvPr/>
          </p:nvSpPr>
          <p:spPr>
            <a:xfrm>
              <a:off x="8750826" y="2792294"/>
              <a:ext cx="1519108" cy="1519105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Circle: Hollow 26"/>
            <p:cNvSpPr/>
            <p:nvPr/>
          </p:nvSpPr>
          <p:spPr>
            <a:xfrm>
              <a:off x="8857586" y="2899053"/>
              <a:ext cx="1305590" cy="1305588"/>
            </a:xfrm>
            <a:prstGeom prst="donut">
              <a:avLst>
                <a:gd name="adj" fmla="val 2841"/>
              </a:avLst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42"/>
            <p:cNvSpPr txBox="1"/>
            <p:nvPr/>
          </p:nvSpPr>
          <p:spPr bwMode="auto">
            <a:xfrm>
              <a:off x="8947726" y="3438963"/>
              <a:ext cx="1125308" cy="2257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8" name="TextBox 21"/>
            <p:cNvSpPr txBox="1"/>
            <p:nvPr/>
          </p:nvSpPr>
          <p:spPr bwMode="auto">
            <a:xfrm flipH="1">
              <a:off x="8489248" y="1725974"/>
              <a:ext cx="2042264" cy="59430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请替换文字内容复制你的内容到此 </a:t>
              </a:r>
            </a:p>
          </p:txBody>
        </p:sp>
        <p:sp>
          <p:nvSpPr>
            <p:cNvPr id="20" name="TextBox 28"/>
            <p:cNvSpPr txBox="1"/>
            <p:nvPr/>
          </p:nvSpPr>
          <p:spPr bwMode="auto">
            <a:xfrm flipH="1">
              <a:off x="8489248" y="4783410"/>
              <a:ext cx="2042264" cy="75955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sp>
        <p:nvSpPr>
          <p:cNvPr id="21" name="千图设计师MC：ID 29795607库_文本框 31"/>
          <p:cNvSpPr txBox="1"/>
          <p:nvPr>
            <p:custDataLst>
              <p:tags r:id="rId8"/>
            </p:custDataLst>
          </p:nvPr>
        </p:nvSpPr>
        <p:spPr bwMode="auto">
          <a:xfrm flipH="1">
            <a:off x="1377378" y="4633725"/>
            <a:ext cx="2042264" cy="7595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1050" dirty="0">
                <a:cs typeface="+mn-ea"/>
                <a:sym typeface="+mn-lt"/>
              </a:rPr>
              <a:t>请替换文字内容复制你的内容到此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Speech Bubble: Rectangle with Corners Rounded 1"/>
          <p:cNvSpPr/>
          <p:nvPr>
            <p:custDataLst>
              <p:tags r:id="rId1"/>
            </p:custDataLst>
          </p:nvPr>
        </p:nvSpPr>
        <p:spPr>
          <a:xfrm>
            <a:off x="815414" y="1296147"/>
            <a:ext cx="3072341" cy="2084848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请替换文字内容复制你的内容到此</a:t>
            </a:r>
            <a:br>
              <a:rPr lang="zh-CN" altLang="en-US" sz="1400" dirty="0">
                <a:cs typeface="+mn-ea"/>
                <a:sym typeface="+mn-lt"/>
              </a:rPr>
            </a:b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千图设计师MC：ID 29795607库_Speech Bubble: Rectangle with Corners Rounded 2"/>
          <p:cNvSpPr/>
          <p:nvPr>
            <p:custDataLst>
              <p:tags r:id="rId2"/>
            </p:custDataLst>
          </p:nvPr>
        </p:nvSpPr>
        <p:spPr>
          <a:xfrm>
            <a:off x="4559830" y="1268760"/>
            <a:ext cx="3072341" cy="2084848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请替换文字内容复制你的内容到此</a:t>
            </a:r>
            <a:br>
              <a:rPr lang="zh-CN" altLang="en-US" sz="1400" dirty="0">
                <a:cs typeface="+mn-ea"/>
                <a:sym typeface="+mn-lt"/>
              </a:rPr>
            </a:b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千图设计师MC：ID 29795607库_Speech Bubble: Rectangle with Corners Rounded 3"/>
          <p:cNvSpPr/>
          <p:nvPr>
            <p:custDataLst>
              <p:tags r:id="rId3"/>
            </p:custDataLst>
          </p:nvPr>
        </p:nvSpPr>
        <p:spPr>
          <a:xfrm>
            <a:off x="8304246" y="1268765"/>
            <a:ext cx="3072341" cy="2112009"/>
          </a:xfrm>
          <a:prstGeom prst="wedgeRoundRectCallo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请替换文字内容复制你的内容到此</a:t>
            </a:r>
            <a:br>
              <a:rPr lang="zh-CN" altLang="en-US" sz="1400" dirty="0">
                <a:cs typeface="+mn-ea"/>
                <a:sym typeface="+mn-lt"/>
              </a:rPr>
            </a:b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千图设计师MC：ID 29795607库_椭圆 4"/>
          <p:cNvSpPr/>
          <p:nvPr>
            <p:custDataLst>
              <p:tags r:id="rId4"/>
            </p:custDataLst>
          </p:nvPr>
        </p:nvSpPr>
        <p:spPr>
          <a:xfrm>
            <a:off x="1400155" y="3515979"/>
            <a:ext cx="2487600" cy="2486773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 l="-25049" r="-250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千图设计师MC：ID 29795607库_椭圆 8"/>
          <p:cNvSpPr/>
          <p:nvPr>
            <p:custDataLst>
              <p:tags r:id="rId5"/>
            </p:custDataLst>
          </p:nvPr>
        </p:nvSpPr>
        <p:spPr>
          <a:xfrm>
            <a:off x="5144571" y="3515979"/>
            <a:ext cx="2487600" cy="2486773"/>
          </a:xfrm>
          <a:prstGeom prst="ellipse">
            <a:avLst/>
          </a:prstGeom>
          <a:blipFill dpi="0" rotWithShape="1">
            <a:blip r:embed="rId10" cstate="print"/>
            <a:srcRect/>
            <a:stretch>
              <a:fillRect l="-20114" r="-2011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设计师MC：ID 29795607库_椭圆 9"/>
          <p:cNvSpPr/>
          <p:nvPr>
            <p:custDataLst>
              <p:tags r:id="rId6"/>
            </p:custDataLst>
          </p:nvPr>
        </p:nvSpPr>
        <p:spPr>
          <a:xfrm>
            <a:off x="8888987" y="3515979"/>
            <a:ext cx="2487600" cy="2486773"/>
          </a:xfrm>
          <a:prstGeom prst="ellipse">
            <a:avLst/>
          </a:prstGeom>
          <a:blipFill dpi="0" rotWithShape="1">
            <a:blip r:embed="rId11" cstate="print"/>
            <a:srcRect/>
            <a:stretch>
              <a:fillRect l="-25049" r="-250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设计师MC：ID 29795607库_直接连接符 59"/>
          <p:cNvCxnSpPr/>
          <p:nvPr>
            <p:custDataLst>
              <p:tags r:id="rId1"/>
            </p:custDataLst>
          </p:nvPr>
        </p:nvCxnSpPr>
        <p:spPr>
          <a:xfrm flipH="1">
            <a:off x="9077469" y="3816827"/>
            <a:ext cx="2395394" cy="0"/>
          </a:xfrm>
          <a:prstGeom prst="line">
            <a:avLst/>
          </a:prstGeom>
          <a:noFill/>
          <a:ln w="254000">
            <a:solidFill>
              <a:schemeClr val="tx2"/>
            </a:solidFill>
          </a:ln>
          <a:effectLst/>
        </p:spPr>
      </p:cxnSp>
      <p:cxnSp>
        <p:nvCxnSpPr>
          <p:cNvPr id="5" name="千图设计师MC：ID 29795607库_直接连接符 60"/>
          <p:cNvCxnSpPr/>
          <p:nvPr>
            <p:custDataLst>
              <p:tags r:id="rId2"/>
            </p:custDataLst>
          </p:nvPr>
        </p:nvCxnSpPr>
        <p:spPr>
          <a:xfrm flipH="1">
            <a:off x="9077469" y="3830363"/>
            <a:ext cx="2275115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千图设计师MC：ID 29795607库_组合 54"/>
          <p:cNvGrpSpPr/>
          <p:nvPr>
            <p:custDataLst>
              <p:tags r:id="rId3"/>
            </p:custDataLst>
          </p:nvPr>
        </p:nvGrpSpPr>
        <p:grpSpPr>
          <a:xfrm>
            <a:off x="6095999" y="1890619"/>
            <a:ext cx="3876527" cy="1939744"/>
            <a:chOff x="3137569" y="1983561"/>
            <a:chExt cx="3876527" cy="1939744"/>
          </a:xfrm>
        </p:grpSpPr>
        <p:sp>
          <p:nvSpPr>
            <p:cNvPr id="31" name="Oval 55"/>
            <p:cNvSpPr/>
            <p:nvPr/>
          </p:nvSpPr>
          <p:spPr bwMode="auto">
            <a:xfrm>
              <a:off x="5087888" y="1983561"/>
              <a:ext cx="1926208" cy="1926208"/>
            </a:xfrm>
            <a:prstGeom prst="ellipse">
              <a:avLst/>
            </a:prstGeom>
            <a:noFill/>
            <a:ln w="254000">
              <a:solidFill>
                <a:schemeClr val="tx2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56"/>
            <p:cNvSpPr/>
            <p:nvPr/>
          </p:nvSpPr>
          <p:spPr bwMode="auto">
            <a:xfrm>
              <a:off x="5087888" y="1997097"/>
              <a:ext cx="1926208" cy="192620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Straight Connector 57"/>
            <p:cNvCxnSpPr>
              <a:stCxn id="31" idx="4"/>
            </p:cNvCxnSpPr>
            <p:nvPr/>
          </p:nvCxnSpPr>
          <p:spPr>
            <a:xfrm flipH="1">
              <a:off x="3137569" y="3909769"/>
              <a:ext cx="2913423" cy="0"/>
            </a:xfrm>
            <a:prstGeom prst="line">
              <a:avLst/>
            </a:prstGeom>
            <a:noFill/>
            <a:ln w="254000">
              <a:solidFill>
                <a:schemeClr val="tx2"/>
              </a:solidFill>
            </a:ln>
            <a:effectLst/>
          </p:spPr>
        </p:cxnSp>
        <p:cxnSp>
          <p:nvCxnSpPr>
            <p:cNvPr id="34" name="Straight Connector 58"/>
            <p:cNvCxnSpPr/>
            <p:nvPr/>
          </p:nvCxnSpPr>
          <p:spPr>
            <a:xfrm flipH="1">
              <a:off x="3467708" y="3923305"/>
              <a:ext cx="2583285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千图设计师MC：ID 29795607库_组合 53"/>
          <p:cNvGrpSpPr/>
          <p:nvPr>
            <p:custDataLst>
              <p:tags r:id="rId4"/>
            </p:custDataLst>
          </p:nvPr>
        </p:nvGrpSpPr>
        <p:grpSpPr>
          <a:xfrm>
            <a:off x="3137569" y="1891197"/>
            <a:ext cx="3876527" cy="1939744"/>
            <a:chOff x="3137569" y="1983561"/>
            <a:chExt cx="3876527" cy="1939744"/>
          </a:xfrm>
        </p:grpSpPr>
        <p:sp>
          <p:nvSpPr>
            <p:cNvPr id="27" name="Oval 47"/>
            <p:cNvSpPr/>
            <p:nvPr/>
          </p:nvSpPr>
          <p:spPr bwMode="auto">
            <a:xfrm>
              <a:off x="5087888" y="1983561"/>
              <a:ext cx="1926208" cy="1926208"/>
            </a:xfrm>
            <a:prstGeom prst="ellipse">
              <a:avLst/>
            </a:prstGeom>
            <a:noFill/>
            <a:ln w="254000">
              <a:solidFill>
                <a:schemeClr val="tx2"/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48"/>
            <p:cNvSpPr/>
            <p:nvPr/>
          </p:nvSpPr>
          <p:spPr bwMode="auto">
            <a:xfrm>
              <a:off x="5087888" y="1997097"/>
              <a:ext cx="1926208" cy="192620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9" name="Straight Connector 49"/>
            <p:cNvCxnSpPr>
              <a:stCxn id="27" idx="4"/>
              <a:endCxn id="8" idx="4"/>
            </p:cNvCxnSpPr>
            <p:nvPr/>
          </p:nvCxnSpPr>
          <p:spPr>
            <a:xfrm flipH="1">
              <a:off x="3137569" y="3909769"/>
              <a:ext cx="2913423" cy="0"/>
            </a:xfrm>
            <a:prstGeom prst="line">
              <a:avLst/>
            </a:prstGeom>
            <a:noFill/>
            <a:ln w="254000">
              <a:solidFill>
                <a:schemeClr val="tx2"/>
              </a:solidFill>
            </a:ln>
            <a:effectLst/>
          </p:spPr>
        </p:cxnSp>
        <p:cxnSp>
          <p:nvCxnSpPr>
            <p:cNvPr id="30" name="Straight Connector 50"/>
            <p:cNvCxnSpPr/>
            <p:nvPr/>
          </p:nvCxnSpPr>
          <p:spPr>
            <a:xfrm flipH="1">
              <a:off x="3467708" y="3923305"/>
              <a:ext cx="2583285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千图设计师MC：ID 29795607库_椭圆 39"/>
          <p:cNvSpPr/>
          <p:nvPr>
            <p:custDataLst>
              <p:tags r:id="rId5"/>
            </p:custDataLst>
          </p:nvPr>
        </p:nvSpPr>
        <p:spPr bwMode="auto">
          <a:xfrm>
            <a:off x="2174465" y="1891197"/>
            <a:ext cx="1926208" cy="1926208"/>
          </a:xfrm>
          <a:prstGeom prst="ellipse">
            <a:avLst/>
          </a:prstGeom>
          <a:noFill/>
          <a:ln w="254000">
            <a:solidFill>
              <a:schemeClr val="tx2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设计师MC：ID 29795607库_椭圆 43"/>
          <p:cNvSpPr/>
          <p:nvPr>
            <p:custDataLst>
              <p:tags r:id="rId6"/>
            </p:custDataLst>
          </p:nvPr>
        </p:nvSpPr>
        <p:spPr bwMode="auto">
          <a:xfrm>
            <a:off x="2174465" y="1904733"/>
            <a:ext cx="1926208" cy="192620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0" name="千图设计师MC：ID 29795607库_直接连接符 42"/>
          <p:cNvCxnSpPr>
            <a:stCxn id="8" idx="4"/>
          </p:cNvCxnSpPr>
          <p:nvPr>
            <p:custDataLst>
              <p:tags r:id="rId7"/>
            </p:custDataLst>
          </p:nvPr>
        </p:nvCxnSpPr>
        <p:spPr>
          <a:xfrm flipH="1">
            <a:off x="719138" y="3817405"/>
            <a:ext cx="2418431" cy="0"/>
          </a:xfrm>
          <a:prstGeom prst="line">
            <a:avLst/>
          </a:prstGeom>
          <a:noFill/>
          <a:ln w="254000">
            <a:solidFill>
              <a:schemeClr val="tx2"/>
            </a:solidFill>
          </a:ln>
          <a:effectLst/>
        </p:spPr>
      </p:cxnSp>
      <p:cxnSp>
        <p:nvCxnSpPr>
          <p:cNvPr id="11" name="千图设计师MC：ID 29795607库_直接连接符 45"/>
          <p:cNvCxnSpPr/>
          <p:nvPr>
            <p:custDataLst>
              <p:tags r:id="rId8"/>
            </p:custDataLst>
          </p:nvPr>
        </p:nvCxnSpPr>
        <p:spPr>
          <a:xfrm flipH="1">
            <a:off x="719138" y="3830941"/>
            <a:ext cx="241843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千图设计师MC：ID 29795607库_泪滴形 7"/>
          <p:cNvSpPr/>
          <p:nvPr>
            <p:custDataLst>
              <p:tags r:id="rId9"/>
            </p:custDataLst>
          </p:nvPr>
        </p:nvSpPr>
        <p:spPr>
          <a:xfrm rot="8100000">
            <a:off x="5683499" y="2876789"/>
            <a:ext cx="734987" cy="734987"/>
          </a:xfrm>
          <a:prstGeom prst="teardrop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千图设计师MC：ID 29795607库_泪滴形 10"/>
          <p:cNvSpPr/>
          <p:nvPr>
            <p:custDataLst>
              <p:tags r:id="rId10"/>
            </p:custDataLst>
          </p:nvPr>
        </p:nvSpPr>
        <p:spPr>
          <a:xfrm rot="8100000">
            <a:off x="2734884" y="2876789"/>
            <a:ext cx="734987" cy="734987"/>
          </a:xfrm>
          <a:prstGeom prst="teardrop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千图设计师MC：ID 29795607库_泪滴形 13"/>
          <p:cNvSpPr/>
          <p:nvPr>
            <p:custDataLst>
              <p:tags r:id="rId11"/>
            </p:custDataLst>
          </p:nvPr>
        </p:nvSpPr>
        <p:spPr>
          <a:xfrm rot="8100000">
            <a:off x="8664968" y="2876789"/>
            <a:ext cx="734987" cy="734987"/>
          </a:xfrm>
          <a:prstGeom prst="teardrop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千图设计师MC：ID 29795607库_Freeform: Shape 66"/>
          <p:cNvSpPr/>
          <p:nvPr>
            <p:custDataLst>
              <p:tags r:id="rId12"/>
            </p:custDataLst>
          </p:nvPr>
        </p:nvSpPr>
        <p:spPr bwMode="auto">
          <a:xfrm>
            <a:off x="5844004" y="2985674"/>
            <a:ext cx="464050" cy="46405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千图设计师MC：ID 29795607库_Freeform: Shape 67"/>
          <p:cNvSpPr/>
          <p:nvPr>
            <p:custDataLst>
              <p:tags r:id="rId13"/>
            </p:custDataLst>
          </p:nvPr>
        </p:nvSpPr>
        <p:spPr bwMode="auto">
          <a:xfrm>
            <a:off x="2887845" y="3023521"/>
            <a:ext cx="456178" cy="456178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千图设计师MC：ID 29795607库_Freeform: Shape 68"/>
          <p:cNvSpPr/>
          <p:nvPr>
            <p:custDataLst>
              <p:tags r:id="rId14"/>
            </p:custDataLst>
          </p:nvPr>
        </p:nvSpPr>
        <p:spPr bwMode="auto">
          <a:xfrm>
            <a:off x="8802434" y="2994976"/>
            <a:ext cx="464050" cy="46405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千图设计师MC：ID 29795607库_组合 1"/>
          <p:cNvGrpSpPr/>
          <p:nvPr>
            <p:custDataLst>
              <p:tags r:id="rId15"/>
            </p:custDataLst>
          </p:nvPr>
        </p:nvGrpSpPr>
        <p:grpSpPr>
          <a:xfrm>
            <a:off x="2117598" y="4079012"/>
            <a:ext cx="2060959" cy="888370"/>
            <a:chOff x="2117598" y="4392679"/>
            <a:chExt cx="2060959" cy="888370"/>
          </a:xfrm>
        </p:grpSpPr>
        <p:sp>
          <p:nvSpPr>
            <p:cNvPr id="25" name="TextBox 69"/>
            <p:cNvSpPr txBox="1"/>
            <p:nvPr/>
          </p:nvSpPr>
          <p:spPr bwMode="auto">
            <a:xfrm>
              <a:off x="2364701" y="4392679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6" name="Rectangle 73"/>
            <p:cNvSpPr/>
            <p:nvPr/>
          </p:nvSpPr>
          <p:spPr>
            <a:xfrm>
              <a:off x="2117598" y="4773218"/>
              <a:ext cx="2060959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9" name="千图设计师MC：ID 29795607库_组合 2"/>
          <p:cNvGrpSpPr/>
          <p:nvPr>
            <p:custDataLst>
              <p:tags r:id="rId16"/>
            </p:custDataLst>
          </p:nvPr>
        </p:nvGrpSpPr>
        <p:grpSpPr>
          <a:xfrm>
            <a:off x="4979145" y="4079012"/>
            <a:ext cx="2060959" cy="888370"/>
            <a:chOff x="4979145" y="4392679"/>
            <a:chExt cx="2060959" cy="888370"/>
          </a:xfrm>
        </p:grpSpPr>
        <p:sp>
          <p:nvSpPr>
            <p:cNvPr id="23" name="TextBox 74"/>
            <p:cNvSpPr txBox="1"/>
            <p:nvPr/>
          </p:nvSpPr>
          <p:spPr bwMode="auto">
            <a:xfrm>
              <a:off x="5226248" y="4392679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4" name="Rectangle 78"/>
            <p:cNvSpPr/>
            <p:nvPr/>
          </p:nvSpPr>
          <p:spPr>
            <a:xfrm>
              <a:off x="4979145" y="4773218"/>
              <a:ext cx="2060959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20" name="千图设计师MC：ID 29795607库_组合 3"/>
          <p:cNvGrpSpPr/>
          <p:nvPr>
            <p:custDataLst>
              <p:tags r:id="rId17"/>
            </p:custDataLst>
          </p:nvPr>
        </p:nvGrpSpPr>
        <p:grpSpPr>
          <a:xfrm>
            <a:off x="7976921" y="4079012"/>
            <a:ext cx="2060959" cy="888370"/>
            <a:chOff x="7976921" y="4392679"/>
            <a:chExt cx="2060959" cy="888370"/>
          </a:xfrm>
        </p:grpSpPr>
        <p:sp>
          <p:nvSpPr>
            <p:cNvPr id="21" name="TextBox 79"/>
            <p:cNvSpPr txBox="1"/>
            <p:nvPr/>
          </p:nvSpPr>
          <p:spPr bwMode="auto">
            <a:xfrm>
              <a:off x="8224024" y="4392679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2" name="Rectangle 83"/>
            <p:cNvSpPr/>
            <p:nvPr/>
          </p:nvSpPr>
          <p:spPr>
            <a:xfrm>
              <a:off x="7976921" y="4773218"/>
              <a:ext cx="2060959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矩形 7"/>
          <p:cNvSpPr/>
          <p:nvPr>
            <p:custDataLst>
              <p:tags r:id="rId1"/>
            </p:custDataLst>
          </p:nvPr>
        </p:nvSpPr>
        <p:spPr>
          <a:xfrm>
            <a:off x="3315475" y="1549772"/>
            <a:ext cx="5621867" cy="85209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4400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请替换文字内容复制你的内容到此 </a:t>
            </a:r>
          </a:p>
        </p:txBody>
      </p:sp>
      <p:grpSp>
        <p:nvGrpSpPr>
          <p:cNvPr id="5" name="千图设计师MC：ID 29795607库_组合 8"/>
          <p:cNvGrpSpPr/>
          <p:nvPr>
            <p:custDataLst>
              <p:tags r:id="rId2"/>
            </p:custDataLst>
          </p:nvPr>
        </p:nvGrpSpPr>
        <p:grpSpPr>
          <a:xfrm>
            <a:off x="2755895" y="2570246"/>
            <a:ext cx="6762044" cy="793750"/>
            <a:chOff x="1949380" y="3105010"/>
            <a:chExt cx="5260312" cy="793750"/>
          </a:xfrm>
          <a:solidFill>
            <a:schemeClr val="bg1">
              <a:lumMod val="65000"/>
            </a:schemeClr>
          </a:solidFill>
        </p:grpSpPr>
        <p:cxnSp>
          <p:nvCxnSpPr>
            <p:cNvPr id="19" name="Straight Connector 9"/>
            <p:cNvCxnSpPr/>
            <p:nvPr/>
          </p:nvCxnSpPr>
          <p:spPr>
            <a:xfrm flipH="1">
              <a:off x="1949380" y="3657600"/>
              <a:ext cx="52603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0"/>
            <p:cNvCxnSpPr/>
            <p:nvPr/>
          </p:nvCxnSpPr>
          <p:spPr>
            <a:xfrm>
              <a:off x="1949380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1"/>
            <p:cNvCxnSpPr/>
            <p:nvPr/>
          </p:nvCxnSpPr>
          <p:spPr>
            <a:xfrm>
              <a:off x="7209692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"/>
            <p:cNvCxnSpPr/>
            <p:nvPr/>
          </p:nvCxnSpPr>
          <p:spPr>
            <a:xfrm>
              <a:off x="4579538" y="3105010"/>
              <a:ext cx="0" cy="79375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1126662" y="3457015"/>
            <a:ext cx="3237447" cy="2401603"/>
            <a:chOff x="1126662" y="3457015"/>
            <a:chExt cx="3237447" cy="2401603"/>
          </a:xfrm>
        </p:grpSpPr>
        <p:sp>
          <p:nvSpPr>
            <p:cNvPr id="6" name="千图设计师MC：ID 29795607库_矩形 25"/>
            <p:cNvSpPr/>
            <p:nvPr>
              <p:custDataLst>
                <p:tags r:id="rId15"/>
              </p:custDataLst>
            </p:nvPr>
          </p:nvSpPr>
          <p:spPr>
            <a:xfrm>
              <a:off x="1126662" y="3901458"/>
              <a:ext cx="3237447" cy="195716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0" anchor="t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菜单下（文本选项）中调整</a:t>
              </a:r>
            </a:p>
          </p:txBody>
        </p:sp>
        <p:sp>
          <p:nvSpPr>
            <p:cNvPr id="7" name="千图设计师MC：ID 29795607库_矩形 26"/>
            <p:cNvSpPr/>
            <p:nvPr>
              <p:custDataLst>
                <p:tags r:id="rId16"/>
              </p:custDataLst>
            </p:nvPr>
          </p:nvSpPr>
          <p:spPr>
            <a:xfrm>
              <a:off x="1126664" y="3457015"/>
              <a:ext cx="3237445" cy="411508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千图设计师MC：ID 29795607库_文本框 28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2114544" y="3515659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0" name="千图设计师MC：ID 29795607库_Freeform: Shape 32"/>
            <p:cNvSpPr/>
            <p:nvPr>
              <p:custDataLst>
                <p:tags r:id="rId18"/>
              </p:custDataLst>
            </p:nvPr>
          </p:nvSpPr>
          <p:spPr bwMode="auto">
            <a:xfrm>
              <a:off x="2495949" y="3970246"/>
              <a:ext cx="498867" cy="49886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千图设计师MC：ID 29795607库_文本框 44"/>
          <p:cNvSpPr txBox="1"/>
          <p:nvPr>
            <p:custDataLst>
              <p:tags r:id="rId4"/>
            </p:custDataLst>
          </p:nvPr>
        </p:nvSpPr>
        <p:spPr bwMode="auto">
          <a:xfrm>
            <a:off x="3315467" y="1549773"/>
            <a:ext cx="5621875" cy="3574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grpSp>
        <p:nvGrpSpPr>
          <p:cNvPr id="23" name="千图设计师MC：ID 29795607库_组合 22"/>
          <p:cNvGrpSpPr/>
          <p:nvPr>
            <p:custDataLst>
              <p:tags r:id="rId5"/>
            </p:custDataLst>
          </p:nvPr>
        </p:nvGrpSpPr>
        <p:grpSpPr>
          <a:xfrm>
            <a:off x="4518194" y="3457015"/>
            <a:ext cx="3237447" cy="2401603"/>
            <a:chOff x="4518194" y="3457015"/>
            <a:chExt cx="3237447" cy="2401603"/>
          </a:xfrm>
        </p:grpSpPr>
        <p:sp>
          <p:nvSpPr>
            <p:cNvPr id="11" name="千图设计师MC：ID 29795607库_Freeform: Shape 33"/>
            <p:cNvSpPr/>
            <p:nvPr>
              <p:custDataLst>
                <p:tags r:id="rId11"/>
              </p:custDataLst>
            </p:nvPr>
          </p:nvSpPr>
          <p:spPr bwMode="auto">
            <a:xfrm>
              <a:off x="5876972" y="3970246"/>
              <a:ext cx="498867" cy="49886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千图设计师MC：ID 29795607库_矩形 35"/>
            <p:cNvSpPr/>
            <p:nvPr>
              <p:custDataLst>
                <p:tags r:id="rId12"/>
              </p:custDataLst>
            </p:nvPr>
          </p:nvSpPr>
          <p:spPr>
            <a:xfrm>
              <a:off x="4518195" y="3457015"/>
              <a:ext cx="3237445" cy="411508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千图设计师MC：ID 29795607库_文本框 36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5506073" y="3515659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7" name="千图设计师MC：ID 29795607库_矩形 27"/>
            <p:cNvSpPr/>
            <p:nvPr>
              <p:custDataLst>
                <p:tags r:id="rId14"/>
              </p:custDataLst>
            </p:nvPr>
          </p:nvSpPr>
          <p:spPr>
            <a:xfrm>
              <a:off x="4518194" y="3901458"/>
              <a:ext cx="3237447" cy="195716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0" anchor="t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菜单下（文本选项）中调整</a:t>
              </a:r>
            </a:p>
          </p:txBody>
        </p:sp>
      </p:grpSp>
      <p:grpSp>
        <p:nvGrpSpPr>
          <p:cNvPr id="24" name="千图设计师MC：ID 29795607库_组合 23"/>
          <p:cNvGrpSpPr/>
          <p:nvPr>
            <p:custDataLst>
              <p:tags r:id="rId6"/>
            </p:custDataLst>
          </p:nvPr>
        </p:nvGrpSpPr>
        <p:grpSpPr>
          <a:xfrm>
            <a:off x="7909724" y="3457015"/>
            <a:ext cx="3237448" cy="2401603"/>
            <a:chOff x="7909724" y="3457015"/>
            <a:chExt cx="3237448" cy="2401603"/>
          </a:xfrm>
        </p:grpSpPr>
        <p:sp>
          <p:nvSpPr>
            <p:cNvPr id="9" name="千图设计师MC：ID 29795607库_Freeform: Shape 31"/>
            <p:cNvSpPr/>
            <p:nvPr>
              <p:custDataLst>
                <p:tags r:id="rId7"/>
              </p:custDataLst>
            </p:nvPr>
          </p:nvSpPr>
          <p:spPr bwMode="auto">
            <a:xfrm>
              <a:off x="9251249" y="3970246"/>
              <a:ext cx="498867" cy="49886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千图设计师MC：ID 29795607库_矩形 40"/>
            <p:cNvSpPr/>
            <p:nvPr>
              <p:custDataLst>
                <p:tags r:id="rId8"/>
              </p:custDataLst>
            </p:nvPr>
          </p:nvSpPr>
          <p:spPr>
            <a:xfrm>
              <a:off x="7909724" y="3457015"/>
              <a:ext cx="3237445" cy="411508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千图设计师MC：ID 29795607库_文本框 41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8897604" y="3515659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8" name="千图设计师MC：ID 29795607库_矩形 29"/>
            <p:cNvSpPr/>
            <p:nvPr>
              <p:custDataLst>
                <p:tags r:id="rId10"/>
              </p:custDataLst>
            </p:nvPr>
          </p:nvSpPr>
          <p:spPr>
            <a:xfrm>
              <a:off x="7909725" y="3901458"/>
              <a:ext cx="3237447" cy="195716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0" anchor="t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5813229" cy="5232400"/>
          </a:xfrm>
          <a:prstGeom prst="rect">
            <a:avLst/>
          </a:prstGeom>
        </p:spPr>
      </p:pic>
      <p:sp>
        <p:nvSpPr>
          <p:cNvPr id="4" name="PA_任意多边形 2"/>
          <p:cNvSpPr/>
          <p:nvPr>
            <p:custDataLst>
              <p:tags r:id="rId1"/>
            </p:custDataLst>
          </p:nvPr>
        </p:nvSpPr>
        <p:spPr>
          <a:xfrm flipH="1">
            <a:off x="3473658" y="2174230"/>
            <a:ext cx="2064637" cy="206463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PA_直接连接符 2"/>
          <p:cNvCxnSpPr/>
          <p:nvPr>
            <p:custDataLst>
              <p:tags r:id="rId2"/>
            </p:custDataLst>
          </p:nvPr>
        </p:nvCxnSpPr>
        <p:spPr>
          <a:xfrm>
            <a:off x="4967984" y="3563849"/>
            <a:ext cx="43994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4967983" y="2682265"/>
            <a:ext cx="6857305" cy="875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defRPr/>
            </a:pPr>
            <a:r>
              <a:rPr lang="zh-CN" altLang="en-US" sz="5690" b="1" dirty="0">
                <a:solidFill>
                  <a:schemeClr val="accent2"/>
                </a:solidFill>
                <a:cs typeface="+mn-ea"/>
                <a:sym typeface="+mn-lt"/>
              </a:rPr>
              <a:t>目标规划</a:t>
            </a:r>
            <a:endParaRPr kumimoji="0" lang="en-US" altLang="zh-CN" sz="569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11"/>
          <p:cNvSpPr txBox="1"/>
          <p:nvPr>
            <p:custDataLst>
              <p:tags r:id="rId4"/>
            </p:custDataLst>
          </p:nvPr>
        </p:nvSpPr>
        <p:spPr>
          <a:xfrm>
            <a:off x="5525578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文本框 11"/>
          <p:cNvSpPr txBox="1"/>
          <p:nvPr>
            <p:custDataLst>
              <p:tags r:id="rId5"/>
            </p:custDataLst>
          </p:nvPr>
        </p:nvSpPr>
        <p:spPr>
          <a:xfrm>
            <a:off x="7149281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文本框 11"/>
          <p:cNvSpPr txBox="1"/>
          <p:nvPr>
            <p:custDataLst>
              <p:tags r:id="rId6"/>
            </p:custDataLst>
          </p:nvPr>
        </p:nvSpPr>
        <p:spPr>
          <a:xfrm>
            <a:off x="5525578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1"/>
          <p:cNvSpPr txBox="1"/>
          <p:nvPr>
            <p:custDataLst>
              <p:tags r:id="rId7"/>
            </p:custDataLst>
          </p:nvPr>
        </p:nvSpPr>
        <p:spPr>
          <a:xfrm>
            <a:off x="7149281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44848" y="2134926"/>
            <a:ext cx="4370397" cy="3016439"/>
          </a:xfrm>
          <a:prstGeom prst="rect">
            <a:avLst/>
          </a:prstGeom>
          <a:blipFill dpi="0"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" y="1706638"/>
            <a:ext cx="6177005" cy="3140357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5" name="MH_Others_1"/>
          <p:cNvSpPr txBox="1"/>
          <p:nvPr>
            <p:custDataLst>
              <p:tags r:id="rId1"/>
            </p:custDataLst>
          </p:nvPr>
        </p:nvSpPr>
        <p:spPr>
          <a:xfrm>
            <a:off x="2649722" y="2006241"/>
            <a:ext cx="2918308" cy="16824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0935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6" name="MH_Others_2"/>
          <p:cNvSpPr txBox="1"/>
          <p:nvPr>
            <p:custDataLst>
              <p:tags r:id="rId2"/>
            </p:custDataLst>
          </p:nvPr>
        </p:nvSpPr>
        <p:spPr>
          <a:xfrm>
            <a:off x="2544852" y="3768414"/>
            <a:ext cx="3128049" cy="6360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135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7464707" y="2179265"/>
            <a:ext cx="4211356" cy="5130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2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基本资料</a:t>
            </a:r>
            <a:endParaRPr lang="en-US" altLang="zh-CN" sz="22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8" name="MH_Entry_2"/>
          <p:cNvSpPr/>
          <p:nvPr>
            <p:custDataLst>
              <p:tags r:id="rId4"/>
            </p:custDataLst>
          </p:nvPr>
        </p:nvSpPr>
        <p:spPr>
          <a:xfrm>
            <a:off x="7464707" y="3003698"/>
            <a:ext cx="4211356" cy="5130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2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岗位认知</a:t>
            </a:r>
            <a:endParaRPr lang="en-US" altLang="zh-CN" sz="22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9" name="MH_Entry_3"/>
          <p:cNvSpPr/>
          <p:nvPr>
            <p:custDataLst>
              <p:tags r:id="rId5"/>
            </p:custDataLst>
          </p:nvPr>
        </p:nvSpPr>
        <p:spPr>
          <a:xfrm>
            <a:off x="7464707" y="3828129"/>
            <a:ext cx="4211356" cy="5130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2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胜任能力</a:t>
            </a:r>
            <a:endParaRPr lang="en-US" altLang="zh-CN" sz="22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10" name="MH_Entry_4"/>
          <p:cNvSpPr/>
          <p:nvPr>
            <p:custDataLst>
              <p:tags r:id="rId6"/>
            </p:custDataLst>
          </p:nvPr>
        </p:nvSpPr>
        <p:spPr>
          <a:xfrm>
            <a:off x="7464707" y="4652557"/>
            <a:ext cx="4211356" cy="5130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2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目标规划</a:t>
            </a:r>
            <a:endParaRPr lang="en-US" altLang="zh-CN" sz="22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Title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544851" y="5477228"/>
            <a:ext cx="96468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709663" y="1766592"/>
            <a:ext cx="6912912" cy="3020389"/>
            <a:chOff x="709663" y="1766592"/>
            <a:chExt cx="6912912" cy="3020389"/>
          </a:xfrm>
        </p:grpSpPr>
        <p:grpSp>
          <p:nvGrpSpPr>
            <p:cNvPr id="4" name="PA_库_组合 1"/>
            <p:cNvGrpSpPr/>
            <p:nvPr>
              <p:custDataLst>
                <p:tags r:id="rId5"/>
              </p:custDataLst>
            </p:nvPr>
          </p:nvGrpSpPr>
          <p:grpSpPr>
            <a:xfrm>
              <a:off x="5473175" y="2708920"/>
              <a:ext cx="2149400" cy="362037"/>
              <a:chOff x="0" y="0"/>
              <a:chExt cx="4298799" cy="724072"/>
            </a:xfrm>
          </p:grpSpPr>
          <p:sp>
            <p:nvSpPr>
              <p:cNvPr id="69" name="Freeform: Shape 2"/>
              <p:cNvSpPr/>
              <p:nvPr/>
            </p:nvSpPr>
            <p:spPr>
              <a:xfrm>
                <a:off x="0" y="0"/>
                <a:ext cx="4298595" cy="724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19" y="0"/>
                    </a:lnTo>
                    <a:cubicBezTo>
                      <a:pt x="819" y="0"/>
                      <a:pt x="0" y="4860"/>
                      <a:pt x="0" y="10800"/>
                    </a:cubicBezTo>
                    <a:lnTo>
                      <a:pt x="0" y="10800"/>
                    </a:lnTo>
                    <a:cubicBezTo>
                      <a:pt x="0" y="16740"/>
                      <a:pt x="819" y="21600"/>
                      <a:pt x="1819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Oval 3"/>
              <p:cNvSpPr/>
              <p:nvPr/>
            </p:nvSpPr>
            <p:spPr>
              <a:xfrm>
                <a:off x="3838473" y="190194"/>
                <a:ext cx="372522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Oval 4"/>
              <p:cNvSpPr/>
              <p:nvPr/>
            </p:nvSpPr>
            <p:spPr>
              <a:xfrm>
                <a:off x="3233309" y="190194"/>
                <a:ext cx="372521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Oval 5"/>
              <p:cNvSpPr/>
              <p:nvPr/>
            </p:nvSpPr>
            <p:spPr>
              <a:xfrm>
                <a:off x="2610853" y="190194"/>
                <a:ext cx="372522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Oval 6"/>
              <p:cNvSpPr/>
              <p:nvPr/>
            </p:nvSpPr>
            <p:spPr>
              <a:xfrm>
                <a:off x="2005689" y="190194"/>
                <a:ext cx="372521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Oval 7"/>
              <p:cNvSpPr/>
              <p:nvPr/>
            </p:nvSpPr>
            <p:spPr>
              <a:xfrm>
                <a:off x="1400524" y="190194"/>
                <a:ext cx="372521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Oval 8"/>
              <p:cNvSpPr/>
              <p:nvPr/>
            </p:nvSpPr>
            <p:spPr>
              <a:xfrm>
                <a:off x="778069" y="190194"/>
                <a:ext cx="372521" cy="3725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9"/>
              <p:cNvSpPr/>
              <p:nvPr/>
            </p:nvSpPr>
            <p:spPr>
              <a:xfrm>
                <a:off x="293937" y="328518"/>
                <a:ext cx="4004862" cy="98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6" y="0"/>
                    </a:lnTo>
                    <a:cubicBezTo>
                      <a:pt x="120" y="0"/>
                      <a:pt x="0" y="4865"/>
                      <a:pt x="0" y="10800"/>
                    </a:cubicBezTo>
                    <a:lnTo>
                      <a:pt x="0" y="10800"/>
                    </a:lnTo>
                    <a:cubicBezTo>
                      <a:pt x="0" y="16735"/>
                      <a:pt x="120" y="21600"/>
                      <a:pt x="266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Oval 10"/>
              <p:cNvSpPr/>
              <p:nvPr/>
            </p:nvSpPr>
            <p:spPr>
              <a:xfrm>
                <a:off x="224775" y="155613"/>
                <a:ext cx="372530" cy="37252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PA_库_组合 11"/>
            <p:cNvGrpSpPr/>
            <p:nvPr>
              <p:custDataLst>
                <p:tags r:id="rId6"/>
              </p:custDataLst>
            </p:nvPr>
          </p:nvGrpSpPr>
          <p:grpSpPr>
            <a:xfrm>
              <a:off x="1850831" y="4213187"/>
              <a:ext cx="2499809" cy="362037"/>
              <a:chOff x="0" y="0"/>
              <a:chExt cx="4999618" cy="724072"/>
            </a:xfrm>
          </p:grpSpPr>
          <p:sp>
            <p:nvSpPr>
              <p:cNvPr id="58" name="Oval 12"/>
              <p:cNvSpPr/>
              <p:nvPr/>
            </p:nvSpPr>
            <p:spPr>
              <a:xfrm>
                <a:off x="4443638" y="172904"/>
                <a:ext cx="372510" cy="37252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3"/>
              <p:cNvSpPr/>
              <p:nvPr/>
            </p:nvSpPr>
            <p:spPr>
              <a:xfrm>
                <a:off x="0" y="0"/>
                <a:ext cx="4999618" cy="724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6" y="0"/>
                    </a:moveTo>
                    <a:lnTo>
                      <a:pt x="1564" y="0"/>
                    </a:lnTo>
                    <a:cubicBezTo>
                      <a:pt x="704" y="0"/>
                      <a:pt x="0" y="4860"/>
                      <a:pt x="0" y="10800"/>
                    </a:cubicBezTo>
                    <a:lnTo>
                      <a:pt x="0" y="10800"/>
                    </a:lnTo>
                    <a:cubicBezTo>
                      <a:pt x="0" y="16740"/>
                      <a:pt x="704" y="21600"/>
                      <a:pt x="1564" y="21600"/>
                    </a:cubicBezTo>
                    <a:lnTo>
                      <a:pt x="20036" y="21600"/>
                    </a:lnTo>
                    <a:cubicBezTo>
                      <a:pt x="20896" y="21600"/>
                      <a:pt x="21600" y="16740"/>
                      <a:pt x="21600" y="10800"/>
                    </a:cubicBezTo>
                    <a:lnTo>
                      <a:pt x="21600" y="10800"/>
                    </a:lnTo>
                    <a:cubicBezTo>
                      <a:pt x="21600" y="4860"/>
                      <a:pt x="20896" y="0"/>
                      <a:pt x="20036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4"/>
              <p:cNvSpPr/>
              <p:nvPr/>
            </p:nvSpPr>
            <p:spPr>
              <a:xfrm>
                <a:off x="4460928" y="172904"/>
                <a:ext cx="372539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5"/>
              <p:cNvSpPr/>
              <p:nvPr/>
            </p:nvSpPr>
            <p:spPr>
              <a:xfrm>
                <a:off x="3838473" y="172904"/>
                <a:ext cx="372522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6"/>
              <p:cNvSpPr/>
              <p:nvPr/>
            </p:nvSpPr>
            <p:spPr>
              <a:xfrm>
                <a:off x="3233309" y="172904"/>
                <a:ext cx="372538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7"/>
              <p:cNvSpPr/>
              <p:nvPr/>
            </p:nvSpPr>
            <p:spPr>
              <a:xfrm>
                <a:off x="2628144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1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8"/>
              <p:cNvSpPr/>
              <p:nvPr/>
            </p:nvSpPr>
            <p:spPr>
              <a:xfrm>
                <a:off x="2005689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9"/>
              <p:cNvSpPr/>
              <p:nvPr/>
            </p:nvSpPr>
            <p:spPr>
              <a:xfrm>
                <a:off x="1400524" y="172904"/>
                <a:ext cx="372538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20"/>
              <p:cNvSpPr/>
              <p:nvPr/>
            </p:nvSpPr>
            <p:spPr>
              <a:xfrm>
                <a:off x="795359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50" y="21600"/>
                      <a:pt x="21600" y="16748"/>
                      <a:pt x="21600" y="10800"/>
                    </a:cubicBezTo>
                    <a:cubicBezTo>
                      <a:pt x="21600" y="4851"/>
                      <a:pt x="16750" y="0"/>
                      <a:pt x="10801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21"/>
              <p:cNvSpPr/>
              <p:nvPr/>
            </p:nvSpPr>
            <p:spPr>
              <a:xfrm>
                <a:off x="172904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22"/>
              <p:cNvSpPr/>
              <p:nvPr/>
            </p:nvSpPr>
            <p:spPr>
              <a:xfrm>
                <a:off x="293937" y="311227"/>
                <a:ext cx="4400143" cy="98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57" y="0"/>
                    </a:moveTo>
                    <a:lnTo>
                      <a:pt x="243" y="0"/>
                    </a:lnTo>
                    <a:cubicBezTo>
                      <a:pt x="109" y="0"/>
                      <a:pt x="0" y="4865"/>
                      <a:pt x="0" y="10800"/>
                    </a:cubicBezTo>
                    <a:lnTo>
                      <a:pt x="0" y="10800"/>
                    </a:lnTo>
                    <a:cubicBezTo>
                      <a:pt x="0" y="16735"/>
                      <a:pt x="109" y="21600"/>
                      <a:pt x="243" y="21600"/>
                    </a:cubicBezTo>
                    <a:lnTo>
                      <a:pt x="21357" y="21600"/>
                    </a:lnTo>
                    <a:cubicBezTo>
                      <a:pt x="21491" y="21600"/>
                      <a:pt x="21600" y="16743"/>
                      <a:pt x="21600" y="10800"/>
                    </a:cubicBezTo>
                    <a:lnTo>
                      <a:pt x="21600" y="10800"/>
                    </a:lnTo>
                    <a:cubicBezTo>
                      <a:pt x="21600" y="4857"/>
                      <a:pt x="21491" y="0"/>
                      <a:pt x="21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PA_库_组合 23"/>
            <p:cNvGrpSpPr/>
            <p:nvPr>
              <p:custDataLst>
                <p:tags r:id="rId7"/>
              </p:custDataLst>
            </p:nvPr>
          </p:nvGrpSpPr>
          <p:grpSpPr>
            <a:xfrm>
              <a:off x="3986197" y="2700275"/>
              <a:ext cx="1873227" cy="1873236"/>
              <a:chOff x="-1" y="0"/>
              <a:chExt cx="3746451" cy="3746467"/>
            </a:xfrm>
          </p:grpSpPr>
          <p:grpSp>
            <p:nvGrpSpPr>
              <p:cNvPr id="48" name="Group 24"/>
              <p:cNvGrpSpPr/>
              <p:nvPr/>
            </p:nvGrpSpPr>
            <p:grpSpPr>
              <a:xfrm>
                <a:off x="-1" y="0"/>
                <a:ext cx="3746451" cy="3746467"/>
                <a:chOff x="0" y="0"/>
                <a:chExt cx="3746450" cy="3746466"/>
              </a:xfrm>
            </p:grpSpPr>
            <p:sp>
              <p:nvSpPr>
                <p:cNvPr id="50" name="Freeform: Shape 26"/>
                <p:cNvSpPr/>
                <p:nvPr/>
              </p:nvSpPr>
              <p:spPr>
                <a:xfrm>
                  <a:off x="0" y="0"/>
                  <a:ext cx="3746450" cy="3746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2" h="21202" extrusionOk="0">
                      <a:moveTo>
                        <a:pt x="598" y="17707"/>
                      </a:moveTo>
                      <a:lnTo>
                        <a:pt x="17707" y="598"/>
                      </a:lnTo>
                      <a:cubicBezTo>
                        <a:pt x="18504" y="-199"/>
                        <a:pt x="19808" y="-199"/>
                        <a:pt x="20604" y="598"/>
                      </a:cubicBezTo>
                      <a:lnTo>
                        <a:pt x="20604" y="598"/>
                      </a:lnTo>
                      <a:cubicBezTo>
                        <a:pt x="21401" y="1394"/>
                        <a:pt x="21401" y="2698"/>
                        <a:pt x="20604" y="3495"/>
                      </a:cubicBezTo>
                      <a:lnTo>
                        <a:pt x="3495" y="20604"/>
                      </a:lnTo>
                      <a:cubicBezTo>
                        <a:pt x="2699" y="21401"/>
                        <a:pt x="1395" y="21401"/>
                        <a:pt x="598" y="20604"/>
                      </a:cubicBezTo>
                      <a:lnTo>
                        <a:pt x="598" y="20604"/>
                      </a:lnTo>
                      <a:cubicBezTo>
                        <a:pt x="-199" y="19807"/>
                        <a:pt x="-199" y="18504"/>
                        <a:pt x="598" y="17707"/>
                      </a:cubicBez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Oval 27"/>
                <p:cNvSpPr/>
                <p:nvPr/>
              </p:nvSpPr>
              <p:spPr>
                <a:xfrm>
                  <a:off x="605164" y="2766467"/>
                  <a:ext cx="372523" cy="37252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Oval 28"/>
                <p:cNvSpPr/>
                <p:nvPr/>
              </p:nvSpPr>
              <p:spPr>
                <a:xfrm>
                  <a:off x="1037425" y="2334207"/>
                  <a:ext cx="372555" cy="37252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29"/>
                <p:cNvSpPr/>
                <p:nvPr/>
              </p:nvSpPr>
              <p:spPr>
                <a:xfrm>
                  <a:off x="1469685" y="1901946"/>
                  <a:ext cx="372523" cy="37252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Oval 30"/>
                <p:cNvSpPr/>
                <p:nvPr/>
              </p:nvSpPr>
              <p:spPr>
                <a:xfrm>
                  <a:off x="1901946" y="1469685"/>
                  <a:ext cx="372522" cy="37252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Oval 31"/>
                <p:cNvSpPr/>
                <p:nvPr/>
              </p:nvSpPr>
              <p:spPr>
                <a:xfrm>
                  <a:off x="2334207" y="1037425"/>
                  <a:ext cx="372522" cy="37252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Oval 32"/>
                <p:cNvSpPr/>
                <p:nvPr/>
              </p:nvSpPr>
              <p:spPr>
                <a:xfrm>
                  <a:off x="2766467" y="605164"/>
                  <a:ext cx="372522" cy="372535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33"/>
                <p:cNvSpPr/>
                <p:nvPr/>
              </p:nvSpPr>
              <p:spPr>
                <a:xfrm>
                  <a:off x="311227" y="293937"/>
                  <a:ext cx="3140192" cy="3140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4" h="21534" extrusionOk="0">
                      <a:moveTo>
                        <a:pt x="99" y="20956"/>
                      </a:moveTo>
                      <a:lnTo>
                        <a:pt x="20956" y="99"/>
                      </a:lnTo>
                      <a:cubicBezTo>
                        <a:pt x="21088" y="-33"/>
                        <a:pt x="21304" y="-33"/>
                        <a:pt x="21435" y="99"/>
                      </a:cubicBezTo>
                      <a:lnTo>
                        <a:pt x="21435" y="99"/>
                      </a:lnTo>
                      <a:cubicBezTo>
                        <a:pt x="21567" y="231"/>
                        <a:pt x="21567" y="446"/>
                        <a:pt x="21435" y="578"/>
                      </a:cubicBezTo>
                      <a:lnTo>
                        <a:pt x="578" y="21435"/>
                      </a:lnTo>
                      <a:cubicBezTo>
                        <a:pt x="446" y="21567"/>
                        <a:pt x="231" y="21567"/>
                        <a:pt x="99" y="21435"/>
                      </a:cubicBezTo>
                      <a:lnTo>
                        <a:pt x="99" y="21435"/>
                      </a:lnTo>
                      <a:cubicBezTo>
                        <a:pt x="-33" y="21303"/>
                        <a:pt x="-33" y="21088"/>
                        <a:pt x="99" y="209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Oval 25"/>
              <p:cNvSpPr/>
              <p:nvPr/>
            </p:nvSpPr>
            <p:spPr>
              <a:xfrm>
                <a:off x="3146856" y="207485"/>
                <a:ext cx="372522" cy="37253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PA_库_组合 34"/>
            <p:cNvGrpSpPr/>
            <p:nvPr>
              <p:custDataLst>
                <p:tags r:id="rId8"/>
              </p:custDataLst>
            </p:nvPr>
          </p:nvGrpSpPr>
          <p:grpSpPr>
            <a:xfrm>
              <a:off x="2577029" y="3270859"/>
              <a:ext cx="940945" cy="943647"/>
              <a:chOff x="0" y="0"/>
              <a:chExt cx="1881887" cy="1887290"/>
            </a:xfrm>
          </p:grpSpPr>
          <p:sp>
            <p:nvSpPr>
              <p:cNvPr id="46" name="Freeform: Shape 35"/>
              <p:cNvSpPr/>
              <p:nvPr/>
            </p:nvSpPr>
            <p:spPr>
              <a:xfrm>
                <a:off x="0" y="0"/>
                <a:ext cx="1881887" cy="1887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36"/>
              <p:cNvSpPr/>
              <p:nvPr/>
            </p:nvSpPr>
            <p:spPr>
              <a:xfrm>
                <a:off x="778069" y="0"/>
                <a:ext cx="347177" cy="1887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PA_库_组合 37"/>
            <p:cNvGrpSpPr/>
            <p:nvPr>
              <p:custDataLst>
                <p:tags r:id="rId9"/>
              </p:custDataLst>
            </p:nvPr>
          </p:nvGrpSpPr>
          <p:grpSpPr>
            <a:xfrm>
              <a:off x="6104274" y="1766592"/>
              <a:ext cx="940929" cy="943647"/>
              <a:chOff x="0" y="0"/>
              <a:chExt cx="1881854" cy="1887290"/>
            </a:xfrm>
          </p:grpSpPr>
          <p:sp>
            <p:nvSpPr>
              <p:cNvPr id="44" name="Freeform: Shape 38"/>
              <p:cNvSpPr/>
              <p:nvPr/>
            </p:nvSpPr>
            <p:spPr>
              <a:xfrm>
                <a:off x="0" y="0"/>
                <a:ext cx="1881854" cy="1887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39"/>
              <p:cNvSpPr/>
              <p:nvPr/>
            </p:nvSpPr>
            <p:spPr>
              <a:xfrm>
                <a:off x="778069" y="0"/>
                <a:ext cx="347159" cy="1887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PA_库_组合 40"/>
            <p:cNvGrpSpPr/>
            <p:nvPr>
              <p:custDataLst>
                <p:tags r:id="rId10"/>
              </p:custDataLst>
            </p:nvPr>
          </p:nvGrpSpPr>
          <p:grpSpPr>
            <a:xfrm>
              <a:off x="709663" y="4213187"/>
              <a:ext cx="855759" cy="362037"/>
              <a:chOff x="0" y="0"/>
              <a:chExt cx="1711515" cy="724072"/>
            </a:xfrm>
          </p:grpSpPr>
          <p:sp>
            <p:nvSpPr>
              <p:cNvPr id="39" name="Freeform: Shape 41"/>
              <p:cNvSpPr/>
              <p:nvPr/>
            </p:nvSpPr>
            <p:spPr>
              <a:xfrm>
                <a:off x="0" y="0"/>
                <a:ext cx="1711515" cy="724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3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7031" y="21600"/>
                    </a:lnTo>
                    <a:cubicBezTo>
                      <a:pt x="19544" y="21600"/>
                      <a:pt x="21600" y="16740"/>
                      <a:pt x="21600" y="10800"/>
                    </a:cubicBezTo>
                    <a:lnTo>
                      <a:pt x="21600" y="10800"/>
                    </a:lnTo>
                    <a:cubicBezTo>
                      <a:pt x="21600" y="4860"/>
                      <a:pt x="19544" y="0"/>
                      <a:pt x="17031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42"/>
              <p:cNvSpPr/>
              <p:nvPr/>
            </p:nvSpPr>
            <p:spPr>
              <a:xfrm>
                <a:off x="1158458" y="172904"/>
                <a:ext cx="372521" cy="37252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Oval 43"/>
              <p:cNvSpPr/>
              <p:nvPr/>
            </p:nvSpPr>
            <p:spPr>
              <a:xfrm>
                <a:off x="553293" y="172904"/>
                <a:ext cx="372530" cy="37252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4"/>
              <p:cNvSpPr/>
              <p:nvPr/>
            </p:nvSpPr>
            <p:spPr>
              <a:xfrm>
                <a:off x="0" y="172904"/>
                <a:ext cx="313650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72" y="0"/>
                    </a:moveTo>
                    <a:cubicBezTo>
                      <a:pt x="5379" y="0"/>
                      <a:pt x="2294" y="1109"/>
                      <a:pt x="0" y="2922"/>
                    </a:cubicBezTo>
                    <a:lnTo>
                      <a:pt x="0" y="18678"/>
                    </a:lnTo>
                    <a:cubicBezTo>
                      <a:pt x="2294" y="20490"/>
                      <a:pt x="5379" y="21600"/>
                      <a:pt x="8772" y="21600"/>
                    </a:cubicBezTo>
                    <a:cubicBezTo>
                      <a:pt x="15857" y="21600"/>
                      <a:pt x="21600" y="16764"/>
                      <a:pt x="21600" y="10800"/>
                    </a:cubicBezTo>
                    <a:cubicBezTo>
                      <a:pt x="21600" y="4835"/>
                      <a:pt x="15857" y="0"/>
                      <a:pt x="8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5"/>
              <p:cNvSpPr/>
              <p:nvPr/>
            </p:nvSpPr>
            <p:spPr>
              <a:xfrm>
                <a:off x="0" y="311227"/>
                <a:ext cx="1405793" cy="98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4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0841" y="21600"/>
                    </a:lnTo>
                    <a:cubicBezTo>
                      <a:pt x="21258" y="21600"/>
                      <a:pt x="21600" y="16743"/>
                      <a:pt x="21600" y="10800"/>
                    </a:cubicBezTo>
                    <a:lnTo>
                      <a:pt x="21600" y="10800"/>
                    </a:lnTo>
                    <a:cubicBezTo>
                      <a:pt x="21600" y="4857"/>
                      <a:pt x="21258" y="0"/>
                      <a:pt x="20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PA_库_组合 46"/>
            <p:cNvGrpSpPr/>
            <p:nvPr>
              <p:custDataLst>
                <p:tags r:id="rId11"/>
              </p:custDataLst>
            </p:nvPr>
          </p:nvGrpSpPr>
          <p:grpSpPr>
            <a:xfrm>
              <a:off x="5262574" y="2553353"/>
              <a:ext cx="785551" cy="785559"/>
              <a:chOff x="0" y="0"/>
              <a:chExt cx="1571098" cy="1571116"/>
            </a:xfrm>
          </p:grpSpPr>
          <p:sp>
            <p:nvSpPr>
              <p:cNvPr id="36" name="Freeform: Shape 47"/>
              <p:cNvSpPr/>
              <p:nvPr/>
            </p:nvSpPr>
            <p:spPr>
              <a:xfrm>
                <a:off x="0" y="0"/>
                <a:ext cx="1571098" cy="1571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84" y="1070"/>
                    </a:moveTo>
                    <a:cubicBezTo>
                      <a:pt x="8511" y="1170"/>
                      <a:pt x="7955" y="1320"/>
                      <a:pt x="7420" y="1514"/>
                    </a:cubicBezTo>
                    <a:lnTo>
                      <a:pt x="7105" y="649"/>
                    </a:lnTo>
                    <a:cubicBezTo>
                      <a:pt x="6510" y="865"/>
                      <a:pt x="5940" y="1133"/>
                      <a:pt x="5399" y="1446"/>
                    </a:cubicBezTo>
                    <a:lnTo>
                      <a:pt x="5860" y="2244"/>
                    </a:lnTo>
                    <a:cubicBezTo>
                      <a:pt x="5361" y="2532"/>
                      <a:pt x="4889" y="2864"/>
                      <a:pt x="4450" y="3233"/>
                    </a:cubicBezTo>
                    <a:lnTo>
                      <a:pt x="3858" y="2527"/>
                    </a:lnTo>
                    <a:cubicBezTo>
                      <a:pt x="3377" y="2931"/>
                      <a:pt x="2931" y="3377"/>
                      <a:pt x="2527" y="3858"/>
                    </a:cubicBezTo>
                    <a:lnTo>
                      <a:pt x="3232" y="4450"/>
                    </a:lnTo>
                    <a:cubicBezTo>
                      <a:pt x="2864" y="4889"/>
                      <a:pt x="2532" y="5361"/>
                      <a:pt x="2243" y="5860"/>
                    </a:cubicBezTo>
                    <a:lnTo>
                      <a:pt x="1445" y="5399"/>
                    </a:lnTo>
                    <a:cubicBezTo>
                      <a:pt x="1132" y="5940"/>
                      <a:pt x="865" y="6510"/>
                      <a:pt x="649" y="7105"/>
                    </a:cubicBezTo>
                    <a:lnTo>
                      <a:pt x="1515" y="7420"/>
                    </a:lnTo>
                    <a:cubicBezTo>
                      <a:pt x="1320" y="7955"/>
                      <a:pt x="1170" y="8511"/>
                      <a:pt x="1070" y="9084"/>
                    </a:cubicBezTo>
                    <a:lnTo>
                      <a:pt x="163" y="8924"/>
                    </a:lnTo>
                    <a:cubicBezTo>
                      <a:pt x="56" y="9533"/>
                      <a:pt x="0" y="10160"/>
                      <a:pt x="0" y="10800"/>
                    </a:cubicBezTo>
                    <a:lnTo>
                      <a:pt x="0" y="10800"/>
                    </a:lnTo>
                    <a:lnTo>
                      <a:pt x="921" y="10800"/>
                    </a:lnTo>
                    <a:cubicBezTo>
                      <a:pt x="921" y="11385"/>
                      <a:pt x="972" y="11958"/>
                      <a:pt x="1070" y="12516"/>
                    </a:cubicBezTo>
                    <a:lnTo>
                      <a:pt x="163" y="12676"/>
                    </a:lnTo>
                    <a:cubicBezTo>
                      <a:pt x="272" y="13302"/>
                      <a:pt x="436" y="13910"/>
                      <a:pt x="649" y="14495"/>
                    </a:cubicBezTo>
                    <a:lnTo>
                      <a:pt x="1515" y="14179"/>
                    </a:lnTo>
                    <a:cubicBezTo>
                      <a:pt x="1712" y="14724"/>
                      <a:pt x="1957" y="15245"/>
                      <a:pt x="2243" y="15740"/>
                    </a:cubicBezTo>
                    <a:lnTo>
                      <a:pt x="1445" y="16201"/>
                    </a:lnTo>
                    <a:cubicBezTo>
                      <a:pt x="1761" y="16746"/>
                      <a:pt x="2124" y="17262"/>
                      <a:pt x="2527" y="17742"/>
                    </a:cubicBezTo>
                    <a:lnTo>
                      <a:pt x="3232" y="17150"/>
                    </a:lnTo>
                    <a:cubicBezTo>
                      <a:pt x="3602" y="17590"/>
                      <a:pt x="4010" y="17998"/>
                      <a:pt x="4450" y="18367"/>
                    </a:cubicBezTo>
                    <a:lnTo>
                      <a:pt x="3858" y="19073"/>
                    </a:lnTo>
                    <a:cubicBezTo>
                      <a:pt x="4338" y="19476"/>
                      <a:pt x="4853" y="19839"/>
                      <a:pt x="5399" y="20154"/>
                    </a:cubicBezTo>
                    <a:lnTo>
                      <a:pt x="5860" y="19356"/>
                    </a:lnTo>
                    <a:cubicBezTo>
                      <a:pt x="6355" y="19643"/>
                      <a:pt x="6876" y="19887"/>
                      <a:pt x="7420" y="20085"/>
                    </a:cubicBezTo>
                    <a:lnTo>
                      <a:pt x="7105" y="20951"/>
                    </a:lnTo>
                    <a:cubicBezTo>
                      <a:pt x="7690" y="21164"/>
                      <a:pt x="8298" y="21327"/>
                      <a:pt x="8924" y="21437"/>
                    </a:cubicBezTo>
                    <a:lnTo>
                      <a:pt x="9084" y="20530"/>
                    </a:lnTo>
                    <a:cubicBezTo>
                      <a:pt x="9641" y="20627"/>
                      <a:pt x="10215" y="20679"/>
                      <a:pt x="10800" y="20679"/>
                    </a:cubicBezTo>
                    <a:lnTo>
                      <a:pt x="10800" y="21600"/>
                    </a:lnTo>
                    <a:cubicBezTo>
                      <a:pt x="11440" y="21600"/>
                      <a:pt x="12066" y="21544"/>
                      <a:pt x="12675" y="21437"/>
                    </a:cubicBezTo>
                    <a:lnTo>
                      <a:pt x="12516" y="20530"/>
                    </a:lnTo>
                    <a:cubicBezTo>
                      <a:pt x="13089" y="20430"/>
                      <a:pt x="13645" y="20280"/>
                      <a:pt x="14179" y="20085"/>
                    </a:cubicBezTo>
                    <a:lnTo>
                      <a:pt x="14495" y="20951"/>
                    </a:lnTo>
                    <a:cubicBezTo>
                      <a:pt x="15089" y="20735"/>
                      <a:pt x="15660" y="20467"/>
                      <a:pt x="16201" y="20154"/>
                    </a:cubicBezTo>
                    <a:lnTo>
                      <a:pt x="15740" y="19356"/>
                    </a:lnTo>
                    <a:cubicBezTo>
                      <a:pt x="16239" y="19067"/>
                      <a:pt x="16711" y="18736"/>
                      <a:pt x="17150" y="18367"/>
                    </a:cubicBezTo>
                    <a:lnTo>
                      <a:pt x="17742" y="19073"/>
                    </a:lnTo>
                    <a:cubicBezTo>
                      <a:pt x="18223" y="18669"/>
                      <a:pt x="18668" y="18223"/>
                      <a:pt x="19073" y="17742"/>
                    </a:cubicBezTo>
                    <a:lnTo>
                      <a:pt x="18367" y="17150"/>
                    </a:lnTo>
                    <a:cubicBezTo>
                      <a:pt x="18736" y="16711"/>
                      <a:pt x="19068" y="16239"/>
                      <a:pt x="19357" y="15740"/>
                    </a:cubicBezTo>
                    <a:lnTo>
                      <a:pt x="20154" y="16201"/>
                    </a:lnTo>
                    <a:cubicBezTo>
                      <a:pt x="20467" y="15660"/>
                      <a:pt x="20735" y="15089"/>
                      <a:pt x="20951" y="14495"/>
                    </a:cubicBezTo>
                    <a:lnTo>
                      <a:pt x="20085" y="14179"/>
                    </a:lnTo>
                    <a:cubicBezTo>
                      <a:pt x="20280" y="13645"/>
                      <a:pt x="20430" y="13089"/>
                      <a:pt x="20530" y="12516"/>
                    </a:cubicBezTo>
                    <a:lnTo>
                      <a:pt x="21437" y="12676"/>
                    </a:lnTo>
                    <a:cubicBezTo>
                      <a:pt x="21544" y="12066"/>
                      <a:pt x="21600" y="11440"/>
                      <a:pt x="21600" y="10800"/>
                    </a:cubicBezTo>
                    <a:lnTo>
                      <a:pt x="21600" y="10800"/>
                    </a:lnTo>
                    <a:lnTo>
                      <a:pt x="20679" y="10800"/>
                    </a:lnTo>
                    <a:cubicBezTo>
                      <a:pt x="20679" y="10215"/>
                      <a:pt x="20628" y="9641"/>
                      <a:pt x="20530" y="9084"/>
                    </a:cubicBezTo>
                    <a:lnTo>
                      <a:pt x="21437" y="8924"/>
                    </a:lnTo>
                    <a:cubicBezTo>
                      <a:pt x="21327" y="8298"/>
                      <a:pt x="21164" y="7690"/>
                      <a:pt x="20951" y="7105"/>
                    </a:cubicBezTo>
                    <a:lnTo>
                      <a:pt x="20085" y="7420"/>
                    </a:lnTo>
                    <a:cubicBezTo>
                      <a:pt x="19887" y="6876"/>
                      <a:pt x="19643" y="6354"/>
                      <a:pt x="19357" y="5860"/>
                    </a:cubicBezTo>
                    <a:lnTo>
                      <a:pt x="20154" y="5399"/>
                    </a:lnTo>
                    <a:cubicBezTo>
                      <a:pt x="19838" y="4853"/>
                      <a:pt x="19476" y="4338"/>
                      <a:pt x="19073" y="3858"/>
                    </a:cubicBezTo>
                    <a:lnTo>
                      <a:pt x="18367" y="4450"/>
                    </a:lnTo>
                    <a:cubicBezTo>
                      <a:pt x="17998" y="4010"/>
                      <a:pt x="17590" y="3602"/>
                      <a:pt x="17150" y="3233"/>
                    </a:cubicBezTo>
                    <a:lnTo>
                      <a:pt x="17742" y="2527"/>
                    </a:lnTo>
                    <a:cubicBezTo>
                      <a:pt x="17262" y="2124"/>
                      <a:pt x="16746" y="1761"/>
                      <a:pt x="16201" y="1446"/>
                    </a:cubicBezTo>
                    <a:lnTo>
                      <a:pt x="15740" y="2244"/>
                    </a:lnTo>
                    <a:cubicBezTo>
                      <a:pt x="15245" y="1957"/>
                      <a:pt x="14724" y="1713"/>
                      <a:pt x="14180" y="1514"/>
                    </a:cubicBezTo>
                    <a:lnTo>
                      <a:pt x="14495" y="649"/>
                    </a:lnTo>
                    <a:cubicBezTo>
                      <a:pt x="13910" y="436"/>
                      <a:pt x="13302" y="272"/>
                      <a:pt x="12675" y="162"/>
                    </a:cubicBezTo>
                    <a:lnTo>
                      <a:pt x="12516" y="1070"/>
                    </a:lnTo>
                    <a:cubicBezTo>
                      <a:pt x="11958" y="972"/>
                      <a:pt x="11385" y="921"/>
                      <a:pt x="10800" y="921"/>
                    </a:cubicBezTo>
                    <a:lnTo>
                      <a:pt x="10800" y="0"/>
                    </a:lnTo>
                    <a:cubicBezTo>
                      <a:pt x="10160" y="0"/>
                      <a:pt x="9534" y="56"/>
                      <a:pt x="8924" y="162"/>
                    </a:cubicBezTo>
                    <a:cubicBezTo>
                      <a:pt x="8924" y="162"/>
                      <a:pt x="9084" y="1070"/>
                      <a:pt x="9084" y="107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Oval 48"/>
              <p:cNvSpPr/>
              <p:nvPr/>
            </p:nvSpPr>
            <p:spPr>
              <a:xfrm>
                <a:off x="311227" y="311227"/>
                <a:ext cx="939931" cy="939948"/>
              </a:xfrm>
              <a:prstGeom prst="ellipse">
                <a:avLst/>
              </a:pr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49"/>
              <p:cNvSpPr/>
              <p:nvPr/>
            </p:nvSpPr>
            <p:spPr>
              <a:xfrm>
                <a:off x="604033" y="570575"/>
                <a:ext cx="372522" cy="372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2"/>
                      <a:pt x="16748" y="0"/>
                      <a:pt x="10799" y="0"/>
                    </a:cubicBezTo>
                    <a:cubicBezTo>
                      <a:pt x="4850" y="0"/>
                      <a:pt x="0" y="4852"/>
                      <a:pt x="0" y="10800"/>
                    </a:cubicBezTo>
                    <a:cubicBezTo>
                      <a:pt x="0" y="16748"/>
                      <a:pt x="4850" y="21600"/>
                      <a:pt x="1079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PA_库_组合 50"/>
            <p:cNvGrpSpPr/>
            <p:nvPr>
              <p:custDataLst>
                <p:tags r:id="rId12"/>
              </p:custDataLst>
            </p:nvPr>
          </p:nvGrpSpPr>
          <p:grpSpPr>
            <a:xfrm>
              <a:off x="1081407" y="2795372"/>
              <a:ext cx="1084271" cy="1783334"/>
              <a:chOff x="0" y="0"/>
              <a:chExt cx="2168539" cy="3566665"/>
            </a:xfrm>
          </p:grpSpPr>
          <p:sp>
            <p:nvSpPr>
              <p:cNvPr id="32" name="Freeform: Shape 51"/>
              <p:cNvSpPr/>
              <p:nvPr/>
            </p:nvSpPr>
            <p:spPr>
              <a:xfrm>
                <a:off x="0" y="0"/>
                <a:ext cx="2168539" cy="3566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52"/>
              <p:cNvSpPr/>
              <p:nvPr/>
            </p:nvSpPr>
            <p:spPr>
              <a:xfrm>
                <a:off x="311227" y="311227"/>
                <a:ext cx="330335" cy="330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9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9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53"/>
              <p:cNvSpPr/>
              <p:nvPr/>
            </p:nvSpPr>
            <p:spPr>
              <a:xfrm>
                <a:off x="933682" y="311227"/>
                <a:ext cx="330344" cy="330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9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9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54"/>
              <p:cNvSpPr/>
              <p:nvPr/>
            </p:nvSpPr>
            <p:spPr>
              <a:xfrm>
                <a:off x="1538847" y="311227"/>
                <a:ext cx="330343" cy="330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9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9"/>
                      <a:pt x="4851" y="21600"/>
                      <a:pt x="1080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PA_库_组合 55"/>
            <p:cNvGrpSpPr/>
            <p:nvPr>
              <p:custDataLst>
                <p:tags r:id="rId13"/>
              </p:custDataLst>
            </p:nvPr>
          </p:nvGrpSpPr>
          <p:grpSpPr>
            <a:xfrm>
              <a:off x="3873811" y="2423628"/>
              <a:ext cx="1332613" cy="1332606"/>
              <a:chOff x="0" y="0"/>
              <a:chExt cx="2665224" cy="2665209"/>
            </a:xfrm>
          </p:grpSpPr>
          <p:sp>
            <p:nvSpPr>
              <p:cNvPr id="30" name="Freeform: Shape 56"/>
              <p:cNvSpPr/>
              <p:nvPr/>
            </p:nvSpPr>
            <p:spPr>
              <a:xfrm>
                <a:off x="0" y="0"/>
                <a:ext cx="2665224" cy="2665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5" y="0"/>
                    </a:moveTo>
                    <a:lnTo>
                      <a:pt x="0" y="10785"/>
                    </a:lnTo>
                    <a:lnTo>
                      <a:pt x="10816" y="21600"/>
                    </a:lnTo>
                    <a:lnTo>
                      <a:pt x="21600" y="10816"/>
                    </a:lnTo>
                    <a:cubicBezTo>
                      <a:pt x="21600" y="10816"/>
                      <a:pt x="10785" y="0"/>
                      <a:pt x="107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57"/>
              <p:cNvSpPr/>
              <p:nvPr/>
            </p:nvSpPr>
            <p:spPr>
              <a:xfrm>
                <a:off x="553293" y="553293"/>
                <a:ext cx="1579998" cy="1579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6" y="0"/>
                    </a:moveTo>
                    <a:lnTo>
                      <a:pt x="0" y="3356"/>
                    </a:lnTo>
                    <a:lnTo>
                      <a:pt x="18244" y="21600"/>
                    </a:lnTo>
                    <a:lnTo>
                      <a:pt x="21600" y="18244"/>
                    </a:lnTo>
                    <a:cubicBezTo>
                      <a:pt x="21600" y="18244"/>
                      <a:pt x="3356" y="0"/>
                      <a:pt x="3356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PA_库_组合 58"/>
            <p:cNvGrpSpPr/>
            <p:nvPr>
              <p:custDataLst>
                <p:tags r:id="rId14"/>
              </p:custDataLst>
            </p:nvPr>
          </p:nvGrpSpPr>
          <p:grpSpPr>
            <a:xfrm>
              <a:off x="3761916" y="4001430"/>
              <a:ext cx="785559" cy="785551"/>
              <a:chOff x="0" y="0"/>
              <a:chExt cx="1571116" cy="1571098"/>
            </a:xfrm>
          </p:grpSpPr>
          <p:sp>
            <p:nvSpPr>
              <p:cNvPr id="27" name="Freeform: Shape 59"/>
              <p:cNvSpPr/>
              <p:nvPr/>
            </p:nvSpPr>
            <p:spPr>
              <a:xfrm>
                <a:off x="0" y="0"/>
                <a:ext cx="1571116" cy="1571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84" y="1070"/>
                    </a:moveTo>
                    <a:cubicBezTo>
                      <a:pt x="8511" y="1170"/>
                      <a:pt x="7955" y="1320"/>
                      <a:pt x="7420" y="1515"/>
                    </a:cubicBezTo>
                    <a:lnTo>
                      <a:pt x="7105" y="649"/>
                    </a:lnTo>
                    <a:cubicBezTo>
                      <a:pt x="6510" y="865"/>
                      <a:pt x="5940" y="1133"/>
                      <a:pt x="5399" y="1446"/>
                    </a:cubicBezTo>
                    <a:lnTo>
                      <a:pt x="5860" y="2243"/>
                    </a:lnTo>
                    <a:cubicBezTo>
                      <a:pt x="5361" y="2532"/>
                      <a:pt x="4889" y="2864"/>
                      <a:pt x="4450" y="3233"/>
                    </a:cubicBezTo>
                    <a:lnTo>
                      <a:pt x="3858" y="2527"/>
                    </a:lnTo>
                    <a:cubicBezTo>
                      <a:pt x="3377" y="2931"/>
                      <a:pt x="2931" y="3377"/>
                      <a:pt x="2527" y="3858"/>
                    </a:cubicBezTo>
                    <a:lnTo>
                      <a:pt x="3233" y="4450"/>
                    </a:lnTo>
                    <a:cubicBezTo>
                      <a:pt x="2864" y="4889"/>
                      <a:pt x="2532" y="5361"/>
                      <a:pt x="2243" y="5860"/>
                    </a:cubicBezTo>
                    <a:lnTo>
                      <a:pt x="1446" y="5399"/>
                    </a:lnTo>
                    <a:cubicBezTo>
                      <a:pt x="1133" y="5940"/>
                      <a:pt x="865" y="6510"/>
                      <a:pt x="649" y="7105"/>
                    </a:cubicBezTo>
                    <a:lnTo>
                      <a:pt x="1515" y="7420"/>
                    </a:lnTo>
                    <a:cubicBezTo>
                      <a:pt x="1320" y="7955"/>
                      <a:pt x="1170" y="8511"/>
                      <a:pt x="1070" y="9084"/>
                    </a:cubicBezTo>
                    <a:lnTo>
                      <a:pt x="162" y="8925"/>
                    </a:lnTo>
                    <a:cubicBezTo>
                      <a:pt x="56" y="9534"/>
                      <a:pt x="0" y="10160"/>
                      <a:pt x="0" y="10800"/>
                    </a:cubicBezTo>
                    <a:lnTo>
                      <a:pt x="0" y="10800"/>
                    </a:lnTo>
                    <a:lnTo>
                      <a:pt x="921" y="10800"/>
                    </a:lnTo>
                    <a:cubicBezTo>
                      <a:pt x="921" y="11385"/>
                      <a:pt x="972" y="11959"/>
                      <a:pt x="1070" y="12516"/>
                    </a:cubicBezTo>
                    <a:lnTo>
                      <a:pt x="162" y="12676"/>
                    </a:lnTo>
                    <a:cubicBezTo>
                      <a:pt x="273" y="13302"/>
                      <a:pt x="436" y="13910"/>
                      <a:pt x="649" y="14495"/>
                    </a:cubicBezTo>
                    <a:lnTo>
                      <a:pt x="1514" y="14180"/>
                    </a:lnTo>
                    <a:cubicBezTo>
                      <a:pt x="1713" y="14724"/>
                      <a:pt x="1957" y="15246"/>
                      <a:pt x="2243" y="15740"/>
                    </a:cubicBezTo>
                    <a:lnTo>
                      <a:pt x="1446" y="16201"/>
                    </a:lnTo>
                    <a:cubicBezTo>
                      <a:pt x="1761" y="16747"/>
                      <a:pt x="2124" y="17262"/>
                      <a:pt x="2527" y="17742"/>
                    </a:cubicBezTo>
                    <a:lnTo>
                      <a:pt x="3233" y="17150"/>
                    </a:lnTo>
                    <a:cubicBezTo>
                      <a:pt x="3602" y="17590"/>
                      <a:pt x="4010" y="17998"/>
                      <a:pt x="4450" y="18367"/>
                    </a:cubicBezTo>
                    <a:lnTo>
                      <a:pt x="3858" y="19073"/>
                    </a:lnTo>
                    <a:cubicBezTo>
                      <a:pt x="4338" y="19476"/>
                      <a:pt x="4854" y="19839"/>
                      <a:pt x="5399" y="20155"/>
                    </a:cubicBezTo>
                    <a:lnTo>
                      <a:pt x="5860" y="19357"/>
                    </a:lnTo>
                    <a:cubicBezTo>
                      <a:pt x="6355" y="19643"/>
                      <a:pt x="6876" y="19887"/>
                      <a:pt x="7420" y="20085"/>
                    </a:cubicBezTo>
                    <a:lnTo>
                      <a:pt x="7105" y="20951"/>
                    </a:lnTo>
                    <a:cubicBezTo>
                      <a:pt x="7690" y="21164"/>
                      <a:pt x="8298" y="21328"/>
                      <a:pt x="8924" y="21437"/>
                    </a:cubicBezTo>
                    <a:lnTo>
                      <a:pt x="9084" y="20530"/>
                    </a:lnTo>
                    <a:cubicBezTo>
                      <a:pt x="9642" y="20628"/>
                      <a:pt x="10215" y="20679"/>
                      <a:pt x="10800" y="20679"/>
                    </a:cubicBezTo>
                    <a:lnTo>
                      <a:pt x="10800" y="21600"/>
                    </a:lnTo>
                    <a:cubicBezTo>
                      <a:pt x="11440" y="21600"/>
                      <a:pt x="12066" y="21544"/>
                      <a:pt x="12676" y="21437"/>
                    </a:cubicBezTo>
                    <a:lnTo>
                      <a:pt x="12515" y="20530"/>
                    </a:lnTo>
                    <a:cubicBezTo>
                      <a:pt x="13089" y="20430"/>
                      <a:pt x="13645" y="20280"/>
                      <a:pt x="14179" y="20085"/>
                    </a:cubicBezTo>
                    <a:lnTo>
                      <a:pt x="14495" y="20951"/>
                    </a:lnTo>
                    <a:cubicBezTo>
                      <a:pt x="15089" y="20735"/>
                      <a:pt x="15660" y="20467"/>
                      <a:pt x="16201" y="20155"/>
                    </a:cubicBezTo>
                    <a:lnTo>
                      <a:pt x="15740" y="19357"/>
                    </a:lnTo>
                    <a:cubicBezTo>
                      <a:pt x="16239" y="19068"/>
                      <a:pt x="16711" y="18736"/>
                      <a:pt x="17150" y="18368"/>
                    </a:cubicBezTo>
                    <a:lnTo>
                      <a:pt x="17742" y="19073"/>
                    </a:lnTo>
                    <a:cubicBezTo>
                      <a:pt x="18223" y="18669"/>
                      <a:pt x="18669" y="18223"/>
                      <a:pt x="19073" y="17742"/>
                    </a:cubicBezTo>
                    <a:lnTo>
                      <a:pt x="18367" y="17150"/>
                    </a:lnTo>
                    <a:cubicBezTo>
                      <a:pt x="18736" y="16711"/>
                      <a:pt x="19067" y="16239"/>
                      <a:pt x="19356" y="15740"/>
                    </a:cubicBezTo>
                    <a:lnTo>
                      <a:pt x="20154" y="16201"/>
                    </a:lnTo>
                    <a:cubicBezTo>
                      <a:pt x="20467" y="15660"/>
                      <a:pt x="20735" y="15090"/>
                      <a:pt x="20951" y="14495"/>
                    </a:cubicBezTo>
                    <a:lnTo>
                      <a:pt x="20085" y="14180"/>
                    </a:lnTo>
                    <a:cubicBezTo>
                      <a:pt x="20280" y="13645"/>
                      <a:pt x="20430" y="13089"/>
                      <a:pt x="20530" y="12516"/>
                    </a:cubicBezTo>
                    <a:lnTo>
                      <a:pt x="21437" y="12676"/>
                    </a:lnTo>
                    <a:cubicBezTo>
                      <a:pt x="21544" y="12067"/>
                      <a:pt x="21600" y="11440"/>
                      <a:pt x="21600" y="10800"/>
                    </a:cubicBezTo>
                    <a:lnTo>
                      <a:pt x="21600" y="10800"/>
                    </a:lnTo>
                    <a:lnTo>
                      <a:pt x="20679" y="10800"/>
                    </a:lnTo>
                    <a:cubicBezTo>
                      <a:pt x="20679" y="10215"/>
                      <a:pt x="20628" y="9641"/>
                      <a:pt x="20530" y="9084"/>
                    </a:cubicBezTo>
                    <a:lnTo>
                      <a:pt x="21437" y="8925"/>
                    </a:lnTo>
                    <a:cubicBezTo>
                      <a:pt x="21327" y="8298"/>
                      <a:pt x="21164" y="7690"/>
                      <a:pt x="20951" y="7105"/>
                    </a:cubicBezTo>
                    <a:lnTo>
                      <a:pt x="20085" y="7420"/>
                    </a:lnTo>
                    <a:cubicBezTo>
                      <a:pt x="19887" y="6876"/>
                      <a:pt x="19643" y="6355"/>
                      <a:pt x="19356" y="5860"/>
                    </a:cubicBezTo>
                    <a:lnTo>
                      <a:pt x="20154" y="5399"/>
                    </a:lnTo>
                    <a:cubicBezTo>
                      <a:pt x="19839" y="4853"/>
                      <a:pt x="19476" y="4338"/>
                      <a:pt x="19073" y="3858"/>
                    </a:cubicBezTo>
                    <a:lnTo>
                      <a:pt x="18367" y="4450"/>
                    </a:lnTo>
                    <a:cubicBezTo>
                      <a:pt x="17998" y="4010"/>
                      <a:pt x="17590" y="3602"/>
                      <a:pt x="17150" y="3233"/>
                    </a:cubicBezTo>
                    <a:lnTo>
                      <a:pt x="17742" y="2527"/>
                    </a:lnTo>
                    <a:cubicBezTo>
                      <a:pt x="17262" y="2124"/>
                      <a:pt x="16746" y="1762"/>
                      <a:pt x="16201" y="1446"/>
                    </a:cubicBezTo>
                    <a:lnTo>
                      <a:pt x="15740" y="2243"/>
                    </a:lnTo>
                    <a:cubicBezTo>
                      <a:pt x="15245" y="1957"/>
                      <a:pt x="14724" y="1713"/>
                      <a:pt x="14179" y="1515"/>
                    </a:cubicBezTo>
                    <a:lnTo>
                      <a:pt x="14495" y="649"/>
                    </a:lnTo>
                    <a:cubicBezTo>
                      <a:pt x="13910" y="436"/>
                      <a:pt x="13302" y="273"/>
                      <a:pt x="12676" y="163"/>
                    </a:cubicBezTo>
                    <a:lnTo>
                      <a:pt x="12515" y="1070"/>
                    </a:lnTo>
                    <a:cubicBezTo>
                      <a:pt x="11958" y="972"/>
                      <a:pt x="11385" y="921"/>
                      <a:pt x="10800" y="921"/>
                    </a:cubicBezTo>
                    <a:lnTo>
                      <a:pt x="10800" y="0"/>
                    </a:lnTo>
                    <a:cubicBezTo>
                      <a:pt x="10160" y="0"/>
                      <a:pt x="9534" y="56"/>
                      <a:pt x="8924" y="163"/>
                    </a:cubicBezTo>
                    <a:cubicBezTo>
                      <a:pt x="8924" y="163"/>
                      <a:pt x="9084" y="1070"/>
                      <a:pt x="9084" y="107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Oval 60"/>
              <p:cNvSpPr/>
              <p:nvPr/>
            </p:nvSpPr>
            <p:spPr>
              <a:xfrm>
                <a:off x="311227" y="328518"/>
                <a:ext cx="939948" cy="939931"/>
              </a:xfrm>
              <a:prstGeom prst="ellipse">
                <a:avLst/>
              </a:pr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61"/>
              <p:cNvSpPr/>
              <p:nvPr/>
            </p:nvSpPr>
            <p:spPr>
              <a:xfrm>
                <a:off x="605164" y="605164"/>
                <a:ext cx="372539" cy="372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千图设计师MC：ID 29795607库_组合 63"/>
          <p:cNvGrpSpPr/>
          <p:nvPr>
            <p:custDataLst>
              <p:tags r:id="rId2"/>
            </p:custDataLst>
          </p:nvPr>
        </p:nvGrpSpPr>
        <p:grpSpPr>
          <a:xfrm>
            <a:off x="8170814" y="1697288"/>
            <a:ext cx="2611177" cy="3463424"/>
            <a:chOff x="1193500" y="1491637"/>
            <a:chExt cx="3761195" cy="3463424"/>
          </a:xfrm>
        </p:grpSpPr>
        <p:grpSp>
          <p:nvGrpSpPr>
            <p:cNvPr id="18" name="Group 66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25" name="TextBox 7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6" name="Rectangle 7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19" name="Group 67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23" name="TextBox 7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4" name="Rectangle 7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20" name="Group 68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21" name="TextBox 69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2" name="Rectangle 7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cxnSp>
        <p:nvCxnSpPr>
          <p:cNvPr id="16" name="千图设计师MC：ID 29795607库_直接连接符 64"/>
          <p:cNvCxnSpPr/>
          <p:nvPr>
            <p:custDataLst>
              <p:tags r:id="rId3"/>
            </p:custDataLst>
          </p:nvPr>
        </p:nvCxnSpPr>
        <p:spPr>
          <a:xfrm>
            <a:off x="8472264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千图设计师MC：ID 29795607库_直接连接符 65"/>
          <p:cNvCxnSpPr/>
          <p:nvPr>
            <p:custDataLst>
              <p:tags r:id="rId4"/>
            </p:custDataLst>
          </p:nvPr>
        </p:nvCxnSpPr>
        <p:spPr>
          <a:xfrm>
            <a:off x="8472264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文本框 1"/>
          <p:cNvSpPr txBox="1"/>
          <p:nvPr>
            <p:custDataLst>
              <p:tags r:id="rId1"/>
            </p:custDataLst>
          </p:nvPr>
        </p:nvSpPr>
        <p:spPr>
          <a:xfrm>
            <a:off x="1017537" y="4713678"/>
            <a:ext cx="4679154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>
              <a:buNone/>
            </a:pPr>
            <a:r>
              <a:rPr lang="zh-CN" altLang="en-US" dirty="0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" name="千图设计师MC：ID 29795607库_文本框 2"/>
          <p:cNvSpPr txBox="1"/>
          <p:nvPr>
            <p:custDataLst>
              <p:tags r:id="rId2"/>
            </p:custDataLst>
          </p:nvPr>
        </p:nvSpPr>
        <p:spPr>
          <a:xfrm>
            <a:off x="1035733" y="5172471"/>
            <a:ext cx="4660958" cy="696181"/>
          </a:xfrm>
          <a:prstGeom prst="rect">
            <a:avLst/>
          </a:prstGeom>
          <a:noFill/>
        </p:spPr>
        <p:txBody>
          <a:bodyPr wrap="square" lIns="72000" tIns="72000" rIns="72000" bIns="720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请替换文字内容复制你的内容到此，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请选择只保留文本，已保持全文档文本格式的统一</a:t>
            </a:r>
          </a:p>
        </p:txBody>
      </p: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2124972" y="581722"/>
            <a:ext cx="1829996" cy="1828800"/>
            <a:chOff x="2124972" y="581722"/>
            <a:chExt cx="1829996" cy="1828800"/>
          </a:xfrm>
        </p:grpSpPr>
        <p:sp>
          <p:nvSpPr>
            <p:cNvPr id="6" name="矩形: 圆角 5"/>
            <p:cNvSpPr/>
            <p:nvPr/>
          </p:nvSpPr>
          <p:spPr>
            <a:xfrm>
              <a:off x="2126167" y="581722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文本框 5"/>
            <p:cNvSpPr txBox="1"/>
            <p:nvPr/>
          </p:nvSpPr>
          <p:spPr>
            <a:xfrm>
              <a:off x="2124972" y="1709188"/>
              <a:ext cx="1829996" cy="34060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2124972" y="1993704"/>
              <a:ext cx="1829996" cy="264042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lnSpcReduction="1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24" name="千图设计师MC：ID 29795607库_组合 23"/>
          <p:cNvGrpSpPr/>
          <p:nvPr>
            <p:custDataLst>
              <p:tags r:id="rId4"/>
            </p:custDataLst>
          </p:nvPr>
        </p:nvGrpSpPr>
        <p:grpSpPr>
          <a:xfrm>
            <a:off x="4013244" y="2469994"/>
            <a:ext cx="1829996" cy="1828800"/>
            <a:chOff x="4013244" y="2469994"/>
            <a:chExt cx="1829996" cy="1828800"/>
          </a:xfrm>
        </p:grpSpPr>
        <p:sp>
          <p:nvSpPr>
            <p:cNvPr id="9" name="矩形: 圆角 8"/>
            <p:cNvSpPr/>
            <p:nvPr/>
          </p:nvSpPr>
          <p:spPr>
            <a:xfrm>
              <a:off x="4014440" y="2469994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13244" y="3604663"/>
              <a:ext cx="1829996" cy="34060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13244" y="3889179"/>
              <a:ext cx="1829996" cy="264042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25" name="千图设计师MC：ID 29795607库_组合 24"/>
          <p:cNvGrpSpPr/>
          <p:nvPr>
            <p:custDataLst>
              <p:tags r:id="rId5"/>
            </p:custDataLst>
          </p:nvPr>
        </p:nvGrpSpPr>
        <p:grpSpPr>
          <a:xfrm>
            <a:off x="5901517" y="4358266"/>
            <a:ext cx="1829996" cy="1828800"/>
            <a:chOff x="5901517" y="4358266"/>
            <a:chExt cx="1829996" cy="1828800"/>
          </a:xfrm>
        </p:grpSpPr>
        <p:sp>
          <p:nvSpPr>
            <p:cNvPr id="12" name="矩形: 圆角 11"/>
            <p:cNvSpPr/>
            <p:nvPr/>
          </p:nvSpPr>
          <p:spPr>
            <a:xfrm>
              <a:off x="5902713" y="4358266"/>
              <a:ext cx="1828800" cy="1828800"/>
            </a:xfrm>
            <a:prstGeom prst="roundRect">
              <a:avLst>
                <a:gd name="adj" fmla="val 123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5901517" y="5492935"/>
              <a:ext cx="1829996" cy="34060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4" name="文本框 14"/>
            <p:cNvSpPr txBox="1"/>
            <p:nvPr/>
          </p:nvSpPr>
          <p:spPr>
            <a:xfrm>
              <a:off x="5901517" y="5777451"/>
              <a:ext cx="1829996" cy="264042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15" name="千图设计师MC：ID 29795607库_圆角矩形 14"/>
          <p:cNvSpPr/>
          <p:nvPr>
            <p:custDataLst>
              <p:tags r:id="rId6"/>
            </p:custDataLst>
          </p:nvPr>
        </p:nvSpPr>
        <p:spPr>
          <a:xfrm>
            <a:off x="4014440" y="581722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17" cstate="print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千图设计师MC：ID 29795607库_圆角矩形 15"/>
          <p:cNvSpPr/>
          <p:nvPr>
            <p:custDataLst>
              <p:tags r:id="rId7"/>
            </p:custDataLst>
          </p:nvPr>
        </p:nvSpPr>
        <p:spPr>
          <a:xfrm>
            <a:off x="5902155" y="581722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18" cstate="print"/>
            <a:srcRect/>
            <a:stretch>
              <a:fillRect l="-29751" r="-29751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千图设计师MC：ID 29795607库_圆角矩形 16"/>
          <p:cNvSpPr/>
          <p:nvPr>
            <p:custDataLst>
              <p:tags r:id="rId8"/>
            </p:custDataLst>
          </p:nvPr>
        </p:nvSpPr>
        <p:spPr>
          <a:xfrm>
            <a:off x="7789870" y="581722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19" cstate="print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千图设计师MC：ID 29795607库_圆角矩形 17"/>
          <p:cNvSpPr/>
          <p:nvPr>
            <p:custDataLst>
              <p:tags r:id="rId9"/>
            </p:custDataLst>
          </p:nvPr>
        </p:nvSpPr>
        <p:spPr>
          <a:xfrm>
            <a:off x="9677585" y="581722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0" cstate="print"/>
            <a:srcRect/>
            <a:stretch>
              <a:fillRect l="-25184" r="-25184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千图设计师MC：ID 29795607库_圆角矩形 18"/>
          <p:cNvSpPr/>
          <p:nvPr>
            <p:custDataLst>
              <p:tags r:id="rId10"/>
            </p:custDataLst>
          </p:nvPr>
        </p:nvSpPr>
        <p:spPr>
          <a:xfrm>
            <a:off x="5902155" y="2469994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1" cstate="print"/>
            <a:srcRect/>
            <a:stretch>
              <a:fillRect l="-22727" r="-22727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千图设计师MC：ID 29795607库_圆角矩形 19"/>
          <p:cNvSpPr/>
          <p:nvPr>
            <p:custDataLst>
              <p:tags r:id="rId11"/>
            </p:custDataLst>
          </p:nvPr>
        </p:nvSpPr>
        <p:spPr>
          <a:xfrm>
            <a:off x="7789870" y="2469994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2" cstate="print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千图设计师MC：ID 29795607库_圆角矩形 20"/>
          <p:cNvSpPr/>
          <p:nvPr>
            <p:custDataLst>
              <p:tags r:id="rId12"/>
            </p:custDataLst>
          </p:nvPr>
        </p:nvSpPr>
        <p:spPr>
          <a:xfrm>
            <a:off x="9677585" y="2469994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3" cstate="print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千图设计师MC：ID 29795607库_圆角矩形 21"/>
          <p:cNvSpPr/>
          <p:nvPr>
            <p:custDataLst>
              <p:tags r:id="rId13"/>
            </p:custDataLst>
          </p:nvPr>
        </p:nvSpPr>
        <p:spPr>
          <a:xfrm>
            <a:off x="7789870" y="4358266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24" cstate="print"/>
            <a:srcRect/>
            <a:stretch>
              <a:fillRect l="-22316" r="-22316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千图设计师MC：ID 29795607库_圆角矩形 22"/>
          <p:cNvSpPr/>
          <p:nvPr>
            <p:custDataLst>
              <p:tags r:id="rId14"/>
            </p:custDataLst>
          </p:nvPr>
        </p:nvSpPr>
        <p:spPr>
          <a:xfrm>
            <a:off x="9677585" y="4358266"/>
            <a:ext cx="1828800" cy="1828800"/>
          </a:xfrm>
          <a:prstGeom prst="roundRect">
            <a:avLst>
              <a:gd name="adj" fmla="val 1231"/>
            </a:avLst>
          </a:prstGeom>
          <a:blipFill dpi="0" rotWithShape="1">
            <a:blip r:embed="rId17" cstate="print"/>
            <a:srcRect/>
            <a:stretch>
              <a:fillRect l="-25073" r="-25073"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75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89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61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29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9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28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9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193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79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259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168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267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158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341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千图设计师MC：ID 29795607库_组合 17"/>
          <p:cNvGrpSpPr/>
          <p:nvPr>
            <p:custDataLst>
              <p:tags r:id="rId1"/>
            </p:custDataLst>
          </p:nvPr>
        </p:nvGrpSpPr>
        <p:grpSpPr>
          <a:xfrm>
            <a:off x="2913579" y="4259917"/>
            <a:ext cx="1418112" cy="1418059"/>
            <a:chOff x="2913579" y="4259917"/>
            <a:chExt cx="1418112" cy="1418059"/>
          </a:xfrm>
        </p:grpSpPr>
        <p:sp>
          <p:nvSpPr>
            <p:cNvPr id="10" name="Arc 13"/>
            <p:cNvSpPr/>
            <p:nvPr/>
          </p:nvSpPr>
          <p:spPr>
            <a:xfrm>
              <a:off x="2913579" y="4264874"/>
              <a:ext cx="1413103" cy="1413102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Arc 14"/>
            <p:cNvSpPr/>
            <p:nvPr/>
          </p:nvSpPr>
          <p:spPr>
            <a:xfrm>
              <a:off x="2918588" y="4264874"/>
              <a:ext cx="1413103" cy="1413102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Arc 15"/>
            <p:cNvSpPr/>
            <p:nvPr/>
          </p:nvSpPr>
          <p:spPr>
            <a:xfrm>
              <a:off x="2913579" y="4259917"/>
              <a:ext cx="1413103" cy="1413102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1"/>
            <p:cNvSpPr/>
            <p:nvPr/>
          </p:nvSpPr>
          <p:spPr>
            <a:xfrm>
              <a:off x="2963652" y="4353432"/>
              <a:ext cx="1273400" cy="1231029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 l="-12892" r="-12892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9" name="千图设计师MC：ID 29795607库_组合 18"/>
          <p:cNvGrpSpPr/>
          <p:nvPr>
            <p:custDataLst>
              <p:tags r:id="rId2"/>
            </p:custDataLst>
          </p:nvPr>
        </p:nvGrpSpPr>
        <p:grpSpPr>
          <a:xfrm>
            <a:off x="4325211" y="2234955"/>
            <a:ext cx="3443144" cy="3443016"/>
            <a:chOff x="4325211" y="2234955"/>
            <a:chExt cx="3443144" cy="3443016"/>
          </a:xfrm>
        </p:grpSpPr>
        <p:sp>
          <p:nvSpPr>
            <p:cNvPr id="4" name="Arc 5"/>
            <p:cNvSpPr/>
            <p:nvPr/>
          </p:nvSpPr>
          <p:spPr>
            <a:xfrm>
              <a:off x="4325211" y="2246990"/>
              <a:ext cx="3430983" cy="3430981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Arc 6"/>
            <p:cNvSpPr/>
            <p:nvPr/>
          </p:nvSpPr>
          <p:spPr>
            <a:xfrm>
              <a:off x="4337372" y="2246990"/>
              <a:ext cx="3430983" cy="3430981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Arc 7"/>
            <p:cNvSpPr/>
            <p:nvPr/>
          </p:nvSpPr>
          <p:spPr>
            <a:xfrm>
              <a:off x="4325211" y="2234955"/>
              <a:ext cx="3430983" cy="3430981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2"/>
            <p:cNvSpPr/>
            <p:nvPr/>
          </p:nvSpPr>
          <p:spPr>
            <a:xfrm>
              <a:off x="4459985" y="2422457"/>
              <a:ext cx="3173615" cy="3068019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 l="-22576" r="-2257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0" name="千图设计师MC：ID 29795607库_组合 19"/>
          <p:cNvGrpSpPr/>
          <p:nvPr>
            <p:custDataLst>
              <p:tags r:id="rId3"/>
            </p:custDataLst>
          </p:nvPr>
        </p:nvGrpSpPr>
        <p:grpSpPr>
          <a:xfrm>
            <a:off x="7694968" y="2176961"/>
            <a:ext cx="1899200" cy="1899128"/>
            <a:chOff x="7694968" y="2176961"/>
            <a:chExt cx="1899200" cy="1899128"/>
          </a:xfrm>
        </p:grpSpPr>
        <p:sp>
          <p:nvSpPr>
            <p:cNvPr id="7" name="Arc 9"/>
            <p:cNvSpPr/>
            <p:nvPr/>
          </p:nvSpPr>
          <p:spPr>
            <a:xfrm>
              <a:off x="7694968" y="2183599"/>
              <a:ext cx="1892492" cy="1892490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Arc 10"/>
            <p:cNvSpPr/>
            <p:nvPr/>
          </p:nvSpPr>
          <p:spPr>
            <a:xfrm>
              <a:off x="7701676" y="2183599"/>
              <a:ext cx="1892492" cy="1892490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Arc 11"/>
            <p:cNvSpPr/>
            <p:nvPr/>
          </p:nvSpPr>
          <p:spPr>
            <a:xfrm>
              <a:off x="7694968" y="2176961"/>
              <a:ext cx="1892492" cy="1892490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3"/>
            <p:cNvSpPr/>
            <p:nvPr/>
          </p:nvSpPr>
          <p:spPr>
            <a:xfrm>
              <a:off x="7932207" y="2383999"/>
              <a:ext cx="1536164" cy="1485052"/>
            </a:xfrm>
            <a:prstGeom prst="ellipse">
              <a:avLst/>
            </a:prstGeom>
            <a:blipFill dpi="0" rotWithShape="1">
              <a:blip r:embed="rId9" cstate="print"/>
              <a:srcRect/>
              <a:stretch>
                <a:fillRect l="-22575" r="-2257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4"/>
            </p:custDataLst>
          </p:nvPr>
        </p:nvGrpSpPr>
        <p:grpSpPr>
          <a:xfrm>
            <a:off x="719135" y="1231715"/>
            <a:ext cx="10753728" cy="1003245"/>
            <a:chOff x="719135" y="1231715"/>
            <a:chExt cx="10753728" cy="1003245"/>
          </a:xfrm>
        </p:grpSpPr>
        <p:sp>
          <p:nvSpPr>
            <p:cNvPr id="16" name="TextBox 21"/>
            <p:cNvSpPr txBox="1"/>
            <p:nvPr/>
          </p:nvSpPr>
          <p:spPr>
            <a:xfrm>
              <a:off x="3446336" y="1231715"/>
              <a:ext cx="5299341" cy="516420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719135" y="1534209"/>
              <a:ext cx="10753728" cy="700751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千图设计师MC：ID 29795607库_组合 26"/>
          <p:cNvGrpSpPr/>
          <p:nvPr>
            <p:custDataLst>
              <p:tags r:id="rId1"/>
            </p:custDataLst>
          </p:nvPr>
        </p:nvGrpSpPr>
        <p:grpSpPr>
          <a:xfrm>
            <a:off x="4904960" y="2962155"/>
            <a:ext cx="2576168" cy="2576168"/>
            <a:chOff x="4904960" y="2962155"/>
            <a:chExt cx="2576168" cy="2576168"/>
          </a:xfrm>
        </p:grpSpPr>
        <p:sp>
          <p:nvSpPr>
            <p:cNvPr id="4" name="Oval 1"/>
            <p:cNvSpPr/>
            <p:nvPr/>
          </p:nvSpPr>
          <p:spPr>
            <a:xfrm>
              <a:off x="4904960" y="2962155"/>
              <a:ext cx="2576168" cy="2576168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Oval 2"/>
            <p:cNvSpPr/>
            <p:nvPr/>
          </p:nvSpPr>
          <p:spPr>
            <a:xfrm>
              <a:off x="6113303" y="4089399"/>
              <a:ext cx="201724" cy="201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" name="Straight Connector 15"/>
            <p:cNvCxnSpPr>
              <a:stCxn id="8" idx="4"/>
              <a:endCxn id="5" idx="0"/>
            </p:cNvCxnSpPr>
            <p:nvPr/>
          </p:nvCxnSpPr>
          <p:spPr>
            <a:xfrm>
              <a:off x="6214113" y="3701491"/>
              <a:ext cx="53" cy="38790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>
              <a:stCxn id="7" idx="7"/>
              <a:endCxn id="5" idx="3"/>
            </p:cNvCxnSpPr>
            <p:nvPr/>
          </p:nvCxnSpPr>
          <p:spPr>
            <a:xfrm flipV="1">
              <a:off x="5712363" y="4261581"/>
              <a:ext cx="430483" cy="35511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7"/>
            <p:cNvCxnSpPr>
              <a:stCxn id="6" idx="1"/>
              <a:endCxn id="5" idx="5"/>
            </p:cNvCxnSpPr>
            <p:nvPr/>
          </p:nvCxnSpPr>
          <p:spPr>
            <a:xfrm flipH="1" flipV="1">
              <a:off x="6285486" y="4261581"/>
              <a:ext cx="430813" cy="35511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千图设计师MC：ID 29795607库_组合 23"/>
          <p:cNvGrpSpPr/>
          <p:nvPr>
            <p:custDataLst>
              <p:tags r:id="rId2"/>
            </p:custDataLst>
          </p:nvPr>
        </p:nvGrpSpPr>
        <p:grpSpPr>
          <a:xfrm>
            <a:off x="6481343" y="4381745"/>
            <a:ext cx="1604377" cy="1604373"/>
            <a:chOff x="6481343" y="4381745"/>
            <a:chExt cx="1604377" cy="1604373"/>
          </a:xfrm>
        </p:grpSpPr>
        <p:sp>
          <p:nvSpPr>
            <p:cNvPr id="6" name="Oval 3"/>
            <p:cNvSpPr/>
            <p:nvPr/>
          </p:nvSpPr>
          <p:spPr>
            <a:xfrm>
              <a:off x="6481343" y="4381745"/>
              <a:ext cx="1604377" cy="160437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</a:t>
              </a:r>
            </a:p>
          </p:txBody>
        </p:sp>
        <p:sp>
          <p:nvSpPr>
            <p:cNvPr id="12" name="Freeform: Shape 29"/>
            <p:cNvSpPr/>
            <p:nvPr/>
          </p:nvSpPr>
          <p:spPr bwMode="auto">
            <a:xfrm>
              <a:off x="7052999" y="4610337"/>
              <a:ext cx="490133" cy="49013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5411924" y="2097118"/>
            <a:ext cx="1604377" cy="1604373"/>
            <a:chOff x="5411924" y="2097118"/>
            <a:chExt cx="1604377" cy="1604373"/>
          </a:xfrm>
        </p:grpSpPr>
        <p:sp>
          <p:nvSpPr>
            <p:cNvPr id="8" name="Oval 5"/>
            <p:cNvSpPr/>
            <p:nvPr/>
          </p:nvSpPr>
          <p:spPr>
            <a:xfrm>
              <a:off x="5411924" y="2097118"/>
              <a:ext cx="1604377" cy="160437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</a:t>
              </a:r>
            </a:p>
          </p:txBody>
        </p:sp>
        <p:sp>
          <p:nvSpPr>
            <p:cNvPr id="13" name="Freeform: Shape 30"/>
            <p:cNvSpPr/>
            <p:nvPr/>
          </p:nvSpPr>
          <p:spPr bwMode="auto">
            <a:xfrm>
              <a:off x="5977929" y="2408228"/>
              <a:ext cx="490133" cy="49013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千图设计师MC：ID 29795607库_组合 25"/>
          <p:cNvGrpSpPr/>
          <p:nvPr>
            <p:custDataLst>
              <p:tags r:id="rId4"/>
            </p:custDataLst>
          </p:nvPr>
        </p:nvGrpSpPr>
        <p:grpSpPr>
          <a:xfrm>
            <a:off x="4342942" y="4381745"/>
            <a:ext cx="1604377" cy="1604373"/>
            <a:chOff x="4342942" y="4381745"/>
            <a:chExt cx="1604377" cy="1604373"/>
          </a:xfrm>
        </p:grpSpPr>
        <p:sp>
          <p:nvSpPr>
            <p:cNvPr id="7" name="Oval 4"/>
            <p:cNvSpPr/>
            <p:nvPr/>
          </p:nvSpPr>
          <p:spPr>
            <a:xfrm>
              <a:off x="4342942" y="4381745"/>
              <a:ext cx="1604377" cy="160437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</a:t>
              </a:r>
            </a:p>
          </p:txBody>
        </p:sp>
        <p:sp>
          <p:nvSpPr>
            <p:cNvPr id="14" name="Freeform: Shape 31"/>
            <p:cNvSpPr/>
            <p:nvPr/>
          </p:nvSpPr>
          <p:spPr bwMode="auto">
            <a:xfrm>
              <a:off x="4895800" y="4620840"/>
              <a:ext cx="490133" cy="49013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千图设计师MC：ID 29795607库_组合 25"/>
          <p:cNvGrpSpPr/>
          <p:nvPr>
            <p:custDataLst>
              <p:tags r:id="rId5"/>
            </p:custDataLst>
          </p:nvPr>
        </p:nvGrpSpPr>
        <p:grpSpPr>
          <a:xfrm>
            <a:off x="1407049" y="4793734"/>
            <a:ext cx="2935893" cy="1006991"/>
            <a:chOff x="8328246" y="2276873"/>
            <a:chExt cx="2198694" cy="1006991"/>
          </a:xfrm>
        </p:grpSpPr>
        <p:sp>
          <p:nvSpPr>
            <p:cNvPr id="22" name="TextBox 26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3" name="TextBox 33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千图设计师MC：ID 29795607库_组合 34"/>
          <p:cNvGrpSpPr/>
          <p:nvPr>
            <p:custDataLst>
              <p:tags r:id="rId6"/>
            </p:custDataLst>
          </p:nvPr>
        </p:nvGrpSpPr>
        <p:grpSpPr>
          <a:xfrm>
            <a:off x="8085720" y="4793734"/>
            <a:ext cx="2823587" cy="1006991"/>
            <a:chOff x="1197898" y="2503545"/>
            <a:chExt cx="2198693" cy="1006991"/>
          </a:xfrm>
        </p:grpSpPr>
        <p:sp>
          <p:nvSpPr>
            <p:cNvPr id="20" name="TextBox 35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1" name="TextBox 36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千图设计师MC：ID 29795607库_组合 37"/>
          <p:cNvGrpSpPr/>
          <p:nvPr>
            <p:custDataLst>
              <p:tags r:id="rId7"/>
            </p:custDataLst>
          </p:nvPr>
        </p:nvGrpSpPr>
        <p:grpSpPr>
          <a:xfrm>
            <a:off x="5112027" y="1090127"/>
            <a:ext cx="2204170" cy="1006991"/>
            <a:chOff x="4685471" y="1120457"/>
            <a:chExt cx="2823587" cy="1006991"/>
          </a:xfrm>
        </p:grpSpPr>
        <p:sp>
          <p:nvSpPr>
            <p:cNvPr id="18" name="TextBox 38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9" name="TextBox 39"/>
            <p:cNvSpPr txBox="1"/>
            <p:nvPr/>
          </p:nvSpPr>
          <p:spPr>
            <a:xfrm>
              <a:off x="4685471" y="1508682"/>
              <a:ext cx="2823587" cy="618766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747378" y="3534949"/>
            <a:ext cx="5803312" cy="74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665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FINANCING PPT</a:t>
            </a:r>
          </a:p>
          <a:p>
            <a:pPr algn="ctr"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工作计划 工作报告 销售培训 年终总结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4782994" y="2496749"/>
            <a:ext cx="7732080" cy="9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感谢观看</a:t>
            </a:r>
            <a:endParaRPr lang="en-US" altLang="zh-CN" sz="586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872837" y="1265897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en-US" altLang="zh-CN" sz="8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778"/>
            <a:ext cx="6404087" cy="576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5813229" cy="5232400"/>
          </a:xfrm>
          <a:prstGeom prst="rect">
            <a:avLst/>
          </a:prstGeom>
        </p:spPr>
      </p:pic>
      <p:sp>
        <p:nvSpPr>
          <p:cNvPr id="4" name="PA_任意多边形 2"/>
          <p:cNvSpPr/>
          <p:nvPr>
            <p:custDataLst>
              <p:tags r:id="rId1"/>
            </p:custDataLst>
          </p:nvPr>
        </p:nvSpPr>
        <p:spPr>
          <a:xfrm flipH="1">
            <a:off x="3473658" y="2174230"/>
            <a:ext cx="2064637" cy="206463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PA_直接连接符 2"/>
          <p:cNvCxnSpPr/>
          <p:nvPr>
            <p:custDataLst>
              <p:tags r:id="rId2"/>
            </p:custDataLst>
          </p:nvPr>
        </p:nvCxnSpPr>
        <p:spPr>
          <a:xfrm>
            <a:off x="4967984" y="3563849"/>
            <a:ext cx="43994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4967983" y="2682265"/>
            <a:ext cx="6857305" cy="875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defRPr/>
            </a:pPr>
            <a:r>
              <a:rPr lang="zh-CN" altLang="en-US" sz="5690" b="1" dirty="0">
                <a:solidFill>
                  <a:schemeClr val="accent2"/>
                </a:solidFill>
                <a:cs typeface="+mn-ea"/>
                <a:sym typeface="+mn-lt"/>
              </a:rPr>
              <a:t>基本资料</a:t>
            </a:r>
            <a:endParaRPr kumimoji="0" lang="en-US" altLang="zh-CN" sz="569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11"/>
          <p:cNvSpPr txBox="1"/>
          <p:nvPr>
            <p:custDataLst>
              <p:tags r:id="rId4"/>
            </p:custDataLst>
          </p:nvPr>
        </p:nvSpPr>
        <p:spPr>
          <a:xfrm>
            <a:off x="5525578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文本框 11"/>
          <p:cNvSpPr txBox="1"/>
          <p:nvPr>
            <p:custDataLst>
              <p:tags r:id="rId5"/>
            </p:custDataLst>
          </p:nvPr>
        </p:nvSpPr>
        <p:spPr>
          <a:xfrm>
            <a:off x="7149281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文本框 11"/>
          <p:cNvSpPr txBox="1"/>
          <p:nvPr>
            <p:custDataLst>
              <p:tags r:id="rId6"/>
            </p:custDataLst>
          </p:nvPr>
        </p:nvSpPr>
        <p:spPr>
          <a:xfrm>
            <a:off x="5525578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1"/>
          <p:cNvSpPr txBox="1"/>
          <p:nvPr>
            <p:custDataLst>
              <p:tags r:id="rId7"/>
            </p:custDataLst>
          </p:nvPr>
        </p:nvSpPr>
        <p:spPr>
          <a:xfrm>
            <a:off x="7149281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Rectangle: Rounded Corners 19"/>
          <p:cNvSpPr/>
          <p:nvPr>
            <p:custDataLst>
              <p:tags r:id="rId1"/>
            </p:custDataLst>
          </p:nvPr>
        </p:nvSpPr>
        <p:spPr>
          <a:xfrm>
            <a:off x="719145" y="1448789"/>
            <a:ext cx="3504655" cy="2576103"/>
          </a:xfrm>
          <a:prstGeom prst="roundRect">
            <a:avLst/>
          </a:prstGeom>
          <a:blipFill dpi="0" rotWithShape="1">
            <a:blip r:embed="rId15" cstate="print"/>
            <a:srcRect/>
            <a:stretch>
              <a:fillRect l="-5183" r="-518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千图设计师MC：ID 29795607库_Rectangle: Rounded Corners 20"/>
          <p:cNvSpPr/>
          <p:nvPr>
            <p:custDataLst>
              <p:tags r:id="rId2"/>
            </p:custDataLst>
          </p:nvPr>
        </p:nvSpPr>
        <p:spPr>
          <a:xfrm>
            <a:off x="4343683" y="1448791"/>
            <a:ext cx="3504655" cy="2576103"/>
          </a:xfrm>
          <a:prstGeom prst="roundRect">
            <a:avLst/>
          </a:prstGeom>
          <a:blipFill dpi="0" rotWithShape="1">
            <a:blip r:embed="rId16" cstate="print"/>
            <a:srcRect/>
            <a:stretch>
              <a:fillRect l="-5183" r="-518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千图设计师MC：ID 29795607库_Rectangle: Rounded Corners 21"/>
          <p:cNvSpPr/>
          <p:nvPr>
            <p:custDataLst>
              <p:tags r:id="rId3"/>
            </p:custDataLst>
          </p:nvPr>
        </p:nvSpPr>
        <p:spPr>
          <a:xfrm>
            <a:off x="7958109" y="1448791"/>
            <a:ext cx="3504655" cy="2576103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 l="-3232" r="-323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7" name="千图设计师MC：ID 29795607库_直接连接符 4"/>
          <p:cNvCxnSpPr/>
          <p:nvPr>
            <p:custDataLst>
              <p:tags r:id="rId4"/>
            </p:custDataLst>
          </p:nvPr>
        </p:nvCxnSpPr>
        <p:spPr>
          <a:xfrm rot="5400000">
            <a:off x="2292003" y="4827587"/>
            <a:ext cx="36576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千图设计师MC：ID 29795607库_直接连接符 5"/>
          <p:cNvCxnSpPr/>
          <p:nvPr>
            <p:custDataLst>
              <p:tags r:id="rId5"/>
            </p:custDataLst>
          </p:nvPr>
        </p:nvCxnSpPr>
        <p:spPr>
          <a:xfrm rot="5400000">
            <a:off x="5900420" y="4827587"/>
            <a:ext cx="36576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千图设计师MC：ID 29795607库_直接连接符 6"/>
          <p:cNvCxnSpPr/>
          <p:nvPr>
            <p:custDataLst>
              <p:tags r:id="rId6"/>
            </p:custDataLst>
          </p:nvPr>
        </p:nvCxnSpPr>
        <p:spPr>
          <a:xfrm rot="5400000">
            <a:off x="9508837" y="4827587"/>
            <a:ext cx="36576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设计师MC：ID 29795607库_组合 1"/>
          <p:cNvGrpSpPr/>
          <p:nvPr>
            <p:custDataLst>
              <p:tags r:id="rId7"/>
            </p:custDataLst>
          </p:nvPr>
        </p:nvGrpSpPr>
        <p:grpSpPr>
          <a:xfrm>
            <a:off x="2055873" y="3736857"/>
            <a:ext cx="834851" cy="834851"/>
            <a:chOff x="2055873" y="3736857"/>
            <a:chExt cx="834851" cy="834851"/>
          </a:xfrm>
        </p:grpSpPr>
        <p:sp>
          <p:nvSpPr>
            <p:cNvPr id="10" name="Oval 8"/>
            <p:cNvSpPr/>
            <p:nvPr/>
          </p:nvSpPr>
          <p:spPr>
            <a:xfrm>
              <a:off x="2055873" y="3736857"/>
              <a:ext cx="834851" cy="83485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2130398" y="3811382"/>
              <a:ext cx="685801" cy="6858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6"/>
            <p:cNvSpPr/>
            <p:nvPr/>
          </p:nvSpPr>
          <p:spPr bwMode="auto">
            <a:xfrm>
              <a:off x="2291235" y="4024888"/>
              <a:ext cx="360460" cy="282893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38" y="56"/>
                </a:cxn>
                <a:cxn ang="0">
                  <a:pos x="34" y="57"/>
                </a:cxn>
                <a:cxn ang="0">
                  <a:pos x="31" y="56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1" y="0"/>
                </a:cxn>
                <a:cxn ang="0">
                  <a:pos x="29" y="3"/>
                </a:cxn>
                <a:cxn ang="0">
                  <a:pos x="57" y="30"/>
                </a:cxn>
                <a:cxn ang="0">
                  <a:pos x="58" y="34"/>
                </a:cxn>
                <a:cxn ang="0">
                  <a:pos x="57" y="37"/>
                </a:cxn>
                <a:cxn ang="0">
                  <a:pos x="13" y="7"/>
                </a:cxn>
                <a:cxn ang="0">
                  <a:pos x="8" y="12"/>
                </a:cxn>
                <a:cxn ang="0">
                  <a:pos x="13" y="17"/>
                </a:cxn>
                <a:cxn ang="0">
                  <a:pos x="17" y="12"/>
                </a:cxn>
                <a:cxn ang="0">
                  <a:pos x="13" y="7"/>
                </a:cxn>
                <a:cxn ang="0">
                  <a:pos x="71" y="37"/>
                </a:cxn>
                <a:cxn ang="0">
                  <a:pos x="52" y="56"/>
                </a:cxn>
                <a:cxn ang="0">
                  <a:pos x="49" y="57"/>
                </a:cxn>
                <a:cxn ang="0">
                  <a:pos x="45" y="55"/>
                </a:cxn>
                <a:cxn ang="0">
                  <a:pos x="63" y="37"/>
                </a:cxn>
                <a:cxn ang="0">
                  <a:pos x="64" y="34"/>
                </a:cxn>
                <a:cxn ang="0">
                  <a:pos x="63" y="30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71" y="30"/>
                </a:cxn>
                <a:cxn ang="0">
                  <a:pos x="73" y="34"/>
                </a:cxn>
                <a:cxn ang="0">
                  <a:pos x="71" y="37"/>
                </a:cxn>
              </a:cxnLst>
              <a:rect l="0" t="0" r="r" b="b"/>
              <a:pathLst>
                <a:path w="73" h="57">
                  <a:moveTo>
                    <a:pt x="57" y="37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6" y="57"/>
                    <a:pt x="34" y="57"/>
                  </a:cubicBezTo>
                  <a:cubicBezTo>
                    <a:pt x="33" y="57"/>
                    <a:pt x="32" y="57"/>
                    <a:pt x="31" y="5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7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8" y="32"/>
                    <a:pt x="58" y="34"/>
                  </a:cubicBezTo>
                  <a:cubicBezTo>
                    <a:pt x="58" y="35"/>
                    <a:pt x="57" y="36"/>
                    <a:pt x="57" y="37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4"/>
                    <a:pt x="10" y="17"/>
                    <a:pt x="13" y="17"/>
                  </a:cubicBezTo>
                  <a:cubicBezTo>
                    <a:pt x="15" y="17"/>
                    <a:pt x="17" y="14"/>
                    <a:pt x="17" y="12"/>
                  </a:cubicBezTo>
                  <a:cubicBezTo>
                    <a:pt x="17" y="9"/>
                    <a:pt x="15" y="7"/>
                    <a:pt x="13" y="7"/>
                  </a:cubicBezTo>
                  <a:close/>
                  <a:moveTo>
                    <a:pt x="71" y="37"/>
                  </a:move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0" y="57"/>
                    <a:pt x="49" y="57"/>
                  </a:cubicBezTo>
                  <a:cubicBezTo>
                    <a:pt x="47" y="57"/>
                    <a:pt x="46" y="56"/>
                    <a:pt x="45" y="55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4" y="35"/>
                    <a:pt x="64" y="34"/>
                  </a:cubicBezTo>
                  <a:cubicBezTo>
                    <a:pt x="64" y="32"/>
                    <a:pt x="63" y="31"/>
                    <a:pt x="63" y="3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2" y="1"/>
                    <a:pt x="44" y="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1"/>
                    <a:pt x="73" y="32"/>
                    <a:pt x="73" y="34"/>
                  </a:cubicBezTo>
                  <a:cubicBezTo>
                    <a:pt x="73" y="35"/>
                    <a:pt x="72" y="36"/>
                    <a:pt x="71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千图设计师MC：ID 29795607库_组合 25"/>
          <p:cNvGrpSpPr/>
          <p:nvPr>
            <p:custDataLst>
              <p:tags r:id="rId8"/>
            </p:custDataLst>
          </p:nvPr>
        </p:nvGrpSpPr>
        <p:grpSpPr>
          <a:xfrm>
            <a:off x="5678581" y="3736857"/>
            <a:ext cx="834851" cy="834851"/>
            <a:chOff x="5678581" y="3736857"/>
            <a:chExt cx="834851" cy="834851"/>
          </a:xfrm>
        </p:grpSpPr>
        <p:sp>
          <p:nvSpPr>
            <p:cNvPr id="12" name="Oval 11"/>
            <p:cNvSpPr/>
            <p:nvPr/>
          </p:nvSpPr>
          <p:spPr>
            <a:xfrm>
              <a:off x="5678581" y="3736857"/>
              <a:ext cx="834851" cy="834851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53106" y="3811382"/>
              <a:ext cx="685801" cy="6858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7"/>
            <p:cNvSpPr/>
            <p:nvPr/>
          </p:nvSpPr>
          <p:spPr bwMode="auto">
            <a:xfrm>
              <a:off x="5917143" y="4001466"/>
              <a:ext cx="330732" cy="30564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千图设计师MC：ID 29795607库_组合 24"/>
          <p:cNvGrpSpPr/>
          <p:nvPr>
            <p:custDataLst>
              <p:tags r:id="rId9"/>
            </p:custDataLst>
          </p:nvPr>
        </p:nvGrpSpPr>
        <p:grpSpPr>
          <a:xfrm>
            <a:off x="9301285" y="3736857"/>
            <a:ext cx="834851" cy="834851"/>
            <a:chOff x="9301285" y="3736857"/>
            <a:chExt cx="834851" cy="834851"/>
          </a:xfrm>
        </p:grpSpPr>
        <p:sp>
          <p:nvSpPr>
            <p:cNvPr id="14" name="Oval 14"/>
            <p:cNvSpPr/>
            <p:nvPr/>
          </p:nvSpPr>
          <p:spPr>
            <a:xfrm>
              <a:off x="9301285" y="3736857"/>
              <a:ext cx="834851" cy="834851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5"/>
            <p:cNvSpPr/>
            <p:nvPr/>
          </p:nvSpPr>
          <p:spPr>
            <a:xfrm>
              <a:off x="9375810" y="3811382"/>
              <a:ext cx="685801" cy="6858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Freeform: Shape 18"/>
            <p:cNvSpPr/>
            <p:nvPr/>
          </p:nvSpPr>
          <p:spPr bwMode="auto">
            <a:xfrm>
              <a:off x="9548793" y="4001461"/>
              <a:ext cx="284279" cy="28621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千图设计师MC：ID 29795607库_组合 26"/>
          <p:cNvGrpSpPr/>
          <p:nvPr>
            <p:custDataLst>
              <p:tags r:id="rId10"/>
            </p:custDataLst>
          </p:nvPr>
        </p:nvGrpSpPr>
        <p:grpSpPr>
          <a:xfrm>
            <a:off x="1211325" y="5173860"/>
            <a:ext cx="2520280" cy="819649"/>
            <a:chOff x="1211325" y="5173860"/>
            <a:chExt cx="2520280" cy="819649"/>
          </a:xfrm>
        </p:grpSpPr>
        <p:sp>
          <p:nvSpPr>
            <p:cNvPr id="19" name="TextBox 24"/>
            <p:cNvSpPr txBox="1"/>
            <p:nvPr/>
          </p:nvSpPr>
          <p:spPr>
            <a:xfrm>
              <a:off x="1211325" y="5173860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1211325" y="5512415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千图设计师MC：ID 29795607库_组合 27"/>
          <p:cNvGrpSpPr/>
          <p:nvPr>
            <p:custDataLst>
              <p:tags r:id="rId11"/>
            </p:custDataLst>
          </p:nvPr>
        </p:nvGrpSpPr>
        <p:grpSpPr>
          <a:xfrm>
            <a:off x="4822367" y="5173864"/>
            <a:ext cx="2520280" cy="819649"/>
            <a:chOff x="4822367" y="5173864"/>
            <a:chExt cx="2520280" cy="819649"/>
          </a:xfrm>
        </p:grpSpPr>
        <p:sp>
          <p:nvSpPr>
            <p:cNvPr id="21" name="TextBox 27"/>
            <p:cNvSpPr txBox="1"/>
            <p:nvPr/>
          </p:nvSpPr>
          <p:spPr>
            <a:xfrm>
              <a:off x="4822367" y="5173864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2" name="TextBox 28"/>
            <p:cNvSpPr txBox="1"/>
            <p:nvPr/>
          </p:nvSpPr>
          <p:spPr>
            <a:xfrm>
              <a:off x="4822367" y="5512419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千图设计师MC：ID 29795607库_组合 28"/>
          <p:cNvGrpSpPr/>
          <p:nvPr>
            <p:custDataLst>
              <p:tags r:id="rId12"/>
            </p:custDataLst>
          </p:nvPr>
        </p:nvGrpSpPr>
        <p:grpSpPr>
          <a:xfrm>
            <a:off x="8450287" y="5173864"/>
            <a:ext cx="2520280" cy="819649"/>
            <a:chOff x="8450287" y="5173864"/>
            <a:chExt cx="2520280" cy="819649"/>
          </a:xfrm>
        </p:grpSpPr>
        <p:sp>
          <p:nvSpPr>
            <p:cNvPr id="23" name="TextBox 30"/>
            <p:cNvSpPr txBox="1"/>
            <p:nvPr/>
          </p:nvSpPr>
          <p:spPr>
            <a:xfrm>
              <a:off x="8450287" y="5173864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4" name="TextBox 31"/>
            <p:cNvSpPr txBox="1"/>
            <p:nvPr/>
          </p:nvSpPr>
          <p:spPr>
            <a:xfrm>
              <a:off x="8450287" y="5512419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千图设计师MC：ID 29795607库_组合 29"/>
          <p:cNvGrpSpPr/>
          <p:nvPr>
            <p:custDataLst>
              <p:tags r:id="rId1"/>
            </p:custDataLst>
          </p:nvPr>
        </p:nvGrpSpPr>
        <p:grpSpPr>
          <a:xfrm>
            <a:off x="7704933" y="1389513"/>
            <a:ext cx="3419765" cy="3688657"/>
            <a:chOff x="7704933" y="1389513"/>
            <a:chExt cx="3419765" cy="3688657"/>
          </a:xfrm>
        </p:grpSpPr>
        <p:sp>
          <p:nvSpPr>
            <p:cNvPr id="15" name="Freeform: Shape 16"/>
            <p:cNvSpPr/>
            <p:nvPr/>
          </p:nvSpPr>
          <p:spPr>
            <a:xfrm rot="18900000">
              <a:off x="7790515" y="2093702"/>
              <a:ext cx="3334183" cy="2349629"/>
            </a:xfrm>
            <a:custGeom>
              <a:avLst/>
              <a:gdLst>
                <a:gd name="connsiteX0" fmla="*/ 0 w 2710204"/>
                <a:gd name="connsiteY0" fmla="*/ 954954 h 1909906"/>
                <a:gd name="connsiteX1" fmla="*/ 0 w 2710204"/>
                <a:gd name="connsiteY1" fmla="*/ 954955 h 1909906"/>
                <a:gd name="connsiteX2" fmla="*/ 0 w 2710204"/>
                <a:gd name="connsiteY2" fmla="*/ 954955 h 1909906"/>
                <a:gd name="connsiteX3" fmla="*/ 1933815 w 2710204"/>
                <a:gd name="connsiteY3" fmla="*/ 73963 h 1909906"/>
                <a:gd name="connsiteX4" fmla="*/ 2636239 w 2710204"/>
                <a:gd name="connsiteY4" fmla="*/ 776387 h 1909906"/>
                <a:gd name="connsiteX5" fmla="*/ 2636239 w 2710204"/>
                <a:gd name="connsiteY5" fmla="*/ 776387 h 1909906"/>
                <a:gd name="connsiteX6" fmla="*/ 2636240 w 2710204"/>
                <a:gd name="connsiteY6" fmla="*/ 776388 h 1909906"/>
                <a:gd name="connsiteX7" fmla="*/ 2636240 w 2710204"/>
                <a:gd name="connsiteY7" fmla="*/ 1133519 h 1909906"/>
                <a:gd name="connsiteX8" fmla="*/ 2636239 w 2710204"/>
                <a:gd name="connsiteY8" fmla="*/ 1133519 h 1909906"/>
                <a:gd name="connsiteX9" fmla="*/ 2636231 w 2710204"/>
                <a:gd name="connsiteY9" fmla="*/ 1133525 h 1909906"/>
                <a:gd name="connsiteX10" fmla="*/ 1933814 w 2710204"/>
                <a:gd name="connsiteY10" fmla="*/ 1835942 h 1909906"/>
                <a:gd name="connsiteX11" fmla="*/ 1576683 w 2710204"/>
                <a:gd name="connsiteY11" fmla="*/ 1835942 h 1909906"/>
                <a:gd name="connsiteX12" fmla="*/ 1576683 w 2710204"/>
                <a:gd name="connsiteY12" fmla="*/ 1835942 h 1909906"/>
                <a:gd name="connsiteX13" fmla="*/ 1576683 w 2710204"/>
                <a:gd name="connsiteY13" fmla="*/ 1478810 h 1909906"/>
                <a:gd name="connsiteX14" fmla="*/ 1848010 w 2710204"/>
                <a:gd name="connsiteY14" fmla="*/ 1207485 h 1909906"/>
                <a:gd name="connsiteX15" fmla="*/ 252530 w 2710204"/>
                <a:gd name="connsiteY15" fmla="*/ 1207484 h 1909906"/>
                <a:gd name="connsiteX16" fmla="*/ 5130 w 2710204"/>
                <a:gd name="connsiteY16" fmla="*/ 1005847 h 1909906"/>
                <a:gd name="connsiteX17" fmla="*/ 0 w 2710204"/>
                <a:gd name="connsiteY17" fmla="*/ 954955 h 1909906"/>
                <a:gd name="connsiteX18" fmla="*/ 5130 w 2710204"/>
                <a:gd name="connsiteY18" fmla="*/ 904062 h 1909906"/>
                <a:gd name="connsiteX19" fmla="*/ 252530 w 2710204"/>
                <a:gd name="connsiteY19" fmla="*/ 702425 h 1909906"/>
                <a:gd name="connsiteX20" fmla="*/ 1848015 w 2710204"/>
                <a:gd name="connsiteY20" fmla="*/ 702425 h 1909906"/>
                <a:gd name="connsiteX21" fmla="*/ 1576684 w 2710204"/>
                <a:gd name="connsiteY21" fmla="*/ 431094 h 1909906"/>
                <a:gd name="connsiteX22" fmla="*/ 1544325 w 2710204"/>
                <a:gd name="connsiteY22" fmla="*/ 113578 h 1909906"/>
                <a:gd name="connsiteX23" fmla="*/ 1576683 w 2710204"/>
                <a:gd name="connsiteY23" fmla="*/ 73963 h 1909906"/>
                <a:gd name="connsiteX24" fmla="*/ 1616298 w 2710204"/>
                <a:gd name="connsiteY24" fmla="*/ 41604 h 1909906"/>
                <a:gd name="connsiteX25" fmla="*/ 1933815 w 2710204"/>
                <a:gd name="connsiteY25" fmla="*/ 73963 h 190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10204" h="1909906">
                  <a:moveTo>
                    <a:pt x="0" y="954954"/>
                  </a:moveTo>
                  <a:lnTo>
                    <a:pt x="0" y="954955"/>
                  </a:lnTo>
                  <a:lnTo>
                    <a:pt x="0" y="954955"/>
                  </a:lnTo>
                  <a:close/>
                  <a:moveTo>
                    <a:pt x="1933815" y="73963"/>
                  </a:moveTo>
                  <a:lnTo>
                    <a:pt x="2636239" y="776387"/>
                  </a:lnTo>
                  <a:lnTo>
                    <a:pt x="2636239" y="776387"/>
                  </a:lnTo>
                  <a:lnTo>
                    <a:pt x="2636240" y="776388"/>
                  </a:lnTo>
                  <a:cubicBezTo>
                    <a:pt x="2734859" y="875007"/>
                    <a:pt x="2734859" y="1034901"/>
                    <a:pt x="2636240" y="1133519"/>
                  </a:cubicBezTo>
                  <a:lnTo>
                    <a:pt x="2636239" y="1133519"/>
                  </a:lnTo>
                  <a:lnTo>
                    <a:pt x="2636231" y="1133525"/>
                  </a:lnTo>
                  <a:lnTo>
                    <a:pt x="1933814" y="1835942"/>
                  </a:lnTo>
                  <a:cubicBezTo>
                    <a:pt x="1835195" y="1934561"/>
                    <a:pt x="1675302" y="1934561"/>
                    <a:pt x="1576683" y="1835942"/>
                  </a:cubicBezTo>
                  <a:lnTo>
                    <a:pt x="1576683" y="1835942"/>
                  </a:lnTo>
                  <a:cubicBezTo>
                    <a:pt x="1478065" y="1737323"/>
                    <a:pt x="1478065" y="1577429"/>
                    <a:pt x="1576683" y="1478810"/>
                  </a:cubicBezTo>
                  <a:lnTo>
                    <a:pt x="1848010" y="1207485"/>
                  </a:lnTo>
                  <a:lnTo>
                    <a:pt x="252530" y="1207484"/>
                  </a:lnTo>
                  <a:cubicBezTo>
                    <a:pt x="130496" y="1207484"/>
                    <a:pt x="28678" y="1120921"/>
                    <a:pt x="5130" y="1005847"/>
                  </a:cubicBezTo>
                  <a:lnTo>
                    <a:pt x="0" y="954955"/>
                  </a:lnTo>
                  <a:lnTo>
                    <a:pt x="5130" y="904062"/>
                  </a:lnTo>
                  <a:cubicBezTo>
                    <a:pt x="28678" y="788988"/>
                    <a:pt x="130496" y="702425"/>
                    <a:pt x="252530" y="702425"/>
                  </a:cubicBezTo>
                  <a:lnTo>
                    <a:pt x="1848015" y="702425"/>
                  </a:lnTo>
                  <a:lnTo>
                    <a:pt x="1576684" y="431094"/>
                  </a:lnTo>
                  <a:cubicBezTo>
                    <a:pt x="1490393" y="344803"/>
                    <a:pt x="1479606" y="211597"/>
                    <a:pt x="1544325" y="113578"/>
                  </a:cubicBezTo>
                  <a:lnTo>
                    <a:pt x="1576683" y="73963"/>
                  </a:lnTo>
                  <a:lnTo>
                    <a:pt x="1616298" y="41604"/>
                  </a:lnTo>
                  <a:cubicBezTo>
                    <a:pt x="1714318" y="-23115"/>
                    <a:pt x="1847524" y="-12328"/>
                    <a:pt x="1933815" y="73963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704933" y="1389513"/>
              <a:ext cx="3225591" cy="3688657"/>
              <a:chOff x="7704933" y="1389513"/>
              <a:chExt cx="3225591" cy="3688657"/>
            </a:xfrm>
          </p:grpSpPr>
          <p:sp>
            <p:nvSpPr>
              <p:cNvPr id="8" name="TextBox 25"/>
              <p:cNvSpPr txBox="1"/>
              <p:nvPr/>
            </p:nvSpPr>
            <p:spPr bwMode="auto">
              <a:xfrm>
                <a:off x="9023552" y="1410372"/>
                <a:ext cx="190697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请替换文字内容复制你的内容到此 </a:t>
                </a:r>
              </a:p>
            </p:txBody>
          </p:sp>
          <p:sp>
            <p:nvSpPr>
              <p:cNvPr id="11" name="TextBox 6"/>
              <p:cNvSpPr txBox="1"/>
              <p:nvPr/>
            </p:nvSpPr>
            <p:spPr bwMode="auto">
              <a:xfrm>
                <a:off x="8573811" y="1394983"/>
                <a:ext cx="218008" cy="49244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/>
              </a:bodyPr>
              <a:lstStyle/>
              <a:p>
                <a:pPr marL="0" indent="0" algn="r">
                  <a:defRPr/>
                </a:pPr>
                <a:r>
                  <a:rPr lang="en-US" sz="32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cxnSp>
            <p:nvCxnSpPr>
              <p:cNvPr id="12" name="Straight Connector 7"/>
              <p:cNvCxnSpPr/>
              <p:nvPr/>
            </p:nvCxnSpPr>
            <p:spPr>
              <a:xfrm>
                <a:off x="8897008" y="1389513"/>
                <a:ext cx="0" cy="503382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9"/>
              <p:cNvSpPr txBox="1"/>
              <p:nvPr/>
            </p:nvSpPr>
            <p:spPr bwMode="auto">
              <a:xfrm rot="18900000">
                <a:off x="8810947" y="3215557"/>
                <a:ext cx="1125308" cy="225767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</a:bodyPr>
              <a:lstStyle/>
              <a:p>
                <a:pPr eaLnBrk="1" hangingPunct="1">
                  <a:defRPr/>
                </a:pPr>
                <a:r>
                  <a:rPr lang="zh-CN" altLang="en-US" sz="1465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grpSp>
            <p:nvGrpSpPr>
              <p:cNvPr id="19" name="Group 1"/>
              <p:cNvGrpSpPr/>
              <p:nvPr/>
            </p:nvGrpSpPr>
            <p:grpSpPr>
              <a:xfrm>
                <a:off x="7704933" y="4193750"/>
                <a:ext cx="3225591" cy="884420"/>
                <a:chOff x="8255811" y="5193196"/>
                <a:chExt cx="3225591" cy="884420"/>
              </a:xfrm>
            </p:grpSpPr>
            <p:sp>
              <p:nvSpPr>
                <p:cNvPr id="26" name="TextBox 20"/>
                <p:cNvSpPr txBox="1"/>
                <p:nvPr/>
              </p:nvSpPr>
              <p:spPr bwMode="auto">
                <a:xfrm>
                  <a:off x="8255811" y="5396393"/>
                  <a:ext cx="3225591" cy="681223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  <a:buClr>
                      <a:prstClr val="white"/>
                    </a:buClr>
                    <a:defRPr/>
                  </a:pPr>
                  <a: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请替换文字内容复制你的内容到此 </a:t>
                  </a:r>
                  <a:br>
                    <a: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</a:br>
                  <a:endPara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TextBox 21"/>
                <p:cNvSpPr txBox="1"/>
                <p:nvPr/>
              </p:nvSpPr>
              <p:spPr bwMode="auto">
                <a:xfrm>
                  <a:off x="8255811" y="5193196"/>
                  <a:ext cx="3225591" cy="20319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t" anchorCtr="0">
                  <a:normAutofit lnSpcReduction="10000"/>
                </a:bodyPr>
                <a:lstStyle/>
                <a:p>
                  <a:pPr algn="r">
                    <a:buClr>
                      <a:prstClr val="white"/>
                    </a:buClr>
                    <a:defRPr/>
                  </a:pPr>
                  <a:r>
                    <a:rPr lang="zh-CN" altLang="en-US" sz="1465" b="1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</p:grpSp>
      <p:grpSp>
        <p:nvGrpSpPr>
          <p:cNvPr id="31" name="千图设计师MC：ID 29795607库_组合 30"/>
          <p:cNvGrpSpPr/>
          <p:nvPr>
            <p:custDataLst>
              <p:tags r:id="rId2"/>
            </p:custDataLst>
          </p:nvPr>
        </p:nvGrpSpPr>
        <p:grpSpPr>
          <a:xfrm>
            <a:off x="4311341" y="2074566"/>
            <a:ext cx="3225591" cy="3580168"/>
            <a:chOff x="4311341" y="2074566"/>
            <a:chExt cx="3225591" cy="3580168"/>
          </a:xfrm>
        </p:grpSpPr>
        <p:grpSp>
          <p:nvGrpSpPr>
            <p:cNvPr id="28" name="组合 27"/>
            <p:cNvGrpSpPr/>
            <p:nvPr/>
          </p:nvGrpSpPr>
          <p:grpSpPr>
            <a:xfrm>
              <a:off x="4786334" y="2074566"/>
              <a:ext cx="2647477" cy="3137958"/>
              <a:chOff x="4786334" y="2074566"/>
              <a:chExt cx="2647477" cy="3137958"/>
            </a:xfrm>
          </p:grpSpPr>
          <p:sp>
            <p:nvSpPr>
              <p:cNvPr id="7" name="TextBox 24"/>
              <p:cNvSpPr txBox="1"/>
              <p:nvPr/>
            </p:nvSpPr>
            <p:spPr bwMode="auto">
              <a:xfrm>
                <a:off x="5526839" y="2095425"/>
                <a:ext cx="190697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请替换文字内容复制你的内容到此 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 bwMode="auto">
              <a:xfrm>
                <a:off x="5117745" y="2080036"/>
                <a:ext cx="206788" cy="49244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normAutofit/>
              </a:bodyPr>
              <a:lstStyle/>
              <a:p>
                <a:pPr marL="0" indent="0" algn="r">
                  <a:defRPr/>
                </a:pPr>
                <a:r>
                  <a:rPr lang="en-US" sz="32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cxnSp>
            <p:nvCxnSpPr>
              <p:cNvPr id="10" name="Straight Connector 10"/>
              <p:cNvCxnSpPr/>
              <p:nvPr/>
            </p:nvCxnSpPr>
            <p:spPr>
              <a:xfrm>
                <a:off x="5429722" y="2074566"/>
                <a:ext cx="0" cy="503382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: Shape 15"/>
              <p:cNvSpPr/>
              <p:nvPr/>
            </p:nvSpPr>
            <p:spPr>
              <a:xfrm>
                <a:off x="4786334" y="2672916"/>
                <a:ext cx="2539608" cy="2539608"/>
              </a:xfrm>
              <a:custGeom>
                <a:avLst/>
                <a:gdLst>
                  <a:gd name="connsiteX0" fmla="*/ 73963 w 2064331"/>
                  <a:gd name="connsiteY0" fmla="*/ 1990368 h 2064332"/>
                  <a:gd name="connsiteX1" fmla="*/ 73963 w 2064331"/>
                  <a:gd name="connsiteY1" fmla="*/ 1990369 h 2064332"/>
                  <a:gd name="connsiteX2" fmla="*/ 73964 w 2064331"/>
                  <a:gd name="connsiteY2" fmla="*/ 1990369 h 2064332"/>
                  <a:gd name="connsiteX3" fmla="*/ 818422 w 2064331"/>
                  <a:gd name="connsiteY3" fmla="*/ 0 h 2064332"/>
                  <a:gd name="connsiteX4" fmla="*/ 1811799 w 2064331"/>
                  <a:gd name="connsiteY4" fmla="*/ 0 h 2064332"/>
                  <a:gd name="connsiteX5" fmla="*/ 1811800 w 2064331"/>
                  <a:gd name="connsiteY5" fmla="*/ 0 h 2064332"/>
                  <a:gd name="connsiteX6" fmla="*/ 1811801 w 2064331"/>
                  <a:gd name="connsiteY6" fmla="*/ 0 h 2064332"/>
                  <a:gd name="connsiteX7" fmla="*/ 2064331 w 2064331"/>
                  <a:gd name="connsiteY7" fmla="*/ 252530 h 2064332"/>
                  <a:gd name="connsiteX8" fmla="*/ 2064330 w 2064331"/>
                  <a:gd name="connsiteY8" fmla="*/ 252530 h 2064332"/>
                  <a:gd name="connsiteX9" fmla="*/ 2064329 w 2064331"/>
                  <a:gd name="connsiteY9" fmla="*/ 252540 h 2064332"/>
                  <a:gd name="connsiteX10" fmla="*/ 2064329 w 2064331"/>
                  <a:gd name="connsiteY10" fmla="*/ 1245908 h 2064332"/>
                  <a:gd name="connsiteX11" fmla="*/ 1811799 w 2064331"/>
                  <a:gd name="connsiteY11" fmla="*/ 1498438 h 2064332"/>
                  <a:gd name="connsiteX12" fmla="*/ 1811799 w 2064331"/>
                  <a:gd name="connsiteY12" fmla="*/ 1498437 h 2064332"/>
                  <a:gd name="connsiteX13" fmla="*/ 1559269 w 2064331"/>
                  <a:gd name="connsiteY13" fmla="*/ 1245907 h 2064332"/>
                  <a:gd name="connsiteX14" fmla="*/ 1559270 w 2064331"/>
                  <a:gd name="connsiteY14" fmla="*/ 862194 h 2064332"/>
                  <a:gd name="connsiteX15" fmla="*/ 431094 w 2064331"/>
                  <a:gd name="connsiteY15" fmla="*/ 1990368 h 2064332"/>
                  <a:gd name="connsiteX16" fmla="*/ 113578 w 2064331"/>
                  <a:gd name="connsiteY16" fmla="*/ 2022728 h 2064332"/>
                  <a:gd name="connsiteX17" fmla="*/ 73963 w 2064331"/>
                  <a:gd name="connsiteY17" fmla="*/ 1990369 h 2064332"/>
                  <a:gd name="connsiteX18" fmla="*/ 41604 w 2064331"/>
                  <a:gd name="connsiteY18" fmla="*/ 1950754 h 2064332"/>
                  <a:gd name="connsiteX19" fmla="*/ 73964 w 2064331"/>
                  <a:gd name="connsiteY19" fmla="*/ 1633238 h 2064332"/>
                  <a:gd name="connsiteX20" fmla="*/ 1202142 w 2064331"/>
                  <a:gd name="connsiteY20" fmla="*/ 505060 h 2064332"/>
                  <a:gd name="connsiteX21" fmla="*/ 818422 w 2064331"/>
                  <a:gd name="connsiteY21" fmla="*/ 505059 h 2064332"/>
                  <a:gd name="connsiteX22" fmla="*/ 571023 w 2064331"/>
                  <a:gd name="connsiteY22" fmla="*/ 303423 h 2064332"/>
                  <a:gd name="connsiteX23" fmla="*/ 565892 w 2064331"/>
                  <a:gd name="connsiteY23" fmla="*/ 252530 h 2064332"/>
                  <a:gd name="connsiteX24" fmla="*/ 571023 w 2064331"/>
                  <a:gd name="connsiteY24" fmla="*/ 201637 h 2064332"/>
                  <a:gd name="connsiteX25" fmla="*/ 818422 w 2064331"/>
                  <a:gd name="connsiteY25" fmla="*/ 0 h 20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4331" h="2064332">
                    <a:moveTo>
                      <a:pt x="73963" y="1990368"/>
                    </a:moveTo>
                    <a:lnTo>
                      <a:pt x="73963" y="1990369"/>
                    </a:lnTo>
                    <a:lnTo>
                      <a:pt x="73964" y="1990369"/>
                    </a:lnTo>
                    <a:close/>
                    <a:moveTo>
                      <a:pt x="818422" y="0"/>
                    </a:moveTo>
                    <a:lnTo>
                      <a:pt x="1811799" y="0"/>
                    </a:lnTo>
                    <a:lnTo>
                      <a:pt x="1811800" y="0"/>
                    </a:lnTo>
                    <a:lnTo>
                      <a:pt x="1811801" y="0"/>
                    </a:lnTo>
                    <a:cubicBezTo>
                      <a:pt x="1951269" y="0"/>
                      <a:pt x="2064331" y="113062"/>
                      <a:pt x="2064331" y="252530"/>
                    </a:cubicBezTo>
                    <a:lnTo>
                      <a:pt x="2064330" y="252530"/>
                    </a:lnTo>
                    <a:lnTo>
                      <a:pt x="2064329" y="252540"/>
                    </a:lnTo>
                    <a:lnTo>
                      <a:pt x="2064329" y="1245908"/>
                    </a:lnTo>
                    <a:cubicBezTo>
                      <a:pt x="2064329" y="1385376"/>
                      <a:pt x="1951267" y="1498438"/>
                      <a:pt x="1811799" y="1498438"/>
                    </a:cubicBezTo>
                    <a:lnTo>
                      <a:pt x="1811799" y="1498437"/>
                    </a:lnTo>
                    <a:cubicBezTo>
                      <a:pt x="1672331" y="1498437"/>
                      <a:pt x="1559269" y="1385375"/>
                      <a:pt x="1559269" y="1245907"/>
                    </a:cubicBezTo>
                    <a:lnTo>
                      <a:pt x="1559270" y="862194"/>
                    </a:lnTo>
                    <a:lnTo>
                      <a:pt x="431094" y="1990368"/>
                    </a:lnTo>
                    <a:cubicBezTo>
                      <a:pt x="344803" y="2076660"/>
                      <a:pt x="211598" y="2087446"/>
                      <a:pt x="113578" y="2022728"/>
                    </a:cubicBezTo>
                    <a:lnTo>
                      <a:pt x="73963" y="1990369"/>
                    </a:lnTo>
                    <a:lnTo>
                      <a:pt x="41604" y="1950754"/>
                    </a:lnTo>
                    <a:cubicBezTo>
                      <a:pt x="-23114" y="1852734"/>
                      <a:pt x="-12328" y="1719529"/>
                      <a:pt x="73964" y="1633238"/>
                    </a:cubicBezTo>
                    <a:lnTo>
                      <a:pt x="1202142" y="505060"/>
                    </a:lnTo>
                    <a:lnTo>
                      <a:pt x="818422" y="505059"/>
                    </a:lnTo>
                    <a:cubicBezTo>
                      <a:pt x="696388" y="505059"/>
                      <a:pt x="594570" y="418496"/>
                      <a:pt x="571023" y="303423"/>
                    </a:cubicBezTo>
                    <a:lnTo>
                      <a:pt x="565892" y="252530"/>
                    </a:lnTo>
                    <a:lnTo>
                      <a:pt x="571023" y="201637"/>
                    </a:lnTo>
                    <a:cubicBezTo>
                      <a:pt x="594570" y="86563"/>
                      <a:pt x="696388" y="0"/>
                      <a:pt x="818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TextBox 18"/>
              <p:cNvSpPr txBox="1"/>
              <p:nvPr/>
            </p:nvSpPr>
            <p:spPr bwMode="auto">
              <a:xfrm rot="18900000">
                <a:off x="5436285" y="3885723"/>
                <a:ext cx="1125308" cy="225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</a:bodyPr>
              <a:lstStyle/>
              <a:p>
                <a:pPr eaLnBrk="1" hangingPunct="1">
                  <a:defRPr/>
                </a:pPr>
                <a:r>
                  <a:rPr lang="zh-CN" altLang="en-US" sz="1465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4311341" y="4770314"/>
              <a:ext cx="3225591" cy="884420"/>
              <a:chOff x="8255811" y="5193196"/>
              <a:chExt cx="3225591" cy="884420"/>
            </a:xfrm>
          </p:grpSpPr>
          <p:sp>
            <p:nvSpPr>
              <p:cNvPr id="24" name="TextBox 23"/>
              <p:cNvSpPr txBox="1"/>
              <p:nvPr/>
            </p:nvSpPr>
            <p:spPr bwMode="auto">
              <a:xfrm>
                <a:off x="8255811" y="5396393"/>
                <a:ext cx="3225591" cy="68122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Box 26"/>
              <p:cNvSpPr txBox="1"/>
              <p:nvPr/>
            </p:nvSpPr>
            <p:spPr bwMode="auto">
              <a:xfrm>
                <a:off x="8255811" y="5193196"/>
                <a:ext cx="3225591" cy="2031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465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963617" y="2567009"/>
            <a:ext cx="3225591" cy="3595459"/>
            <a:chOff x="963617" y="2567009"/>
            <a:chExt cx="3225591" cy="3595459"/>
          </a:xfrm>
        </p:grpSpPr>
        <p:sp>
          <p:nvSpPr>
            <p:cNvPr id="4" name="TextBox 11"/>
            <p:cNvSpPr txBox="1"/>
            <p:nvPr/>
          </p:nvSpPr>
          <p:spPr bwMode="auto">
            <a:xfrm>
              <a:off x="2110119" y="2587868"/>
              <a:ext cx="190697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 </a:t>
              </a:r>
            </a:p>
          </p:txBody>
        </p:sp>
        <p:sp>
          <p:nvSpPr>
            <p:cNvPr id="5" name="TextBox 12"/>
            <p:cNvSpPr txBox="1"/>
            <p:nvPr/>
          </p:nvSpPr>
          <p:spPr bwMode="auto">
            <a:xfrm>
              <a:off x="1742646" y="2572479"/>
              <a:ext cx="157094" cy="49244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marL="0" indent="0" algn="r">
                <a:defRPr/>
              </a:pPr>
              <a:r>
                <a:rPr lang="en-US" sz="32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>
              <a:off x="2004928" y="2567009"/>
              <a:ext cx="0" cy="503382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4"/>
            <p:cNvSpPr/>
            <p:nvPr/>
          </p:nvSpPr>
          <p:spPr>
            <a:xfrm>
              <a:off x="1376507" y="3166130"/>
              <a:ext cx="2539608" cy="2539608"/>
            </a:xfrm>
            <a:custGeom>
              <a:avLst/>
              <a:gdLst>
                <a:gd name="connsiteX0" fmla="*/ 818422 w 2064331"/>
                <a:gd name="connsiteY0" fmla="*/ 0 h 2064332"/>
                <a:gd name="connsiteX1" fmla="*/ 1811799 w 2064331"/>
                <a:gd name="connsiteY1" fmla="*/ 0 h 2064332"/>
                <a:gd name="connsiteX2" fmla="*/ 1811800 w 2064331"/>
                <a:gd name="connsiteY2" fmla="*/ 0 h 2064332"/>
                <a:gd name="connsiteX3" fmla="*/ 1811801 w 2064331"/>
                <a:gd name="connsiteY3" fmla="*/ 0 h 2064332"/>
                <a:gd name="connsiteX4" fmla="*/ 2064331 w 2064331"/>
                <a:gd name="connsiteY4" fmla="*/ 252530 h 2064332"/>
                <a:gd name="connsiteX5" fmla="*/ 2064330 w 2064331"/>
                <a:gd name="connsiteY5" fmla="*/ 252530 h 2064332"/>
                <a:gd name="connsiteX6" fmla="*/ 2064329 w 2064331"/>
                <a:gd name="connsiteY6" fmla="*/ 252540 h 2064332"/>
                <a:gd name="connsiteX7" fmla="*/ 2064329 w 2064331"/>
                <a:gd name="connsiteY7" fmla="*/ 1245908 h 2064332"/>
                <a:gd name="connsiteX8" fmla="*/ 1811799 w 2064331"/>
                <a:gd name="connsiteY8" fmla="*/ 1498438 h 2064332"/>
                <a:gd name="connsiteX9" fmla="*/ 1811799 w 2064331"/>
                <a:gd name="connsiteY9" fmla="*/ 1498437 h 2064332"/>
                <a:gd name="connsiteX10" fmla="*/ 1559269 w 2064331"/>
                <a:gd name="connsiteY10" fmla="*/ 1245907 h 2064332"/>
                <a:gd name="connsiteX11" fmla="*/ 1559270 w 2064331"/>
                <a:gd name="connsiteY11" fmla="*/ 862195 h 2064332"/>
                <a:gd name="connsiteX12" fmla="*/ 431094 w 2064331"/>
                <a:gd name="connsiteY12" fmla="*/ 1990368 h 2064332"/>
                <a:gd name="connsiteX13" fmla="*/ 73963 w 2064331"/>
                <a:gd name="connsiteY13" fmla="*/ 1990368 h 2064332"/>
                <a:gd name="connsiteX14" fmla="*/ 73964 w 2064331"/>
                <a:gd name="connsiteY14" fmla="*/ 1990369 h 2064332"/>
                <a:gd name="connsiteX15" fmla="*/ 73964 w 2064331"/>
                <a:gd name="connsiteY15" fmla="*/ 1633238 h 2064332"/>
                <a:gd name="connsiteX16" fmla="*/ 1202142 w 2064331"/>
                <a:gd name="connsiteY16" fmla="*/ 505060 h 2064332"/>
                <a:gd name="connsiteX17" fmla="*/ 818422 w 2064331"/>
                <a:gd name="connsiteY17" fmla="*/ 505059 h 2064332"/>
                <a:gd name="connsiteX18" fmla="*/ 571023 w 2064331"/>
                <a:gd name="connsiteY18" fmla="*/ 303423 h 2064332"/>
                <a:gd name="connsiteX19" fmla="*/ 565892 w 2064331"/>
                <a:gd name="connsiteY19" fmla="*/ 252530 h 2064332"/>
                <a:gd name="connsiteX20" fmla="*/ 571023 w 2064331"/>
                <a:gd name="connsiteY20" fmla="*/ 201637 h 2064332"/>
                <a:gd name="connsiteX21" fmla="*/ 818422 w 2064331"/>
                <a:gd name="connsiteY21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31" h="2064332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17"/>
            <p:cNvSpPr txBox="1"/>
            <p:nvPr/>
          </p:nvSpPr>
          <p:spPr bwMode="auto">
            <a:xfrm rot="18900000">
              <a:off x="2043632" y="4567855"/>
              <a:ext cx="1125308" cy="22576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输入标题文本</a:t>
              </a:r>
            </a:p>
          </p:txBody>
        </p:sp>
        <p:grpSp>
          <p:nvGrpSpPr>
            <p:cNvPr id="21" name="Group 27"/>
            <p:cNvGrpSpPr/>
            <p:nvPr/>
          </p:nvGrpSpPr>
          <p:grpSpPr>
            <a:xfrm>
              <a:off x="963617" y="5278048"/>
              <a:ext cx="3225591" cy="884420"/>
              <a:chOff x="8255811" y="5193196"/>
              <a:chExt cx="3225591" cy="884420"/>
            </a:xfrm>
          </p:grpSpPr>
          <p:sp>
            <p:nvSpPr>
              <p:cNvPr id="22" name="TextBox 28"/>
              <p:cNvSpPr txBox="1"/>
              <p:nvPr/>
            </p:nvSpPr>
            <p:spPr bwMode="auto">
              <a:xfrm>
                <a:off x="8255811" y="5396393"/>
                <a:ext cx="3225591" cy="68122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请替换文字内容复制你的内容到此 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29"/>
              <p:cNvSpPr txBox="1"/>
              <p:nvPr/>
            </p:nvSpPr>
            <p:spPr bwMode="auto">
              <a:xfrm>
                <a:off x="8255811" y="5193196"/>
                <a:ext cx="3225591" cy="2031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465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Freeform: Shape 3"/>
          <p:cNvSpPr/>
          <p:nvPr>
            <p:custDataLst>
              <p:tags r:id="rId1"/>
            </p:custDataLst>
          </p:nvPr>
        </p:nvSpPr>
        <p:spPr bwMode="auto">
          <a:xfrm>
            <a:off x="4654108" y="1455276"/>
            <a:ext cx="2769235" cy="2772115"/>
          </a:xfrm>
          <a:custGeom>
            <a:avLst/>
            <a:gdLst>
              <a:gd name="T0" fmla="*/ 1924 w 1925"/>
              <a:gd name="T1" fmla="*/ 913 h 1926"/>
              <a:gd name="T2" fmla="*/ 1904 w 1925"/>
              <a:gd name="T3" fmla="*/ 769 h 1926"/>
              <a:gd name="T4" fmla="*/ 1866 w 1925"/>
              <a:gd name="T5" fmla="*/ 632 h 1926"/>
              <a:gd name="T6" fmla="*/ 1808 w 1925"/>
              <a:gd name="T7" fmla="*/ 504 h 1926"/>
              <a:gd name="T8" fmla="*/ 1734 w 1925"/>
              <a:gd name="T9" fmla="*/ 387 h 1926"/>
              <a:gd name="T10" fmla="*/ 1642 w 1925"/>
              <a:gd name="T11" fmla="*/ 283 h 1926"/>
              <a:gd name="T12" fmla="*/ 1537 w 1925"/>
              <a:gd name="T13" fmla="*/ 191 h 1926"/>
              <a:gd name="T14" fmla="*/ 1421 w 1925"/>
              <a:gd name="T15" fmla="*/ 117 h 1926"/>
              <a:gd name="T16" fmla="*/ 1293 w 1925"/>
              <a:gd name="T17" fmla="*/ 59 h 1926"/>
              <a:gd name="T18" fmla="*/ 1156 w 1925"/>
              <a:gd name="T19" fmla="*/ 20 h 1926"/>
              <a:gd name="T20" fmla="*/ 1011 w 1925"/>
              <a:gd name="T21" fmla="*/ 1 h 1926"/>
              <a:gd name="T22" fmla="*/ 913 w 1925"/>
              <a:gd name="T23" fmla="*/ 1 h 1926"/>
              <a:gd name="T24" fmla="*/ 768 w 1925"/>
              <a:gd name="T25" fmla="*/ 20 h 1926"/>
              <a:gd name="T26" fmla="*/ 631 w 1925"/>
              <a:gd name="T27" fmla="*/ 59 h 1926"/>
              <a:gd name="T28" fmla="*/ 503 w 1925"/>
              <a:gd name="T29" fmla="*/ 117 h 1926"/>
              <a:gd name="T30" fmla="*/ 387 w 1925"/>
              <a:gd name="T31" fmla="*/ 191 h 1926"/>
              <a:gd name="T32" fmla="*/ 282 w 1925"/>
              <a:gd name="T33" fmla="*/ 283 h 1926"/>
              <a:gd name="T34" fmla="*/ 191 w 1925"/>
              <a:gd name="T35" fmla="*/ 387 h 1926"/>
              <a:gd name="T36" fmla="*/ 116 w 1925"/>
              <a:gd name="T37" fmla="*/ 504 h 1926"/>
              <a:gd name="T38" fmla="*/ 58 w 1925"/>
              <a:gd name="T39" fmla="*/ 632 h 1926"/>
              <a:gd name="T40" fmla="*/ 20 w 1925"/>
              <a:gd name="T41" fmla="*/ 769 h 1926"/>
              <a:gd name="T42" fmla="*/ 2 w 1925"/>
              <a:gd name="T43" fmla="*/ 913 h 1926"/>
              <a:gd name="T44" fmla="*/ 2 w 1925"/>
              <a:gd name="T45" fmla="*/ 1012 h 1926"/>
              <a:gd name="T46" fmla="*/ 20 w 1925"/>
              <a:gd name="T47" fmla="*/ 1157 h 1926"/>
              <a:gd name="T48" fmla="*/ 58 w 1925"/>
              <a:gd name="T49" fmla="*/ 1294 h 1926"/>
              <a:gd name="T50" fmla="*/ 116 w 1925"/>
              <a:gd name="T51" fmla="*/ 1421 h 1926"/>
              <a:gd name="T52" fmla="*/ 191 w 1925"/>
              <a:gd name="T53" fmla="*/ 1538 h 1926"/>
              <a:gd name="T54" fmla="*/ 282 w 1925"/>
              <a:gd name="T55" fmla="*/ 1643 h 1926"/>
              <a:gd name="T56" fmla="*/ 387 w 1925"/>
              <a:gd name="T57" fmla="*/ 1734 h 1926"/>
              <a:gd name="T58" fmla="*/ 503 w 1925"/>
              <a:gd name="T59" fmla="*/ 1809 h 1926"/>
              <a:gd name="T60" fmla="*/ 631 w 1925"/>
              <a:gd name="T61" fmla="*/ 1867 h 1926"/>
              <a:gd name="T62" fmla="*/ 768 w 1925"/>
              <a:gd name="T63" fmla="*/ 1905 h 1926"/>
              <a:gd name="T64" fmla="*/ 913 w 1925"/>
              <a:gd name="T65" fmla="*/ 1924 h 1926"/>
              <a:gd name="T66" fmla="*/ 1011 w 1925"/>
              <a:gd name="T67" fmla="*/ 1924 h 1926"/>
              <a:gd name="T68" fmla="*/ 1156 w 1925"/>
              <a:gd name="T69" fmla="*/ 1905 h 1926"/>
              <a:gd name="T70" fmla="*/ 1293 w 1925"/>
              <a:gd name="T71" fmla="*/ 1867 h 1926"/>
              <a:gd name="T72" fmla="*/ 1421 w 1925"/>
              <a:gd name="T73" fmla="*/ 1809 h 1926"/>
              <a:gd name="T74" fmla="*/ 1537 w 1925"/>
              <a:gd name="T75" fmla="*/ 1734 h 1926"/>
              <a:gd name="T76" fmla="*/ 1642 w 1925"/>
              <a:gd name="T77" fmla="*/ 1643 h 1926"/>
              <a:gd name="T78" fmla="*/ 1734 w 1925"/>
              <a:gd name="T79" fmla="*/ 1538 h 1926"/>
              <a:gd name="T80" fmla="*/ 1808 w 1925"/>
              <a:gd name="T81" fmla="*/ 1421 h 1926"/>
              <a:gd name="T82" fmla="*/ 1866 w 1925"/>
              <a:gd name="T83" fmla="*/ 1294 h 1926"/>
              <a:gd name="T84" fmla="*/ 1904 w 1925"/>
              <a:gd name="T85" fmla="*/ 1157 h 1926"/>
              <a:gd name="T86" fmla="*/ 1924 w 1925"/>
              <a:gd name="T87" fmla="*/ 101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5" h="1926">
                <a:moveTo>
                  <a:pt x="1925" y="963"/>
                </a:moveTo>
                <a:lnTo>
                  <a:pt x="1925" y="963"/>
                </a:lnTo>
                <a:lnTo>
                  <a:pt x="1924" y="913"/>
                </a:lnTo>
                <a:lnTo>
                  <a:pt x="1919" y="864"/>
                </a:lnTo>
                <a:lnTo>
                  <a:pt x="1913" y="816"/>
                </a:lnTo>
                <a:lnTo>
                  <a:pt x="1904" y="769"/>
                </a:lnTo>
                <a:lnTo>
                  <a:pt x="1894" y="722"/>
                </a:lnTo>
                <a:lnTo>
                  <a:pt x="1882" y="676"/>
                </a:lnTo>
                <a:lnTo>
                  <a:pt x="1866" y="632"/>
                </a:lnTo>
                <a:lnTo>
                  <a:pt x="1849" y="588"/>
                </a:lnTo>
                <a:lnTo>
                  <a:pt x="1830" y="545"/>
                </a:lnTo>
                <a:lnTo>
                  <a:pt x="1808" y="504"/>
                </a:lnTo>
                <a:lnTo>
                  <a:pt x="1785" y="463"/>
                </a:lnTo>
                <a:lnTo>
                  <a:pt x="1760" y="425"/>
                </a:lnTo>
                <a:lnTo>
                  <a:pt x="1734" y="387"/>
                </a:lnTo>
                <a:lnTo>
                  <a:pt x="1705" y="350"/>
                </a:lnTo>
                <a:lnTo>
                  <a:pt x="1675" y="315"/>
                </a:lnTo>
                <a:lnTo>
                  <a:pt x="1642" y="283"/>
                </a:lnTo>
                <a:lnTo>
                  <a:pt x="1610" y="250"/>
                </a:lnTo>
                <a:lnTo>
                  <a:pt x="1575" y="220"/>
                </a:lnTo>
                <a:lnTo>
                  <a:pt x="1537" y="191"/>
                </a:lnTo>
                <a:lnTo>
                  <a:pt x="1500" y="165"/>
                </a:lnTo>
                <a:lnTo>
                  <a:pt x="1462" y="139"/>
                </a:lnTo>
                <a:lnTo>
                  <a:pt x="1421" y="117"/>
                </a:lnTo>
                <a:lnTo>
                  <a:pt x="1380" y="95"/>
                </a:lnTo>
                <a:lnTo>
                  <a:pt x="1336" y="76"/>
                </a:lnTo>
                <a:lnTo>
                  <a:pt x="1293" y="59"/>
                </a:lnTo>
                <a:lnTo>
                  <a:pt x="1249" y="43"/>
                </a:lnTo>
                <a:lnTo>
                  <a:pt x="1203" y="31"/>
                </a:lnTo>
                <a:lnTo>
                  <a:pt x="1156" y="20"/>
                </a:lnTo>
                <a:lnTo>
                  <a:pt x="1109" y="12"/>
                </a:lnTo>
                <a:lnTo>
                  <a:pt x="1061" y="5"/>
                </a:lnTo>
                <a:lnTo>
                  <a:pt x="1011" y="1"/>
                </a:lnTo>
                <a:lnTo>
                  <a:pt x="962" y="0"/>
                </a:lnTo>
                <a:lnTo>
                  <a:pt x="962" y="0"/>
                </a:lnTo>
                <a:lnTo>
                  <a:pt x="913" y="1"/>
                </a:lnTo>
                <a:lnTo>
                  <a:pt x="863" y="5"/>
                </a:lnTo>
                <a:lnTo>
                  <a:pt x="815" y="12"/>
                </a:lnTo>
                <a:lnTo>
                  <a:pt x="768" y="20"/>
                </a:lnTo>
                <a:lnTo>
                  <a:pt x="721" y="31"/>
                </a:lnTo>
                <a:lnTo>
                  <a:pt x="676" y="43"/>
                </a:lnTo>
                <a:lnTo>
                  <a:pt x="631" y="59"/>
                </a:lnTo>
                <a:lnTo>
                  <a:pt x="588" y="76"/>
                </a:lnTo>
                <a:lnTo>
                  <a:pt x="546" y="95"/>
                </a:lnTo>
                <a:lnTo>
                  <a:pt x="503" y="117"/>
                </a:lnTo>
                <a:lnTo>
                  <a:pt x="464" y="139"/>
                </a:lnTo>
                <a:lnTo>
                  <a:pt x="424" y="165"/>
                </a:lnTo>
                <a:lnTo>
                  <a:pt x="387" y="191"/>
                </a:lnTo>
                <a:lnTo>
                  <a:pt x="351" y="220"/>
                </a:lnTo>
                <a:lnTo>
                  <a:pt x="316" y="250"/>
                </a:lnTo>
                <a:lnTo>
                  <a:pt x="282" y="283"/>
                </a:lnTo>
                <a:lnTo>
                  <a:pt x="250" y="315"/>
                </a:lnTo>
                <a:lnTo>
                  <a:pt x="219" y="350"/>
                </a:lnTo>
                <a:lnTo>
                  <a:pt x="191" y="387"/>
                </a:lnTo>
                <a:lnTo>
                  <a:pt x="164" y="425"/>
                </a:lnTo>
                <a:lnTo>
                  <a:pt x="139" y="463"/>
                </a:lnTo>
                <a:lnTo>
                  <a:pt x="116" y="504"/>
                </a:lnTo>
                <a:lnTo>
                  <a:pt x="94" y="545"/>
                </a:lnTo>
                <a:lnTo>
                  <a:pt x="75" y="588"/>
                </a:lnTo>
                <a:lnTo>
                  <a:pt x="58" y="632"/>
                </a:lnTo>
                <a:lnTo>
                  <a:pt x="44" y="676"/>
                </a:lnTo>
                <a:lnTo>
                  <a:pt x="30" y="722"/>
                </a:lnTo>
                <a:lnTo>
                  <a:pt x="20" y="769"/>
                </a:lnTo>
                <a:lnTo>
                  <a:pt x="11" y="816"/>
                </a:lnTo>
                <a:lnTo>
                  <a:pt x="5" y="864"/>
                </a:lnTo>
                <a:lnTo>
                  <a:pt x="2" y="913"/>
                </a:lnTo>
                <a:lnTo>
                  <a:pt x="0" y="963"/>
                </a:lnTo>
                <a:lnTo>
                  <a:pt x="0" y="963"/>
                </a:lnTo>
                <a:lnTo>
                  <a:pt x="2" y="1012"/>
                </a:lnTo>
                <a:lnTo>
                  <a:pt x="5" y="1061"/>
                </a:lnTo>
                <a:lnTo>
                  <a:pt x="11" y="1110"/>
                </a:lnTo>
                <a:lnTo>
                  <a:pt x="20" y="1157"/>
                </a:lnTo>
                <a:lnTo>
                  <a:pt x="30" y="1203"/>
                </a:lnTo>
                <a:lnTo>
                  <a:pt x="44" y="1249"/>
                </a:lnTo>
                <a:lnTo>
                  <a:pt x="58" y="1294"/>
                </a:lnTo>
                <a:lnTo>
                  <a:pt x="75" y="1337"/>
                </a:lnTo>
                <a:lnTo>
                  <a:pt x="94" y="1380"/>
                </a:lnTo>
                <a:lnTo>
                  <a:pt x="116" y="1421"/>
                </a:lnTo>
                <a:lnTo>
                  <a:pt x="139" y="1462"/>
                </a:lnTo>
                <a:lnTo>
                  <a:pt x="164" y="1501"/>
                </a:lnTo>
                <a:lnTo>
                  <a:pt x="191" y="1538"/>
                </a:lnTo>
                <a:lnTo>
                  <a:pt x="219" y="1575"/>
                </a:lnTo>
                <a:lnTo>
                  <a:pt x="250" y="1610"/>
                </a:lnTo>
                <a:lnTo>
                  <a:pt x="282" y="1643"/>
                </a:lnTo>
                <a:lnTo>
                  <a:pt x="316" y="1675"/>
                </a:lnTo>
                <a:lnTo>
                  <a:pt x="351" y="1705"/>
                </a:lnTo>
                <a:lnTo>
                  <a:pt x="387" y="1734"/>
                </a:lnTo>
                <a:lnTo>
                  <a:pt x="424" y="1761"/>
                </a:lnTo>
                <a:lnTo>
                  <a:pt x="464" y="1786"/>
                </a:lnTo>
                <a:lnTo>
                  <a:pt x="503" y="1809"/>
                </a:lnTo>
                <a:lnTo>
                  <a:pt x="546" y="1831"/>
                </a:lnTo>
                <a:lnTo>
                  <a:pt x="588" y="1850"/>
                </a:lnTo>
                <a:lnTo>
                  <a:pt x="631" y="1867"/>
                </a:lnTo>
                <a:lnTo>
                  <a:pt x="676" y="1882"/>
                </a:lnTo>
                <a:lnTo>
                  <a:pt x="721" y="1896"/>
                </a:lnTo>
                <a:lnTo>
                  <a:pt x="768" y="1905"/>
                </a:lnTo>
                <a:lnTo>
                  <a:pt x="815" y="1914"/>
                </a:lnTo>
                <a:lnTo>
                  <a:pt x="863" y="1921"/>
                </a:lnTo>
                <a:lnTo>
                  <a:pt x="913" y="1924"/>
                </a:lnTo>
                <a:lnTo>
                  <a:pt x="962" y="1926"/>
                </a:lnTo>
                <a:lnTo>
                  <a:pt x="962" y="1926"/>
                </a:lnTo>
                <a:lnTo>
                  <a:pt x="1011" y="1924"/>
                </a:lnTo>
                <a:lnTo>
                  <a:pt x="1061" y="1921"/>
                </a:lnTo>
                <a:lnTo>
                  <a:pt x="1109" y="1914"/>
                </a:lnTo>
                <a:lnTo>
                  <a:pt x="1156" y="1905"/>
                </a:lnTo>
                <a:lnTo>
                  <a:pt x="1203" y="1896"/>
                </a:lnTo>
                <a:lnTo>
                  <a:pt x="1249" y="1882"/>
                </a:lnTo>
                <a:lnTo>
                  <a:pt x="1293" y="1867"/>
                </a:lnTo>
                <a:lnTo>
                  <a:pt x="1336" y="1850"/>
                </a:lnTo>
                <a:lnTo>
                  <a:pt x="1380" y="1831"/>
                </a:lnTo>
                <a:lnTo>
                  <a:pt x="1421" y="1809"/>
                </a:lnTo>
                <a:lnTo>
                  <a:pt x="1462" y="1786"/>
                </a:lnTo>
                <a:lnTo>
                  <a:pt x="1500" y="1761"/>
                </a:lnTo>
                <a:lnTo>
                  <a:pt x="1537" y="1734"/>
                </a:lnTo>
                <a:lnTo>
                  <a:pt x="1575" y="1705"/>
                </a:lnTo>
                <a:lnTo>
                  <a:pt x="1610" y="1675"/>
                </a:lnTo>
                <a:lnTo>
                  <a:pt x="1642" y="1643"/>
                </a:lnTo>
                <a:lnTo>
                  <a:pt x="1675" y="1610"/>
                </a:lnTo>
                <a:lnTo>
                  <a:pt x="1705" y="1575"/>
                </a:lnTo>
                <a:lnTo>
                  <a:pt x="1734" y="1538"/>
                </a:lnTo>
                <a:lnTo>
                  <a:pt x="1760" y="1501"/>
                </a:lnTo>
                <a:lnTo>
                  <a:pt x="1785" y="1462"/>
                </a:lnTo>
                <a:lnTo>
                  <a:pt x="1808" y="1421"/>
                </a:lnTo>
                <a:lnTo>
                  <a:pt x="1830" y="1380"/>
                </a:lnTo>
                <a:lnTo>
                  <a:pt x="1849" y="1337"/>
                </a:lnTo>
                <a:lnTo>
                  <a:pt x="1866" y="1294"/>
                </a:lnTo>
                <a:lnTo>
                  <a:pt x="1882" y="1249"/>
                </a:lnTo>
                <a:lnTo>
                  <a:pt x="1894" y="1203"/>
                </a:lnTo>
                <a:lnTo>
                  <a:pt x="1904" y="1157"/>
                </a:lnTo>
                <a:lnTo>
                  <a:pt x="1913" y="1110"/>
                </a:lnTo>
                <a:lnTo>
                  <a:pt x="1919" y="1061"/>
                </a:lnTo>
                <a:lnTo>
                  <a:pt x="1924" y="1012"/>
                </a:lnTo>
                <a:lnTo>
                  <a:pt x="1925" y="963"/>
                </a:lnTo>
                <a:lnTo>
                  <a:pt x="1925" y="9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千图设计师MC：ID 29795607库_Freeform: Shape 7"/>
          <p:cNvSpPr/>
          <p:nvPr>
            <p:custDataLst>
              <p:tags r:id="rId2"/>
            </p:custDataLst>
          </p:nvPr>
        </p:nvSpPr>
        <p:spPr bwMode="auto">
          <a:xfrm>
            <a:off x="4968638" y="1772642"/>
            <a:ext cx="2140175" cy="2137383"/>
          </a:xfrm>
          <a:custGeom>
            <a:avLst/>
            <a:gdLst>
              <a:gd name="T0" fmla="*/ 1529 w 1531"/>
              <a:gd name="T1" fmla="*/ 726 h 1531"/>
              <a:gd name="T2" fmla="*/ 1515 w 1531"/>
              <a:gd name="T3" fmla="*/ 612 h 1531"/>
              <a:gd name="T4" fmla="*/ 1484 w 1531"/>
              <a:gd name="T5" fmla="*/ 502 h 1531"/>
              <a:gd name="T6" fmla="*/ 1438 w 1531"/>
              <a:gd name="T7" fmla="*/ 401 h 1531"/>
              <a:gd name="T8" fmla="*/ 1378 w 1531"/>
              <a:gd name="T9" fmla="*/ 308 h 1531"/>
              <a:gd name="T10" fmla="*/ 1307 w 1531"/>
              <a:gd name="T11" fmla="*/ 224 h 1531"/>
              <a:gd name="T12" fmla="*/ 1222 w 1531"/>
              <a:gd name="T13" fmla="*/ 153 h 1531"/>
              <a:gd name="T14" fmla="*/ 1130 w 1531"/>
              <a:gd name="T15" fmla="*/ 93 h 1531"/>
              <a:gd name="T16" fmla="*/ 1029 w 1531"/>
              <a:gd name="T17" fmla="*/ 47 h 1531"/>
              <a:gd name="T18" fmla="*/ 919 w 1531"/>
              <a:gd name="T19" fmla="*/ 16 h 1531"/>
              <a:gd name="T20" fmla="*/ 805 w 1531"/>
              <a:gd name="T21" fmla="*/ 1 h 1531"/>
              <a:gd name="T22" fmla="*/ 725 w 1531"/>
              <a:gd name="T23" fmla="*/ 1 h 1531"/>
              <a:gd name="T24" fmla="*/ 611 w 1531"/>
              <a:gd name="T25" fmla="*/ 16 h 1531"/>
              <a:gd name="T26" fmla="*/ 503 w 1531"/>
              <a:gd name="T27" fmla="*/ 47 h 1531"/>
              <a:gd name="T28" fmla="*/ 400 w 1531"/>
              <a:gd name="T29" fmla="*/ 93 h 1531"/>
              <a:gd name="T30" fmla="*/ 308 w 1531"/>
              <a:gd name="T31" fmla="*/ 153 h 1531"/>
              <a:gd name="T32" fmla="*/ 225 w 1531"/>
              <a:gd name="T33" fmla="*/ 224 h 1531"/>
              <a:gd name="T34" fmla="*/ 152 w 1531"/>
              <a:gd name="T35" fmla="*/ 308 h 1531"/>
              <a:gd name="T36" fmla="*/ 92 w 1531"/>
              <a:gd name="T37" fmla="*/ 401 h 1531"/>
              <a:gd name="T38" fmla="*/ 47 w 1531"/>
              <a:gd name="T39" fmla="*/ 502 h 1531"/>
              <a:gd name="T40" fmla="*/ 15 w 1531"/>
              <a:gd name="T41" fmla="*/ 612 h 1531"/>
              <a:gd name="T42" fmla="*/ 1 w 1531"/>
              <a:gd name="T43" fmla="*/ 726 h 1531"/>
              <a:gd name="T44" fmla="*/ 1 w 1531"/>
              <a:gd name="T45" fmla="*/ 805 h 1531"/>
              <a:gd name="T46" fmla="*/ 15 w 1531"/>
              <a:gd name="T47" fmla="*/ 920 h 1531"/>
              <a:gd name="T48" fmla="*/ 47 w 1531"/>
              <a:gd name="T49" fmla="*/ 1029 h 1531"/>
              <a:gd name="T50" fmla="*/ 92 w 1531"/>
              <a:gd name="T51" fmla="*/ 1130 h 1531"/>
              <a:gd name="T52" fmla="*/ 152 w 1531"/>
              <a:gd name="T53" fmla="*/ 1223 h 1531"/>
              <a:gd name="T54" fmla="*/ 225 w 1531"/>
              <a:gd name="T55" fmla="*/ 1307 h 1531"/>
              <a:gd name="T56" fmla="*/ 308 w 1531"/>
              <a:gd name="T57" fmla="*/ 1378 h 1531"/>
              <a:gd name="T58" fmla="*/ 400 w 1531"/>
              <a:gd name="T59" fmla="*/ 1439 h 1531"/>
              <a:gd name="T60" fmla="*/ 503 w 1531"/>
              <a:gd name="T61" fmla="*/ 1484 h 1531"/>
              <a:gd name="T62" fmla="*/ 611 w 1531"/>
              <a:gd name="T63" fmla="*/ 1516 h 1531"/>
              <a:gd name="T64" fmla="*/ 725 w 1531"/>
              <a:gd name="T65" fmla="*/ 1530 h 1531"/>
              <a:gd name="T66" fmla="*/ 805 w 1531"/>
              <a:gd name="T67" fmla="*/ 1530 h 1531"/>
              <a:gd name="T68" fmla="*/ 919 w 1531"/>
              <a:gd name="T69" fmla="*/ 1516 h 1531"/>
              <a:gd name="T70" fmla="*/ 1029 w 1531"/>
              <a:gd name="T71" fmla="*/ 1484 h 1531"/>
              <a:gd name="T72" fmla="*/ 1130 w 1531"/>
              <a:gd name="T73" fmla="*/ 1439 h 1531"/>
              <a:gd name="T74" fmla="*/ 1222 w 1531"/>
              <a:gd name="T75" fmla="*/ 1378 h 1531"/>
              <a:gd name="T76" fmla="*/ 1307 w 1531"/>
              <a:gd name="T77" fmla="*/ 1307 h 1531"/>
              <a:gd name="T78" fmla="*/ 1378 w 1531"/>
              <a:gd name="T79" fmla="*/ 1223 h 1531"/>
              <a:gd name="T80" fmla="*/ 1438 w 1531"/>
              <a:gd name="T81" fmla="*/ 1130 h 1531"/>
              <a:gd name="T82" fmla="*/ 1484 w 1531"/>
              <a:gd name="T83" fmla="*/ 1029 h 1531"/>
              <a:gd name="T84" fmla="*/ 1515 w 1531"/>
              <a:gd name="T85" fmla="*/ 920 h 1531"/>
              <a:gd name="T86" fmla="*/ 1529 w 1531"/>
              <a:gd name="T87" fmla="*/ 805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31" h="1531">
                <a:moveTo>
                  <a:pt x="1531" y="766"/>
                </a:moveTo>
                <a:lnTo>
                  <a:pt x="1531" y="766"/>
                </a:lnTo>
                <a:lnTo>
                  <a:pt x="1529" y="726"/>
                </a:lnTo>
                <a:lnTo>
                  <a:pt x="1526" y="688"/>
                </a:lnTo>
                <a:lnTo>
                  <a:pt x="1521" y="649"/>
                </a:lnTo>
                <a:lnTo>
                  <a:pt x="1515" y="612"/>
                </a:lnTo>
                <a:lnTo>
                  <a:pt x="1506" y="574"/>
                </a:lnTo>
                <a:lnTo>
                  <a:pt x="1496" y="538"/>
                </a:lnTo>
                <a:lnTo>
                  <a:pt x="1484" y="502"/>
                </a:lnTo>
                <a:lnTo>
                  <a:pt x="1470" y="468"/>
                </a:lnTo>
                <a:lnTo>
                  <a:pt x="1455" y="434"/>
                </a:lnTo>
                <a:lnTo>
                  <a:pt x="1438" y="401"/>
                </a:lnTo>
                <a:lnTo>
                  <a:pt x="1420" y="369"/>
                </a:lnTo>
                <a:lnTo>
                  <a:pt x="1399" y="338"/>
                </a:lnTo>
                <a:lnTo>
                  <a:pt x="1378" y="308"/>
                </a:lnTo>
                <a:lnTo>
                  <a:pt x="1356" y="280"/>
                </a:lnTo>
                <a:lnTo>
                  <a:pt x="1332" y="252"/>
                </a:lnTo>
                <a:lnTo>
                  <a:pt x="1307" y="224"/>
                </a:lnTo>
                <a:lnTo>
                  <a:pt x="1279" y="199"/>
                </a:lnTo>
                <a:lnTo>
                  <a:pt x="1251" y="175"/>
                </a:lnTo>
                <a:lnTo>
                  <a:pt x="1222" y="153"/>
                </a:lnTo>
                <a:lnTo>
                  <a:pt x="1192" y="131"/>
                </a:lnTo>
                <a:lnTo>
                  <a:pt x="1162" y="111"/>
                </a:lnTo>
                <a:lnTo>
                  <a:pt x="1130" y="93"/>
                </a:lnTo>
                <a:lnTo>
                  <a:pt x="1097" y="76"/>
                </a:lnTo>
                <a:lnTo>
                  <a:pt x="1064" y="60"/>
                </a:lnTo>
                <a:lnTo>
                  <a:pt x="1029" y="47"/>
                </a:lnTo>
                <a:lnTo>
                  <a:pt x="993" y="35"/>
                </a:lnTo>
                <a:lnTo>
                  <a:pt x="956" y="24"/>
                </a:lnTo>
                <a:lnTo>
                  <a:pt x="919" y="16"/>
                </a:lnTo>
                <a:lnTo>
                  <a:pt x="882" y="10"/>
                </a:lnTo>
                <a:lnTo>
                  <a:pt x="843" y="5"/>
                </a:lnTo>
                <a:lnTo>
                  <a:pt x="805" y="1"/>
                </a:lnTo>
                <a:lnTo>
                  <a:pt x="765" y="0"/>
                </a:lnTo>
                <a:lnTo>
                  <a:pt x="765" y="0"/>
                </a:lnTo>
                <a:lnTo>
                  <a:pt x="725" y="1"/>
                </a:lnTo>
                <a:lnTo>
                  <a:pt x="687" y="5"/>
                </a:lnTo>
                <a:lnTo>
                  <a:pt x="648" y="10"/>
                </a:lnTo>
                <a:lnTo>
                  <a:pt x="611" y="16"/>
                </a:lnTo>
                <a:lnTo>
                  <a:pt x="574" y="24"/>
                </a:lnTo>
                <a:lnTo>
                  <a:pt x="538" y="35"/>
                </a:lnTo>
                <a:lnTo>
                  <a:pt x="503" y="47"/>
                </a:lnTo>
                <a:lnTo>
                  <a:pt x="468" y="60"/>
                </a:lnTo>
                <a:lnTo>
                  <a:pt x="434" y="76"/>
                </a:lnTo>
                <a:lnTo>
                  <a:pt x="400" y="93"/>
                </a:lnTo>
                <a:lnTo>
                  <a:pt x="369" y="111"/>
                </a:lnTo>
                <a:lnTo>
                  <a:pt x="338" y="131"/>
                </a:lnTo>
                <a:lnTo>
                  <a:pt x="308" y="153"/>
                </a:lnTo>
                <a:lnTo>
                  <a:pt x="279" y="175"/>
                </a:lnTo>
                <a:lnTo>
                  <a:pt x="251" y="199"/>
                </a:lnTo>
                <a:lnTo>
                  <a:pt x="225" y="224"/>
                </a:lnTo>
                <a:lnTo>
                  <a:pt x="199" y="252"/>
                </a:lnTo>
                <a:lnTo>
                  <a:pt x="175" y="280"/>
                </a:lnTo>
                <a:lnTo>
                  <a:pt x="152" y="308"/>
                </a:lnTo>
                <a:lnTo>
                  <a:pt x="131" y="338"/>
                </a:lnTo>
                <a:lnTo>
                  <a:pt x="112" y="369"/>
                </a:lnTo>
                <a:lnTo>
                  <a:pt x="92" y="401"/>
                </a:lnTo>
                <a:lnTo>
                  <a:pt x="75" y="434"/>
                </a:lnTo>
                <a:lnTo>
                  <a:pt x="60" y="468"/>
                </a:lnTo>
                <a:lnTo>
                  <a:pt x="47" y="502"/>
                </a:lnTo>
                <a:lnTo>
                  <a:pt x="34" y="538"/>
                </a:lnTo>
                <a:lnTo>
                  <a:pt x="24" y="574"/>
                </a:lnTo>
                <a:lnTo>
                  <a:pt x="15" y="612"/>
                </a:lnTo>
                <a:lnTo>
                  <a:pt x="9" y="649"/>
                </a:lnTo>
                <a:lnTo>
                  <a:pt x="4" y="688"/>
                </a:lnTo>
                <a:lnTo>
                  <a:pt x="1" y="726"/>
                </a:lnTo>
                <a:lnTo>
                  <a:pt x="0" y="766"/>
                </a:lnTo>
                <a:lnTo>
                  <a:pt x="0" y="766"/>
                </a:lnTo>
                <a:lnTo>
                  <a:pt x="1" y="805"/>
                </a:lnTo>
                <a:lnTo>
                  <a:pt x="4" y="844"/>
                </a:lnTo>
                <a:lnTo>
                  <a:pt x="9" y="883"/>
                </a:lnTo>
                <a:lnTo>
                  <a:pt x="15" y="920"/>
                </a:lnTo>
                <a:lnTo>
                  <a:pt x="24" y="957"/>
                </a:lnTo>
                <a:lnTo>
                  <a:pt x="34" y="993"/>
                </a:lnTo>
                <a:lnTo>
                  <a:pt x="47" y="1029"/>
                </a:lnTo>
                <a:lnTo>
                  <a:pt x="60" y="1063"/>
                </a:lnTo>
                <a:lnTo>
                  <a:pt x="75" y="1098"/>
                </a:lnTo>
                <a:lnTo>
                  <a:pt x="92" y="1130"/>
                </a:lnTo>
                <a:lnTo>
                  <a:pt x="112" y="1163"/>
                </a:lnTo>
                <a:lnTo>
                  <a:pt x="131" y="1193"/>
                </a:lnTo>
                <a:lnTo>
                  <a:pt x="152" y="1223"/>
                </a:lnTo>
                <a:lnTo>
                  <a:pt x="175" y="1252"/>
                </a:lnTo>
                <a:lnTo>
                  <a:pt x="199" y="1280"/>
                </a:lnTo>
                <a:lnTo>
                  <a:pt x="225" y="1307"/>
                </a:lnTo>
                <a:lnTo>
                  <a:pt x="251" y="1333"/>
                </a:lnTo>
                <a:lnTo>
                  <a:pt x="279" y="1357"/>
                </a:lnTo>
                <a:lnTo>
                  <a:pt x="308" y="1378"/>
                </a:lnTo>
                <a:lnTo>
                  <a:pt x="338" y="1400"/>
                </a:lnTo>
                <a:lnTo>
                  <a:pt x="369" y="1421"/>
                </a:lnTo>
                <a:lnTo>
                  <a:pt x="400" y="1439"/>
                </a:lnTo>
                <a:lnTo>
                  <a:pt x="434" y="1455"/>
                </a:lnTo>
                <a:lnTo>
                  <a:pt x="468" y="1471"/>
                </a:lnTo>
                <a:lnTo>
                  <a:pt x="503" y="1484"/>
                </a:lnTo>
                <a:lnTo>
                  <a:pt x="538" y="1496"/>
                </a:lnTo>
                <a:lnTo>
                  <a:pt x="574" y="1507"/>
                </a:lnTo>
                <a:lnTo>
                  <a:pt x="611" y="1516"/>
                </a:lnTo>
                <a:lnTo>
                  <a:pt x="648" y="1522"/>
                </a:lnTo>
                <a:lnTo>
                  <a:pt x="687" y="1526"/>
                </a:lnTo>
                <a:lnTo>
                  <a:pt x="725" y="1530"/>
                </a:lnTo>
                <a:lnTo>
                  <a:pt x="765" y="1531"/>
                </a:lnTo>
                <a:lnTo>
                  <a:pt x="765" y="1531"/>
                </a:lnTo>
                <a:lnTo>
                  <a:pt x="805" y="1530"/>
                </a:lnTo>
                <a:lnTo>
                  <a:pt x="843" y="1526"/>
                </a:lnTo>
                <a:lnTo>
                  <a:pt x="882" y="1522"/>
                </a:lnTo>
                <a:lnTo>
                  <a:pt x="919" y="1516"/>
                </a:lnTo>
                <a:lnTo>
                  <a:pt x="956" y="1507"/>
                </a:lnTo>
                <a:lnTo>
                  <a:pt x="993" y="1496"/>
                </a:lnTo>
                <a:lnTo>
                  <a:pt x="1029" y="1484"/>
                </a:lnTo>
                <a:lnTo>
                  <a:pt x="1064" y="1471"/>
                </a:lnTo>
                <a:lnTo>
                  <a:pt x="1097" y="1455"/>
                </a:lnTo>
                <a:lnTo>
                  <a:pt x="1130" y="1439"/>
                </a:lnTo>
                <a:lnTo>
                  <a:pt x="1162" y="1421"/>
                </a:lnTo>
                <a:lnTo>
                  <a:pt x="1192" y="1400"/>
                </a:lnTo>
                <a:lnTo>
                  <a:pt x="1222" y="1378"/>
                </a:lnTo>
                <a:lnTo>
                  <a:pt x="1251" y="1357"/>
                </a:lnTo>
                <a:lnTo>
                  <a:pt x="1279" y="1333"/>
                </a:lnTo>
                <a:lnTo>
                  <a:pt x="1307" y="1307"/>
                </a:lnTo>
                <a:lnTo>
                  <a:pt x="1332" y="1280"/>
                </a:lnTo>
                <a:lnTo>
                  <a:pt x="1356" y="1252"/>
                </a:lnTo>
                <a:lnTo>
                  <a:pt x="1378" y="1223"/>
                </a:lnTo>
                <a:lnTo>
                  <a:pt x="1399" y="1193"/>
                </a:lnTo>
                <a:lnTo>
                  <a:pt x="1420" y="1163"/>
                </a:lnTo>
                <a:lnTo>
                  <a:pt x="1438" y="1130"/>
                </a:lnTo>
                <a:lnTo>
                  <a:pt x="1455" y="1098"/>
                </a:lnTo>
                <a:lnTo>
                  <a:pt x="1470" y="1063"/>
                </a:lnTo>
                <a:lnTo>
                  <a:pt x="1484" y="1029"/>
                </a:lnTo>
                <a:lnTo>
                  <a:pt x="1496" y="993"/>
                </a:lnTo>
                <a:lnTo>
                  <a:pt x="1506" y="957"/>
                </a:lnTo>
                <a:lnTo>
                  <a:pt x="1515" y="920"/>
                </a:lnTo>
                <a:lnTo>
                  <a:pt x="1521" y="883"/>
                </a:lnTo>
                <a:lnTo>
                  <a:pt x="1526" y="844"/>
                </a:lnTo>
                <a:lnTo>
                  <a:pt x="1529" y="805"/>
                </a:lnTo>
                <a:lnTo>
                  <a:pt x="1531" y="766"/>
                </a:lnTo>
                <a:lnTo>
                  <a:pt x="1531" y="7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千图设计师MC：ID 29795607库_Freeform: Shape 8"/>
          <p:cNvSpPr/>
          <p:nvPr>
            <p:custDataLst>
              <p:tags r:id="rId3"/>
            </p:custDataLst>
          </p:nvPr>
        </p:nvSpPr>
        <p:spPr bwMode="auto">
          <a:xfrm>
            <a:off x="5309501" y="2110713"/>
            <a:ext cx="1458449" cy="1478007"/>
          </a:xfrm>
          <a:custGeom>
            <a:avLst/>
            <a:gdLst>
              <a:gd name="T0" fmla="*/ 1043 w 1044"/>
              <a:gd name="T1" fmla="*/ 502 h 1058"/>
              <a:gd name="T2" fmla="*/ 1034 w 1044"/>
              <a:gd name="T3" fmla="*/ 423 h 1058"/>
              <a:gd name="T4" fmla="*/ 1013 w 1044"/>
              <a:gd name="T5" fmla="*/ 347 h 1058"/>
              <a:gd name="T6" fmla="*/ 982 w 1044"/>
              <a:gd name="T7" fmla="*/ 277 h 1058"/>
              <a:gd name="T8" fmla="*/ 941 w 1044"/>
              <a:gd name="T9" fmla="*/ 213 h 1058"/>
              <a:gd name="T10" fmla="*/ 892 w 1044"/>
              <a:gd name="T11" fmla="*/ 156 h 1058"/>
              <a:gd name="T12" fmla="*/ 835 w 1044"/>
              <a:gd name="T13" fmla="*/ 105 h 1058"/>
              <a:gd name="T14" fmla="*/ 771 w 1044"/>
              <a:gd name="T15" fmla="*/ 64 h 1058"/>
              <a:gd name="T16" fmla="*/ 701 w 1044"/>
              <a:gd name="T17" fmla="*/ 33 h 1058"/>
              <a:gd name="T18" fmla="*/ 628 w 1044"/>
              <a:gd name="T19" fmla="*/ 11 h 1058"/>
              <a:gd name="T20" fmla="*/ 549 w 1044"/>
              <a:gd name="T21" fmla="*/ 2 h 1058"/>
              <a:gd name="T22" fmla="*/ 496 w 1044"/>
              <a:gd name="T23" fmla="*/ 2 h 1058"/>
              <a:gd name="T24" fmla="*/ 417 w 1044"/>
              <a:gd name="T25" fmla="*/ 11 h 1058"/>
              <a:gd name="T26" fmla="*/ 343 w 1044"/>
              <a:gd name="T27" fmla="*/ 33 h 1058"/>
              <a:gd name="T28" fmla="*/ 273 w 1044"/>
              <a:gd name="T29" fmla="*/ 64 h 1058"/>
              <a:gd name="T30" fmla="*/ 209 w 1044"/>
              <a:gd name="T31" fmla="*/ 105 h 1058"/>
              <a:gd name="T32" fmla="*/ 153 w 1044"/>
              <a:gd name="T33" fmla="*/ 156 h 1058"/>
              <a:gd name="T34" fmla="*/ 103 w 1044"/>
              <a:gd name="T35" fmla="*/ 213 h 1058"/>
              <a:gd name="T36" fmla="*/ 63 w 1044"/>
              <a:gd name="T37" fmla="*/ 277 h 1058"/>
              <a:gd name="T38" fmla="*/ 31 w 1044"/>
              <a:gd name="T39" fmla="*/ 347 h 1058"/>
              <a:gd name="T40" fmla="*/ 11 w 1044"/>
              <a:gd name="T41" fmla="*/ 423 h 1058"/>
              <a:gd name="T42" fmla="*/ 1 w 1044"/>
              <a:gd name="T43" fmla="*/ 502 h 1058"/>
              <a:gd name="T44" fmla="*/ 1 w 1044"/>
              <a:gd name="T45" fmla="*/ 556 h 1058"/>
              <a:gd name="T46" fmla="*/ 11 w 1044"/>
              <a:gd name="T47" fmla="*/ 636 h 1058"/>
              <a:gd name="T48" fmla="*/ 31 w 1044"/>
              <a:gd name="T49" fmla="*/ 712 h 1058"/>
              <a:gd name="T50" fmla="*/ 63 w 1044"/>
              <a:gd name="T51" fmla="*/ 782 h 1058"/>
              <a:gd name="T52" fmla="*/ 103 w 1044"/>
              <a:gd name="T53" fmla="*/ 847 h 1058"/>
              <a:gd name="T54" fmla="*/ 153 w 1044"/>
              <a:gd name="T55" fmla="*/ 904 h 1058"/>
              <a:gd name="T56" fmla="*/ 209 w 1044"/>
              <a:gd name="T57" fmla="*/ 954 h 1058"/>
              <a:gd name="T58" fmla="*/ 273 w 1044"/>
              <a:gd name="T59" fmla="*/ 995 h 1058"/>
              <a:gd name="T60" fmla="*/ 343 w 1044"/>
              <a:gd name="T61" fmla="*/ 1027 h 1058"/>
              <a:gd name="T62" fmla="*/ 417 w 1044"/>
              <a:gd name="T63" fmla="*/ 1048 h 1058"/>
              <a:gd name="T64" fmla="*/ 496 w 1044"/>
              <a:gd name="T65" fmla="*/ 1058 h 1058"/>
              <a:gd name="T66" fmla="*/ 549 w 1044"/>
              <a:gd name="T67" fmla="*/ 1058 h 1058"/>
              <a:gd name="T68" fmla="*/ 628 w 1044"/>
              <a:gd name="T69" fmla="*/ 1048 h 1058"/>
              <a:gd name="T70" fmla="*/ 701 w 1044"/>
              <a:gd name="T71" fmla="*/ 1027 h 1058"/>
              <a:gd name="T72" fmla="*/ 771 w 1044"/>
              <a:gd name="T73" fmla="*/ 995 h 1058"/>
              <a:gd name="T74" fmla="*/ 835 w 1044"/>
              <a:gd name="T75" fmla="*/ 954 h 1058"/>
              <a:gd name="T76" fmla="*/ 892 w 1044"/>
              <a:gd name="T77" fmla="*/ 904 h 1058"/>
              <a:gd name="T78" fmla="*/ 941 w 1044"/>
              <a:gd name="T79" fmla="*/ 847 h 1058"/>
              <a:gd name="T80" fmla="*/ 982 w 1044"/>
              <a:gd name="T81" fmla="*/ 782 h 1058"/>
              <a:gd name="T82" fmla="*/ 1013 w 1044"/>
              <a:gd name="T83" fmla="*/ 712 h 1058"/>
              <a:gd name="T84" fmla="*/ 1034 w 1044"/>
              <a:gd name="T85" fmla="*/ 636 h 1058"/>
              <a:gd name="T86" fmla="*/ 1043 w 1044"/>
              <a:gd name="T87" fmla="*/ 556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44" h="1058">
                <a:moveTo>
                  <a:pt x="1044" y="530"/>
                </a:moveTo>
                <a:lnTo>
                  <a:pt x="1044" y="530"/>
                </a:lnTo>
                <a:lnTo>
                  <a:pt x="1043" y="502"/>
                </a:lnTo>
                <a:lnTo>
                  <a:pt x="1042" y="476"/>
                </a:lnTo>
                <a:lnTo>
                  <a:pt x="1038" y="449"/>
                </a:lnTo>
                <a:lnTo>
                  <a:pt x="1034" y="423"/>
                </a:lnTo>
                <a:lnTo>
                  <a:pt x="1028" y="398"/>
                </a:lnTo>
                <a:lnTo>
                  <a:pt x="1022" y="372"/>
                </a:lnTo>
                <a:lnTo>
                  <a:pt x="1013" y="347"/>
                </a:lnTo>
                <a:lnTo>
                  <a:pt x="1003" y="324"/>
                </a:lnTo>
                <a:lnTo>
                  <a:pt x="993" y="300"/>
                </a:lnTo>
                <a:lnTo>
                  <a:pt x="982" y="277"/>
                </a:lnTo>
                <a:lnTo>
                  <a:pt x="969" y="256"/>
                </a:lnTo>
                <a:lnTo>
                  <a:pt x="955" y="234"/>
                </a:lnTo>
                <a:lnTo>
                  <a:pt x="941" y="213"/>
                </a:lnTo>
                <a:lnTo>
                  <a:pt x="925" y="193"/>
                </a:lnTo>
                <a:lnTo>
                  <a:pt x="908" y="174"/>
                </a:lnTo>
                <a:lnTo>
                  <a:pt x="892" y="156"/>
                </a:lnTo>
                <a:lnTo>
                  <a:pt x="873" y="138"/>
                </a:lnTo>
                <a:lnTo>
                  <a:pt x="854" y="121"/>
                </a:lnTo>
                <a:lnTo>
                  <a:pt x="835" y="105"/>
                </a:lnTo>
                <a:lnTo>
                  <a:pt x="815" y="91"/>
                </a:lnTo>
                <a:lnTo>
                  <a:pt x="793" y="77"/>
                </a:lnTo>
                <a:lnTo>
                  <a:pt x="771" y="64"/>
                </a:lnTo>
                <a:lnTo>
                  <a:pt x="748" y="52"/>
                </a:lnTo>
                <a:lnTo>
                  <a:pt x="725" y="43"/>
                </a:lnTo>
                <a:lnTo>
                  <a:pt x="701" y="33"/>
                </a:lnTo>
                <a:lnTo>
                  <a:pt x="677" y="24"/>
                </a:lnTo>
                <a:lnTo>
                  <a:pt x="653" y="17"/>
                </a:lnTo>
                <a:lnTo>
                  <a:pt x="628" y="11"/>
                </a:lnTo>
                <a:lnTo>
                  <a:pt x="601" y="6"/>
                </a:lnTo>
                <a:lnTo>
                  <a:pt x="575" y="3"/>
                </a:lnTo>
                <a:lnTo>
                  <a:pt x="549" y="2"/>
                </a:lnTo>
                <a:lnTo>
                  <a:pt x="522" y="0"/>
                </a:lnTo>
                <a:lnTo>
                  <a:pt x="522" y="0"/>
                </a:lnTo>
                <a:lnTo>
                  <a:pt x="496" y="2"/>
                </a:lnTo>
                <a:lnTo>
                  <a:pt x="469" y="3"/>
                </a:lnTo>
                <a:lnTo>
                  <a:pt x="443" y="6"/>
                </a:lnTo>
                <a:lnTo>
                  <a:pt x="417" y="11"/>
                </a:lnTo>
                <a:lnTo>
                  <a:pt x="392" y="17"/>
                </a:lnTo>
                <a:lnTo>
                  <a:pt x="367" y="24"/>
                </a:lnTo>
                <a:lnTo>
                  <a:pt x="343" y="33"/>
                </a:lnTo>
                <a:lnTo>
                  <a:pt x="319" y="43"/>
                </a:lnTo>
                <a:lnTo>
                  <a:pt x="296" y="52"/>
                </a:lnTo>
                <a:lnTo>
                  <a:pt x="273" y="64"/>
                </a:lnTo>
                <a:lnTo>
                  <a:pt x="251" y="77"/>
                </a:lnTo>
                <a:lnTo>
                  <a:pt x="230" y="91"/>
                </a:lnTo>
                <a:lnTo>
                  <a:pt x="209" y="105"/>
                </a:lnTo>
                <a:lnTo>
                  <a:pt x="190" y="121"/>
                </a:lnTo>
                <a:lnTo>
                  <a:pt x="171" y="138"/>
                </a:lnTo>
                <a:lnTo>
                  <a:pt x="153" y="156"/>
                </a:lnTo>
                <a:lnTo>
                  <a:pt x="136" y="174"/>
                </a:lnTo>
                <a:lnTo>
                  <a:pt x="119" y="193"/>
                </a:lnTo>
                <a:lnTo>
                  <a:pt x="103" y="213"/>
                </a:lnTo>
                <a:lnTo>
                  <a:pt x="89" y="234"/>
                </a:lnTo>
                <a:lnTo>
                  <a:pt x="76" y="256"/>
                </a:lnTo>
                <a:lnTo>
                  <a:pt x="63" y="277"/>
                </a:lnTo>
                <a:lnTo>
                  <a:pt x="51" y="300"/>
                </a:lnTo>
                <a:lnTo>
                  <a:pt x="41" y="324"/>
                </a:lnTo>
                <a:lnTo>
                  <a:pt x="31" y="347"/>
                </a:lnTo>
                <a:lnTo>
                  <a:pt x="24" y="372"/>
                </a:lnTo>
                <a:lnTo>
                  <a:pt x="17" y="398"/>
                </a:lnTo>
                <a:lnTo>
                  <a:pt x="11" y="423"/>
                </a:lnTo>
                <a:lnTo>
                  <a:pt x="6" y="449"/>
                </a:lnTo>
                <a:lnTo>
                  <a:pt x="2" y="476"/>
                </a:lnTo>
                <a:lnTo>
                  <a:pt x="1" y="502"/>
                </a:lnTo>
                <a:lnTo>
                  <a:pt x="0" y="530"/>
                </a:lnTo>
                <a:lnTo>
                  <a:pt x="0" y="530"/>
                </a:lnTo>
                <a:lnTo>
                  <a:pt x="1" y="556"/>
                </a:lnTo>
                <a:lnTo>
                  <a:pt x="2" y="584"/>
                </a:lnTo>
                <a:lnTo>
                  <a:pt x="6" y="611"/>
                </a:lnTo>
                <a:lnTo>
                  <a:pt x="11" y="636"/>
                </a:lnTo>
                <a:lnTo>
                  <a:pt x="17" y="662"/>
                </a:lnTo>
                <a:lnTo>
                  <a:pt x="24" y="686"/>
                </a:lnTo>
                <a:lnTo>
                  <a:pt x="31" y="712"/>
                </a:lnTo>
                <a:lnTo>
                  <a:pt x="41" y="736"/>
                </a:lnTo>
                <a:lnTo>
                  <a:pt x="51" y="759"/>
                </a:lnTo>
                <a:lnTo>
                  <a:pt x="63" y="782"/>
                </a:lnTo>
                <a:lnTo>
                  <a:pt x="76" y="804"/>
                </a:lnTo>
                <a:lnTo>
                  <a:pt x="89" y="826"/>
                </a:lnTo>
                <a:lnTo>
                  <a:pt x="103" y="847"/>
                </a:lnTo>
                <a:lnTo>
                  <a:pt x="119" y="866"/>
                </a:lnTo>
                <a:lnTo>
                  <a:pt x="136" y="885"/>
                </a:lnTo>
                <a:lnTo>
                  <a:pt x="153" y="904"/>
                </a:lnTo>
                <a:lnTo>
                  <a:pt x="171" y="921"/>
                </a:lnTo>
                <a:lnTo>
                  <a:pt x="190" y="938"/>
                </a:lnTo>
                <a:lnTo>
                  <a:pt x="209" y="954"/>
                </a:lnTo>
                <a:lnTo>
                  <a:pt x="230" y="968"/>
                </a:lnTo>
                <a:lnTo>
                  <a:pt x="251" y="983"/>
                </a:lnTo>
                <a:lnTo>
                  <a:pt x="273" y="995"/>
                </a:lnTo>
                <a:lnTo>
                  <a:pt x="296" y="1007"/>
                </a:lnTo>
                <a:lnTo>
                  <a:pt x="319" y="1017"/>
                </a:lnTo>
                <a:lnTo>
                  <a:pt x="343" y="1027"/>
                </a:lnTo>
                <a:lnTo>
                  <a:pt x="367" y="1036"/>
                </a:lnTo>
                <a:lnTo>
                  <a:pt x="392" y="1043"/>
                </a:lnTo>
                <a:lnTo>
                  <a:pt x="417" y="1048"/>
                </a:lnTo>
                <a:lnTo>
                  <a:pt x="443" y="1052"/>
                </a:lnTo>
                <a:lnTo>
                  <a:pt x="469" y="1056"/>
                </a:lnTo>
                <a:lnTo>
                  <a:pt x="496" y="1058"/>
                </a:lnTo>
                <a:lnTo>
                  <a:pt x="522" y="1058"/>
                </a:lnTo>
                <a:lnTo>
                  <a:pt x="522" y="1058"/>
                </a:lnTo>
                <a:lnTo>
                  <a:pt x="549" y="1058"/>
                </a:lnTo>
                <a:lnTo>
                  <a:pt x="575" y="1056"/>
                </a:lnTo>
                <a:lnTo>
                  <a:pt x="601" y="1052"/>
                </a:lnTo>
                <a:lnTo>
                  <a:pt x="628" y="1048"/>
                </a:lnTo>
                <a:lnTo>
                  <a:pt x="653" y="1043"/>
                </a:lnTo>
                <a:lnTo>
                  <a:pt x="677" y="1036"/>
                </a:lnTo>
                <a:lnTo>
                  <a:pt x="701" y="1027"/>
                </a:lnTo>
                <a:lnTo>
                  <a:pt x="725" y="1017"/>
                </a:lnTo>
                <a:lnTo>
                  <a:pt x="748" y="1007"/>
                </a:lnTo>
                <a:lnTo>
                  <a:pt x="771" y="995"/>
                </a:lnTo>
                <a:lnTo>
                  <a:pt x="793" y="983"/>
                </a:lnTo>
                <a:lnTo>
                  <a:pt x="815" y="968"/>
                </a:lnTo>
                <a:lnTo>
                  <a:pt x="835" y="954"/>
                </a:lnTo>
                <a:lnTo>
                  <a:pt x="854" y="938"/>
                </a:lnTo>
                <a:lnTo>
                  <a:pt x="873" y="921"/>
                </a:lnTo>
                <a:lnTo>
                  <a:pt x="892" y="904"/>
                </a:lnTo>
                <a:lnTo>
                  <a:pt x="908" y="885"/>
                </a:lnTo>
                <a:lnTo>
                  <a:pt x="925" y="866"/>
                </a:lnTo>
                <a:lnTo>
                  <a:pt x="941" y="847"/>
                </a:lnTo>
                <a:lnTo>
                  <a:pt x="955" y="826"/>
                </a:lnTo>
                <a:lnTo>
                  <a:pt x="969" y="804"/>
                </a:lnTo>
                <a:lnTo>
                  <a:pt x="982" y="782"/>
                </a:lnTo>
                <a:lnTo>
                  <a:pt x="993" y="759"/>
                </a:lnTo>
                <a:lnTo>
                  <a:pt x="1003" y="736"/>
                </a:lnTo>
                <a:lnTo>
                  <a:pt x="1013" y="712"/>
                </a:lnTo>
                <a:lnTo>
                  <a:pt x="1022" y="686"/>
                </a:lnTo>
                <a:lnTo>
                  <a:pt x="1028" y="662"/>
                </a:lnTo>
                <a:lnTo>
                  <a:pt x="1034" y="636"/>
                </a:lnTo>
                <a:lnTo>
                  <a:pt x="1038" y="611"/>
                </a:lnTo>
                <a:lnTo>
                  <a:pt x="1042" y="584"/>
                </a:lnTo>
                <a:lnTo>
                  <a:pt x="1043" y="556"/>
                </a:lnTo>
                <a:lnTo>
                  <a:pt x="1044" y="530"/>
                </a:lnTo>
                <a:lnTo>
                  <a:pt x="1044" y="5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千图设计师MC：ID 29795607库_Freeform: Shape 9"/>
          <p:cNvSpPr/>
          <p:nvPr>
            <p:custDataLst>
              <p:tags r:id="rId4"/>
            </p:custDataLst>
          </p:nvPr>
        </p:nvSpPr>
        <p:spPr bwMode="auto">
          <a:xfrm>
            <a:off x="5678303" y="2479515"/>
            <a:ext cx="720843" cy="723637"/>
          </a:xfrm>
          <a:custGeom>
            <a:avLst/>
            <a:gdLst>
              <a:gd name="T0" fmla="*/ 518 w 518"/>
              <a:gd name="T1" fmla="*/ 259 h 518"/>
              <a:gd name="T2" fmla="*/ 513 w 518"/>
              <a:gd name="T3" fmla="*/ 207 h 518"/>
              <a:gd name="T4" fmla="*/ 497 w 518"/>
              <a:gd name="T5" fmla="*/ 158 h 518"/>
              <a:gd name="T6" fmla="*/ 474 w 518"/>
              <a:gd name="T7" fmla="*/ 114 h 518"/>
              <a:gd name="T8" fmla="*/ 442 w 518"/>
              <a:gd name="T9" fmla="*/ 76 h 518"/>
              <a:gd name="T10" fmla="*/ 403 w 518"/>
              <a:gd name="T11" fmla="*/ 45 h 518"/>
              <a:gd name="T12" fmla="*/ 360 w 518"/>
              <a:gd name="T13" fmla="*/ 20 h 518"/>
              <a:gd name="T14" fmla="*/ 311 w 518"/>
              <a:gd name="T15" fmla="*/ 5 h 518"/>
              <a:gd name="T16" fmla="*/ 259 w 518"/>
              <a:gd name="T17" fmla="*/ 0 h 518"/>
              <a:gd name="T18" fmla="*/ 233 w 518"/>
              <a:gd name="T19" fmla="*/ 1 h 518"/>
              <a:gd name="T20" fmla="*/ 182 w 518"/>
              <a:gd name="T21" fmla="*/ 11 h 518"/>
              <a:gd name="T22" fmla="*/ 136 w 518"/>
              <a:gd name="T23" fmla="*/ 31 h 518"/>
              <a:gd name="T24" fmla="*/ 94 w 518"/>
              <a:gd name="T25" fmla="*/ 59 h 518"/>
              <a:gd name="T26" fmla="*/ 59 w 518"/>
              <a:gd name="T27" fmla="*/ 94 h 518"/>
              <a:gd name="T28" fmla="*/ 32 w 518"/>
              <a:gd name="T29" fmla="*/ 135 h 518"/>
              <a:gd name="T30" fmla="*/ 12 w 518"/>
              <a:gd name="T31" fmla="*/ 182 h 518"/>
              <a:gd name="T32" fmla="*/ 1 w 518"/>
              <a:gd name="T33" fmla="*/ 232 h 518"/>
              <a:gd name="T34" fmla="*/ 0 w 518"/>
              <a:gd name="T35" fmla="*/ 259 h 518"/>
              <a:gd name="T36" fmla="*/ 5 w 518"/>
              <a:gd name="T37" fmla="*/ 311 h 518"/>
              <a:gd name="T38" fmla="*/ 21 w 518"/>
              <a:gd name="T39" fmla="*/ 360 h 518"/>
              <a:gd name="T40" fmla="*/ 45 w 518"/>
              <a:gd name="T41" fmla="*/ 403 h 518"/>
              <a:gd name="T42" fmla="*/ 76 w 518"/>
              <a:gd name="T43" fmla="*/ 442 h 518"/>
              <a:gd name="T44" fmla="*/ 115 w 518"/>
              <a:gd name="T45" fmla="*/ 474 h 518"/>
              <a:gd name="T46" fmla="*/ 158 w 518"/>
              <a:gd name="T47" fmla="*/ 497 h 518"/>
              <a:gd name="T48" fmla="*/ 207 w 518"/>
              <a:gd name="T49" fmla="*/ 513 h 518"/>
              <a:gd name="T50" fmla="*/ 259 w 518"/>
              <a:gd name="T51" fmla="*/ 518 h 518"/>
              <a:gd name="T52" fmla="*/ 286 w 518"/>
              <a:gd name="T53" fmla="*/ 516 h 518"/>
              <a:gd name="T54" fmla="*/ 336 w 518"/>
              <a:gd name="T55" fmla="*/ 507 h 518"/>
              <a:gd name="T56" fmla="*/ 383 w 518"/>
              <a:gd name="T57" fmla="*/ 486 h 518"/>
              <a:gd name="T58" fmla="*/ 424 w 518"/>
              <a:gd name="T59" fmla="*/ 459 h 518"/>
              <a:gd name="T60" fmla="*/ 459 w 518"/>
              <a:gd name="T61" fmla="*/ 424 h 518"/>
              <a:gd name="T62" fmla="*/ 487 w 518"/>
              <a:gd name="T63" fmla="*/ 383 h 518"/>
              <a:gd name="T64" fmla="*/ 507 w 518"/>
              <a:gd name="T65" fmla="*/ 336 h 518"/>
              <a:gd name="T66" fmla="*/ 517 w 518"/>
              <a:gd name="T67" fmla="*/ 285 h 518"/>
              <a:gd name="T68" fmla="*/ 518 w 518"/>
              <a:gd name="T69" fmla="*/ 259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8" h="518">
                <a:moveTo>
                  <a:pt x="518" y="259"/>
                </a:moveTo>
                <a:lnTo>
                  <a:pt x="518" y="259"/>
                </a:lnTo>
                <a:lnTo>
                  <a:pt x="517" y="232"/>
                </a:lnTo>
                <a:lnTo>
                  <a:pt x="513" y="207"/>
                </a:lnTo>
                <a:lnTo>
                  <a:pt x="507" y="182"/>
                </a:lnTo>
                <a:lnTo>
                  <a:pt x="497" y="158"/>
                </a:lnTo>
                <a:lnTo>
                  <a:pt x="487" y="135"/>
                </a:lnTo>
                <a:lnTo>
                  <a:pt x="474" y="114"/>
                </a:lnTo>
                <a:lnTo>
                  <a:pt x="459" y="94"/>
                </a:lnTo>
                <a:lnTo>
                  <a:pt x="442" y="76"/>
                </a:lnTo>
                <a:lnTo>
                  <a:pt x="424" y="59"/>
                </a:lnTo>
                <a:lnTo>
                  <a:pt x="403" y="45"/>
                </a:lnTo>
                <a:lnTo>
                  <a:pt x="383" y="31"/>
                </a:lnTo>
                <a:lnTo>
                  <a:pt x="360" y="20"/>
                </a:lnTo>
                <a:lnTo>
                  <a:pt x="336" y="11"/>
                </a:lnTo>
                <a:lnTo>
                  <a:pt x="311" y="5"/>
                </a:lnTo>
                <a:lnTo>
                  <a:pt x="286" y="1"/>
                </a:lnTo>
                <a:lnTo>
                  <a:pt x="259" y="0"/>
                </a:lnTo>
                <a:lnTo>
                  <a:pt x="259" y="0"/>
                </a:lnTo>
                <a:lnTo>
                  <a:pt x="233" y="1"/>
                </a:lnTo>
                <a:lnTo>
                  <a:pt x="207" y="5"/>
                </a:lnTo>
                <a:lnTo>
                  <a:pt x="182" y="11"/>
                </a:lnTo>
                <a:lnTo>
                  <a:pt x="158" y="20"/>
                </a:lnTo>
                <a:lnTo>
                  <a:pt x="136" y="31"/>
                </a:lnTo>
                <a:lnTo>
                  <a:pt x="115" y="45"/>
                </a:lnTo>
                <a:lnTo>
                  <a:pt x="94" y="59"/>
                </a:lnTo>
                <a:lnTo>
                  <a:pt x="76" y="76"/>
                </a:lnTo>
                <a:lnTo>
                  <a:pt x="59" y="94"/>
                </a:lnTo>
                <a:lnTo>
                  <a:pt x="45" y="114"/>
                </a:lnTo>
                <a:lnTo>
                  <a:pt x="32" y="135"/>
                </a:lnTo>
                <a:lnTo>
                  <a:pt x="21" y="158"/>
                </a:lnTo>
                <a:lnTo>
                  <a:pt x="12" y="182"/>
                </a:lnTo>
                <a:lnTo>
                  <a:pt x="5" y="207"/>
                </a:lnTo>
                <a:lnTo>
                  <a:pt x="1" y="232"/>
                </a:lnTo>
                <a:lnTo>
                  <a:pt x="0" y="259"/>
                </a:lnTo>
                <a:lnTo>
                  <a:pt x="0" y="259"/>
                </a:lnTo>
                <a:lnTo>
                  <a:pt x="1" y="285"/>
                </a:lnTo>
                <a:lnTo>
                  <a:pt x="5" y="311"/>
                </a:lnTo>
                <a:lnTo>
                  <a:pt x="12" y="336"/>
                </a:lnTo>
                <a:lnTo>
                  <a:pt x="21" y="360"/>
                </a:lnTo>
                <a:lnTo>
                  <a:pt x="32" y="383"/>
                </a:lnTo>
                <a:lnTo>
                  <a:pt x="45" y="403"/>
                </a:lnTo>
                <a:lnTo>
                  <a:pt x="59" y="424"/>
                </a:lnTo>
                <a:lnTo>
                  <a:pt x="76" y="442"/>
                </a:lnTo>
                <a:lnTo>
                  <a:pt x="94" y="459"/>
                </a:lnTo>
                <a:lnTo>
                  <a:pt x="115" y="474"/>
                </a:lnTo>
                <a:lnTo>
                  <a:pt x="136" y="486"/>
                </a:lnTo>
                <a:lnTo>
                  <a:pt x="158" y="497"/>
                </a:lnTo>
                <a:lnTo>
                  <a:pt x="182" y="507"/>
                </a:lnTo>
                <a:lnTo>
                  <a:pt x="207" y="513"/>
                </a:lnTo>
                <a:lnTo>
                  <a:pt x="233" y="516"/>
                </a:lnTo>
                <a:lnTo>
                  <a:pt x="259" y="518"/>
                </a:lnTo>
                <a:lnTo>
                  <a:pt x="259" y="518"/>
                </a:lnTo>
                <a:lnTo>
                  <a:pt x="286" y="516"/>
                </a:lnTo>
                <a:lnTo>
                  <a:pt x="311" y="513"/>
                </a:lnTo>
                <a:lnTo>
                  <a:pt x="336" y="507"/>
                </a:lnTo>
                <a:lnTo>
                  <a:pt x="360" y="497"/>
                </a:lnTo>
                <a:lnTo>
                  <a:pt x="383" y="486"/>
                </a:lnTo>
                <a:lnTo>
                  <a:pt x="403" y="474"/>
                </a:lnTo>
                <a:lnTo>
                  <a:pt x="424" y="459"/>
                </a:lnTo>
                <a:lnTo>
                  <a:pt x="442" y="442"/>
                </a:lnTo>
                <a:lnTo>
                  <a:pt x="459" y="424"/>
                </a:lnTo>
                <a:lnTo>
                  <a:pt x="474" y="403"/>
                </a:lnTo>
                <a:lnTo>
                  <a:pt x="487" y="383"/>
                </a:lnTo>
                <a:lnTo>
                  <a:pt x="497" y="360"/>
                </a:lnTo>
                <a:lnTo>
                  <a:pt x="507" y="336"/>
                </a:lnTo>
                <a:lnTo>
                  <a:pt x="513" y="311"/>
                </a:lnTo>
                <a:lnTo>
                  <a:pt x="517" y="285"/>
                </a:lnTo>
                <a:lnTo>
                  <a:pt x="518" y="259"/>
                </a:lnTo>
                <a:lnTo>
                  <a:pt x="518" y="25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千图设计师MC：ID 29795607库_Freeform: Shape 10"/>
          <p:cNvSpPr/>
          <p:nvPr>
            <p:custDataLst>
              <p:tags r:id="rId5"/>
            </p:custDataLst>
          </p:nvPr>
        </p:nvSpPr>
        <p:spPr bwMode="auto">
          <a:xfrm>
            <a:off x="5833483" y="2635250"/>
            <a:ext cx="410484" cy="412167"/>
          </a:xfrm>
          <a:custGeom>
            <a:avLst/>
            <a:gdLst>
              <a:gd name="T0" fmla="*/ 488 w 488"/>
              <a:gd name="T1" fmla="*/ 245 h 489"/>
              <a:gd name="T2" fmla="*/ 484 w 488"/>
              <a:gd name="T3" fmla="*/ 195 h 489"/>
              <a:gd name="T4" fmla="*/ 469 w 488"/>
              <a:gd name="T5" fmla="*/ 150 h 489"/>
              <a:gd name="T6" fmla="*/ 446 w 488"/>
              <a:gd name="T7" fmla="*/ 109 h 489"/>
              <a:gd name="T8" fmla="*/ 417 w 488"/>
              <a:gd name="T9" fmla="*/ 73 h 489"/>
              <a:gd name="T10" fmla="*/ 381 w 488"/>
              <a:gd name="T11" fmla="*/ 43 h 489"/>
              <a:gd name="T12" fmla="*/ 339 w 488"/>
              <a:gd name="T13" fmla="*/ 20 h 489"/>
              <a:gd name="T14" fmla="*/ 293 w 488"/>
              <a:gd name="T15" fmla="*/ 5 h 489"/>
              <a:gd name="T16" fmla="*/ 244 w 488"/>
              <a:gd name="T17" fmla="*/ 0 h 489"/>
              <a:gd name="T18" fmla="*/ 219 w 488"/>
              <a:gd name="T19" fmla="*/ 2 h 489"/>
              <a:gd name="T20" fmla="*/ 172 w 488"/>
              <a:gd name="T21" fmla="*/ 11 h 489"/>
              <a:gd name="T22" fmla="*/ 127 w 488"/>
              <a:gd name="T23" fmla="*/ 31 h 489"/>
              <a:gd name="T24" fmla="*/ 89 w 488"/>
              <a:gd name="T25" fmla="*/ 56 h 489"/>
              <a:gd name="T26" fmla="*/ 56 w 488"/>
              <a:gd name="T27" fmla="*/ 90 h 489"/>
              <a:gd name="T28" fmla="*/ 30 w 488"/>
              <a:gd name="T29" fmla="*/ 128 h 489"/>
              <a:gd name="T30" fmla="*/ 11 w 488"/>
              <a:gd name="T31" fmla="*/ 173 h 489"/>
              <a:gd name="T32" fmla="*/ 1 w 488"/>
              <a:gd name="T33" fmla="*/ 219 h 489"/>
              <a:gd name="T34" fmla="*/ 0 w 488"/>
              <a:gd name="T35" fmla="*/ 245 h 489"/>
              <a:gd name="T36" fmla="*/ 5 w 488"/>
              <a:gd name="T37" fmla="*/ 294 h 489"/>
              <a:gd name="T38" fmla="*/ 19 w 488"/>
              <a:gd name="T39" fmla="*/ 340 h 489"/>
              <a:gd name="T40" fmla="*/ 42 w 488"/>
              <a:gd name="T41" fmla="*/ 381 h 489"/>
              <a:gd name="T42" fmla="*/ 72 w 488"/>
              <a:gd name="T43" fmla="*/ 418 h 489"/>
              <a:gd name="T44" fmla="*/ 108 w 488"/>
              <a:gd name="T45" fmla="*/ 447 h 489"/>
              <a:gd name="T46" fmla="*/ 149 w 488"/>
              <a:gd name="T47" fmla="*/ 470 h 489"/>
              <a:gd name="T48" fmla="*/ 195 w 488"/>
              <a:gd name="T49" fmla="*/ 484 h 489"/>
              <a:gd name="T50" fmla="*/ 244 w 488"/>
              <a:gd name="T51" fmla="*/ 489 h 489"/>
              <a:gd name="T52" fmla="*/ 269 w 488"/>
              <a:gd name="T53" fmla="*/ 488 h 489"/>
              <a:gd name="T54" fmla="*/ 316 w 488"/>
              <a:gd name="T55" fmla="*/ 478 h 489"/>
              <a:gd name="T56" fmla="*/ 361 w 488"/>
              <a:gd name="T57" fmla="*/ 459 h 489"/>
              <a:gd name="T58" fmla="*/ 399 w 488"/>
              <a:gd name="T59" fmla="*/ 434 h 489"/>
              <a:gd name="T60" fmla="*/ 433 w 488"/>
              <a:gd name="T61" fmla="*/ 400 h 489"/>
              <a:gd name="T62" fmla="*/ 458 w 488"/>
              <a:gd name="T63" fmla="*/ 362 h 489"/>
              <a:gd name="T64" fmla="*/ 478 w 488"/>
              <a:gd name="T65" fmla="*/ 317 h 489"/>
              <a:gd name="T66" fmla="*/ 487 w 488"/>
              <a:gd name="T67" fmla="*/ 270 h 489"/>
              <a:gd name="T68" fmla="*/ 488 w 488"/>
              <a:gd name="T69" fmla="*/ 245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8" h="489">
                <a:moveTo>
                  <a:pt x="488" y="245"/>
                </a:moveTo>
                <a:lnTo>
                  <a:pt x="488" y="245"/>
                </a:lnTo>
                <a:lnTo>
                  <a:pt x="487" y="219"/>
                </a:lnTo>
                <a:lnTo>
                  <a:pt x="484" y="195"/>
                </a:lnTo>
                <a:lnTo>
                  <a:pt x="478" y="173"/>
                </a:lnTo>
                <a:lnTo>
                  <a:pt x="469" y="150"/>
                </a:lnTo>
                <a:lnTo>
                  <a:pt x="458" y="128"/>
                </a:lnTo>
                <a:lnTo>
                  <a:pt x="446" y="109"/>
                </a:lnTo>
                <a:lnTo>
                  <a:pt x="433" y="90"/>
                </a:lnTo>
                <a:lnTo>
                  <a:pt x="417" y="73"/>
                </a:lnTo>
                <a:lnTo>
                  <a:pt x="399" y="56"/>
                </a:lnTo>
                <a:lnTo>
                  <a:pt x="381" y="43"/>
                </a:lnTo>
                <a:lnTo>
                  <a:pt x="361" y="31"/>
                </a:lnTo>
                <a:lnTo>
                  <a:pt x="339" y="20"/>
                </a:lnTo>
                <a:lnTo>
                  <a:pt x="316" y="11"/>
                </a:lnTo>
                <a:lnTo>
                  <a:pt x="293" y="5"/>
                </a:lnTo>
                <a:lnTo>
                  <a:pt x="269" y="2"/>
                </a:lnTo>
                <a:lnTo>
                  <a:pt x="244" y="0"/>
                </a:lnTo>
                <a:lnTo>
                  <a:pt x="244" y="0"/>
                </a:lnTo>
                <a:lnTo>
                  <a:pt x="219" y="2"/>
                </a:lnTo>
                <a:lnTo>
                  <a:pt x="195" y="5"/>
                </a:lnTo>
                <a:lnTo>
                  <a:pt x="172" y="11"/>
                </a:lnTo>
                <a:lnTo>
                  <a:pt x="149" y="20"/>
                </a:lnTo>
                <a:lnTo>
                  <a:pt x="127" y="31"/>
                </a:lnTo>
                <a:lnTo>
                  <a:pt x="108" y="43"/>
                </a:lnTo>
                <a:lnTo>
                  <a:pt x="89" y="56"/>
                </a:lnTo>
                <a:lnTo>
                  <a:pt x="72" y="73"/>
                </a:lnTo>
                <a:lnTo>
                  <a:pt x="56" y="90"/>
                </a:lnTo>
                <a:lnTo>
                  <a:pt x="42" y="109"/>
                </a:lnTo>
                <a:lnTo>
                  <a:pt x="30" y="128"/>
                </a:lnTo>
                <a:lnTo>
                  <a:pt x="19" y="150"/>
                </a:lnTo>
                <a:lnTo>
                  <a:pt x="11" y="173"/>
                </a:lnTo>
                <a:lnTo>
                  <a:pt x="5" y="195"/>
                </a:lnTo>
                <a:lnTo>
                  <a:pt x="1" y="219"/>
                </a:lnTo>
                <a:lnTo>
                  <a:pt x="0" y="245"/>
                </a:lnTo>
                <a:lnTo>
                  <a:pt x="0" y="245"/>
                </a:lnTo>
                <a:lnTo>
                  <a:pt x="1" y="270"/>
                </a:lnTo>
                <a:lnTo>
                  <a:pt x="5" y="294"/>
                </a:lnTo>
                <a:lnTo>
                  <a:pt x="11" y="317"/>
                </a:lnTo>
                <a:lnTo>
                  <a:pt x="19" y="340"/>
                </a:lnTo>
                <a:lnTo>
                  <a:pt x="30" y="362"/>
                </a:lnTo>
                <a:lnTo>
                  <a:pt x="42" y="381"/>
                </a:lnTo>
                <a:lnTo>
                  <a:pt x="56" y="400"/>
                </a:lnTo>
                <a:lnTo>
                  <a:pt x="72" y="418"/>
                </a:lnTo>
                <a:lnTo>
                  <a:pt x="89" y="434"/>
                </a:lnTo>
                <a:lnTo>
                  <a:pt x="108" y="447"/>
                </a:lnTo>
                <a:lnTo>
                  <a:pt x="127" y="459"/>
                </a:lnTo>
                <a:lnTo>
                  <a:pt x="149" y="470"/>
                </a:lnTo>
                <a:lnTo>
                  <a:pt x="172" y="478"/>
                </a:lnTo>
                <a:lnTo>
                  <a:pt x="195" y="484"/>
                </a:lnTo>
                <a:lnTo>
                  <a:pt x="219" y="488"/>
                </a:lnTo>
                <a:lnTo>
                  <a:pt x="244" y="489"/>
                </a:lnTo>
                <a:lnTo>
                  <a:pt x="244" y="489"/>
                </a:lnTo>
                <a:lnTo>
                  <a:pt x="269" y="488"/>
                </a:lnTo>
                <a:lnTo>
                  <a:pt x="293" y="484"/>
                </a:lnTo>
                <a:lnTo>
                  <a:pt x="316" y="478"/>
                </a:lnTo>
                <a:lnTo>
                  <a:pt x="339" y="470"/>
                </a:lnTo>
                <a:lnTo>
                  <a:pt x="361" y="459"/>
                </a:lnTo>
                <a:lnTo>
                  <a:pt x="381" y="447"/>
                </a:lnTo>
                <a:lnTo>
                  <a:pt x="399" y="434"/>
                </a:lnTo>
                <a:lnTo>
                  <a:pt x="417" y="418"/>
                </a:lnTo>
                <a:lnTo>
                  <a:pt x="433" y="400"/>
                </a:lnTo>
                <a:lnTo>
                  <a:pt x="446" y="381"/>
                </a:lnTo>
                <a:lnTo>
                  <a:pt x="458" y="362"/>
                </a:lnTo>
                <a:lnTo>
                  <a:pt x="469" y="340"/>
                </a:lnTo>
                <a:lnTo>
                  <a:pt x="478" y="317"/>
                </a:lnTo>
                <a:lnTo>
                  <a:pt x="484" y="294"/>
                </a:lnTo>
                <a:lnTo>
                  <a:pt x="487" y="270"/>
                </a:lnTo>
                <a:lnTo>
                  <a:pt x="488" y="245"/>
                </a:lnTo>
                <a:lnTo>
                  <a:pt x="488" y="24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prstDash val="dash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设计师MC：ID 29795607库_Freeform: Shape 11"/>
          <p:cNvSpPr/>
          <p:nvPr>
            <p:custDataLst>
              <p:tags r:id="rId6"/>
            </p:custDataLst>
          </p:nvPr>
        </p:nvSpPr>
        <p:spPr bwMode="auto">
          <a:xfrm>
            <a:off x="6010785" y="2814790"/>
            <a:ext cx="75439" cy="89407"/>
          </a:xfrm>
          <a:custGeom>
            <a:avLst/>
            <a:gdLst>
              <a:gd name="T0" fmla="*/ 55 w 55"/>
              <a:gd name="T1" fmla="*/ 32 h 64"/>
              <a:gd name="T2" fmla="*/ 55 w 55"/>
              <a:gd name="T3" fmla="*/ 32 h 64"/>
              <a:gd name="T4" fmla="*/ 55 w 55"/>
              <a:gd name="T5" fmla="*/ 38 h 64"/>
              <a:gd name="T6" fmla="*/ 54 w 55"/>
              <a:gd name="T7" fmla="*/ 44 h 64"/>
              <a:gd name="T8" fmla="*/ 50 w 55"/>
              <a:gd name="T9" fmla="*/ 50 h 64"/>
              <a:gd name="T10" fmla="*/ 48 w 55"/>
              <a:gd name="T11" fmla="*/ 55 h 64"/>
              <a:gd name="T12" fmla="*/ 43 w 55"/>
              <a:gd name="T13" fmla="*/ 59 h 64"/>
              <a:gd name="T14" fmla="*/ 38 w 55"/>
              <a:gd name="T15" fmla="*/ 61 h 64"/>
              <a:gd name="T16" fmla="*/ 33 w 55"/>
              <a:gd name="T17" fmla="*/ 64 h 64"/>
              <a:gd name="T18" fmla="*/ 27 w 55"/>
              <a:gd name="T19" fmla="*/ 64 h 64"/>
              <a:gd name="T20" fmla="*/ 27 w 55"/>
              <a:gd name="T21" fmla="*/ 64 h 64"/>
              <a:gd name="T22" fmla="*/ 21 w 55"/>
              <a:gd name="T23" fmla="*/ 64 h 64"/>
              <a:gd name="T24" fmla="*/ 16 w 55"/>
              <a:gd name="T25" fmla="*/ 61 h 64"/>
              <a:gd name="T26" fmla="*/ 12 w 55"/>
              <a:gd name="T27" fmla="*/ 59 h 64"/>
              <a:gd name="T28" fmla="*/ 8 w 55"/>
              <a:gd name="T29" fmla="*/ 55 h 64"/>
              <a:gd name="T30" fmla="*/ 4 w 55"/>
              <a:gd name="T31" fmla="*/ 50 h 64"/>
              <a:gd name="T32" fmla="*/ 2 w 55"/>
              <a:gd name="T33" fmla="*/ 44 h 64"/>
              <a:gd name="T34" fmla="*/ 0 w 55"/>
              <a:gd name="T35" fmla="*/ 38 h 64"/>
              <a:gd name="T36" fmla="*/ 0 w 55"/>
              <a:gd name="T37" fmla="*/ 32 h 64"/>
              <a:gd name="T38" fmla="*/ 0 w 55"/>
              <a:gd name="T39" fmla="*/ 32 h 64"/>
              <a:gd name="T40" fmla="*/ 0 w 55"/>
              <a:gd name="T41" fmla="*/ 26 h 64"/>
              <a:gd name="T42" fmla="*/ 2 w 55"/>
              <a:gd name="T43" fmla="*/ 20 h 64"/>
              <a:gd name="T44" fmla="*/ 4 w 55"/>
              <a:gd name="T45" fmla="*/ 14 h 64"/>
              <a:gd name="T46" fmla="*/ 8 w 55"/>
              <a:gd name="T47" fmla="*/ 9 h 64"/>
              <a:gd name="T48" fmla="*/ 12 w 55"/>
              <a:gd name="T49" fmla="*/ 6 h 64"/>
              <a:gd name="T50" fmla="*/ 16 w 55"/>
              <a:gd name="T51" fmla="*/ 2 h 64"/>
              <a:gd name="T52" fmla="*/ 21 w 55"/>
              <a:gd name="T53" fmla="*/ 1 h 64"/>
              <a:gd name="T54" fmla="*/ 27 w 55"/>
              <a:gd name="T55" fmla="*/ 0 h 64"/>
              <a:gd name="T56" fmla="*/ 27 w 55"/>
              <a:gd name="T57" fmla="*/ 0 h 64"/>
              <a:gd name="T58" fmla="*/ 33 w 55"/>
              <a:gd name="T59" fmla="*/ 1 h 64"/>
              <a:gd name="T60" fmla="*/ 38 w 55"/>
              <a:gd name="T61" fmla="*/ 2 h 64"/>
              <a:gd name="T62" fmla="*/ 43 w 55"/>
              <a:gd name="T63" fmla="*/ 6 h 64"/>
              <a:gd name="T64" fmla="*/ 48 w 55"/>
              <a:gd name="T65" fmla="*/ 9 h 64"/>
              <a:gd name="T66" fmla="*/ 50 w 55"/>
              <a:gd name="T67" fmla="*/ 14 h 64"/>
              <a:gd name="T68" fmla="*/ 54 w 55"/>
              <a:gd name="T69" fmla="*/ 20 h 64"/>
              <a:gd name="T70" fmla="*/ 55 w 55"/>
              <a:gd name="T71" fmla="*/ 26 h 64"/>
              <a:gd name="T72" fmla="*/ 55 w 55"/>
              <a:gd name="T73" fmla="*/ 32 h 64"/>
              <a:gd name="T74" fmla="*/ 55 w 55"/>
              <a:gd name="T7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4">
                <a:moveTo>
                  <a:pt x="55" y="32"/>
                </a:moveTo>
                <a:lnTo>
                  <a:pt x="55" y="32"/>
                </a:lnTo>
                <a:lnTo>
                  <a:pt x="55" y="38"/>
                </a:lnTo>
                <a:lnTo>
                  <a:pt x="54" y="44"/>
                </a:lnTo>
                <a:lnTo>
                  <a:pt x="50" y="50"/>
                </a:lnTo>
                <a:lnTo>
                  <a:pt x="48" y="55"/>
                </a:lnTo>
                <a:lnTo>
                  <a:pt x="43" y="59"/>
                </a:lnTo>
                <a:lnTo>
                  <a:pt x="38" y="61"/>
                </a:lnTo>
                <a:lnTo>
                  <a:pt x="33" y="64"/>
                </a:lnTo>
                <a:lnTo>
                  <a:pt x="27" y="64"/>
                </a:lnTo>
                <a:lnTo>
                  <a:pt x="27" y="64"/>
                </a:lnTo>
                <a:lnTo>
                  <a:pt x="21" y="64"/>
                </a:lnTo>
                <a:lnTo>
                  <a:pt x="16" y="61"/>
                </a:lnTo>
                <a:lnTo>
                  <a:pt x="12" y="59"/>
                </a:lnTo>
                <a:lnTo>
                  <a:pt x="8" y="55"/>
                </a:lnTo>
                <a:lnTo>
                  <a:pt x="4" y="50"/>
                </a:lnTo>
                <a:lnTo>
                  <a:pt x="2" y="44"/>
                </a:lnTo>
                <a:lnTo>
                  <a:pt x="0" y="38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20"/>
                </a:lnTo>
                <a:lnTo>
                  <a:pt x="4" y="14"/>
                </a:lnTo>
                <a:lnTo>
                  <a:pt x="8" y="9"/>
                </a:lnTo>
                <a:lnTo>
                  <a:pt x="12" y="6"/>
                </a:lnTo>
                <a:lnTo>
                  <a:pt x="16" y="2"/>
                </a:lnTo>
                <a:lnTo>
                  <a:pt x="21" y="1"/>
                </a:lnTo>
                <a:lnTo>
                  <a:pt x="27" y="0"/>
                </a:lnTo>
                <a:lnTo>
                  <a:pt x="27" y="0"/>
                </a:lnTo>
                <a:lnTo>
                  <a:pt x="33" y="1"/>
                </a:lnTo>
                <a:lnTo>
                  <a:pt x="38" y="2"/>
                </a:lnTo>
                <a:lnTo>
                  <a:pt x="43" y="6"/>
                </a:lnTo>
                <a:lnTo>
                  <a:pt x="48" y="9"/>
                </a:lnTo>
                <a:lnTo>
                  <a:pt x="50" y="14"/>
                </a:lnTo>
                <a:lnTo>
                  <a:pt x="54" y="20"/>
                </a:lnTo>
                <a:lnTo>
                  <a:pt x="55" y="26"/>
                </a:lnTo>
                <a:lnTo>
                  <a:pt x="55" y="32"/>
                </a:lnTo>
                <a:lnTo>
                  <a:pt x="55" y="32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千图设计师MC：ID 29795607库_组合 12"/>
          <p:cNvGrpSpPr/>
          <p:nvPr>
            <p:custDataLst>
              <p:tags r:id="rId7"/>
            </p:custDataLst>
          </p:nvPr>
        </p:nvGrpSpPr>
        <p:grpSpPr>
          <a:xfrm>
            <a:off x="6010785" y="2071596"/>
            <a:ext cx="1014209" cy="832603"/>
            <a:chOff x="6010784" y="3315255"/>
            <a:chExt cx="1014209" cy="832603"/>
          </a:xfrm>
        </p:grpSpPr>
        <p:sp>
          <p:nvSpPr>
            <p:cNvPr id="31" name="Freeform: Shape 13"/>
            <p:cNvSpPr/>
            <p:nvPr/>
          </p:nvSpPr>
          <p:spPr bwMode="auto">
            <a:xfrm>
              <a:off x="6575164" y="3315255"/>
              <a:ext cx="349246" cy="463798"/>
            </a:xfrm>
            <a:custGeom>
              <a:avLst/>
              <a:gdLst>
                <a:gd name="T0" fmla="*/ 0 w 249"/>
                <a:gd name="T1" fmla="*/ 332 h 332"/>
                <a:gd name="T2" fmla="*/ 24 w 249"/>
                <a:gd name="T3" fmla="*/ 178 h 332"/>
                <a:gd name="T4" fmla="*/ 249 w 249"/>
                <a:gd name="T5" fmla="*/ 0 h 332"/>
                <a:gd name="T6" fmla="*/ 221 w 249"/>
                <a:gd name="T7" fmla="*/ 208 h 332"/>
                <a:gd name="T8" fmla="*/ 0 w 249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332">
                  <a:moveTo>
                    <a:pt x="0" y="332"/>
                  </a:moveTo>
                  <a:lnTo>
                    <a:pt x="24" y="178"/>
                  </a:lnTo>
                  <a:lnTo>
                    <a:pt x="249" y="0"/>
                  </a:lnTo>
                  <a:lnTo>
                    <a:pt x="221" y="208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4"/>
            <p:cNvSpPr/>
            <p:nvPr/>
          </p:nvSpPr>
          <p:spPr bwMode="auto">
            <a:xfrm>
              <a:off x="6558400" y="3834932"/>
              <a:ext cx="296160" cy="301748"/>
            </a:xfrm>
            <a:custGeom>
              <a:avLst/>
              <a:gdLst>
                <a:gd name="T0" fmla="*/ 6 w 213"/>
                <a:gd name="T1" fmla="*/ 78 h 215"/>
                <a:gd name="T2" fmla="*/ 0 w 213"/>
                <a:gd name="T3" fmla="*/ 173 h 215"/>
                <a:gd name="T4" fmla="*/ 178 w 213"/>
                <a:gd name="T5" fmla="*/ 215 h 215"/>
                <a:gd name="T6" fmla="*/ 213 w 213"/>
                <a:gd name="T7" fmla="*/ 0 h 215"/>
                <a:gd name="T8" fmla="*/ 6 w 213"/>
                <a:gd name="T9" fmla="*/ 7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5">
                  <a:moveTo>
                    <a:pt x="6" y="78"/>
                  </a:moveTo>
                  <a:lnTo>
                    <a:pt x="0" y="173"/>
                  </a:lnTo>
                  <a:lnTo>
                    <a:pt x="178" y="215"/>
                  </a:lnTo>
                  <a:lnTo>
                    <a:pt x="213" y="0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5"/>
            <p:cNvSpPr/>
            <p:nvPr/>
          </p:nvSpPr>
          <p:spPr bwMode="auto">
            <a:xfrm>
              <a:off x="6885295" y="3315255"/>
              <a:ext cx="64262" cy="290572"/>
            </a:xfrm>
            <a:custGeom>
              <a:avLst/>
              <a:gdLst>
                <a:gd name="T0" fmla="*/ 28 w 47"/>
                <a:gd name="T1" fmla="*/ 0 h 208"/>
                <a:gd name="T2" fmla="*/ 47 w 47"/>
                <a:gd name="T3" fmla="*/ 3 h 208"/>
                <a:gd name="T4" fmla="*/ 21 w 47"/>
                <a:gd name="T5" fmla="*/ 203 h 208"/>
                <a:gd name="T6" fmla="*/ 0 w 47"/>
                <a:gd name="T7" fmla="*/ 208 h 208"/>
                <a:gd name="T8" fmla="*/ 28 w 47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08">
                  <a:moveTo>
                    <a:pt x="28" y="0"/>
                  </a:moveTo>
                  <a:lnTo>
                    <a:pt x="47" y="3"/>
                  </a:lnTo>
                  <a:lnTo>
                    <a:pt x="21" y="203"/>
                  </a:lnTo>
                  <a:lnTo>
                    <a:pt x="0" y="20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6"/>
            <p:cNvSpPr/>
            <p:nvPr/>
          </p:nvSpPr>
          <p:spPr bwMode="auto">
            <a:xfrm>
              <a:off x="6807064" y="3826551"/>
              <a:ext cx="69850" cy="312924"/>
            </a:xfrm>
            <a:custGeom>
              <a:avLst/>
              <a:gdLst>
                <a:gd name="T0" fmla="*/ 35 w 51"/>
                <a:gd name="T1" fmla="*/ 6 h 223"/>
                <a:gd name="T2" fmla="*/ 0 w 51"/>
                <a:gd name="T3" fmla="*/ 221 h 223"/>
                <a:gd name="T4" fmla="*/ 15 w 51"/>
                <a:gd name="T5" fmla="*/ 223 h 223"/>
                <a:gd name="T6" fmla="*/ 51 w 51"/>
                <a:gd name="T7" fmla="*/ 0 h 223"/>
                <a:gd name="T8" fmla="*/ 49 w 51"/>
                <a:gd name="T9" fmla="*/ 0 h 223"/>
                <a:gd name="T10" fmla="*/ 35 w 51"/>
                <a:gd name="T11" fmla="*/ 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23">
                  <a:moveTo>
                    <a:pt x="35" y="6"/>
                  </a:moveTo>
                  <a:lnTo>
                    <a:pt x="0" y="221"/>
                  </a:lnTo>
                  <a:lnTo>
                    <a:pt x="15" y="223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7"/>
            <p:cNvSpPr/>
            <p:nvPr/>
          </p:nvSpPr>
          <p:spPr bwMode="auto">
            <a:xfrm>
              <a:off x="6010784" y="3597446"/>
              <a:ext cx="938771" cy="550412"/>
            </a:xfrm>
            <a:custGeom>
              <a:avLst/>
              <a:gdLst>
                <a:gd name="T0" fmla="*/ 671 w 671"/>
                <a:gd name="T1" fmla="*/ 150 h 394"/>
                <a:gd name="T2" fmla="*/ 629 w 671"/>
                <a:gd name="T3" fmla="*/ 0 h 394"/>
                <a:gd name="T4" fmla="*/ 23 w 671"/>
                <a:gd name="T5" fmla="*/ 331 h 394"/>
                <a:gd name="T6" fmla="*/ 23 w 671"/>
                <a:gd name="T7" fmla="*/ 331 h 394"/>
                <a:gd name="T8" fmla="*/ 14 w 671"/>
                <a:gd name="T9" fmla="*/ 335 h 394"/>
                <a:gd name="T10" fmla="*/ 8 w 671"/>
                <a:gd name="T11" fmla="*/ 341 h 394"/>
                <a:gd name="T12" fmla="*/ 2 w 671"/>
                <a:gd name="T13" fmla="*/ 348 h 394"/>
                <a:gd name="T14" fmla="*/ 1 w 671"/>
                <a:gd name="T15" fmla="*/ 351 h 394"/>
                <a:gd name="T16" fmla="*/ 0 w 671"/>
                <a:gd name="T17" fmla="*/ 356 h 394"/>
                <a:gd name="T18" fmla="*/ 0 w 671"/>
                <a:gd name="T19" fmla="*/ 356 h 394"/>
                <a:gd name="T20" fmla="*/ 0 w 671"/>
                <a:gd name="T21" fmla="*/ 362 h 394"/>
                <a:gd name="T22" fmla="*/ 0 w 671"/>
                <a:gd name="T23" fmla="*/ 369 h 394"/>
                <a:gd name="T24" fmla="*/ 2 w 671"/>
                <a:gd name="T25" fmla="*/ 374 h 394"/>
                <a:gd name="T26" fmla="*/ 6 w 671"/>
                <a:gd name="T27" fmla="*/ 380 h 394"/>
                <a:gd name="T28" fmla="*/ 9 w 671"/>
                <a:gd name="T29" fmla="*/ 385 h 394"/>
                <a:gd name="T30" fmla="*/ 14 w 671"/>
                <a:gd name="T31" fmla="*/ 389 h 394"/>
                <a:gd name="T32" fmla="*/ 20 w 671"/>
                <a:gd name="T33" fmla="*/ 391 h 394"/>
                <a:gd name="T34" fmla="*/ 26 w 671"/>
                <a:gd name="T35" fmla="*/ 394 h 394"/>
                <a:gd name="T36" fmla="*/ 26 w 671"/>
                <a:gd name="T37" fmla="*/ 394 h 394"/>
                <a:gd name="T38" fmla="*/ 33 w 671"/>
                <a:gd name="T39" fmla="*/ 392 h 394"/>
                <a:gd name="T40" fmla="*/ 41 w 671"/>
                <a:gd name="T41" fmla="*/ 391 h 394"/>
                <a:gd name="T42" fmla="*/ 49 w 671"/>
                <a:gd name="T43" fmla="*/ 389 h 394"/>
                <a:gd name="T44" fmla="*/ 671 w 671"/>
                <a:gd name="T45" fmla="*/ 1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1" h="394">
                  <a:moveTo>
                    <a:pt x="671" y="150"/>
                  </a:moveTo>
                  <a:lnTo>
                    <a:pt x="629" y="0"/>
                  </a:lnTo>
                  <a:lnTo>
                    <a:pt x="23" y="331"/>
                  </a:lnTo>
                  <a:lnTo>
                    <a:pt x="23" y="331"/>
                  </a:lnTo>
                  <a:lnTo>
                    <a:pt x="14" y="335"/>
                  </a:lnTo>
                  <a:lnTo>
                    <a:pt x="8" y="341"/>
                  </a:lnTo>
                  <a:lnTo>
                    <a:pt x="2" y="348"/>
                  </a:lnTo>
                  <a:lnTo>
                    <a:pt x="1" y="351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62"/>
                  </a:lnTo>
                  <a:lnTo>
                    <a:pt x="0" y="369"/>
                  </a:lnTo>
                  <a:lnTo>
                    <a:pt x="2" y="374"/>
                  </a:lnTo>
                  <a:lnTo>
                    <a:pt x="6" y="380"/>
                  </a:lnTo>
                  <a:lnTo>
                    <a:pt x="9" y="385"/>
                  </a:lnTo>
                  <a:lnTo>
                    <a:pt x="14" y="389"/>
                  </a:lnTo>
                  <a:lnTo>
                    <a:pt x="20" y="391"/>
                  </a:lnTo>
                  <a:lnTo>
                    <a:pt x="26" y="394"/>
                  </a:lnTo>
                  <a:lnTo>
                    <a:pt x="26" y="394"/>
                  </a:lnTo>
                  <a:lnTo>
                    <a:pt x="33" y="392"/>
                  </a:lnTo>
                  <a:lnTo>
                    <a:pt x="41" y="391"/>
                  </a:lnTo>
                  <a:lnTo>
                    <a:pt x="49" y="389"/>
                  </a:lnTo>
                  <a:lnTo>
                    <a:pt x="671" y="1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8"/>
            <p:cNvSpPr/>
            <p:nvPr/>
          </p:nvSpPr>
          <p:spPr bwMode="auto">
            <a:xfrm>
              <a:off x="6837797" y="3589064"/>
              <a:ext cx="187196" cy="223517"/>
            </a:xfrm>
            <a:custGeom>
              <a:avLst/>
              <a:gdLst>
                <a:gd name="T0" fmla="*/ 133 w 133"/>
                <a:gd name="T1" fmla="*/ 77 h 160"/>
                <a:gd name="T2" fmla="*/ 133 w 133"/>
                <a:gd name="T3" fmla="*/ 77 h 160"/>
                <a:gd name="T4" fmla="*/ 132 w 133"/>
                <a:gd name="T5" fmla="*/ 94 h 160"/>
                <a:gd name="T6" fmla="*/ 129 w 133"/>
                <a:gd name="T7" fmla="*/ 108 h 160"/>
                <a:gd name="T8" fmla="*/ 123 w 133"/>
                <a:gd name="T9" fmla="*/ 122 h 160"/>
                <a:gd name="T10" fmla="*/ 115 w 133"/>
                <a:gd name="T11" fmla="*/ 135 h 160"/>
                <a:gd name="T12" fmla="*/ 106 w 133"/>
                <a:gd name="T13" fmla="*/ 144 h 160"/>
                <a:gd name="T14" fmla="*/ 95 w 133"/>
                <a:gd name="T15" fmla="*/ 153 h 160"/>
                <a:gd name="T16" fmla="*/ 89 w 133"/>
                <a:gd name="T17" fmla="*/ 155 h 160"/>
                <a:gd name="T18" fmla="*/ 83 w 133"/>
                <a:gd name="T19" fmla="*/ 157 h 160"/>
                <a:gd name="T20" fmla="*/ 76 w 133"/>
                <a:gd name="T21" fmla="*/ 159 h 160"/>
                <a:gd name="T22" fmla="*/ 70 w 133"/>
                <a:gd name="T23" fmla="*/ 160 h 160"/>
                <a:gd name="T24" fmla="*/ 70 w 133"/>
                <a:gd name="T25" fmla="*/ 160 h 160"/>
                <a:gd name="T26" fmla="*/ 62 w 133"/>
                <a:gd name="T27" fmla="*/ 159 h 160"/>
                <a:gd name="T28" fmla="*/ 56 w 133"/>
                <a:gd name="T29" fmla="*/ 159 h 160"/>
                <a:gd name="T30" fmla="*/ 49 w 133"/>
                <a:gd name="T31" fmla="*/ 156 h 160"/>
                <a:gd name="T32" fmla="*/ 43 w 133"/>
                <a:gd name="T33" fmla="*/ 154 h 160"/>
                <a:gd name="T34" fmla="*/ 32 w 133"/>
                <a:gd name="T35" fmla="*/ 147 h 160"/>
                <a:gd name="T36" fmla="*/ 21 w 133"/>
                <a:gd name="T37" fmla="*/ 138 h 160"/>
                <a:gd name="T38" fmla="*/ 13 w 133"/>
                <a:gd name="T39" fmla="*/ 126 h 160"/>
                <a:gd name="T40" fmla="*/ 6 w 133"/>
                <a:gd name="T41" fmla="*/ 113 h 160"/>
                <a:gd name="T42" fmla="*/ 2 w 133"/>
                <a:gd name="T43" fmla="*/ 98 h 160"/>
                <a:gd name="T44" fmla="*/ 0 w 133"/>
                <a:gd name="T45" fmla="*/ 82 h 160"/>
                <a:gd name="T46" fmla="*/ 0 w 133"/>
                <a:gd name="T47" fmla="*/ 82 h 160"/>
                <a:gd name="T48" fmla="*/ 1 w 133"/>
                <a:gd name="T49" fmla="*/ 66 h 160"/>
                <a:gd name="T50" fmla="*/ 5 w 133"/>
                <a:gd name="T51" fmla="*/ 50 h 160"/>
                <a:gd name="T52" fmla="*/ 9 w 133"/>
                <a:gd name="T53" fmla="*/ 37 h 160"/>
                <a:gd name="T54" fmla="*/ 18 w 133"/>
                <a:gd name="T55" fmla="*/ 25 h 160"/>
                <a:gd name="T56" fmla="*/ 26 w 133"/>
                <a:gd name="T57" fmla="*/ 14 h 160"/>
                <a:gd name="T58" fmla="*/ 38 w 133"/>
                <a:gd name="T59" fmla="*/ 7 h 160"/>
                <a:gd name="T60" fmla="*/ 44 w 133"/>
                <a:gd name="T61" fmla="*/ 5 h 160"/>
                <a:gd name="T62" fmla="*/ 50 w 133"/>
                <a:gd name="T63" fmla="*/ 2 h 160"/>
                <a:gd name="T64" fmla="*/ 56 w 133"/>
                <a:gd name="T65" fmla="*/ 1 h 160"/>
                <a:gd name="T66" fmla="*/ 64 w 133"/>
                <a:gd name="T67" fmla="*/ 0 h 160"/>
                <a:gd name="T68" fmla="*/ 64 w 133"/>
                <a:gd name="T69" fmla="*/ 0 h 160"/>
                <a:gd name="T70" fmla="*/ 71 w 133"/>
                <a:gd name="T71" fmla="*/ 0 h 160"/>
                <a:gd name="T72" fmla="*/ 77 w 133"/>
                <a:gd name="T73" fmla="*/ 1 h 160"/>
                <a:gd name="T74" fmla="*/ 83 w 133"/>
                <a:gd name="T75" fmla="*/ 2 h 160"/>
                <a:gd name="T76" fmla="*/ 90 w 133"/>
                <a:gd name="T77" fmla="*/ 5 h 160"/>
                <a:gd name="T78" fmla="*/ 101 w 133"/>
                <a:gd name="T79" fmla="*/ 12 h 160"/>
                <a:gd name="T80" fmla="*/ 112 w 133"/>
                <a:gd name="T81" fmla="*/ 21 h 160"/>
                <a:gd name="T82" fmla="*/ 120 w 133"/>
                <a:gd name="T83" fmla="*/ 33 h 160"/>
                <a:gd name="T84" fmla="*/ 126 w 133"/>
                <a:gd name="T85" fmla="*/ 47 h 160"/>
                <a:gd name="T86" fmla="*/ 131 w 133"/>
                <a:gd name="T87" fmla="*/ 61 h 160"/>
                <a:gd name="T88" fmla="*/ 133 w 133"/>
                <a:gd name="T89" fmla="*/ 77 h 160"/>
                <a:gd name="T90" fmla="*/ 133 w 133"/>
                <a:gd name="T91" fmla="*/ 7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60">
                  <a:moveTo>
                    <a:pt x="133" y="77"/>
                  </a:moveTo>
                  <a:lnTo>
                    <a:pt x="133" y="77"/>
                  </a:lnTo>
                  <a:lnTo>
                    <a:pt x="132" y="94"/>
                  </a:lnTo>
                  <a:lnTo>
                    <a:pt x="129" y="108"/>
                  </a:lnTo>
                  <a:lnTo>
                    <a:pt x="123" y="122"/>
                  </a:lnTo>
                  <a:lnTo>
                    <a:pt x="115" y="135"/>
                  </a:lnTo>
                  <a:lnTo>
                    <a:pt x="106" y="144"/>
                  </a:lnTo>
                  <a:lnTo>
                    <a:pt x="95" y="153"/>
                  </a:lnTo>
                  <a:lnTo>
                    <a:pt x="89" y="155"/>
                  </a:lnTo>
                  <a:lnTo>
                    <a:pt x="83" y="157"/>
                  </a:lnTo>
                  <a:lnTo>
                    <a:pt x="76" y="159"/>
                  </a:lnTo>
                  <a:lnTo>
                    <a:pt x="70" y="160"/>
                  </a:lnTo>
                  <a:lnTo>
                    <a:pt x="70" y="160"/>
                  </a:lnTo>
                  <a:lnTo>
                    <a:pt x="62" y="159"/>
                  </a:lnTo>
                  <a:lnTo>
                    <a:pt x="56" y="159"/>
                  </a:lnTo>
                  <a:lnTo>
                    <a:pt x="49" y="156"/>
                  </a:lnTo>
                  <a:lnTo>
                    <a:pt x="43" y="154"/>
                  </a:lnTo>
                  <a:lnTo>
                    <a:pt x="32" y="147"/>
                  </a:lnTo>
                  <a:lnTo>
                    <a:pt x="21" y="138"/>
                  </a:lnTo>
                  <a:lnTo>
                    <a:pt x="13" y="126"/>
                  </a:lnTo>
                  <a:lnTo>
                    <a:pt x="6" y="113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66"/>
                  </a:lnTo>
                  <a:lnTo>
                    <a:pt x="5" y="50"/>
                  </a:lnTo>
                  <a:lnTo>
                    <a:pt x="9" y="37"/>
                  </a:lnTo>
                  <a:lnTo>
                    <a:pt x="18" y="25"/>
                  </a:lnTo>
                  <a:lnTo>
                    <a:pt x="26" y="14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0" y="2"/>
                  </a:lnTo>
                  <a:lnTo>
                    <a:pt x="56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7" y="1"/>
                  </a:lnTo>
                  <a:lnTo>
                    <a:pt x="83" y="2"/>
                  </a:lnTo>
                  <a:lnTo>
                    <a:pt x="90" y="5"/>
                  </a:lnTo>
                  <a:lnTo>
                    <a:pt x="101" y="12"/>
                  </a:lnTo>
                  <a:lnTo>
                    <a:pt x="112" y="21"/>
                  </a:lnTo>
                  <a:lnTo>
                    <a:pt x="120" y="33"/>
                  </a:lnTo>
                  <a:lnTo>
                    <a:pt x="126" y="47"/>
                  </a:lnTo>
                  <a:lnTo>
                    <a:pt x="131" y="61"/>
                  </a:lnTo>
                  <a:lnTo>
                    <a:pt x="133" y="77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千图设计师MC：ID 29795607库_矩形 19"/>
          <p:cNvSpPr/>
          <p:nvPr>
            <p:custDataLst>
              <p:tags r:id="rId8"/>
            </p:custDataLst>
          </p:nvPr>
        </p:nvSpPr>
        <p:spPr>
          <a:xfrm>
            <a:off x="6086221" y="1466998"/>
            <a:ext cx="6105779" cy="296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千图设计师MC：ID 29795607库_Freeform: Shape 20"/>
          <p:cNvSpPr/>
          <p:nvPr>
            <p:custDataLst>
              <p:tags r:id="rId9"/>
            </p:custDataLst>
          </p:nvPr>
        </p:nvSpPr>
        <p:spPr bwMode="auto">
          <a:xfrm rot="18927256">
            <a:off x="7040947" y="1518695"/>
            <a:ext cx="220324" cy="222059"/>
          </a:xfrm>
          <a:custGeom>
            <a:avLst/>
            <a:gdLst>
              <a:gd name="T0" fmla="*/ 168 w 255"/>
              <a:gd name="T1" fmla="*/ 24 h 256"/>
              <a:gd name="T2" fmla="*/ 9 w 255"/>
              <a:gd name="T3" fmla="*/ 0 h 256"/>
              <a:gd name="T4" fmla="*/ 9 w 255"/>
              <a:gd name="T5" fmla="*/ 0 h 256"/>
              <a:gd name="T6" fmla="*/ 5 w 255"/>
              <a:gd name="T7" fmla="*/ 0 h 256"/>
              <a:gd name="T8" fmla="*/ 1 w 255"/>
              <a:gd name="T9" fmla="*/ 1 h 256"/>
              <a:gd name="T10" fmla="*/ 0 w 255"/>
              <a:gd name="T11" fmla="*/ 5 h 256"/>
              <a:gd name="T12" fmla="*/ 0 w 255"/>
              <a:gd name="T13" fmla="*/ 10 h 256"/>
              <a:gd name="T14" fmla="*/ 24 w 255"/>
              <a:gd name="T15" fmla="*/ 168 h 256"/>
              <a:gd name="T16" fmla="*/ 24 w 255"/>
              <a:gd name="T17" fmla="*/ 168 h 256"/>
              <a:gd name="T18" fmla="*/ 25 w 255"/>
              <a:gd name="T19" fmla="*/ 172 h 256"/>
              <a:gd name="T20" fmla="*/ 27 w 255"/>
              <a:gd name="T21" fmla="*/ 177 h 256"/>
              <a:gd name="T22" fmla="*/ 27 w 255"/>
              <a:gd name="T23" fmla="*/ 177 h 256"/>
              <a:gd name="T24" fmla="*/ 32 w 255"/>
              <a:gd name="T25" fmla="*/ 180 h 256"/>
              <a:gd name="T26" fmla="*/ 37 w 255"/>
              <a:gd name="T27" fmla="*/ 183 h 256"/>
              <a:gd name="T28" fmla="*/ 77 w 255"/>
              <a:gd name="T29" fmla="*/ 143 h 256"/>
              <a:gd name="T30" fmla="*/ 190 w 255"/>
              <a:gd name="T31" fmla="*/ 256 h 256"/>
              <a:gd name="T32" fmla="*/ 255 w 255"/>
              <a:gd name="T33" fmla="*/ 190 h 256"/>
              <a:gd name="T34" fmla="*/ 143 w 255"/>
              <a:gd name="T35" fmla="*/ 77 h 256"/>
              <a:gd name="T36" fmla="*/ 181 w 255"/>
              <a:gd name="T37" fmla="*/ 38 h 256"/>
              <a:gd name="T38" fmla="*/ 181 w 255"/>
              <a:gd name="T39" fmla="*/ 38 h 256"/>
              <a:gd name="T40" fmla="*/ 180 w 255"/>
              <a:gd name="T41" fmla="*/ 32 h 256"/>
              <a:gd name="T42" fmla="*/ 177 w 255"/>
              <a:gd name="T43" fmla="*/ 29 h 256"/>
              <a:gd name="T44" fmla="*/ 173 w 255"/>
              <a:gd name="T45" fmla="*/ 25 h 256"/>
              <a:gd name="T46" fmla="*/ 168 w 255"/>
              <a:gd name="T47" fmla="*/ 24 h 256"/>
              <a:gd name="T48" fmla="*/ 168 w 255"/>
              <a:gd name="T49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5" h="256">
                <a:moveTo>
                  <a:pt x="168" y="24"/>
                </a:move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1" y="1"/>
                </a:lnTo>
                <a:lnTo>
                  <a:pt x="0" y="5"/>
                </a:lnTo>
                <a:lnTo>
                  <a:pt x="0" y="10"/>
                </a:lnTo>
                <a:lnTo>
                  <a:pt x="24" y="168"/>
                </a:lnTo>
                <a:lnTo>
                  <a:pt x="24" y="168"/>
                </a:lnTo>
                <a:lnTo>
                  <a:pt x="25" y="172"/>
                </a:lnTo>
                <a:lnTo>
                  <a:pt x="27" y="177"/>
                </a:lnTo>
                <a:lnTo>
                  <a:pt x="27" y="177"/>
                </a:lnTo>
                <a:lnTo>
                  <a:pt x="32" y="180"/>
                </a:lnTo>
                <a:lnTo>
                  <a:pt x="37" y="183"/>
                </a:lnTo>
                <a:lnTo>
                  <a:pt x="77" y="143"/>
                </a:lnTo>
                <a:lnTo>
                  <a:pt x="190" y="256"/>
                </a:lnTo>
                <a:lnTo>
                  <a:pt x="255" y="190"/>
                </a:lnTo>
                <a:lnTo>
                  <a:pt x="143" y="77"/>
                </a:lnTo>
                <a:lnTo>
                  <a:pt x="181" y="38"/>
                </a:lnTo>
                <a:lnTo>
                  <a:pt x="181" y="38"/>
                </a:lnTo>
                <a:lnTo>
                  <a:pt x="180" y="32"/>
                </a:lnTo>
                <a:lnTo>
                  <a:pt x="177" y="29"/>
                </a:lnTo>
                <a:lnTo>
                  <a:pt x="173" y="25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千图设计师MC：ID 29795607库_矩形 21"/>
          <p:cNvSpPr/>
          <p:nvPr>
            <p:custDataLst>
              <p:tags r:id="rId10"/>
            </p:custDataLst>
          </p:nvPr>
        </p:nvSpPr>
        <p:spPr>
          <a:xfrm>
            <a:off x="5867637" y="3588717"/>
            <a:ext cx="361735" cy="3269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千图设计师MC：ID 29795607库_矩形 23"/>
          <p:cNvSpPr/>
          <p:nvPr>
            <p:custDataLst>
              <p:tags r:id="rId11"/>
            </p:custDataLst>
          </p:nvPr>
        </p:nvSpPr>
        <p:spPr>
          <a:xfrm>
            <a:off x="-12595" y="2415546"/>
            <a:ext cx="5615459" cy="334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千图设计师MC：ID 29795607库_Freeform: Shape 24"/>
          <p:cNvSpPr/>
          <p:nvPr>
            <p:custDataLst>
              <p:tags r:id="rId12"/>
            </p:custDataLst>
          </p:nvPr>
        </p:nvSpPr>
        <p:spPr bwMode="auto">
          <a:xfrm rot="2672744" flipH="1">
            <a:off x="4996367" y="2469369"/>
            <a:ext cx="220324" cy="222059"/>
          </a:xfrm>
          <a:custGeom>
            <a:avLst/>
            <a:gdLst>
              <a:gd name="T0" fmla="*/ 168 w 255"/>
              <a:gd name="T1" fmla="*/ 24 h 256"/>
              <a:gd name="T2" fmla="*/ 9 w 255"/>
              <a:gd name="T3" fmla="*/ 0 h 256"/>
              <a:gd name="T4" fmla="*/ 9 w 255"/>
              <a:gd name="T5" fmla="*/ 0 h 256"/>
              <a:gd name="T6" fmla="*/ 5 w 255"/>
              <a:gd name="T7" fmla="*/ 0 h 256"/>
              <a:gd name="T8" fmla="*/ 1 w 255"/>
              <a:gd name="T9" fmla="*/ 1 h 256"/>
              <a:gd name="T10" fmla="*/ 0 w 255"/>
              <a:gd name="T11" fmla="*/ 5 h 256"/>
              <a:gd name="T12" fmla="*/ 0 w 255"/>
              <a:gd name="T13" fmla="*/ 10 h 256"/>
              <a:gd name="T14" fmla="*/ 24 w 255"/>
              <a:gd name="T15" fmla="*/ 168 h 256"/>
              <a:gd name="T16" fmla="*/ 24 w 255"/>
              <a:gd name="T17" fmla="*/ 168 h 256"/>
              <a:gd name="T18" fmla="*/ 25 w 255"/>
              <a:gd name="T19" fmla="*/ 172 h 256"/>
              <a:gd name="T20" fmla="*/ 27 w 255"/>
              <a:gd name="T21" fmla="*/ 177 h 256"/>
              <a:gd name="T22" fmla="*/ 27 w 255"/>
              <a:gd name="T23" fmla="*/ 177 h 256"/>
              <a:gd name="T24" fmla="*/ 32 w 255"/>
              <a:gd name="T25" fmla="*/ 180 h 256"/>
              <a:gd name="T26" fmla="*/ 37 w 255"/>
              <a:gd name="T27" fmla="*/ 183 h 256"/>
              <a:gd name="T28" fmla="*/ 77 w 255"/>
              <a:gd name="T29" fmla="*/ 143 h 256"/>
              <a:gd name="T30" fmla="*/ 190 w 255"/>
              <a:gd name="T31" fmla="*/ 256 h 256"/>
              <a:gd name="T32" fmla="*/ 255 w 255"/>
              <a:gd name="T33" fmla="*/ 190 h 256"/>
              <a:gd name="T34" fmla="*/ 143 w 255"/>
              <a:gd name="T35" fmla="*/ 77 h 256"/>
              <a:gd name="T36" fmla="*/ 181 w 255"/>
              <a:gd name="T37" fmla="*/ 38 h 256"/>
              <a:gd name="T38" fmla="*/ 181 w 255"/>
              <a:gd name="T39" fmla="*/ 38 h 256"/>
              <a:gd name="T40" fmla="*/ 180 w 255"/>
              <a:gd name="T41" fmla="*/ 32 h 256"/>
              <a:gd name="T42" fmla="*/ 177 w 255"/>
              <a:gd name="T43" fmla="*/ 29 h 256"/>
              <a:gd name="T44" fmla="*/ 173 w 255"/>
              <a:gd name="T45" fmla="*/ 25 h 256"/>
              <a:gd name="T46" fmla="*/ 168 w 255"/>
              <a:gd name="T47" fmla="*/ 24 h 256"/>
              <a:gd name="T48" fmla="*/ 168 w 255"/>
              <a:gd name="T49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5" h="256">
                <a:moveTo>
                  <a:pt x="168" y="24"/>
                </a:move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1" y="1"/>
                </a:lnTo>
                <a:lnTo>
                  <a:pt x="0" y="5"/>
                </a:lnTo>
                <a:lnTo>
                  <a:pt x="0" y="10"/>
                </a:lnTo>
                <a:lnTo>
                  <a:pt x="24" y="168"/>
                </a:lnTo>
                <a:lnTo>
                  <a:pt x="24" y="168"/>
                </a:lnTo>
                <a:lnTo>
                  <a:pt x="25" y="172"/>
                </a:lnTo>
                <a:lnTo>
                  <a:pt x="27" y="177"/>
                </a:lnTo>
                <a:lnTo>
                  <a:pt x="27" y="177"/>
                </a:lnTo>
                <a:lnTo>
                  <a:pt x="32" y="180"/>
                </a:lnTo>
                <a:lnTo>
                  <a:pt x="37" y="183"/>
                </a:lnTo>
                <a:lnTo>
                  <a:pt x="77" y="143"/>
                </a:lnTo>
                <a:lnTo>
                  <a:pt x="190" y="256"/>
                </a:lnTo>
                <a:lnTo>
                  <a:pt x="255" y="190"/>
                </a:lnTo>
                <a:lnTo>
                  <a:pt x="143" y="77"/>
                </a:lnTo>
                <a:lnTo>
                  <a:pt x="181" y="38"/>
                </a:lnTo>
                <a:lnTo>
                  <a:pt x="181" y="38"/>
                </a:lnTo>
                <a:lnTo>
                  <a:pt x="180" y="32"/>
                </a:lnTo>
                <a:lnTo>
                  <a:pt x="177" y="29"/>
                </a:lnTo>
                <a:lnTo>
                  <a:pt x="173" y="25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千图设计师MC：ID 29795607库_Freeform: Shape 25"/>
          <p:cNvSpPr/>
          <p:nvPr>
            <p:custDataLst>
              <p:tags r:id="rId13"/>
            </p:custDataLst>
          </p:nvPr>
        </p:nvSpPr>
        <p:spPr bwMode="auto">
          <a:xfrm rot="18924015" flipH="1">
            <a:off x="5935787" y="4240385"/>
            <a:ext cx="220324" cy="222059"/>
          </a:xfrm>
          <a:custGeom>
            <a:avLst/>
            <a:gdLst>
              <a:gd name="T0" fmla="*/ 168 w 255"/>
              <a:gd name="T1" fmla="*/ 24 h 256"/>
              <a:gd name="T2" fmla="*/ 9 w 255"/>
              <a:gd name="T3" fmla="*/ 0 h 256"/>
              <a:gd name="T4" fmla="*/ 9 w 255"/>
              <a:gd name="T5" fmla="*/ 0 h 256"/>
              <a:gd name="T6" fmla="*/ 5 w 255"/>
              <a:gd name="T7" fmla="*/ 0 h 256"/>
              <a:gd name="T8" fmla="*/ 1 w 255"/>
              <a:gd name="T9" fmla="*/ 1 h 256"/>
              <a:gd name="T10" fmla="*/ 0 w 255"/>
              <a:gd name="T11" fmla="*/ 5 h 256"/>
              <a:gd name="T12" fmla="*/ 0 w 255"/>
              <a:gd name="T13" fmla="*/ 10 h 256"/>
              <a:gd name="T14" fmla="*/ 24 w 255"/>
              <a:gd name="T15" fmla="*/ 168 h 256"/>
              <a:gd name="T16" fmla="*/ 24 w 255"/>
              <a:gd name="T17" fmla="*/ 168 h 256"/>
              <a:gd name="T18" fmla="*/ 25 w 255"/>
              <a:gd name="T19" fmla="*/ 172 h 256"/>
              <a:gd name="T20" fmla="*/ 27 w 255"/>
              <a:gd name="T21" fmla="*/ 177 h 256"/>
              <a:gd name="T22" fmla="*/ 27 w 255"/>
              <a:gd name="T23" fmla="*/ 177 h 256"/>
              <a:gd name="T24" fmla="*/ 32 w 255"/>
              <a:gd name="T25" fmla="*/ 180 h 256"/>
              <a:gd name="T26" fmla="*/ 37 w 255"/>
              <a:gd name="T27" fmla="*/ 183 h 256"/>
              <a:gd name="T28" fmla="*/ 77 w 255"/>
              <a:gd name="T29" fmla="*/ 143 h 256"/>
              <a:gd name="T30" fmla="*/ 190 w 255"/>
              <a:gd name="T31" fmla="*/ 256 h 256"/>
              <a:gd name="T32" fmla="*/ 255 w 255"/>
              <a:gd name="T33" fmla="*/ 190 h 256"/>
              <a:gd name="T34" fmla="*/ 143 w 255"/>
              <a:gd name="T35" fmla="*/ 77 h 256"/>
              <a:gd name="T36" fmla="*/ 181 w 255"/>
              <a:gd name="T37" fmla="*/ 38 h 256"/>
              <a:gd name="T38" fmla="*/ 181 w 255"/>
              <a:gd name="T39" fmla="*/ 38 h 256"/>
              <a:gd name="T40" fmla="*/ 180 w 255"/>
              <a:gd name="T41" fmla="*/ 32 h 256"/>
              <a:gd name="T42" fmla="*/ 177 w 255"/>
              <a:gd name="T43" fmla="*/ 29 h 256"/>
              <a:gd name="T44" fmla="*/ 173 w 255"/>
              <a:gd name="T45" fmla="*/ 25 h 256"/>
              <a:gd name="T46" fmla="*/ 168 w 255"/>
              <a:gd name="T47" fmla="*/ 24 h 256"/>
              <a:gd name="T48" fmla="*/ 168 w 255"/>
              <a:gd name="T49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5" h="256">
                <a:moveTo>
                  <a:pt x="168" y="24"/>
                </a:move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1" y="1"/>
                </a:lnTo>
                <a:lnTo>
                  <a:pt x="0" y="5"/>
                </a:lnTo>
                <a:lnTo>
                  <a:pt x="0" y="10"/>
                </a:lnTo>
                <a:lnTo>
                  <a:pt x="24" y="168"/>
                </a:lnTo>
                <a:lnTo>
                  <a:pt x="24" y="168"/>
                </a:lnTo>
                <a:lnTo>
                  <a:pt x="25" y="172"/>
                </a:lnTo>
                <a:lnTo>
                  <a:pt x="27" y="177"/>
                </a:lnTo>
                <a:lnTo>
                  <a:pt x="27" y="177"/>
                </a:lnTo>
                <a:lnTo>
                  <a:pt x="32" y="180"/>
                </a:lnTo>
                <a:lnTo>
                  <a:pt x="37" y="183"/>
                </a:lnTo>
                <a:lnTo>
                  <a:pt x="77" y="143"/>
                </a:lnTo>
                <a:lnTo>
                  <a:pt x="190" y="256"/>
                </a:lnTo>
                <a:lnTo>
                  <a:pt x="255" y="190"/>
                </a:lnTo>
                <a:lnTo>
                  <a:pt x="143" y="77"/>
                </a:lnTo>
                <a:lnTo>
                  <a:pt x="181" y="38"/>
                </a:lnTo>
                <a:lnTo>
                  <a:pt x="181" y="38"/>
                </a:lnTo>
                <a:lnTo>
                  <a:pt x="180" y="32"/>
                </a:lnTo>
                <a:lnTo>
                  <a:pt x="177" y="29"/>
                </a:lnTo>
                <a:lnTo>
                  <a:pt x="173" y="25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7" name="千图设计师MC：ID 29795607库_直接连接符 26"/>
          <p:cNvCxnSpPr/>
          <p:nvPr>
            <p:custDataLst>
              <p:tags r:id="rId14"/>
            </p:custDataLst>
          </p:nvPr>
        </p:nvCxnSpPr>
        <p:spPr>
          <a:xfrm>
            <a:off x="6204235" y="2994108"/>
            <a:ext cx="1631011" cy="12303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千图设计师MC：ID 29795607库_直接连接符 27"/>
          <p:cNvCxnSpPr/>
          <p:nvPr>
            <p:custDataLst>
              <p:tags r:id="rId15"/>
            </p:custDataLst>
          </p:nvPr>
        </p:nvCxnSpPr>
        <p:spPr>
          <a:xfrm>
            <a:off x="7835245" y="4227391"/>
            <a:ext cx="24197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千图设计师MC：ID 29795607库_组合 6"/>
          <p:cNvGrpSpPr/>
          <p:nvPr>
            <p:custDataLst>
              <p:tags r:id="rId16"/>
            </p:custDataLst>
          </p:nvPr>
        </p:nvGrpSpPr>
        <p:grpSpPr>
          <a:xfrm>
            <a:off x="7715101" y="1448778"/>
            <a:ext cx="3211635" cy="908519"/>
            <a:chOff x="7715100" y="1448779"/>
            <a:chExt cx="3211635" cy="908519"/>
          </a:xfrm>
        </p:grpSpPr>
        <p:sp>
          <p:nvSpPr>
            <p:cNvPr id="29" name="Rectangle 28"/>
            <p:cNvSpPr/>
            <p:nvPr/>
          </p:nvSpPr>
          <p:spPr>
            <a:xfrm>
              <a:off x="7715100" y="1448779"/>
              <a:ext cx="1473480" cy="338554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15101" y="1787334"/>
              <a:ext cx="3211634" cy="569964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100" noProof="1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千图设计师MC：ID 29795607库_组合 1"/>
          <p:cNvGrpSpPr/>
          <p:nvPr>
            <p:custDataLst>
              <p:tags r:id="rId17"/>
            </p:custDataLst>
          </p:nvPr>
        </p:nvGrpSpPr>
        <p:grpSpPr>
          <a:xfrm>
            <a:off x="731405" y="2456894"/>
            <a:ext cx="3211635" cy="795863"/>
            <a:chOff x="731404" y="2456892"/>
            <a:chExt cx="3211635" cy="795863"/>
          </a:xfrm>
        </p:grpSpPr>
        <p:sp>
          <p:nvSpPr>
            <p:cNvPr id="27" name="Rectangle 30"/>
            <p:cNvSpPr/>
            <p:nvPr/>
          </p:nvSpPr>
          <p:spPr>
            <a:xfrm>
              <a:off x="731404" y="2456892"/>
              <a:ext cx="3211634" cy="246221"/>
            </a:xfrm>
            <a:prstGeom prst="rect">
              <a:avLst/>
            </a:prstGeom>
          </p:spPr>
          <p:txBody>
            <a:bodyPr wrap="none" lIns="144000" tIns="0" rIns="0" bIns="0" anchor="ctr" anchorCtr="0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 </a:t>
              </a: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731405" y="2744924"/>
              <a:ext cx="3211634" cy="507831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1" name="千图设计师MC：ID 29795607库_矩形 32"/>
          <p:cNvSpPr/>
          <p:nvPr>
            <p:custDataLst>
              <p:tags r:id="rId18"/>
            </p:custDataLst>
          </p:nvPr>
        </p:nvSpPr>
        <p:spPr>
          <a:xfrm rot="16200000">
            <a:off x="5309210" y="5317444"/>
            <a:ext cx="1473480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>
              <a:buClr>
                <a:srgbClr val="E24848"/>
              </a:buClr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输入标题文本 </a:t>
            </a:r>
          </a:p>
        </p:txBody>
      </p:sp>
      <p:sp>
        <p:nvSpPr>
          <p:cNvPr id="22" name="千图设计师MC：ID 29795607库_矩形 33"/>
          <p:cNvSpPr/>
          <p:nvPr>
            <p:custDataLst>
              <p:tags r:id="rId19"/>
            </p:custDataLst>
          </p:nvPr>
        </p:nvSpPr>
        <p:spPr>
          <a:xfrm>
            <a:off x="2650895" y="4823732"/>
            <a:ext cx="3211635" cy="507831"/>
          </a:xfrm>
          <a:prstGeom prst="rect">
            <a:avLst/>
          </a:prstGeom>
        </p:spPr>
        <p:txBody>
          <a:bodyPr wrap="square" lIns="0" tIns="0" rIns="144000" bIns="0" anchor="ctr" anchorCtr="0">
            <a:norm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100" noProof="1">
                <a:solidFill>
                  <a:sysClr val="windowText" lastClr="000000"/>
                </a:solidFill>
                <a:cs typeface="+mn-ea"/>
                <a:sym typeface="+mn-lt"/>
              </a:rPr>
              <a:t>请替换文字内容复制你的内容到此 </a:t>
            </a:r>
            <a:br>
              <a:rPr lang="zh-CN" altLang="en-US" sz="1100" noProof="1">
                <a:solidFill>
                  <a:sysClr val="windowText" lastClr="000000"/>
                </a:solidFill>
                <a:cs typeface="+mn-ea"/>
                <a:sym typeface="+mn-lt"/>
              </a:rPr>
            </a:br>
            <a:endParaRPr lang="zh-CN" altLang="en-US" sz="11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3" name="千图设计师MC：ID 29795607库_组合 5"/>
          <p:cNvGrpSpPr/>
          <p:nvPr>
            <p:custDataLst>
              <p:tags r:id="rId20"/>
            </p:custDataLst>
          </p:nvPr>
        </p:nvGrpSpPr>
        <p:grpSpPr>
          <a:xfrm>
            <a:off x="7902473" y="3901248"/>
            <a:ext cx="2478003" cy="1013300"/>
            <a:chOff x="7902471" y="3901247"/>
            <a:chExt cx="2478003" cy="1013300"/>
          </a:xfrm>
        </p:grpSpPr>
        <p:sp>
          <p:nvSpPr>
            <p:cNvPr id="25" name="Rectangle 34"/>
            <p:cNvSpPr/>
            <p:nvPr/>
          </p:nvSpPr>
          <p:spPr>
            <a:xfrm>
              <a:off x="7902471" y="3901247"/>
              <a:ext cx="147348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 </a:t>
              </a:r>
            </a:p>
          </p:txBody>
        </p:sp>
        <p:sp>
          <p:nvSpPr>
            <p:cNvPr id="26" name="Rectangle 35"/>
            <p:cNvSpPr/>
            <p:nvPr/>
          </p:nvSpPr>
          <p:spPr>
            <a:xfrm>
              <a:off x="7902471" y="4314383"/>
              <a:ext cx="2478003" cy="6001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 </a:t>
              </a:r>
              <a:br>
                <a:rPr lang="zh-CN" altLang="en-US" sz="11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100" noProof="1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千图设计师MC：ID 29795607库_Freeform: Shape 36"/>
          <p:cNvSpPr/>
          <p:nvPr>
            <p:custDataLst>
              <p:tags r:id="rId21"/>
            </p:custDataLst>
          </p:nvPr>
        </p:nvSpPr>
        <p:spPr bwMode="auto">
          <a:xfrm>
            <a:off x="7888494" y="3215040"/>
            <a:ext cx="628649" cy="614491"/>
          </a:xfrm>
          <a:custGeom>
            <a:avLst/>
            <a:gdLst>
              <a:gd name="T0" fmla="*/ 226 w 444"/>
              <a:gd name="T1" fmla="*/ 0 h 434"/>
              <a:gd name="T2" fmla="*/ 349 w 444"/>
              <a:gd name="T3" fmla="*/ 20 h 434"/>
              <a:gd name="T4" fmla="*/ 432 w 444"/>
              <a:gd name="T5" fmla="*/ 40 h 434"/>
              <a:gd name="T6" fmla="*/ 444 w 444"/>
              <a:gd name="T7" fmla="*/ 52 h 434"/>
              <a:gd name="T8" fmla="*/ 441 w 444"/>
              <a:gd name="T9" fmla="*/ 107 h 434"/>
              <a:gd name="T10" fmla="*/ 431 w 444"/>
              <a:gd name="T11" fmla="*/ 144 h 434"/>
              <a:gd name="T12" fmla="*/ 420 w 444"/>
              <a:gd name="T13" fmla="*/ 166 h 434"/>
              <a:gd name="T14" fmla="*/ 392 w 444"/>
              <a:gd name="T15" fmla="*/ 197 h 434"/>
              <a:gd name="T16" fmla="*/ 351 w 444"/>
              <a:gd name="T17" fmla="*/ 221 h 434"/>
              <a:gd name="T18" fmla="*/ 375 w 444"/>
              <a:gd name="T19" fmla="*/ 253 h 434"/>
              <a:gd name="T20" fmla="*/ 327 w 444"/>
              <a:gd name="T21" fmla="*/ 251 h 434"/>
              <a:gd name="T22" fmla="*/ 320 w 444"/>
              <a:gd name="T23" fmla="*/ 245 h 434"/>
              <a:gd name="T24" fmla="*/ 285 w 444"/>
              <a:gd name="T25" fmla="*/ 265 h 434"/>
              <a:gd name="T26" fmla="*/ 262 w 444"/>
              <a:gd name="T27" fmla="*/ 309 h 434"/>
              <a:gd name="T28" fmla="*/ 264 w 444"/>
              <a:gd name="T29" fmla="*/ 339 h 434"/>
              <a:gd name="T30" fmla="*/ 275 w 444"/>
              <a:gd name="T31" fmla="*/ 368 h 434"/>
              <a:gd name="T32" fmla="*/ 323 w 444"/>
              <a:gd name="T33" fmla="*/ 381 h 434"/>
              <a:gd name="T34" fmla="*/ 131 w 444"/>
              <a:gd name="T35" fmla="*/ 381 h 434"/>
              <a:gd name="T36" fmla="*/ 218 w 444"/>
              <a:gd name="T37" fmla="*/ 381 h 434"/>
              <a:gd name="T38" fmla="*/ 184 w 444"/>
              <a:gd name="T39" fmla="*/ 362 h 434"/>
              <a:gd name="T40" fmla="*/ 191 w 444"/>
              <a:gd name="T41" fmla="*/ 343 h 434"/>
              <a:gd name="T42" fmla="*/ 193 w 444"/>
              <a:gd name="T43" fmla="*/ 309 h 434"/>
              <a:gd name="T44" fmla="*/ 174 w 444"/>
              <a:gd name="T45" fmla="*/ 271 h 434"/>
              <a:gd name="T46" fmla="*/ 127 w 444"/>
              <a:gd name="T47" fmla="*/ 245 h 434"/>
              <a:gd name="T48" fmla="*/ 117 w 444"/>
              <a:gd name="T49" fmla="*/ 251 h 434"/>
              <a:gd name="T50" fmla="*/ 69 w 444"/>
              <a:gd name="T51" fmla="*/ 253 h 434"/>
              <a:gd name="T52" fmla="*/ 93 w 444"/>
              <a:gd name="T53" fmla="*/ 221 h 434"/>
              <a:gd name="T54" fmla="*/ 64 w 444"/>
              <a:gd name="T55" fmla="*/ 206 h 434"/>
              <a:gd name="T56" fmla="*/ 33 w 444"/>
              <a:gd name="T57" fmla="*/ 177 h 434"/>
              <a:gd name="T58" fmla="*/ 13 w 444"/>
              <a:gd name="T59" fmla="*/ 144 h 434"/>
              <a:gd name="T60" fmla="*/ 5 w 444"/>
              <a:gd name="T61" fmla="*/ 119 h 434"/>
              <a:gd name="T62" fmla="*/ 0 w 444"/>
              <a:gd name="T63" fmla="*/ 73 h 434"/>
              <a:gd name="T64" fmla="*/ 12 w 444"/>
              <a:gd name="T65" fmla="*/ 40 h 434"/>
              <a:gd name="T66" fmla="*/ 104 w 444"/>
              <a:gd name="T67" fmla="*/ 40 h 434"/>
              <a:gd name="T68" fmla="*/ 88 w 444"/>
              <a:gd name="T69" fmla="*/ 0 h 434"/>
              <a:gd name="T70" fmla="*/ 153 w 444"/>
              <a:gd name="T71" fmla="*/ 68 h 434"/>
              <a:gd name="T72" fmla="*/ 143 w 444"/>
              <a:gd name="T73" fmla="*/ 187 h 434"/>
              <a:gd name="T74" fmla="*/ 150 w 444"/>
              <a:gd name="T75" fmla="*/ 203 h 434"/>
              <a:gd name="T76" fmla="*/ 167 w 444"/>
              <a:gd name="T77" fmla="*/ 217 h 434"/>
              <a:gd name="T78" fmla="*/ 188 w 444"/>
              <a:gd name="T79" fmla="*/ 25 h 434"/>
              <a:gd name="T80" fmla="*/ 153 w 444"/>
              <a:gd name="T81" fmla="*/ 25 h 434"/>
              <a:gd name="T82" fmla="*/ 334 w 444"/>
              <a:gd name="T83" fmla="*/ 113 h 434"/>
              <a:gd name="T84" fmla="*/ 341 w 444"/>
              <a:gd name="T85" fmla="*/ 176 h 434"/>
              <a:gd name="T86" fmla="*/ 342 w 444"/>
              <a:gd name="T87" fmla="*/ 197 h 434"/>
              <a:gd name="T88" fmla="*/ 376 w 444"/>
              <a:gd name="T89" fmla="*/ 177 h 434"/>
              <a:gd name="T90" fmla="*/ 399 w 444"/>
              <a:gd name="T91" fmla="*/ 151 h 434"/>
              <a:gd name="T92" fmla="*/ 409 w 444"/>
              <a:gd name="T93" fmla="*/ 133 h 434"/>
              <a:gd name="T94" fmla="*/ 420 w 444"/>
              <a:gd name="T95" fmla="*/ 82 h 434"/>
              <a:gd name="T96" fmla="*/ 355 w 444"/>
              <a:gd name="T97" fmla="*/ 100 h 434"/>
              <a:gd name="T98" fmla="*/ 104 w 444"/>
              <a:gd name="T99" fmla="*/ 198 h 434"/>
              <a:gd name="T100" fmla="*/ 105 w 444"/>
              <a:gd name="T101" fmla="*/ 177 h 434"/>
              <a:gd name="T102" fmla="*/ 113 w 444"/>
              <a:gd name="T103" fmla="*/ 113 h 434"/>
              <a:gd name="T104" fmla="*/ 89 w 444"/>
              <a:gd name="T105" fmla="*/ 66 h 434"/>
              <a:gd name="T106" fmla="*/ 24 w 444"/>
              <a:gd name="T107" fmla="*/ 82 h 434"/>
              <a:gd name="T108" fmla="*/ 36 w 444"/>
              <a:gd name="T109" fmla="*/ 133 h 434"/>
              <a:gd name="T110" fmla="*/ 45 w 444"/>
              <a:gd name="T111" fmla="*/ 152 h 434"/>
              <a:gd name="T112" fmla="*/ 69 w 444"/>
              <a:gd name="T113" fmla="*/ 178 h 434"/>
              <a:gd name="T114" fmla="*/ 104 w 444"/>
              <a:gd name="T115" fmla="*/ 198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4" h="434">
                <a:moveTo>
                  <a:pt x="88" y="0"/>
                </a:moveTo>
                <a:lnTo>
                  <a:pt x="221" y="0"/>
                </a:lnTo>
                <a:lnTo>
                  <a:pt x="226" y="0"/>
                </a:lnTo>
                <a:lnTo>
                  <a:pt x="359" y="0"/>
                </a:lnTo>
                <a:lnTo>
                  <a:pt x="359" y="0"/>
                </a:lnTo>
                <a:lnTo>
                  <a:pt x="349" y="20"/>
                </a:lnTo>
                <a:lnTo>
                  <a:pt x="342" y="40"/>
                </a:lnTo>
                <a:lnTo>
                  <a:pt x="344" y="40"/>
                </a:lnTo>
                <a:lnTo>
                  <a:pt x="432" y="40"/>
                </a:lnTo>
                <a:lnTo>
                  <a:pt x="444" y="40"/>
                </a:lnTo>
                <a:lnTo>
                  <a:pt x="444" y="52"/>
                </a:lnTo>
                <a:lnTo>
                  <a:pt x="444" y="52"/>
                </a:lnTo>
                <a:lnTo>
                  <a:pt x="444" y="73"/>
                </a:lnTo>
                <a:lnTo>
                  <a:pt x="443" y="95"/>
                </a:lnTo>
                <a:lnTo>
                  <a:pt x="441" y="107"/>
                </a:lnTo>
                <a:lnTo>
                  <a:pt x="439" y="119"/>
                </a:lnTo>
                <a:lnTo>
                  <a:pt x="436" y="131"/>
                </a:lnTo>
                <a:lnTo>
                  <a:pt x="431" y="144"/>
                </a:lnTo>
                <a:lnTo>
                  <a:pt x="431" y="144"/>
                </a:lnTo>
                <a:lnTo>
                  <a:pt x="426" y="155"/>
                </a:lnTo>
                <a:lnTo>
                  <a:pt x="420" y="166"/>
                </a:lnTo>
                <a:lnTo>
                  <a:pt x="411" y="177"/>
                </a:lnTo>
                <a:lnTo>
                  <a:pt x="403" y="187"/>
                </a:lnTo>
                <a:lnTo>
                  <a:pt x="392" y="197"/>
                </a:lnTo>
                <a:lnTo>
                  <a:pt x="381" y="206"/>
                </a:lnTo>
                <a:lnTo>
                  <a:pt x="367" y="214"/>
                </a:lnTo>
                <a:lnTo>
                  <a:pt x="351" y="221"/>
                </a:lnTo>
                <a:lnTo>
                  <a:pt x="351" y="233"/>
                </a:lnTo>
                <a:lnTo>
                  <a:pt x="368" y="227"/>
                </a:lnTo>
                <a:lnTo>
                  <a:pt x="375" y="253"/>
                </a:lnTo>
                <a:lnTo>
                  <a:pt x="343" y="262"/>
                </a:lnTo>
                <a:lnTo>
                  <a:pt x="327" y="267"/>
                </a:lnTo>
                <a:lnTo>
                  <a:pt x="327" y="251"/>
                </a:lnTo>
                <a:lnTo>
                  <a:pt x="327" y="238"/>
                </a:lnTo>
                <a:lnTo>
                  <a:pt x="327" y="238"/>
                </a:lnTo>
                <a:lnTo>
                  <a:pt x="320" y="245"/>
                </a:lnTo>
                <a:lnTo>
                  <a:pt x="310" y="253"/>
                </a:lnTo>
                <a:lnTo>
                  <a:pt x="298" y="259"/>
                </a:lnTo>
                <a:lnTo>
                  <a:pt x="285" y="265"/>
                </a:lnTo>
                <a:lnTo>
                  <a:pt x="285" y="309"/>
                </a:lnTo>
                <a:lnTo>
                  <a:pt x="262" y="309"/>
                </a:lnTo>
                <a:lnTo>
                  <a:pt x="262" y="309"/>
                </a:lnTo>
                <a:lnTo>
                  <a:pt x="262" y="318"/>
                </a:lnTo>
                <a:lnTo>
                  <a:pt x="262" y="329"/>
                </a:lnTo>
                <a:lnTo>
                  <a:pt x="264" y="339"/>
                </a:lnTo>
                <a:lnTo>
                  <a:pt x="267" y="349"/>
                </a:lnTo>
                <a:lnTo>
                  <a:pt x="270" y="358"/>
                </a:lnTo>
                <a:lnTo>
                  <a:pt x="275" y="368"/>
                </a:lnTo>
                <a:lnTo>
                  <a:pt x="281" y="375"/>
                </a:lnTo>
                <a:lnTo>
                  <a:pt x="286" y="381"/>
                </a:lnTo>
                <a:lnTo>
                  <a:pt x="323" y="381"/>
                </a:lnTo>
                <a:lnTo>
                  <a:pt x="343" y="434"/>
                </a:lnTo>
                <a:lnTo>
                  <a:pt x="115" y="434"/>
                </a:lnTo>
                <a:lnTo>
                  <a:pt x="131" y="381"/>
                </a:lnTo>
                <a:lnTo>
                  <a:pt x="157" y="381"/>
                </a:lnTo>
                <a:lnTo>
                  <a:pt x="169" y="381"/>
                </a:lnTo>
                <a:lnTo>
                  <a:pt x="218" y="381"/>
                </a:lnTo>
                <a:lnTo>
                  <a:pt x="218" y="371"/>
                </a:lnTo>
                <a:lnTo>
                  <a:pt x="184" y="362"/>
                </a:lnTo>
                <a:lnTo>
                  <a:pt x="184" y="362"/>
                </a:lnTo>
                <a:lnTo>
                  <a:pt x="187" y="356"/>
                </a:lnTo>
                <a:lnTo>
                  <a:pt x="190" y="350"/>
                </a:lnTo>
                <a:lnTo>
                  <a:pt x="191" y="343"/>
                </a:lnTo>
                <a:lnTo>
                  <a:pt x="193" y="337"/>
                </a:lnTo>
                <a:lnTo>
                  <a:pt x="193" y="323"/>
                </a:lnTo>
                <a:lnTo>
                  <a:pt x="193" y="309"/>
                </a:lnTo>
                <a:lnTo>
                  <a:pt x="174" y="309"/>
                </a:lnTo>
                <a:lnTo>
                  <a:pt x="174" y="271"/>
                </a:lnTo>
                <a:lnTo>
                  <a:pt x="174" y="271"/>
                </a:lnTo>
                <a:lnTo>
                  <a:pt x="154" y="262"/>
                </a:lnTo>
                <a:lnTo>
                  <a:pt x="138" y="254"/>
                </a:lnTo>
                <a:lnTo>
                  <a:pt x="127" y="245"/>
                </a:lnTo>
                <a:lnTo>
                  <a:pt x="121" y="240"/>
                </a:lnTo>
                <a:lnTo>
                  <a:pt x="117" y="236"/>
                </a:lnTo>
                <a:lnTo>
                  <a:pt x="117" y="251"/>
                </a:lnTo>
                <a:lnTo>
                  <a:pt x="117" y="267"/>
                </a:lnTo>
                <a:lnTo>
                  <a:pt x="101" y="262"/>
                </a:lnTo>
                <a:lnTo>
                  <a:pt x="69" y="253"/>
                </a:lnTo>
                <a:lnTo>
                  <a:pt x="76" y="227"/>
                </a:lnTo>
                <a:lnTo>
                  <a:pt x="93" y="233"/>
                </a:lnTo>
                <a:lnTo>
                  <a:pt x="93" y="221"/>
                </a:lnTo>
                <a:lnTo>
                  <a:pt x="93" y="221"/>
                </a:lnTo>
                <a:lnTo>
                  <a:pt x="78" y="214"/>
                </a:lnTo>
                <a:lnTo>
                  <a:pt x="64" y="206"/>
                </a:lnTo>
                <a:lnTo>
                  <a:pt x="52" y="197"/>
                </a:lnTo>
                <a:lnTo>
                  <a:pt x="41" y="187"/>
                </a:lnTo>
                <a:lnTo>
                  <a:pt x="33" y="177"/>
                </a:lnTo>
                <a:lnTo>
                  <a:pt x="25" y="166"/>
                </a:lnTo>
                <a:lnTo>
                  <a:pt x="18" y="155"/>
                </a:lnTo>
                <a:lnTo>
                  <a:pt x="13" y="144"/>
                </a:lnTo>
                <a:lnTo>
                  <a:pt x="13" y="144"/>
                </a:lnTo>
                <a:lnTo>
                  <a:pt x="8" y="131"/>
                </a:lnTo>
                <a:lnTo>
                  <a:pt x="5" y="119"/>
                </a:lnTo>
                <a:lnTo>
                  <a:pt x="3" y="107"/>
                </a:lnTo>
                <a:lnTo>
                  <a:pt x="1" y="95"/>
                </a:lnTo>
                <a:lnTo>
                  <a:pt x="0" y="73"/>
                </a:lnTo>
                <a:lnTo>
                  <a:pt x="0" y="52"/>
                </a:lnTo>
                <a:lnTo>
                  <a:pt x="0" y="40"/>
                </a:lnTo>
                <a:lnTo>
                  <a:pt x="12" y="40"/>
                </a:lnTo>
                <a:lnTo>
                  <a:pt x="100" y="40"/>
                </a:lnTo>
                <a:lnTo>
                  <a:pt x="104" y="40"/>
                </a:lnTo>
                <a:lnTo>
                  <a:pt x="104" y="40"/>
                </a:lnTo>
                <a:lnTo>
                  <a:pt x="98" y="2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53" y="25"/>
                </a:moveTo>
                <a:lnTo>
                  <a:pt x="153" y="25"/>
                </a:lnTo>
                <a:lnTo>
                  <a:pt x="153" y="68"/>
                </a:lnTo>
                <a:lnTo>
                  <a:pt x="152" y="109"/>
                </a:lnTo>
                <a:lnTo>
                  <a:pt x="149" y="148"/>
                </a:lnTo>
                <a:lnTo>
                  <a:pt x="143" y="187"/>
                </a:lnTo>
                <a:lnTo>
                  <a:pt x="143" y="187"/>
                </a:lnTo>
                <a:lnTo>
                  <a:pt x="146" y="196"/>
                </a:lnTo>
                <a:lnTo>
                  <a:pt x="150" y="203"/>
                </a:lnTo>
                <a:lnTo>
                  <a:pt x="154" y="208"/>
                </a:lnTo>
                <a:lnTo>
                  <a:pt x="160" y="213"/>
                </a:lnTo>
                <a:lnTo>
                  <a:pt x="167" y="217"/>
                </a:lnTo>
                <a:lnTo>
                  <a:pt x="173" y="219"/>
                </a:lnTo>
                <a:lnTo>
                  <a:pt x="187" y="224"/>
                </a:lnTo>
                <a:lnTo>
                  <a:pt x="188" y="25"/>
                </a:lnTo>
                <a:lnTo>
                  <a:pt x="188" y="25"/>
                </a:lnTo>
                <a:lnTo>
                  <a:pt x="153" y="25"/>
                </a:lnTo>
                <a:lnTo>
                  <a:pt x="153" y="25"/>
                </a:lnTo>
                <a:close/>
                <a:moveTo>
                  <a:pt x="333" y="100"/>
                </a:moveTo>
                <a:lnTo>
                  <a:pt x="333" y="100"/>
                </a:lnTo>
                <a:lnTo>
                  <a:pt x="334" y="113"/>
                </a:lnTo>
                <a:lnTo>
                  <a:pt x="334" y="127"/>
                </a:lnTo>
                <a:lnTo>
                  <a:pt x="337" y="152"/>
                </a:lnTo>
                <a:lnTo>
                  <a:pt x="341" y="176"/>
                </a:lnTo>
                <a:lnTo>
                  <a:pt x="342" y="186"/>
                </a:lnTo>
                <a:lnTo>
                  <a:pt x="342" y="197"/>
                </a:lnTo>
                <a:lnTo>
                  <a:pt x="342" y="197"/>
                </a:lnTo>
                <a:lnTo>
                  <a:pt x="354" y="191"/>
                </a:lnTo>
                <a:lnTo>
                  <a:pt x="366" y="184"/>
                </a:lnTo>
                <a:lnTo>
                  <a:pt x="376" y="177"/>
                </a:lnTo>
                <a:lnTo>
                  <a:pt x="385" y="169"/>
                </a:lnTo>
                <a:lnTo>
                  <a:pt x="392" y="161"/>
                </a:lnTo>
                <a:lnTo>
                  <a:pt x="399" y="151"/>
                </a:lnTo>
                <a:lnTo>
                  <a:pt x="404" y="143"/>
                </a:lnTo>
                <a:lnTo>
                  <a:pt x="409" y="133"/>
                </a:lnTo>
                <a:lnTo>
                  <a:pt x="409" y="133"/>
                </a:lnTo>
                <a:lnTo>
                  <a:pt x="414" y="117"/>
                </a:lnTo>
                <a:lnTo>
                  <a:pt x="418" y="99"/>
                </a:lnTo>
                <a:lnTo>
                  <a:pt x="420" y="82"/>
                </a:lnTo>
                <a:lnTo>
                  <a:pt x="420" y="66"/>
                </a:lnTo>
                <a:lnTo>
                  <a:pt x="355" y="66"/>
                </a:lnTo>
                <a:lnTo>
                  <a:pt x="355" y="100"/>
                </a:lnTo>
                <a:lnTo>
                  <a:pt x="333" y="100"/>
                </a:lnTo>
                <a:lnTo>
                  <a:pt x="333" y="100"/>
                </a:lnTo>
                <a:close/>
                <a:moveTo>
                  <a:pt x="104" y="198"/>
                </a:moveTo>
                <a:lnTo>
                  <a:pt x="104" y="198"/>
                </a:lnTo>
                <a:lnTo>
                  <a:pt x="104" y="187"/>
                </a:lnTo>
                <a:lnTo>
                  <a:pt x="105" y="177"/>
                </a:lnTo>
                <a:lnTo>
                  <a:pt x="109" y="152"/>
                </a:lnTo>
                <a:lnTo>
                  <a:pt x="112" y="127"/>
                </a:lnTo>
                <a:lnTo>
                  <a:pt x="113" y="113"/>
                </a:lnTo>
                <a:lnTo>
                  <a:pt x="113" y="100"/>
                </a:lnTo>
                <a:lnTo>
                  <a:pt x="89" y="100"/>
                </a:lnTo>
                <a:lnTo>
                  <a:pt x="89" y="66"/>
                </a:lnTo>
                <a:lnTo>
                  <a:pt x="24" y="66"/>
                </a:lnTo>
                <a:lnTo>
                  <a:pt x="24" y="66"/>
                </a:lnTo>
                <a:lnTo>
                  <a:pt x="24" y="82"/>
                </a:lnTo>
                <a:lnTo>
                  <a:pt x="26" y="99"/>
                </a:lnTo>
                <a:lnTo>
                  <a:pt x="30" y="117"/>
                </a:lnTo>
                <a:lnTo>
                  <a:pt x="36" y="133"/>
                </a:lnTo>
                <a:lnTo>
                  <a:pt x="36" y="133"/>
                </a:lnTo>
                <a:lnTo>
                  <a:pt x="40" y="143"/>
                </a:lnTo>
                <a:lnTo>
                  <a:pt x="45" y="152"/>
                </a:lnTo>
                <a:lnTo>
                  <a:pt x="52" y="161"/>
                </a:lnTo>
                <a:lnTo>
                  <a:pt x="59" y="169"/>
                </a:lnTo>
                <a:lnTo>
                  <a:pt x="69" y="178"/>
                </a:lnTo>
                <a:lnTo>
                  <a:pt x="79" y="185"/>
                </a:lnTo>
                <a:lnTo>
                  <a:pt x="91" y="191"/>
                </a:lnTo>
                <a:lnTo>
                  <a:pt x="104" y="198"/>
                </a:lnTo>
                <a:lnTo>
                  <a:pt x="104" y="1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0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75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22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349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131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291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4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158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182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74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8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76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346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grpId="0" nodeType="withEffect">
                                  <p:stCondLst>
                                    <p:cond delay="214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fill="hold" grpId="0" nodeType="withEffect">
                                  <p:stCondLst>
                                    <p:cond delay="333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fill="hold" nodeType="withEffect">
                                  <p:stCondLst>
                                    <p:cond delay="161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矩形 1"/>
          <p:cNvSpPr/>
          <p:nvPr>
            <p:custDataLst>
              <p:tags r:id="rId1"/>
            </p:custDataLst>
          </p:nvPr>
        </p:nvSpPr>
        <p:spPr>
          <a:xfrm>
            <a:off x="-2" y="1717435"/>
            <a:ext cx="12187314" cy="23121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9" name="千图设计师MC：ID 29795607库_组合 58"/>
          <p:cNvGrpSpPr/>
          <p:nvPr>
            <p:custDataLst>
              <p:tags r:id="rId2"/>
            </p:custDataLst>
          </p:nvPr>
        </p:nvGrpSpPr>
        <p:grpSpPr>
          <a:xfrm>
            <a:off x="4332548" y="4962524"/>
            <a:ext cx="654141" cy="654141"/>
            <a:chOff x="4332548" y="4962524"/>
            <a:chExt cx="654141" cy="654141"/>
          </a:xfrm>
        </p:grpSpPr>
        <p:sp>
          <p:nvSpPr>
            <p:cNvPr id="5" name="Rectangle 3"/>
            <p:cNvSpPr/>
            <p:nvPr/>
          </p:nvSpPr>
          <p:spPr bwMode="auto">
            <a:xfrm>
              <a:off x="4332548" y="4962524"/>
              <a:ext cx="654141" cy="654141"/>
            </a:xfrm>
            <a:prstGeom prst="rect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Straight Connector 4"/>
            <p:cNvSpPr/>
            <p:nvPr/>
          </p:nvSpPr>
          <p:spPr bwMode="auto">
            <a:xfrm flipV="1">
              <a:off x="4671426" y="5165615"/>
              <a:ext cx="0" cy="194826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Straight Connector 5"/>
            <p:cNvSpPr/>
            <p:nvPr/>
          </p:nvSpPr>
          <p:spPr bwMode="auto">
            <a:xfrm flipV="1">
              <a:off x="4806033" y="5301402"/>
              <a:ext cx="0" cy="59038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Straight Connector 6"/>
            <p:cNvSpPr/>
            <p:nvPr/>
          </p:nvSpPr>
          <p:spPr bwMode="auto">
            <a:xfrm flipV="1">
              <a:off x="4513205" y="5046358"/>
              <a:ext cx="0" cy="164126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Straight Connector 7"/>
            <p:cNvSpPr/>
            <p:nvPr/>
          </p:nvSpPr>
          <p:spPr bwMode="auto">
            <a:xfrm flipV="1">
              <a:off x="4513205" y="5255352"/>
              <a:ext cx="0" cy="105088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Straight Connector 8"/>
            <p:cNvSpPr/>
            <p:nvPr/>
          </p:nvSpPr>
          <p:spPr bwMode="auto">
            <a:xfrm flipV="1">
              <a:off x="4806033" y="5046358"/>
              <a:ext cx="0" cy="208995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Straight Connector 9"/>
            <p:cNvSpPr/>
            <p:nvPr/>
          </p:nvSpPr>
          <p:spPr bwMode="auto">
            <a:xfrm flipV="1">
              <a:off x="4671426" y="5046358"/>
              <a:ext cx="0" cy="73207"/>
            </a:xfrm>
            <a:prstGeom prst="lin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Rectangle 10"/>
            <p:cNvSpPr/>
            <p:nvPr/>
          </p:nvSpPr>
          <p:spPr bwMode="auto">
            <a:xfrm>
              <a:off x="4761164" y="5255352"/>
              <a:ext cx="90919" cy="46050"/>
            </a:xfrm>
            <a:prstGeom prst="rect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/>
            <p:nvPr/>
          </p:nvSpPr>
          <p:spPr bwMode="auto">
            <a:xfrm>
              <a:off x="4625376" y="5119565"/>
              <a:ext cx="90919" cy="46050"/>
            </a:xfrm>
            <a:prstGeom prst="rect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Rectangle 12"/>
            <p:cNvSpPr/>
            <p:nvPr/>
          </p:nvSpPr>
          <p:spPr bwMode="auto">
            <a:xfrm>
              <a:off x="4467155" y="5210484"/>
              <a:ext cx="90919" cy="44869"/>
            </a:xfrm>
            <a:prstGeom prst="rect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3"/>
            <p:cNvSpPr/>
            <p:nvPr/>
          </p:nvSpPr>
          <p:spPr bwMode="auto">
            <a:xfrm>
              <a:off x="4761164" y="5436009"/>
              <a:ext cx="90919" cy="90919"/>
            </a:xfrm>
            <a:prstGeom prst="ellips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4"/>
            <p:cNvSpPr/>
            <p:nvPr/>
          </p:nvSpPr>
          <p:spPr bwMode="auto">
            <a:xfrm>
              <a:off x="4625376" y="5436009"/>
              <a:ext cx="90919" cy="90919"/>
            </a:xfrm>
            <a:prstGeom prst="ellips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15"/>
            <p:cNvSpPr/>
            <p:nvPr/>
          </p:nvSpPr>
          <p:spPr bwMode="auto">
            <a:xfrm>
              <a:off x="4467155" y="5436009"/>
              <a:ext cx="90919" cy="90919"/>
            </a:xfrm>
            <a:prstGeom prst="ellipse">
              <a:avLst/>
            </a:prstGeom>
            <a:noFill/>
            <a:ln w="1587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820516" y="4955916"/>
            <a:ext cx="662593" cy="650633"/>
            <a:chOff x="820516" y="4955916"/>
            <a:chExt cx="662593" cy="650633"/>
          </a:xfrm>
        </p:grpSpPr>
        <p:sp>
          <p:nvSpPr>
            <p:cNvPr id="18" name="Freeform: Shape 17"/>
            <p:cNvSpPr/>
            <p:nvPr/>
          </p:nvSpPr>
          <p:spPr bwMode="auto">
            <a:xfrm>
              <a:off x="1026231" y="4955916"/>
              <a:ext cx="296612" cy="125582"/>
            </a:xfrm>
            <a:custGeom>
              <a:avLst/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20516" y="5081498"/>
              <a:ext cx="662593" cy="52505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88689" y="5149670"/>
              <a:ext cx="526247" cy="388705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20"/>
            <p:cNvSpPr/>
            <p:nvPr/>
          </p:nvSpPr>
          <p:spPr bwMode="auto">
            <a:xfrm>
              <a:off x="934138" y="5223823"/>
              <a:ext cx="263124" cy="314552"/>
            </a:xfrm>
            <a:custGeom>
              <a:avLst/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Straight Connector 21"/>
            <p:cNvSpPr/>
            <p:nvPr/>
          </p:nvSpPr>
          <p:spPr bwMode="auto">
            <a:xfrm>
              <a:off x="997526" y="5447479"/>
              <a:ext cx="137542" cy="0"/>
            </a:xfrm>
            <a:prstGeom prst="line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2"/>
            <p:cNvSpPr/>
            <p:nvPr/>
          </p:nvSpPr>
          <p:spPr bwMode="auto">
            <a:xfrm>
              <a:off x="1277394" y="5449871"/>
              <a:ext cx="69369" cy="88505"/>
            </a:xfrm>
            <a:custGeom>
              <a:avLst/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3"/>
            <p:cNvSpPr/>
            <p:nvPr/>
          </p:nvSpPr>
          <p:spPr bwMode="auto">
            <a:xfrm>
              <a:off x="1346763" y="5355385"/>
              <a:ext cx="68173" cy="94486"/>
            </a:xfrm>
            <a:custGeom>
              <a:avLst/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0" name="千图设计师MC：ID 29795607库_组合 59"/>
          <p:cNvGrpSpPr/>
          <p:nvPr>
            <p:custDataLst>
              <p:tags r:id="rId4"/>
            </p:custDataLst>
          </p:nvPr>
        </p:nvGrpSpPr>
        <p:grpSpPr>
          <a:xfrm>
            <a:off x="8037073" y="4966034"/>
            <a:ext cx="650635" cy="650633"/>
            <a:chOff x="8037073" y="4966034"/>
            <a:chExt cx="650635" cy="650633"/>
          </a:xfrm>
        </p:grpSpPr>
        <p:sp>
          <p:nvSpPr>
            <p:cNvPr id="25" name="Freeform: Shape 25"/>
            <p:cNvSpPr/>
            <p:nvPr/>
          </p:nvSpPr>
          <p:spPr bwMode="auto">
            <a:xfrm>
              <a:off x="8037073" y="4966034"/>
              <a:ext cx="650635" cy="538092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26"/>
            <p:cNvSpPr/>
            <p:nvPr/>
          </p:nvSpPr>
          <p:spPr bwMode="auto">
            <a:xfrm>
              <a:off x="8093344" y="5415029"/>
              <a:ext cx="538093" cy="201638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27"/>
            <p:cNvSpPr/>
            <p:nvPr/>
          </p:nvSpPr>
          <p:spPr bwMode="auto">
            <a:xfrm>
              <a:off x="8272708" y="5032855"/>
              <a:ext cx="179365" cy="180536"/>
            </a:xfrm>
            <a:prstGeom prst="ellips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28"/>
            <p:cNvSpPr/>
            <p:nvPr/>
          </p:nvSpPr>
          <p:spPr bwMode="auto">
            <a:xfrm>
              <a:off x="8171889" y="5201668"/>
              <a:ext cx="22274" cy="22274"/>
            </a:xfrm>
            <a:prstGeom prst="ellips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Rectangle 29"/>
            <p:cNvSpPr/>
            <p:nvPr/>
          </p:nvSpPr>
          <p:spPr bwMode="auto">
            <a:xfrm>
              <a:off x="8508343" y="5032855"/>
              <a:ext cx="66822" cy="67994"/>
            </a:xfrm>
            <a:prstGeom prst="rect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Straight Connector 30"/>
            <p:cNvSpPr/>
            <p:nvPr/>
          </p:nvSpPr>
          <p:spPr bwMode="auto">
            <a:xfrm flipV="1">
              <a:off x="8328979" y="4966034"/>
              <a:ext cx="0" cy="72683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Straight Connector 31"/>
            <p:cNvSpPr/>
            <p:nvPr/>
          </p:nvSpPr>
          <p:spPr bwMode="auto">
            <a:xfrm flipV="1">
              <a:off x="8395801" y="4966034"/>
              <a:ext cx="0" cy="72683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Straight Connector 32"/>
            <p:cNvSpPr/>
            <p:nvPr/>
          </p:nvSpPr>
          <p:spPr bwMode="auto">
            <a:xfrm flipV="1">
              <a:off x="8328979" y="5207530"/>
              <a:ext cx="0" cy="94958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Straight Connector 33"/>
            <p:cNvSpPr/>
            <p:nvPr/>
          </p:nvSpPr>
          <p:spPr bwMode="auto">
            <a:xfrm flipV="1">
              <a:off x="8395801" y="5207530"/>
              <a:ext cx="0" cy="94958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Straight Connector 34"/>
            <p:cNvSpPr/>
            <p:nvPr/>
          </p:nvSpPr>
          <p:spPr bwMode="auto">
            <a:xfrm>
              <a:off x="8081621" y="5302487"/>
              <a:ext cx="561539" cy="0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Straight Connector 35"/>
            <p:cNvSpPr/>
            <p:nvPr/>
          </p:nvSpPr>
          <p:spPr bwMode="auto">
            <a:xfrm>
              <a:off x="8037073" y="5361103"/>
              <a:ext cx="650635" cy="0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Straight Connector 36"/>
            <p:cNvSpPr/>
            <p:nvPr/>
          </p:nvSpPr>
          <p:spPr bwMode="auto">
            <a:xfrm>
              <a:off x="8071070" y="5415029"/>
              <a:ext cx="582641" cy="0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Straight Connector 37"/>
            <p:cNvSpPr/>
            <p:nvPr/>
          </p:nvSpPr>
          <p:spPr bwMode="auto">
            <a:xfrm>
              <a:off x="8129685" y="5572119"/>
              <a:ext cx="463065" cy="0"/>
            </a:xfrm>
            <a:prstGeom prst="line">
              <a:avLst/>
            </a:prstGeom>
            <a:noFill/>
            <a:ln w="1587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1" name="千图设计师MC：ID 29795607库_组合 60"/>
          <p:cNvGrpSpPr/>
          <p:nvPr>
            <p:custDataLst>
              <p:tags r:id="rId5"/>
            </p:custDataLst>
          </p:nvPr>
        </p:nvGrpSpPr>
        <p:grpSpPr>
          <a:xfrm>
            <a:off x="3512589" y="1556792"/>
            <a:ext cx="5324510" cy="2821522"/>
            <a:chOff x="3512589" y="1556792"/>
            <a:chExt cx="5324510" cy="2821522"/>
          </a:xfrm>
        </p:grpSpPr>
        <p:sp>
          <p:nvSpPr>
            <p:cNvPr id="38" name="Freeform: Shape 39"/>
            <p:cNvSpPr/>
            <p:nvPr/>
          </p:nvSpPr>
          <p:spPr bwMode="auto">
            <a:xfrm>
              <a:off x="4015108" y="1556792"/>
              <a:ext cx="4319471" cy="2641659"/>
            </a:xfrm>
            <a:custGeom>
              <a:avLst/>
              <a:gdLst>
                <a:gd name="T0" fmla="*/ 0 w 1890"/>
                <a:gd name="T1" fmla="*/ 1154 h 1154"/>
                <a:gd name="T2" fmla="*/ 0 w 1890"/>
                <a:gd name="T3" fmla="*/ 1142 h 1154"/>
                <a:gd name="T4" fmla="*/ 0 w 1890"/>
                <a:gd name="T5" fmla="*/ 1069 h 1154"/>
                <a:gd name="T6" fmla="*/ 0 w 1890"/>
                <a:gd name="T7" fmla="*/ 85 h 1154"/>
                <a:gd name="T8" fmla="*/ 77 w 1890"/>
                <a:gd name="T9" fmla="*/ 0 h 1154"/>
                <a:gd name="T10" fmla="*/ 1813 w 1890"/>
                <a:gd name="T11" fmla="*/ 0 h 1154"/>
                <a:gd name="T12" fmla="*/ 1890 w 1890"/>
                <a:gd name="T13" fmla="*/ 85 h 1154"/>
                <a:gd name="T14" fmla="*/ 1890 w 1890"/>
                <a:gd name="T15" fmla="*/ 1069 h 1154"/>
                <a:gd name="T16" fmla="*/ 1890 w 1890"/>
                <a:gd name="T17" fmla="*/ 1142 h 1154"/>
                <a:gd name="T18" fmla="*/ 1890 w 1890"/>
                <a:gd name="T19" fmla="*/ 1154 h 1154"/>
                <a:gd name="T20" fmla="*/ 0 w 1890"/>
                <a:gd name="T21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0" h="1154">
                  <a:moveTo>
                    <a:pt x="0" y="1154"/>
                  </a:moveTo>
                  <a:cubicBezTo>
                    <a:pt x="0" y="1142"/>
                    <a:pt x="0" y="1142"/>
                    <a:pt x="0" y="1142"/>
                  </a:cubicBezTo>
                  <a:cubicBezTo>
                    <a:pt x="0" y="1142"/>
                    <a:pt x="0" y="1109"/>
                    <a:pt x="0" y="10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9"/>
                    <a:pt x="35" y="0"/>
                    <a:pt x="77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56" y="0"/>
                    <a:pt x="1890" y="39"/>
                    <a:pt x="1890" y="85"/>
                  </a:cubicBezTo>
                  <a:cubicBezTo>
                    <a:pt x="1890" y="1069"/>
                    <a:pt x="1890" y="1069"/>
                    <a:pt x="1890" y="1069"/>
                  </a:cubicBezTo>
                  <a:cubicBezTo>
                    <a:pt x="1890" y="1109"/>
                    <a:pt x="1890" y="1142"/>
                    <a:pt x="1890" y="1142"/>
                  </a:cubicBezTo>
                  <a:cubicBezTo>
                    <a:pt x="1890" y="1154"/>
                    <a:pt x="1890" y="1154"/>
                    <a:pt x="1890" y="1154"/>
                  </a:cubicBezTo>
                  <a:cubicBezTo>
                    <a:pt x="0" y="1154"/>
                    <a:pt x="0" y="1154"/>
                    <a:pt x="0" y="1154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40"/>
            <p:cNvSpPr/>
            <p:nvPr/>
          </p:nvSpPr>
          <p:spPr bwMode="auto">
            <a:xfrm>
              <a:off x="4028839" y="1573268"/>
              <a:ext cx="4292011" cy="2611454"/>
            </a:xfrm>
            <a:custGeom>
              <a:avLst/>
              <a:gdLst>
                <a:gd name="T0" fmla="*/ 0 w 1878"/>
                <a:gd name="T1" fmla="*/ 1141 h 1141"/>
                <a:gd name="T2" fmla="*/ 0 w 1878"/>
                <a:gd name="T3" fmla="*/ 1135 h 1141"/>
                <a:gd name="T4" fmla="*/ 0 w 1878"/>
                <a:gd name="T5" fmla="*/ 1062 h 1141"/>
                <a:gd name="T6" fmla="*/ 0 w 1878"/>
                <a:gd name="T7" fmla="*/ 78 h 1141"/>
                <a:gd name="T8" fmla="*/ 71 w 1878"/>
                <a:gd name="T9" fmla="*/ 0 h 1141"/>
                <a:gd name="T10" fmla="*/ 1807 w 1878"/>
                <a:gd name="T11" fmla="*/ 0 h 1141"/>
                <a:gd name="T12" fmla="*/ 1878 w 1878"/>
                <a:gd name="T13" fmla="*/ 78 h 1141"/>
                <a:gd name="T14" fmla="*/ 1878 w 1878"/>
                <a:gd name="T15" fmla="*/ 1062 h 1141"/>
                <a:gd name="T16" fmla="*/ 1878 w 1878"/>
                <a:gd name="T17" fmla="*/ 1135 h 1141"/>
                <a:gd name="T18" fmla="*/ 1878 w 1878"/>
                <a:gd name="T19" fmla="*/ 1141 h 1141"/>
                <a:gd name="T20" fmla="*/ 0 w 1878"/>
                <a:gd name="T21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8" h="1141">
                  <a:moveTo>
                    <a:pt x="0" y="1141"/>
                  </a:moveTo>
                  <a:cubicBezTo>
                    <a:pt x="0" y="1135"/>
                    <a:pt x="0" y="1135"/>
                    <a:pt x="0" y="1135"/>
                  </a:cubicBezTo>
                  <a:cubicBezTo>
                    <a:pt x="0" y="1135"/>
                    <a:pt x="0" y="1102"/>
                    <a:pt x="0" y="106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2" y="0"/>
                    <a:pt x="71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47" y="0"/>
                    <a:pt x="1878" y="35"/>
                    <a:pt x="1878" y="78"/>
                  </a:cubicBezTo>
                  <a:cubicBezTo>
                    <a:pt x="1878" y="1062"/>
                    <a:pt x="1878" y="1062"/>
                    <a:pt x="1878" y="1062"/>
                  </a:cubicBezTo>
                  <a:cubicBezTo>
                    <a:pt x="1878" y="1102"/>
                    <a:pt x="1878" y="1135"/>
                    <a:pt x="1878" y="1135"/>
                  </a:cubicBezTo>
                  <a:cubicBezTo>
                    <a:pt x="1878" y="1141"/>
                    <a:pt x="1878" y="1141"/>
                    <a:pt x="1878" y="1141"/>
                  </a:cubicBezTo>
                  <a:cubicBezTo>
                    <a:pt x="0" y="1141"/>
                    <a:pt x="0" y="1141"/>
                    <a:pt x="0" y="1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41"/>
            <p:cNvSpPr/>
            <p:nvPr/>
          </p:nvSpPr>
          <p:spPr bwMode="auto">
            <a:xfrm>
              <a:off x="4042569" y="1586999"/>
              <a:ext cx="4267297" cy="2583993"/>
            </a:xfrm>
            <a:custGeom>
              <a:avLst/>
              <a:gdLst>
                <a:gd name="T0" fmla="*/ 1867 w 1867"/>
                <a:gd name="T1" fmla="*/ 72 h 1129"/>
                <a:gd name="T2" fmla="*/ 1801 w 1867"/>
                <a:gd name="T3" fmla="*/ 0 h 1129"/>
                <a:gd name="T4" fmla="*/ 65 w 1867"/>
                <a:gd name="T5" fmla="*/ 0 h 1129"/>
                <a:gd name="T6" fmla="*/ 0 w 1867"/>
                <a:gd name="T7" fmla="*/ 72 h 1129"/>
                <a:gd name="T8" fmla="*/ 0 w 1867"/>
                <a:gd name="T9" fmla="*/ 1056 h 1129"/>
                <a:gd name="T10" fmla="*/ 0 w 1867"/>
                <a:gd name="T11" fmla="*/ 1129 h 1129"/>
                <a:gd name="T12" fmla="*/ 1866 w 1867"/>
                <a:gd name="T13" fmla="*/ 1129 h 1129"/>
                <a:gd name="T14" fmla="*/ 1867 w 1867"/>
                <a:gd name="T15" fmla="*/ 1056 h 1129"/>
                <a:gd name="T16" fmla="*/ 1867 w 1867"/>
                <a:gd name="T17" fmla="*/ 7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7" h="1129">
                  <a:moveTo>
                    <a:pt x="1867" y="72"/>
                  </a:moveTo>
                  <a:cubicBezTo>
                    <a:pt x="1867" y="32"/>
                    <a:pt x="1838" y="0"/>
                    <a:pt x="180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2"/>
                    <a:pt x="0" y="72"/>
                  </a:cubicBezTo>
                  <a:cubicBezTo>
                    <a:pt x="0" y="1056"/>
                    <a:pt x="0" y="1056"/>
                    <a:pt x="0" y="1056"/>
                  </a:cubicBezTo>
                  <a:cubicBezTo>
                    <a:pt x="0" y="1096"/>
                    <a:pt x="0" y="1129"/>
                    <a:pt x="0" y="1129"/>
                  </a:cubicBezTo>
                  <a:cubicBezTo>
                    <a:pt x="1866" y="1129"/>
                    <a:pt x="1866" y="1129"/>
                    <a:pt x="1866" y="1129"/>
                  </a:cubicBezTo>
                  <a:cubicBezTo>
                    <a:pt x="1866" y="1129"/>
                    <a:pt x="1867" y="1096"/>
                    <a:pt x="1867" y="1056"/>
                  </a:cubicBezTo>
                  <a:cubicBezTo>
                    <a:pt x="1867" y="72"/>
                    <a:pt x="1867" y="72"/>
                    <a:pt x="1867" y="7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Rectangle 42"/>
            <p:cNvSpPr/>
            <p:nvPr/>
          </p:nvSpPr>
          <p:spPr bwMode="auto">
            <a:xfrm>
              <a:off x="4156528" y="1721552"/>
              <a:ext cx="4036632" cy="22997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Rectangle 43"/>
            <p:cNvSpPr/>
            <p:nvPr/>
          </p:nvSpPr>
          <p:spPr bwMode="auto">
            <a:xfrm>
              <a:off x="4156528" y="1721552"/>
              <a:ext cx="4036632" cy="229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Oval 44"/>
            <p:cNvSpPr/>
            <p:nvPr/>
          </p:nvSpPr>
          <p:spPr bwMode="auto">
            <a:xfrm>
              <a:off x="6139146" y="1614458"/>
              <a:ext cx="72769" cy="71396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45"/>
            <p:cNvSpPr/>
            <p:nvPr/>
          </p:nvSpPr>
          <p:spPr>
            <a:xfrm>
              <a:off x="5443114" y="1587000"/>
              <a:ext cx="2866752" cy="2583993"/>
            </a:xfrm>
            <a:custGeom>
              <a:avLst/>
              <a:gdLst>
                <a:gd name="connsiteX0" fmla="*/ 1015698 w 1929418"/>
                <a:gd name="connsiteY0" fmla="*/ 0 h 1739113"/>
                <a:gd name="connsiteX1" fmla="*/ 1145021 w 1929418"/>
                <a:gd name="connsiteY1" fmla="*/ 0 h 1739113"/>
                <a:gd name="connsiteX2" fmla="*/ 1827889 w 1929418"/>
                <a:gd name="connsiteY2" fmla="*/ 0 h 1739113"/>
                <a:gd name="connsiteX3" fmla="*/ 1929418 w 1929418"/>
                <a:gd name="connsiteY3" fmla="*/ 110909 h 1739113"/>
                <a:gd name="connsiteX4" fmla="*/ 1929418 w 1929418"/>
                <a:gd name="connsiteY4" fmla="*/ 1626664 h 1739113"/>
                <a:gd name="connsiteX5" fmla="*/ 1927880 w 1929418"/>
                <a:gd name="connsiteY5" fmla="*/ 1739113 h 1739113"/>
                <a:gd name="connsiteX6" fmla="*/ 4874 w 1929418"/>
                <a:gd name="connsiteY6" fmla="*/ 1739113 h 1739113"/>
                <a:gd name="connsiteX7" fmla="*/ 0 w 1929418"/>
                <a:gd name="connsiteY7" fmla="*/ 1739113 h 1739113"/>
                <a:gd name="connsiteX8" fmla="*/ 1015698 w 1929418"/>
                <a:gd name="connsiteY8" fmla="*/ 0 h 173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9418" h="1739113">
                  <a:moveTo>
                    <a:pt x="1015698" y="0"/>
                  </a:moveTo>
                  <a:lnTo>
                    <a:pt x="1145021" y="0"/>
                  </a:lnTo>
                  <a:cubicBezTo>
                    <a:pt x="1350640" y="0"/>
                    <a:pt x="1577529" y="0"/>
                    <a:pt x="1827889" y="0"/>
                  </a:cubicBezTo>
                  <a:cubicBezTo>
                    <a:pt x="1884807" y="0"/>
                    <a:pt x="1929418" y="49293"/>
                    <a:pt x="1929418" y="110909"/>
                  </a:cubicBezTo>
                  <a:cubicBezTo>
                    <a:pt x="1929418" y="110909"/>
                    <a:pt x="1929418" y="110909"/>
                    <a:pt x="1929418" y="1626664"/>
                  </a:cubicBezTo>
                  <a:cubicBezTo>
                    <a:pt x="1929418" y="1688280"/>
                    <a:pt x="1927880" y="1739113"/>
                    <a:pt x="1927880" y="1739113"/>
                  </a:cubicBezTo>
                  <a:cubicBezTo>
                    <a:pt x="1927880" y="1739113"/>
                    <a:pt x="1927880" y="1739113"/>
                    <a:pt x="4874" y="1739113"/>
                  </a:cubicBezTo>
                  <a:lnTo>
                    <a:pt x="0" y="1739113"/>
                  </a:lnTo>
                  <a:lnTo>
                    <a:pt x="1015698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46"/>
            <p:cNvSpPr/>
            <p:nvPr/>
          </p:nvSpPr>
          <p:spPr bwMode="auto">
            <a:xfrm>
              <a:off x="3512589" y="4257489"/>
              <a:ext cx="5324510" cy="120825"/>
            </a:xfrm>
            <a:custGeom>
              <a:avLst/>
              <a:gdLst>
                <a:gd name="T0" fmla="*/ 2211 w 2330"/>
                <a:gd name="T1" fmla="*/ 53 h 53"/>
                <a:gd name="T2" fmla="*/ 119 w 2330"/>
                <a:gd name="T3" fmla="*/ 53 h 53"/>
                <a:gd name="T4" fmla="*/ 2 w 2330"/>
                <a:gd name="T5" fmla="*/ 0 h 53"/>
                <a:gd name="T6" fmla="*/ 2328 w 2330"/>
                <a:gd name="T7" fmla="*/ 0 h 53"/>
                <a:gd name="T8" fmla="*/ 2211 w 233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0" h="53">
                  <a:moveTo>
                    <a:pt x="2211" y="53"/>
                  </a:moveTo>
                  <a:cubicBezTo>
                    <a:pt x="1514" y="53"/>
                    <a:pt x="817" y="53"/>
                    <a:pt x="119" y="53"/>
                  </a:cubicBezTo>
                  <a:cubicBezTo>
                    <a:pt x="43" y="43"/>
                    <a:pt x="0" y="10"/>
                    <a:pt x="2" y="0"/>
                  </a:cubicBezTo>
                  <a:cubicBezTo>
                    <a:pt x="778" y="0"/>
                    <a:pt x="1552" y="0"/>
                    <a:pt x="2328" y="0"/>
                  </a:cubicBezTo>
                  <a:cubicBezTo>
                    <a:pt x="2330" y="10"/>
                    <a:pt x="2287" y="43"/>
                    <a:pt x="2211" y="53"/>
                  </a:cubicBezTo>
                  <a:close/>
                </a:path>
              </a:pathLst>
            </a:custGeom>
            <a:gradFill>
              <a:gsLst>
                <a:gs pos="0">
                  <a:srgbClr val="969696"/>
                </a:gs>
                <a:gs pos="100000">
                  <a:srgbClr val="292929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47"/>
            <p:cNvSpPr/>
            <p:nvPr/>
          </p:nvSpPr>
          <p:spPr bwMode="auto">
            <a:xfrm>
              <a:off x="3516708" y="4257489"/>
              <a:ext cx="5316273" cy="6864"/>
            </a:xfrm>
            <a:custGeom>
              <a:avLst/>
              <a:gdLst>
                <a:gd name="T0" fmla="*/ 2326 w 2326"/>
                <a:gd name="T1" fmla="*/ 3 h 3"/>
                <a:gd name="T2" fmla="*/ 2326 w 2326"/>
                <a:gd name="T3" fmla="*/ 0 h 3"/>
                <a:gd name="T4" fmla="*/ 0 w 2326"/>
                <a:gd name="T5" fmla="*/ 0 h 3"/>
                <a:gd name="T6" fmla="*/ 0 w 2326"/>
                <a:gd name="T7" fmla="*/ 3 h 3"/>
                <a:gd name="T8" fmla="*/ 2326 w 232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6" h="3">
                  <a:moveTo>
                    <a:pt x="2326" y="3"/>
                  </a:moveTo>
                  <a:cubicBezTo>
                    <a:pt x="2326" y="2"/>
                    <a:pt x="2326" y="1"/>
                    <a:pt x="2326" y="0"/>
                  </a:cubicBezTo>
                  <a:cubicBezTo>
                    <a:pt x="1550" y="0"/>
                    <a:pt x="776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776" y="3"/>
                    <a:pt x="1550" y="3"/>
                    <a:pt x="2326" y="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48"/>
            <p:cNvSpPr/>
            <p:nvPr/>
          </p:nvSpPr>
          <p:spPr bwMode="auto">
            <a:xfrm>
              <a:off x="3516708" y="4143531"/>
              <a:ext cx="5316273" cy="113959"/>
            </a:xfrm>
            <a:custGeom>
              <a:avLst/>
              <a:gdLst>
                <a:gd name="T0" fmla="*/ 2314 w 2326"/>
                <a:gd name="T1" fmla="*/ 0 h 50"/>
                <a:gd name="T2" fmla="*/ 12 w 2326"/>
                <a:gd name="T3" fmla="*/ 0 h 50"/>
                <a:gd name="T4" fmla="*/ 0 w 2326"/>
                <a:gd name="T5" fmla="*/ 12 h 50"/>
                <a:gd name="T6" fmla="*/ 0 w 2326"/>
                <a:gd name="T7" fmla="*/ 18 h 50"/>
                <a:gd name="T8" fmla="*/ 0 w 2326"/>
                <a:gd name="T9" fmla="*/ 30 h 50"/>
                <a:gd name="T10" fmla="*/ 0 w 2326"/>
                <a:gd name="T11" fmla="*/ 50 h 50"/>
                <a:gd name="T12" fmla="*/ 2326 w 2326"/>
                <a:gd name="T13" fmla="*/ 50 h 50"/>
                <a:gd name="T14" fmla="*/ 2326 w 2326"/>
                <a:gd name="T15" fmla="*/ 30 h 50"/>
                <a:gd name="T16" fmla="*/ 2326 w 2326"/>
                <a:gd name="T17" fmla="*/ 18 h 50"/>
                <a:gd name="T18" fmla="*/ 2326 w 2326"/>
                <a:gd name="T19" fmla="*/ 12 h 50"/>
                <a:gd name="T20" fmla="*/ 2314 w 23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6" h="50">
                  <a:moveTo>
                    <a:pt x="231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326" y="50"/>
                    <a:pt x="2326" y="50"/>
                    <a:pt x="2326" y="50"/>
                  </a:cubicBezTo>
                  <a:cubicBezTo>
                    <a:pt x="2326" y="30"/>
                    <a:pt x="2326" y="30"/>
                    <a:pt x="2326" y="30"/>
                  </a:cubicBezTo>
                  <a:cubicBezTo>
                    <a:pt x="2326" y="18"/>
                    <a:pt x="2326" y="18"/>
                    <a:pt x="2326" y="18"/>
                  </a:cubicBezTo>
                  <a:cubicBezTo>
                    <a:pt x="2326" y="12"/>
                    <a:pt x="2326" y="12"/>
                    <a:pt x="2326" y="12"/>
                  </a:cubicBezTo>
                  <a:cubicBezTo>
                    <a:pt x="2326" y="6"/>
                    <a:pt x="2321" y="0"/>
                    <a:pt x="2314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49"/>
            <p:cNvSpPr/>
            <p:nvPr/>
          </p:nvSpPr>
          <p:spPr bwMode="auto">
            <a:xfrm>
              <a:off x="5786283" y="4143531"/>
              <a:ext cx="781240" cy="61784"/>
            </a:xfrm>
            <a:custGeom>
              <a:avLst/>
              <a:gdLst>
                <a:gd name="T0" fmla="*/ 0 w 342"/>
                <a:gd name="T1" fmla="*/ 0 h 27"/>
                <a:gd name="T2" fmla="*/ 0 w 342"/>
                <a:gd name="T3" fmla="*/ 16 h 27"/>
                <a:gd name="T4" fmla="*/ 11 w 342"/>
                <a:gd name="T5" fmla="*/ 27 h 27"/>
                <a:gd name="T6" fmla="*/ 332 w 342"/>
                <a:gd name="T7" fmla="*/ 27 h 27"/>
                <a:gd name="T8" fmla="*/ 342 w 342"/>
                <a:gd name="T9" fmla="*/ 16 h 27"/>
                <a:gd name="T10" fmla="*/ 342 w 342"/>
                <a:gd name="T11" fmla="*/ 0 h 27"/>
                <a:gd name="T12" fmla="*/ 0 w 3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7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5" y="27"/>
                    <a:pt x="11" y="27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8" y="27"/>
                    <a:pt x="342" y="22"/>
                    <a:pt x="342" y="16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50"/>
            <p:cNvSpPr/>
            <p:nvPr/>
          </p:nvSpPr>
          <p:spPr bwMode="auto">
            <a:xfrm>
              <a:off x="5786283" y="4175110"/>
              <a:ext cx="781240" cy="30207"/>
            </a:xfrm>
            <a:custGeom>
              <a:avLst/>
              <a:gdLst>
                <a:gd name="T0" fmla="*/ 332 w 342"/>
                <a:gd name="T1" fmla="*/ 11 h 13"/>
                <a:gd name="T2" fmla="*/ 11 w 342"/>
                <a:gd name="T3" fmla="*/ 11 h 13"/>
                <a:gd name="T4" fmla="*/ 0 w 342"/>
                <a:gd name="T5" fmla="*/ 0 h 13"/>
                <a:gd name="T6" fmla="*/ 0 w 342"/>
                <a:gd name="T7" fmla="*/ 2 h 13"/>
                <a:gd name="T8" fmla="*/ 11 w 342"/>
                <a:gd name="T9" fmla="*/ 13 h 13"/>
                <a:gd name="T10" fmla="*/ 332 w 342"/>
                <a:gd name="T11" fmla="*/ 13 h 13"/>
                <a:gd name="T12" fmla="*/ 342 w 342"/>
                <a:gd name="T13" fmla="*/ 2 h 13"/>
                <a:gd name="T14" fmla="*/ 342 w 342"/>
                <a:gd name="T15" fmla="*/ 0 h 13"/>
                <a:gd name="T16" fmla="*/ 332 w 342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13">
                  <a:moveTo>
                    <a:pt x="33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6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5" y="13"/>
                    <a:pt x="11" y="13"/>
                  </a:cubicBezTo>
                  <a:cubicBezTo>
                    <a:pt x="332" y="13"/>
                    <a:pt x="332" y="13"/>
                    <a:pt x="332" y="13"/>
                  </a:cubicBezTo>
                  <a:cubicBezTo>
                    <a:pt x="338" y="13"/>
                    <a:pt x="342" y="8"/>
                    <a:pt x="342" y="2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6"/>
                    <a:pt x="338" y="11"/>
                    <a:pt x="3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0" name="千图设计师MC：ID 29795607库_矩形 52"/>
          <p:cNvSpPr/>
          <p:nvPr>
            <p:custDataLst>
              <p:tags r:id="rId6"/>
            </p:custDataLst>
          </p:nvPr>
        </p:nvSpPr>
        <p:spPr>
          <a:xfrm>
            <a:off x="4156528" y="1713241"/>
            <a:ext cx="4036632" cy="2308091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 t="-8240" b="-824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千图设计师MC：ID 29795607库_矩形 57"/>
          <p:cNvSpPr/>
          <p:nvPr>
            <p:custDataLst>
              <p:tags r:id="rId7"/>
            </p:custDataLst>
          </p:nvPr>
        </p:nvSpPr>
        <p:spPr>
          <a:xfrm>
            <a:off x="732044" y="572089"/>
            <a:ext cx="10727912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2" name="千图设计师MC：ID 29795607库_矩形 58"/>
          <p:cNvSpPr/>
          <p:nvPr>
            <p:custDataLst>
              <p:tags r:id="rId8"/>
            </p:custDataLst>
          </p:nvPr>
        </p:nvSpPr>
        <p:spPr>
          <a:xfrm>
            <a:off x="732044" y="1030548"/>
            <a:ext cx="10727912" cy="31604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请替换文字内容复制你的内容到此 如需更改请在（设置形状格式）菜单下（文本选项）中调整</a:t>
            </a:r>
          </a:p>
        </p:txBody>
      </p:sp>
      <p:grpSp>
        <p:nvGrpSpPr>
          <p:cNvPr id="62" name="千图设计师MC：ID 29795607库_组合 61"/>
          <p:cNvGrpSpPr/>
          <p:nvPr>
            <p:custDataLst>
              <p:tags r:id="rId9"/>
            </p:custDataLst>
          </p:nvPr>
        </p:nvGrpSpPr>
        <p:grpSpPr>
          <a:xfrm>
            <a:off x="1535065" y="4901126"/>
            <a:ext cx="2575668" cy="819648"/>
            <a:chOff x="1535065" y="4901126"/>
            <a:chExt cx="2575668" cy="819648"/>
          </a:xfrm>
        </p:grpSpPr>
        <p:sp>
          <p:nvSpPr>
            <p:cNvPr id="53" name="TextBox 60"/>
            <p:cNvSpPr txBox="1"/>
            <p:nvPr/>
          </p:nvSpPr>
          <p:spPr>
            <a:xfrm>
              <a:off x="1535065" y="490112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4" name="TextBox 61"/>
            <p:cNvSpPr txBox="1"/>
            <p:nvPr/>
          </p:nvSpPr>
          <p:spPr>
            <a:xfrm>
              <a:off x="1535065" y="5239680"/>
              <a:ext cx="2575668" cy="481094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千图设计师MC：ID 29795607库_组合 62"/>
          <p:cNvGrpSpPr/>
          <p:nvPr>
            <p:custDataLst>
              <p:tags r:id="rId10"/>
            </p:custDataLst>
          </p:nvPr>
        </p:nvGrpSpPr>
        <p:grpSpPr>
          <a:xfrm>
            <a:off x="4987922" y="4901126"/>
            <a:ext cx="2575668" cy="819648"/>
            <a:chOff x="4987922" y="4901126"/>
            <a:chExt cx="2575668" cy="819648"/>
          </a:xfrm>
        </p:grpSpPr>
        <p:sp>
          <p:nvSpPr>
            <p:cNvPr id="55" name="TextBox 63"/>
            <p:cNvSpPr txBox="1"/>
            <p:nvPr/>
          </p:nvSpPr>
          <p:spPr>
            <a:xfrm>
              <a:off x="4987922" y="490112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6" name="TextBox 64"/>
            <p:cNvSpPr txBox="1"/>
            <p:nvPr/>
          </p:nvSpPr>
          <p:spPr>
            <a:xfrm>
              <a:off x="4987922" y="5239680"/>
              <a:ext cx="2575668" cy="481094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千图设计师MC：ID 29795607库_组合 63"/>
          <p:cNvGrpSpPr/>
          <p:nvPr>
            <p:custDataLst>
              <p:tags r:id="rId11"/>
            </p:custDataLst>
          </p:nvPr>
        </p:nvGrpSpPr>
        <p:grpSpPr>
          <a:xfrm>
            <a:off x="8698258" y="4901126"/>
            <a:ext cx="2575668" cy="819648"/>
            <a:chOff x="8698258" y="4901126"/>
            <a:chExt cx="2575668" cy="819648"/>
          </a:xfrm>
        </p:grpSpPr>
        <p:sp>
          <p:nvSpPr>
            <p:cNvPr id="57" name="TextBox 66"/>
            <p:cNvSpPr txBox="1"/>
            <p:nvPr/>
          </p:nvSpPr>
          <p:spPr>
            <a:xfrm>
              <a:off x="8698258" y="4901126"/>
              <a:ext cx="2575668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8" name="TextBox 67"/>
            <p:cNvSpPr txBox="1"/>
            <p:nvPr/>
          </p:nvSpPr>
          <p:spPr>
            <a:xfrm>
              <a:off x="8698258" y="5239680"/>
              <a:ext cx="2575668" cy="481094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5813229" cy="5232400"/>
          </a:xfrm>
          <a:prstGeom prst="rect">
            <a:avLst/>
          </a:prstGeom>
        </p:spPr>
      </p:pic>
      <p:sp>
        <p:nvSpPr>
          <p:cNvPr id="4" name="PA_任意多边形 2"/>
          <p:cNvSpPr/>
          <p:nvPr>
            <p:custDataLst>
              <p:tags r:id="rId1"/>
            </p:custDataLst>
          </p:nvPr>
        </p:nvSpPr>
        <p:spPr>
          <a:xfrm flipH="1">
            <a:off x="3473658" y="2174230"/>
            <a:ext cx="2064637" cy="206463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PA_直接连接符 2"/>
          <p:cNvCxnSpPr/>
          <p:nvPr>
            <p:custDataLst>
              <p:tags r:id="rId2"/>
            </p:custDataLst>
          </p:nvPr>
        </p:nvCxnSpPr>
        <p:spPr>
          <a:xfrm>
            <a:off x="4967984" y="3563849"/>
            <a:ext cx="439949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4967983" y="2682265"/>
            <a:ext cx="6857305" cy="875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defRPr/>
            </a:pPr>
            <a:r>
              <a:rPr lang="zh-CN" altLang="en-US" sz="5690" b="1" dirty="0">
                <a:solidFill>
                  <a:schemeClr val="accent2"/>
                </a:solidFill>
                <a:cs typeface="+mn-ea"/>
                <a:sym typeface="+mn-lt"/>
              </a:rPr>
              <a:t>岗位认知</a:t>
            </a:r>
            <a:endParaRPr kumimoji="0" lang="en-US" altLang="zh-CN" sz="569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_文本框 11"/>
          <p:cNvSpPr txBox="1"/>
          <p:nvPr>
            <p:custDataLst>
              <p:tags r:id="rId4"/>
            </p:custDataLst>
          </p:nvPr>
        </p:nvSpPr>
        <p:spPr>
          <a:xfrm>
            <a:off x="5525578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_文本框 11"/>
          <p:cNvSpPr txBox="1"/>
          <p:nvPr>
            <p:custDataLst>
              <p:tags r:id="rId5"/>
            </p:custDataLst>
          </p:nvPr>
        </p:nvSpPr>
        <p:spPr>
          <a:xfrm>
            <a:off x="7149281" y="3628498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_文本框 11"/>
          <p:cNvSpPr txBox="1"/>
          <p:nvPr>
            <p:custDataLst>
              <p:tags r:id="rId6"/>
            </p:custDataLst>
          </p:nvPr>
        </p:nvSpPr>
        <p:spPr>
          <a:xfrm>
            <a:off x="5525578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_文本框 11"/>
          <p:cNvSpPr txBox="1"/>
          <p:nvPr>
            <p:custDataLst>
              <p:tags r:id="rId7"/>
            </p:custDataLst>
          </p:nvPr>
        </p:nvSpPr>
        <p:spPr>
          <a:xfrm>
            <a:off x="7149281" y="3887169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marR="0" lvl="1" indent="-162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045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添加相关标题文字</a:t>
            </a:r>
            <a:endParaRPr kumimoji="0" lang="en-US" altLang="zh-CN" sz="1045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文本框 2"/>
          <p:cNvSpPr txBox="1"/>
          <p:nvPr>
            <p:custDataLst>
              <p:tags r:id="rId1"/>
            </p:custDataLst>
          </p:nvPr>
        </p:nvSpPr>
        <p:spPr>
          <a:xfrm>
            <a:off x="3747491" y="3383029"/>
            <a:ext cx="1107996" cy="27699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" name="千图设计师MC：ID 29795607库_矩形 3"/>
          <p:cNvSpPr/>
          <p:nvPr>
            <p:custDataLst>
              <p:tags r:id="rId2"/>
            </p:custDataLst>
          </p:nvPr>
        </p:nvSpPr>
        <p:spPr>
          <a:xfrm>
            <a:off x="3646722" y="3683463"/>
            <a:ext cx="3817429" cy="48333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请替换文字内容复制你的内容到此</a:t>
            </a:r>
            <a:b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6" name="千图设计师MC：ID 29795607库_文本框 4"/>
          <p:cNvSpPr txBox="1"/>
          <p:nvPr>
            <p:custDataLst>
              <p:tags r:id="rId3"/>
            </p:custDataLst>
          </p:nvPr>
        </p:nvSpPr>
        <p:spPr>
          <a:xfrm>
            <a:off x="3747491" y="4347801"/>
            <a:ext cx="1107996" cy="27699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rm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千图设计师MC：ID 29795607库_矩形 5"/>
          <p:cNvSpPr/>
          <p:nvPr>
            <p:custDataLst>
              <p:tags r:id="rId4"/>
            </p:custDataLst>
          </p:nvPr>
        </p:nvSpPr>
        <p:spPr>
          <a:xfrm>
            <a:off x="3646722" y="4648235"/>
            <a:ext cx="3817429" cy="48333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请替换文字内容复制你的内容到此</a:t>
            </a:r>
            <a:b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8" name="千图设计师MC：ID 29795607库_文本框 6"/>
          <p:cNvSpPr txBox="1"/>
          <p:nvPr>
            <p:custDataLst>
              <p:tags r:id="rId5"/>
            </p:custDataLst>
          </p:nvPr>
        </p:nvSpPr>
        <p:spPr>
          <a:xfrm>
            <a:off x="3744028" y="5336679"/>
            <a:ext cx="1107996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rm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9" name="千图设计师MC：ID 29795607库_矩形 7"/>
          <p:cNvSpPr/>
          <p:nvPr>
            <p:custDataLst>
              <p:tags r:id="rId6"/>
            </p:custDataLst>
          </p:nvPr>
        </p:nvSpPr>
        <p:spPr>
          <a:xfrm>
            <a:off x="3643259" y="5637113"/>
            <a:ext cx="3817429" cy="48333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请替换文字内容复制你的内容到此</a:t>
            </a:r>
            <a:b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2" name="千图设计师MC：ID 29795607库_组合 1"/>
          <p:cNvGrpSpPr/>
          <p:nvPr>
            <p:custDataLst>
              <p:tags r:id="rId7"/>
            </p:custDataLst>
          </p:nvPr>
        </p:nvGrpSpPr>
        <p:grpSpPr>
          <a:xfrm>
            <a:off x="1421329" y="3129416"/>
            <a:ext cx="1709645" cy="2985107"/>
            <a:chOff x="1421329" y="3129416"/>
            <a:chExt cx="1709645" cy="2985107"/>
          </a:xfrm>
        </p:grpSpPr>
        <p:sp>
          <p:nvSpPr>
            <p:cNvPr id="10" name="Freeform: Shape 9"/>
            <p:cNvSpPr/>
            <p:nvPr/>
          </p:nvSpPr>
          <p:spPr bwMode="auto">
            <a:xfrm>
              <a:off x="1447767" y="5424389"/>
              <a:ext cx="1511363" cy="690134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/>
            <p:cNvSpPr/>
            <p:nvPr/>
          </p:nvSpPr>
          <p:spPr bwMode="auto">
            <a:xfrm>
              <a:off x="1421329" y="3129416"/>
              <a:ext cx="1709645" cy="228401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千图设计师MC：ID 29795607库_组合 27"/>
          <p:cNvGrpSpPr/>
          <p:nvPr>
            <p:custDataLst>
              <p:tags r:id="rId8"/>
            </p:custDataLst>
          </p:nvPr>
        </p:nvGrpSpPr>
        <p:grpSpPr>
          <a:xfrm>
            <a:off x="8036657" y="1556792"/>
            <a:ext cx="3209290" cy="4557731"/>
            <a:chOff x="8036657" y="1556792"/>
            <a:chExt cx="3209290" cy="4557731"/>
          </a:xfrm>
        </p:grpSpPr>
        <p:sp>
          <p:nvSpPr>
            <p:cNvPr id="12" name="Freeform: Shape 12"/>
            <p:cNvSpPr/>
            <p:nvPr/>
          </p:nvSpPr>
          <p:spPr bwMode="auto">
            <a:xfrm>
              <a:off x="8036657" y="1556792"/>
              <a:ext cx="3209290" cy="4557731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3"/>
            <p:cNvSpPr/>
            <p:nvPr/>
          </p:nvSpPr>
          <p:spPr bwMode="auto">
            <a:xfrm>
              <a:off x="8055922" y="1572203"/>
              <a:ext cx="3174615" cy="4523056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14"/>
            <p:cNvSpPr/>
            <p:nvPr/>
          </p:nvSpPr>
          <p:spPr bwMode="auto">
            <a:xfrm>
              <a:off x="9612407" y="1741721"/>
              <a:ext cx="57792" cy="5779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5"/>
            <p:cNvSpPr/>
            <p:nvPr/>
          </p:nvSpPr>
          <p:spPr bwMode="auto">
            <a:xfrm>
              <a:off x="9612407" y="1737870"/>
              <a:ext cx="57792" cy="57792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/>
            <p:cNvSpPr/>
            <p:nvPr/>
          </p:nvSpPr>
          <p:spPr bwMode="auto">
            <a:xfrm>
              <a:off x="9623964" y="1749426"/>
              <a:ext cx="34675" cy="346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17"/>
            <p:cNvSpPr/>
            <p:nvPr/>
          </p:nvSpPr>
          <p:spPr bwMode="auto">
            <a:xfrm>
              <a:off x="9631670" y="1757132"/>
              <a:ext cx="19265" cy="1926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8"/>
            <p:cNvSpPr/>
            <p:nvPr/>
          </p:nvSpPr>
          <p:spPr bwMode="auto">
            <a:xfrm>
              <a:off x="9639375" y="1764837"/>
              <a:ext cx="3854" cy="3854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19"/>
            <p:cNvSpPr/>
            <p:nvPr/>
          </p:nvSpPr>
          <p:spPr bwMode="auto">
            <a:xfrm>
              <a:off x="9550764" y="1757132"/>
              <a:ext cx="26970" cy="2697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20"/>
            <p:cNvSpPr/>
            <p:nvPr/>
          </p:nvSpPr>
          <p:spPr bwMode="auto">
            <a:xfrm>
              <a:off x="8229291" y="1938209"/>
              <a:ext cx="2827873" cy="377178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 21"/>
            <p:cNvSpPr/>
            <p:nvPr/>
          </p:nvSpPr>
          <p:spPr bwMode="auto">
            <a:xfrm>
              <a:off x="8244702" y="1953620"/>
              <a:ext cx="2797051" cy="3740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22"/>
            <p:cNvSpPr/>
            <p:nvPr/>
          </p:nvSpPr>
          <p:spPr bwMode="auto">
            <a:xfrm>
              <a:off x="9523794" y="5790897"/>
              <a:ext cx="238867" cy="24272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3"/>
            <p:cNvSpPr/>
            <p:nvPr/>
          </p:nvSpPr>
          <p:spPr bwMode="auto">
            <a:xfrm>
              <a:off x="9581586" y="5848686"/>
              <a:ext cx="123286" cy="123286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千图设计师MC：ID 29795607库_矩形 1"/>
          <p:cNvSpPr/>
          <p:nvPr>
            <p:custDataLst>
              <p:tags r:id="rId9"/>
            </p:custDataLst>
          </p:nvPr>
        </p:nvSpPr>
        <p:spPr>
          <a:xfrm>
            <a:off x="8244702" y="1938209"/>
            <a:ext cx="2797051" cy="3756372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 l="-17149" r="-171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千图设计师MC：ID 29795607库_组合 26"/>
          <p:cNvGrpSpPr/>
          <p:nvPr>
            <p:custDataLst>
              <p:tags r:id="rId10"/>
            </p:custDataLst>
          </p:nvPr>
        </p:nvGrpSpPr>
        <p:grpSpPr>
          <a:xfrm>
            <a:off x="1244376" y="1562934"/>
            <a:ext cx="5251782" cy="1538131"/>
            <a:chOff x="1244376" y="1562934"/>
            <a:chExt cx="5251782" cy="1538131"/>
          </a:xfrm>
        </p:grpSpPr>
        <p:sp>
          <p:nvSpPr>
            <p:cNvPr id="25" name="Rectangle 27"/>
            <p:cNvSpPr/>
            <p:nvPr/>
          </p:nvSpPr>
          <p:spPr>
            <a:xfrm>
              <a:off x="1244376" y="1562934"/>
              <a:ext cx="525178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244376" y="2070765"/>
              <a:ext cx="5251782" cy="103030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PRESENTATION_TITLE" val="个人竞聘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PA" val="v3.0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Freeform 2"/>
  <p:tag name="PA" val="v3.0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PA" val="v3.0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Freeform 2"/>
  <p:tag name="PA" val="v3.0.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PA" val="v3.0.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Freeform 2"/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Freeform 2"/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21yk20n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QT-</Template>
  <TotalTime>0</TotalTime>
  <Words>987</Words>
  <Application>Microsoft Office PowerPoint</Application>
  <PresentationFormat>宽屏</PresentationFormat>
  <Paragraphs>193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方正大黑简体</vt:lpstr>
      <vt:lpstr>宋体</vt:lpstr>
      <vt:lpstr>微软雅黑</vt:lpstr>
      <vt:lpstr>Agency FB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2017-08-16T02:25:00Z</dcterms:created>
  <dcterms:modified xsi:type="dcterms:W3CDTF">2023-01-10T11:22:05Z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B67964BF3AF5462B982F08BFE02BDC88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