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heme/theme2.xml" ContentType="application/vnd.openxmlformats-officedocument.theme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heme/theme3.xml" ContentType="application/vnd.openxmlformats-officedocument.theme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notesSlides/notesSlide1.xml" ContentType="application/vnd.openxmlformats-officedocument.presentationml.notesSlide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</p:sldIdLst>
  <p:sldSz cx="9144000" cy="5143500" type="screen16x9"/>
  <p:notesSz cx="6858000" cy="9144000"/>
  <p:custDataLst>
    <p:tags r:id="rId32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46" d="100"/>
          <a:sy n="146" d="100"/>
        </p:scale>
        <p:origin x="-624" y="-90"/>
      </p:cViewPr>
      <p:guideLst>
        <p:guide orient="horz" pos="16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" d="100"/>
          <a:sy n="10" d="100"/>
        </p:scale>
        <p:origin x="-102" y="-2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129.xml"/><Relationship Id="rId2" Type="http://schemas.openxmlformats.org/officeDocument/2006/relationships/tags" Target="../tags/tag128.xml"/><Relationship Id="rId1" Type="http://schemas.openxmlformats.org/officeDocument/2006/relationships/theme" Target="../theme/theme3.xml"/><Relationship Id="rId5" Type="http://schemas.openxmlformats.org/officeDocument/2006/relationships/tags" Target="../tags/tag131.xml"/><Relationship Id="rId4" Type="http://schemas.openxmlformats.org/officeDocument/2006/relationships/tags" Target="../tags/tag13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页眉占位符 1"/>
          <p:cNvSpPr>
            <a:spLocks noGrp="1" noChangeArrowheads="1"/>
          </p:cNvSpPr>
          <p:nvPr>
            <p:ph type="hdr" sz="quarter"/>
            <p:custDataLst>
              <p:tags r:id="rId2"/>
            </p:custDataLst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2707" name="日期占位符 2"/>
          <p:cNvSpPr>
            <a:spLocks noGrp="1" noChangeArrowheads="1"/>
          </p:cNvSpPr>
          <p:nvPr>
            <p:ph type="dt" sz="quarter" idx="2"/>
            <p:custDataLst>
              <p:tags r:id="rId3"/>
            </p:custDataLst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 eaLnBrk="0" hangingPunct="0">
              <a:defRPr sz="1200"/>
            </a:lvl1pPr>
          </a:lstStyle>
          <a:p>
            <a:endParaRPr lang="zh-CN" altLang="en-US"/>
          </a:p>
        </p:txBody>
      </p:sp>
      <p:sp>
        <p:nvSpPr>
          <p:cNvPr id="72708" name="页脚占位符 3"/>
          <p:cNvSpPr>
            <a:spLocks noGrp="1" noChangeArrowheads="1"/>
          </p:cNvSpPr>
          <p:nvPr>
            <p:ph type="ftr" sz="quarter" idx="3"/>
            <p:custDataLst>
              <p:tags r:id="rId4"/>
            </p:custDataLst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/>
            </a:lvl1pPr>
          </a:lstStyle>
          <a:p>
            <a:endParaRPr lang="zh-CN" altLang="en-US"/>
          </a:p>
        </p:txBody>
      </p:sp>
      <p:sp>
        <p:nvSpPr>
          <p:cNvPr id="72709" name="灯片编号占位符 4"/>
          <p:cNvSpPr>
            <a:spLocks noGrp="1" noChangeArrowheads="1"/>
          </p:cNvSpPr>
          <p:nvPr>
            <p:ph type="sldNum" sz="quarter" idx="4"/>
            <p:custDataLst>
              <p:tags r:id="rId5"/>
            </p:custDataLst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fld id="{3F0ED185-A7BC-4007-905F-22E7451BF52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7" Type="http://schemas.openxmlformats.org/officeDocument/2006/relationships/tags" Target="../tags/tag127.xml"/><Relationship Id="rId2" Type="http://schemas.openxmlformats.org/officeDocument/2006/relationships/tags" Target="../tags/tag122.xml"/><Relationship Id="rId1" Type="http://schemas.openxmlformats.org/officeDocument/2006/relationships/theme" Target="../theme/theme2.xml"/><Relationship Id="rId6" Type="http://schemas.openxmlformats.org/officeDocument/2006/relationships/tags" Target="../tags/tag126.xml"/><Relationship Id="rId5" Type="http://schemas.openxmlformats.org/officeDocument/2006/relationships/tags" Target="../tags/tag125.xml"/><Relationship Id="rId4" Type="http://schemas.openxmlformats.org/officeDocument/2006/relationships/tags" Target="../tags/tag12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页眉占位符 1"/>
          <p:cNvSpPr>
            <a:spLocks noGrp="1" noChangeArrowheads="1"/>
          </p:cNvSpPr>
          <p:nvPr>
            <p:ph type="hdr" sz="quarter"/>
            <p:custDataLst>
              <p:tags r:id="rId2"/>
            </p:custDataLst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20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1683" name="日期占位符 2"/>
          <p:cNvSpPr>
            <a:spLocks noGrp="1" noChangeArrowheads="1"/>
          </p:cNvSpPr>
          <p:nvPr>
            <p:ph type="dt" idx="2"/>
            <p:custDataLst>
              <p:tags r:id="rId3"/>
            </p:custDataLst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20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14340" name="幻灯片图像占位符 3"/>
          <p:cNvSpPr>
            <a:spLocks noGrp="1" noRot="1" noChangeAspect="1"/>
          </p:cNvSpPr>
          <p:nvPr>
            <p:ph type="sldImg" idx="4294967295"/>
            <p:custDataLst>
              <p:tags r:id="rId4"/>
            </p:custDataLst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endParaRPr lang="zh-CN" altLang="en-US" smtClean="0"/>
          </a:p>
        </p:txBody>
      </p:sp>
      <p:sp>
        <p:nvSpPr>
          <p:cNvPr id="71685" name="备注占位符 4"/>
          <p:cNvSpPr>
            <a:spLocks noGrp="1" noChangeArrowheads="1"/>
          </p:cNvSpPr>
          <p:nvPr>
            <p:ph type="body" sz="quarter" idx="1"/>
            <p:custDataLst>
              <p:tags r:id="rId5"/>
            </p:custDataLst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71686" name="页脚占位符 5"/>
          <p:cNvSpPr>
            <a:spLocks noGrp="1" noChangeArrowheads="1"/>
          </p:cNvSpPr>
          <p:nvPr>
            <p:ph type="ftr" sz="quarter" idx="3"/>
            <p:custDataLst>
              <p:tags r:id="rId6"/>
            </p:custDataLst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1687" name="灯片编号占位符 6"/>
          <p:cNvSpPr>
            <a:spLocks noGrp="1" noChangeArrowheads="1"/>
          </p:cNvSpPr>
          <p:nvPr>
            <p:ph type="sldNum" sz="quarter" idx="4"/>
            <p:custDataLst>
              <p:tags r:id="rId7"/>
            </p:custDataLst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fld id="{BDC84579-AE0C-46E2-B2A2-033BE5E8F90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3429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1pPr>
    <a:lvl2pPr marL="342900" algn="l" defTabSz="3429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2pPr>
    <a:lvl3pPr marL="685800" algn="l" defTabSz="3429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3pPr>
    <a:lvl4pPr marL="1028700" algn="l" defTabSz="3429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4pPr>
    <a:lvl5pPr marL="1371600" algn="l" defTabSz="3429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34.xml"/><Relationship Id="rId2" Type="http://schemas.openxmlformats.org/officeDocument/2006/relationships/tags" Target="../tags/tag133.xml"/><Relationship Id="rId1" Type="http://schemas.openxmlformats.org/officeDocument/2006/relationships/tags" Target="../tags/tag132.xml"/><Relationship Id="rId5" Type="http://schemas.openxmlformats.org/officeDocument/2006/relationships/slide" Target="../slides/slide1.xml"/><Relationship Id="rId4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幻灯片图像占位符 1"/>
          <p:cNvSpPr>
            <a:spLocks noGrp="1" noRot="1" noChangeAspect="1" noChangeArrowheads="1" noTextEdit="1"/>
          </p:cNvSpPr>
          <p:nvPr>
            <p:ph type="sldImg"/>
            <p:custDataLst>
              <p:tags r:id="rId1"/>
            </p:custDataLst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备注占位符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1000000"/>
                <a:headEnd/>
                <a:tailEnd/>
              </a14:hiddenLine>
            </a:ext>
          </a:extLst>
        </p:spPr>
        <p:txBody>
          <a:bodyPr/>
          <a:lstStyle/>
          <a:p>
            <a:pPr defTabSz="914400"/>
            <a:endParaRPr lang="zh-CN" altLang="en-US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3732" name="灯片编号占位符 3"/>
          <p:cNvSpPr>
            <a:spLocks noGrp="1" noChangeArrowheads="1"/>
          </p:cNvSpPr>
          <p:nvPr>
            <p:ph type="sldNum" sz="quarter" idx="4"/>
            <p:custDataLst>
              <p:tags r:id="rId3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fld id="{467054F6-9D0B-4C80-A98B-4A27D665358E}" type="slidenum"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1</a:t>
            </a:fld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4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4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4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4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4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4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4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4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4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4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4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tags" Target="../tags/tag91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4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tags" Target="../tags/tag94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4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tags" Target="../tags/tag100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4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4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tags" Target="../tags/tag106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4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4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4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4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4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899100" y="685800"/>
            <a:ext cx="7349400" cy="1927800"/>
          </a:xfrm>
        </p:spPr>
        <p:txBody>
          <a:bodyPr lIns="67500" tIns="35100" rIns="67500" bIns="35100" anchor="b">
            <a:normAutofit/>
          </a:bodyPr>
          <a:lstStyle>
            <a:lvl1pPr algn="ctr">
              <a:defRPr sz="4500" b="1" i="0" spc="225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899100" y="2670300"/>
            <a:ext cx="7349400" cy="1104300"/>
          </a:xfrm>
        </p:spPr>
        <p:txBody>
          <a:bodyPr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单击此处编辑副标题</a:t>
            </a:r>
          </a:p>
        </p:txBody>
      </p:sp>
      <p:sp>
        <p:nvSpPr>
          <p:cNvPr id="4" name="灯片编号占位符 17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6DE8336A-493A-4770-A233-556FB48343C3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5" name="日期占位符 15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1C12CCC0-B8ED-4315-824C-2C7B6721A1A0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16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9F576A4E-111B-4C69-B7EC-985E905FB302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33A6E2CD-D0F4-44A1-BD7F-1AC7EE6BE23A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13B817B-837C-4CC4-93AB-E0CCB2C0397F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D86EF03E-E134-4C57-A7CF-BD2E6B0E07B3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1368C36-CAFF-40E2-BB52-383984061825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B15393F8-8A1A-43EC-97DD-1DA98DA84FAC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98584E44-8B6C-41D7-9732-2E0DC0E42CA5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E142A56-79FF-43A2-B780-6BC63EF86F29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4A9F24E-401B-4AA1-9387-C06436AEDA1D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E5AD7C39-F8FF-488C-B2D1-78494F16C9C5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18645682-EA2C-48D1-B918-B97E11051BFD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F4D9CE78-1170-450C-9E32-8495E31F4F1A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B5229B57-A5F8-4C86-8A51-51832AB04E78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A0D8EF03-42F5-4531-ABC1-C913C78F5786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4C4EEA42-8D3E-49BB-923A-71CDD9A3DB94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1607AAF1-CA63-42F6-A29C-FFF73535392D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6F686A13-2C2E-4434-B92B-809777D54FA4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D446F30D-712E-4545-8C46-0C1ECE6C4010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D668280F-9300-4F45-AD5E-7415C80DAA10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D32E9F5A-C69E-4DB0-BA30-47B7A088C3E8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lIns="67500" tIns="35100" rIns="67500" bIns="351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6300" y="1125900"/>
            <a:ext cx="3882600" cy="3561300"/>
          </a:xfrm>
        </p:spPr>
        <p:txBody>
          <a:bodyPr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1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1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08700" y="1125900"/>
            <a:ext cx="3882600" cy="3561300"/>
          </a:xfrm>
        </p:spPr>
        <p:txBody>
          <a:bodyPr>
            <a:normAutofit/>
          </a:bodyPr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450"/>
              </a:spcAft>
              <a:buFont typeface="Arial" panose="020B0604020202020204" pitchFamily="34" charset="0"/>
              <a:buChar char="●"/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207135" algn="l"/>
              </a:tabLst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1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100"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灯片编号占位符 6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9B7A20A-3EF7-4713-AF7A-1A466D8CCF98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6" name="日期占位符 4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BA110B3-3616-4CA5-AEEF-B4AF02A360AD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7" name="页脚占位符 5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9DC50AAC-82D5-404E-AD15-A36D70E5CC4E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1ED9031-76F6-4B71-ACCC-7E5D3C3749E4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8F60C9DB-C258-4CC0-A4AC-7AA14C826365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DBA61B43-A70C-42C8-B55B-AC0C775DECD9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38A1FD98-B9E4-43B1-A7B9-E60EC3BECA96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2C5E71BF-B15E-4075-AED8-76246A8C14B2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14FD7CD5-5AAE-48AA-BDA6-5242435E10BF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2BE892C2-A308-4698-88D2-4BE7011D370F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0CA9161-14D7-46ED-AC09-D99387B45C58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4D4BF688-6918-4585-8FF1-C23DE6C5CE27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2F2B122-618A-4BCB-B223-E2E43678528B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F323CBA7-A8DE-4A1D-803D-B37B7E38DAD9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EB657D60-E4C3-42ED-8BF3-2C0820AB2DB8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4C9CE101-88DD-46CC-BD24-BC8E67D20F9F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69B9F2F8-16C1-45A5-B521-54E4A3E6E855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3727EEC2-041D-4F09-B4D6-281AE5A1493F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9EB3F217-4310-44DE-9804-A6085D4FCE79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888CD1D1-3F7E-4C85-A451-3BFDBB4C92CC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E47F4F8-1CCC-4013-9163-280E611DDFDE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3D03ACDF-F0A8-492E-8977-2DA5435C4476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lIns="67500" tIns="35100" rIns="67500" bIns="351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456300" y="1071900"/>
            <a:ext cx="4006800" cy="286200"/>
          </a:xfrm>
        </p:spPr>
        <p:txBody>
          <a:bodyPr lIns="76200" tIns="28575" rIns="57150" bIns="28575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1500" b="1" u="none" strike="noStrike" kern="1200" cap="none" spc="15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6300" y="1390500"/>
            <a:ext cx="4006800" cy="3296700"/>
          </a:xfrm>
        </p:spPr>
        <p:txBody>
          <a:bodyPr lIns="76200" tIns="0" rIns="61913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1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1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76813" y="1066297"/>
            <a:ext cx="4006800" cy="286200"/>
          </a:xfrm>
        </p:spPr>
        <p:txBody>
          <a:bodyPr lIns="76200" tIns="28575" rIns="57150" bIns="28575"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76813" y="1390500"/>
            <a:ext cx="4006800" cy="3296700"/>
          </a:xfrm>
        </p:spPr>
        <p:txBody>
          <a:bodyPr lIns="76200" tIns="0" rIns="61913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1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1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</a:p>
        </p:txBody>
      </p:sp>
      <p:sp>
        <p:nvSpPr>
          <p:cNvPr id="7" name="灯片编号占位符 8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4B3B0FAB-FD1C-441C-9603-171744E17ECB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8" name="日期占位符 6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A3B518BF-5065-4A31-B1BB-0B84D05776CE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9" name="页脚占位符 7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4B9F05F8-EA51-44BC-81D8-263A291FB74C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1C776058-F97A-45C6-B741-7F9A8B5957B0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57A7F5E-62E9-4299-83A7-91BF33412EC6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67EB3331-8C7B-48B5-A531-85876F372CD4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E44542BF-1931-44E1-8115-9AFED2FD54CA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43876C3A-BE79-4CC5-9DF0-5F7CD183D055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BF09E3C3-25B8-49B4-994D-01B7203F0113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321C19AD-7900-442B-AB06-C7B5E6AF8CC3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E83CE106-F872-460C-B342-9251C014D2DD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27E3B3D2-237B-4795-89D2-556FBB94A271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18E94EE6-5B87-4E2E-9A94-1E46055A95C5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9BAE8DA1-B6EC-459A-A5C1-A6AF285CC366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CE3DAB8-BF6C-45EF-810D-006FF65A59C0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E6576F1F-4F1A-4632-97B8-1347AE7BACE8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83D4F3A8-427C-4C85-94D8-5534C0A0E5C7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81A0215E-9040-40DD-9716-6CAB181D4C74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BC3C86DE-D908-46CB-B64B-9F344CAA0DF1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1512AB5A-74FF-4C64-A252-BCBF3DAE7A6A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lIns="67500" tIns="35100" rIns="67500" bIns="351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</a:p>
        </p:txBody>
      </p:sp>
      <p:sp>
        <p:nvSpPr>
          <p:cNvPr id="3" name="灯片编号占位符 4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158F0FAF-D914-4496-A22D-5A01C1D6A2B4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2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134CA8E6-3964-4762-B5FA-94C8C87226DE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3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3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2E9A8142-37C2-4AD4-949A-69BE9F934E45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3" name="日期占位符 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284868F0-A328-438E-9ED4-09A681E75E80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2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6300" y="1166400"/>
            <a:ext cx="3924808" cy="3456000"/>
          </a:xfrm>
        </p:spPr>
        <p:txBody>
          <a:bodyPr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lang="zh-CN" altLang="en-US" noProof="1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62800" y="1166400"/>
            <a:ext cx="3920400" cy="3456000"/>
          </a:xfrm>
        </p:spPr>
        <p:txBody>
          <a:bodyPr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 defTabSz="685800" eaLnBrk="1" fontAlgn="auto" latinLnBrk="0" hangingPunct="1">
              <a:buFont typeface="Arial" panose="020B0604020202020204" pitchFamily="34" charset="0"/>
              <a:buNone/>
              <a:tabLst>
                <a:tab pos="1207135" algn="l"/>
              </a:tabLst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>
          <a:xfrm>
            <a:off x="456010" y="456010"/>
            <a:ext cx="8227219" cy="52982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5" name="灯片编号占位符 6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041FCFB-7C9E-4866-AB4A-F3A9839C45BA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6" name="日期占位符 4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A21BA32-24BF-4CA8-971A-0B8668642299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7" name="页脚占位符 5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7676100" y="685800"/>
            <a:ext cx="783000" cy="3771900"/>
          </a:xfrm>
        </p:spPr>
        <p:txBody>
          <a:bodyPr vert="eaVert" lIns="67500" tIns="35100" rIns="67500" bIns="351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1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6876900" cy="3771900"/>
          </a:xfrm>
        </p:spPr>
        <p:txBody>
          <a:bodyPr vert="eaVert" lIns="35100" rIns="35100"/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750"/>
              </a:spcAft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spcAft>
                <a:spcPts val="450"/>
              </a:spcAft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spcAft>
                <a:spcPts val="225"/>
              </a:spcAft>
              <a:buFont typeface="Wingdings" panose="05000000000000000000" charset="0"/>
              <a:buChar char="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spcAft>
                <a:spcPts val="225"/>
              </a:spcAft>
              <a:buFont typeface="Arial" panose="020B0604020202020204" pitchFamily="34" charset="0"/>
              <a:buChar char="•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E63C451F-B9D8-43FE-876F-6F1E4EE98DED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90F3587D-0EFB-4AC9-A0C9-4C61C142AB1A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456300" y="580500"/>
            <a:ext cx="8229600" cy="4112100"/>
          </a:xfrm>
        </p:spPr>
        <p:txBody>
          <a:bodyPr/>
          <a:lstStyle>
            <a:lvl1pPr marL="171450" indent="-17145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207135" algn="l"/>
              </a:tabLst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灯片编号占位符 4"/>
          <p:cNvSpPr>
            <a:spLocks noGrp="1" noChangeArrowheads="1"/>
          </p:cNvSpPr>
          <p:nvPr>
            <p:ph type="sldNum" sz="quarter" idx="14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4236868E-F653-4020-A5A7-7286EA1F5D1C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2"/>
          <p:cNvSpPr>
            <a:spLocks noGrp="1" noChangeArrowheads="1"/>
          </p:cNvSpPr>
          <p:nvPr>
            <p:ph type="dt" sz="half" idx="15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ABB8855A-603C-4568-80E3-7253BFE60231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3"/>
          <p:cNvSpPr>
            <a:spLocks noGrp="1" noChangeArrowheads="1"/>
          </p:cNvSpPr>
          <p:nvPr>
            <p:ph type="ftr" sz="quarter" idx="16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99100" y="1863000"/>
            <a:ext cx="7349400" cy="764100"/>
          </a:xfrm>
        </p:spPr>
        <p:txBody>
          <a:bodyPr lIns="67500" tIns="35100" rIns="67500" bIns="35100" rtlCol="0" anchor="t">
            <a:normAutofit/>
          </a:bodyPr>
          <a:lstStyle>
            <a:lvl1pPr marL="0" marR="0" algn="ctr" defTabSz="685800" rtl="0" eaLnBrk="1" fontAlgn="auto" latinLnBrk="0" hangingPunct="1">
              <a:lnSpc>
                <a:spcPct val="100000"/>
              </a:lnSpc>
              <a:buNone/>
              <a:defRPr kumimoji="0" lang="zh-CN" altLang="en-US" sz="45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899100" y="2670300"/>
            <a:ext cx="7349400" cy="353700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灯片编号占位符 4"/>
          <p:cNvSpPr>
            <a:spLocks noGrp="1" noChangeArrowheads="1"/>
          </p:cNvSpPr>
          <p:nvPr>
            <p:ph type="sldNum" sz="quarter" idx="14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9164C4C8-370F-4460-8CAB-BA8BD41EE8E7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5" name="日期占位符 2"/>
          <p:cNvSpPr>
            <a:spLocks noGrp="1" noChangeArrowheads="1"/>
          </p:cNvSpPr>
          <p:nvPr>
            <p:ph type="dt" sz="half" idx="15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D986BC88-BE63-4BED-B6ED-21C8559C3FFC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3"/>
          <p:cNvSpPr>
            <a:spLocks noGrp="1" noChangeArrowheads="1"/>
          </p:cNvSpPr>
          <p:nvPr>
            <p:ph type="ftr" sz="quarter" idx="16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ags" Target="../tags/tag4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ags" Target="../tags/tag2.xml"/><Relationship Id="rId45" Type="http://schemas.openxmlformats.org/officeDocument/2006/relationships/tags" Target="../tags/tag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ags" Target="../tags/tag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image" Target="../media/image1.jpeg"/><Relationship Id="rId20" Type="http://schemas.openxmlformats.org/officeDocument/2006/relationships/slideLayout" Target="../slideLayouts/slideLayout20.xml"/><Relationship Id="rId41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6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  <p:custDataLst>
              <p:tags r:id="rId41"/>
            </p:custDataLst>
          </p:nvPr>
        </p:nvSpPr>
        <p:spPr bwMode="auto">
          <a:xfrm>
            <a:off x="456010" y="456010"/>
            <a:ext cx="8227219" cy="529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7628" tIns="35243" rIns="67628" bIns="35243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  <p:custDataLst>
              <p:tags r:id="rId42"/>
            </p:custDataLst>
          </p:nvPr>
        </p:nvSpPr>
        <p:spPr bwMode="auto">
          <a:xfrm>
            <a:off x="456010" y="1117998"/>
            <a:ext cx="8227219" cy="3569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7500" tIns="35100" rIns="67500" bIns="3510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  <p:custDataLst>
              <p:tags r:id="rId43"/>
            </p:custDataLst>
          </p:nvPr>
        </p:nvSpPr>
        <p:spPr bwMode="auto">
          <a:xfrm>
            <a:off x="459581" y="4736306"/>
            <a:ext cx="2025254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>
            <a:lvl1pPr>
              <a:defRPr sz="800">
                <a:solidFill>
                  <a:srgbClr val="898989"/>
                </a:solidFill>
                <a:ea typeface="微软雅黑" panose="020B0503020204020204" pitchFamily="34" charset="-122"/>
              </a:defRPr>
            </a:lvl1pPr>
          </a:lstStyle>
          <a:p>
            <a:fld id="{78100CD2-5A74-4610-8C0F-82638EF9282C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  <p:custDataLst>
              <p:tags r:id="rId44"/>
            </p:custDataLst>
          </p:nvPr>
        </p:nvSpPr>
        <p:spPr bwMode="auto">
          <a:xfrm>
            <a:off x="3087291" y="4736306"/>
            <a:ext cx="2969419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>
            <a:lvl1pPr algn="ctr">
              <a:defRPr sz="800">
                <a:solidFill>
                  <a:srgbClr val="898989"/>
                </a:solidFill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  <p:custDataLst>
              <p:tags r:id="rId45"/>
            </p:custDataLst>
          </p:nvPr>
        </p:nvSpPr>
        <p:spPr bwMode="auto">
          <a:xfrm>
            <a:off x="6657975" y="4736306"/>
            <a:ext cx="2025254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>
            <a:lvl1pPr algn="r">
              <a:defRPr sz="800">
                <a:solidFill>
                  <a:srgbClr val="898989"/>
                </a:solidFill>
                <a:ea typeface="微软雅黑" panose="020B0503020204020204" pitchFamily="34" charset="-122"/>
              </a:defRPr>
            </a:lvl1pPr>
          </a:lstStyle>
          <a:p>
            <a:fld id="{9E67B90F-C8DE-4C66-8831-A62C3D34838A}" type="slidenum">
              <a:rPr lang="zh-CN" altLang="en-US"/>
              <a:t>‹#›</a:t>
            </a:fld>
            <a:endParaRPr lang="zh-CN" altLang="en-US"/>
          </a:p>
        </p:txBody>
      </p:sp>
    </p:spTree>
    <p:custDataLst>
      <p:tags r:id="rId40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2" r:id="rId23"/>
    <p:sldLayoutId id="2147483673" r:id="rId24"/>
    <p:sldLayoutId id="2147483674" r:id="rId25"/>
    <p:sldLayoutId id="2147483675" r:id="rId26"/>
    <p:sldLayoutId id="2147483676" r:id="rId27"/>
    <p:sldLayoutId id="2147483677" r:id="rId28"/>
    <p:sldLayoutId id="2147483678" r:id="rId29"/>
    <p:sldLayoutId id="2147483679" r:id="rId30"/>
    <p:sldLayoutId id="2147483680" r:id="rId31"/>
    <p:sldLayoutId id="2147483681" r:id="rId32"/>
    <p:sldLayoutId id="2147483682" r:id="rId33"/>
    <p:sldLayoutId id="2147483683" r:id="rId34"/>
    <p:sldLayoutId id="2147483684" r:id="rId35"/>
    <p:sldLayoutId id="2147483685" r:id="rId36"/>
    <p:sldLayoutId id="2147483686" r:id="rId37"/>
    <p:sldLayoutId id="2147483687" r:id="rId38"/>
  </p:sldLayoutIdLst>
  <p:txStyles>
    <p:titleStyle>
      <a:lvl1pPr algn="l" rtl="0" fontAlgn="base">
        <a:spcBef>
          <a:spcPct val="0"/>
        </a:spcBef>
        <a:spcAft>
          <a:spcPct val="0"/>
        </a:spcAft>
        <a:buSzPct val="100000"/>
        <a:defRPr sz="2700" b="1" kern="1200" spc="225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SzPct val="100000"/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fontAlgn="base">
        <a:spcBef>
          <a:spcPct val="0"/>
        </a:spcBef>
        <a:spcAft>
          <a:spcPct val="0"/>
        </a:spcAft>
        <a:buSzPct val="100000"/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fontAlgn="base">
        <a:spcBef>
          <a:spcPct val="0"/>
        </a:spcBef>
        <a:spcAft>
          <a:spcPct val="0"/>
        </a:spcAft>
        <a:buSzPct val="100000"/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fontAlgn="base">
        <a:spcBef>
          <a:spcPct val="0"/>
        </a:spcBef>
        <a:spcAft>
          <a:spcPct val="0"/>
        </a:spcAft>
        <a:buSzPct val="100000"/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342900" algn="l" rtl="0" fontAlgn="base">
        <a:spcBef>
          <a:spcPct val="0"/>
        </a:spcBef>
        <a:spcAft>
          <a:spcPct val="0"/>
        </a:spcAft>
        <a:buSzPct val="100000"/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685800" algn="l" rtl="0" fontAlgn="base">
        <a:spcBef>
          <a:spcPct val="0"/>
        </a:spcBef>
        <a:spcAft>
          <a:spcPct val="0"/>
        </a:spcAft>
        <a:buSzPct val="100000"/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028700" algn="l" rtl="0" fontAlgn="base">
        <a:spcBef>
          <a:spcPct val="0"/>
        </a:spcBef>
        <a:spcAft>
          <a:spcPct val="0"/>
        </a:spcAft>
        <a:buSzPct val="100000"/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371600" algn="l" rtl="0" fontAlgn="base">
        <a:spcBef>
          <a:spcPct val="0"/>
        </a:spcBef>
        <a:spcAft>
          <a:spcPct val="0"/>
        </a:spcAft>
        <a:buSzPct val="100000"/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71450" indent="-171450" algn="l" rtl="0" fontAlgn="base">
        <a:lnSpc>
          <a:spcPct val="130000"/>
        </a:lnSpc>
        <a:spcBef>
          <a:spcPct val="0"/>
        </a:spcBef>
        <a:spcAft>
          <a:spcPts val="750"/>
        </a:spcAft>
        <a:buSzPct val="100000"/>
        <a:buFont typeface="Arial" panose="020B0604020202020204" pitchFamily="34" charset="0"/>
        <a:buChar char="●"/>
        <a:defRPr kern="1200" spc="113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14350" indent="-171450" algn="l" rtl="0" fontAlgn="base">
        <a:lnSpc>
          <a:spcPct val="120000"/>
        </a:lnSpc>
        <a:spcBef>
          <a:spcPct val="0"/>
        </a:spcBef>
        <a:spcAft>
          <a:spcPts val="450"/>
        </a:spcAft>
        <a:buSzPct val="100000"/>
        <a:buFont typeface="Arial" panose="020B0604020202020204" pitchFamily="34" charset="0"/>
        <a:buChar char="●"/>
        <a:tabLst>
          <a:tab pos="1207135" algn="l"/>
        </a:tabLst>
        <a:defRPr sz="1200" kern="1200" spc="113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857250" indent="-171450" algn="l" rtl="0" fontAlgn="base">
        <a:lnSpc>
          <a:spcPct val="120000"/>
        </a:lnSpc>
        <a:spcBef>
          <a:spcPct val="0"/>
        </a:spcBef>
        <a:spcAft>
          <a:spcPts val="450"/>
        </a:spcAft>
        <a:buSzPct val="100000"/>
        <a:buFont typeface="Arial" panose="020B0604020202020204" pitchFamily="34" charset="0"/>
        <a:buChar char="●"/>
        <a:tabLst>
          <a:tab pos="1207135" algn="l"/>
        </a:tabLst>
        <a:defRPr sz="1200" kern="1200" spc="113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200150" indent="-171450" algn="l" rtl="0" fontAlgn="base">
        <a:lnSpc>
          <a:spcPct val="120000"/>
        </a:lnSpc>
        <a:spcBef>
          <a:spcPct val="0"/>
        </a:spcBef>
        <a:spcAft>
          <a:spcPts val="225"/>
        </a:spcAft>
        <a:buSzPct val="100000"/>
        <a:buFont typeface="Wingdings" panose="05000000000000000000" pitchFamily="2" charset="2"/>
        <a:buChar char=""/>
        <a:tabLst>
          <a:tab pos="1207135" algn="l"/>
        </a:tabLst>
        <a:defRPr sz="1100" kern="1200" spc="113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543050" indent="-171450" algn="l" rtl="0" fontAlgn="base">
        <a:lnSpc>
          <a:spcPct val="120000"/>
        </a:lnSpc>
        <a:spcBef>
          <a:spcPct val="0"/>
        </a:spcBef>
        <a:spcAft>
          <a:spcPts val="225"/>
        </a:spcAft>
        <a:buSzPct val="100000"/>
        <a:buFont typeface="Arial" panose="020B0604020202020204" pitchFamily="34" charset="0"/>
        <a:buChar char="•"/>
        <a:tabLst>
          <a:tab pos="1207135" algn="l"/>
        </a:tabLst>
        <a:defRPr sz="1100" kern="1200" spc="113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tags" Target="../tags/tag167.xml"/><Relationship Id="rId1" Type="http://schemas.openxmlformats.org/officeDocument/2006/relationships/tags" Target="../tags/tag16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tags" Target="../tags/tag169.xml"/><Relationship Id="rId1" Type="http://schemas.openxmlformats.org/officeDocument/2006/relationships/tags" Target="../tags/tag16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1.xml"/><Relationship Id="rId1" Type="http://schemas.openxmlformats.org/officeDocument/2006/relationships/tags" Target="../tags/tag17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2.xml"/><Relationship Id="rId1" Type="http://schemas.openxmlformats.org/officeDocument/2006/relationships/tags" Target="../tags/tag17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tags" Target="../tags/tag17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ags" Target="../tags/tag17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76.xml"/><Relationship Id="rId2" Type="http://schemas.openxmlformats.org/officeDocument/2006/relationships/tags" Target="../tags/tag175.xml"/><Relationship Id="rId1" Type="http://schemas.openxmlformats.org/officeDocument/2006/relationships/tags" Target="../tags/tag174.xml"/><Relationship Id="rId4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79.xml"/><Relationship Id="rId2" Type="http://schemas.openxmlformats.org/officeDocument/2006/relationships/tags" Target="../tags/tag178.xml"/><Relationship Id="rId1" Type="http://schemas.openxmlformats.org/officeDocument/2006/relationships/tags" Target="../tags/tag177.xml"/><Relationship Id="rId6" Type="http://schemas.openxmlformats.org/officeDocument/2006/relationships/image" Target="../media/image17.jpeg"/><Relationship Id="rId5" Type="http://schemas.openxmlformats.org/officeDocument/2006/relationships/image" Target="../media/image16.png"/><Relationship Id="rId4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7.xml"/><Relationship Id="rId1" Type="http://schemas.openxmlformats.org/officeDocument/2006/relationships/tags" Target="../tags/tag18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tags" Target="../tags/tag182.xml"/><Relationship Id="rId1" Type="http://schemas.openxmlformats.org/officeDocument/2006/relationships/tags" Target="../tags/tag18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tags" Target="../tags/tag137.xml"/><Relationship Id="rId7" Type="http://schemas.openxmlformats.org/officeDocument/2006/relationships/tags" Target="../tags/tag141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6" Type="http://schemas.openxmlformats.org/officeDocument/2006/relationships/tags" Target="../tags/tag140.xml"/><Relationship Id="rId5" Type="http://schemas.openxmlformats.org/officeDocument/2006/relationships/tags" Target="../tags/tag139.xml"/><Relationship Id="rId10" Type="http://schemas.openxmlformats.org/officeDocument/2006/relationships/image" Target="../media/image3.jpeg"/><Relationship Id="rId4" Type="http://schemas.openxmlformats.org/officeDocument/2006/relationships/tags" Target="../tags/tag138.xml"/><Relationship Id="rId9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85.xml"/><Relationship Id="rId2" Type="http://schemas.openxmlformats.org/officeDocument/2006/relationships/tags" Target="../tags/tag184.xml"/><Relationship Id="rId1" Type="http://schemas.openxmlformats.org/officeDocument/2006/relationships/tags" Target="../tags/tag183.xml"/><Relationship Id="rId4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88.xml"/><Relationship Id="rId2" Type="http://schemas.openxmlformats.org/officeDocument/2006/relationships/tags" Target="../tags/tag187.xml"/><Relationship Id="rId1" Type="http://schemas.openxmlformats.org/officeDocument/2006/relationships/tags" Target="../tags/tag186.xml"/><Relationship Id="rId5" Type="http://schemas.openxmlformats.org/officeDocument/2006/relationships/slideLayout" Target="../slideLayouts/slideLayout30.xml"/><Relationship Id="rId4" Type="http://schemas.openxmlformats.org/officeDocument/2006/relationships/tags" Target="../tags/tag18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tags" Target="../tags/tag192.xml"/><Relationship Id="rId7" Type="http://schemas.openxmlformats.org/officeDocument/2006/relationships/tags" Target="../tags/tag196.xml"/><Relationship Id="rId2" Type="http://schemas.openxmlformats.org/officeDocument/2006/relationships/tags" Target="../tags/tag191.xml"/><Relationship Id="rId1" Type="http://schemas.openxmlformats.org/officeDocument/2006/relationships/tags" Target="../tags/tag190.xml"/><Relationship Id="rId6" Type="http://schemas.openxmlformats.org/officeDocument/2006/relationships/tags" Target="../tags/tag195.xml"/><Relationship Id="rId5" Type="http://schemas.openxmlformats.org/officeDocument/2006/relationships/tags" Target="../tags/tag194.xml"/><Relationship Id="rId4" Type="http://schemas.openxmlformats.org/officeDocument/2006/relationships/tags" Target="../tags/tag19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99.xml"/><Relationship Id="rId2" Type="http://schemas.openxmlformats.org/officeDocument/2006/relationships/tags" Target="../tags/tag198.xml"/><Relationship Id="rId1" Type="http://schemas.openxmlformats.org/officeDocument/2006/relationships/tags" Target="../tags/tag197.xml"/><Relationship Id="rId6" Type="http://schemas.openxmlformats.org/officeDocument/2006/relationships/image" Target="../media/image18.png"/><Relationship Id="rId5" Type="http://schemas.openxmlformats.org/officeDocument/2006/relationships/slideLayout" Target="../slideLayouts/slideLayout32.xml"/><Relationship Id="rId4" Type="http://schemas.openxmlformats.org/officeDocument/2006/relationships/tags" Target="../tags/tag20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203.xml"/><Relationship Id="rId2" Type="http://schemas.openxmlformats.org/officeDocument/2006/relationships/tags" Target="../tags/tag202.xml"/><Relationship Id="rId1" Type="http://schemas.openxmlformats.org/officeDocument/2006/relationships/tags" Target="../tags/tag201.xml"/><Relationship Id="rId4" Type="http://schemas.openxmlformats.org/officeDocument/2006/relationships/slideLayout" Target="../slideLayouts/slideLayout3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206.xml"/><Relationship Id="rId2" Type="http://schemas.openxmlformats.org/officeDocument/2006/relationships/tags" Target="../tags/tag205.xml"/><Relationship Id="rId1" Type="http://schemas.openxmlformats.org/officeDocument/2006/relationships/tags" Target="../tags/tag204.xml"/><Relationship Id="rId4" Type="http://schemas.openxmlformats.org/officeDocument/2006/relationships/slideLayout" Target="../slideLayouts/slideLayout3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tags" Target="../tags/tag208.xml"/><Relationship Id="rId1" Type="http://schemas.openxmlformats.org/officeDocument/2006/relationships/tags" Target="../tags/tag20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211.xml"/><Relationship Id="rId2" Type="http://schemas.openxmlformats.org/officeDocument/2006/relationships/tags" Target="../tags/tag210.xml"/><Relationship Id="rId1" Type="http://schemas.openxmlformats.org/officeDocument/2006/relationships/tags" Target="../tags/tag209.xml"/><Relationship Id="rId5" Type="http://schemas.openxmlformats.org/officeDocument/2006/relationships/slideLayout" Target="../slideLayouts/slideLayout36.xml"/><Relationship Id="rId4" Type="http://schemas.openxmlformats.org/officeDocument/2006/relationships/tags" Target="../tags/tag2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215.xml"/><Relationship Id="rId7" Type="http://schemas.openxmlformats.org/officeDocument/2006/relationships/image" Target="../media/image19.png"/><Relationship Id="rId2" Type="http://schemas.openxmlformats.org/officeDocument/2006/relationships/tags" Target="../tags/tag214.xml"/><Relationship Id="rId1" Type="http://schemas.openxmlformats.org/officeDocument/2006/relationships/tags" Target="../tags/tag213.xml"/><Relationship Id="rId6" Type="http://schemas.openxmlformats.org/officeDocument/2006/relationships/slideLayout" Target="../slideLayouts/slideLayout37.xml"/><Relationship Id="rId5" Type="http://schemas.openxmlformats.org/officeDocument/2006/relationships/tags" Target="../tags/tag217.xml"/><Relationship Id="rId4" Type="http://schemas.openxmlformats.org/officeDocument/2006/relationships/tags" Target="../tags/tag2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44.xml"/><Relationship Id="rId7" Type="http://schemas.openxmlformats.org/officeDocument/2006/relationships/image" Target="../media/image5.jpeg"/><Relationship Id="rId2" Type="http://schemas.openxmlformats.org/officeDocument/2006/relationships/tags" Target="../tags/tag143.xml"/><Relationship Id="rId1" Type="http://schemas.openxmlformats.org/officeDocument/2006/relationships/tags" Target="../tags/tag142.xml"/><Relationship Id="rId6" Type="http://schemas.openxmlformats.org/officeDocument/2006/relationships/image" Target="../media/image4.jpeg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4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48.xml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1.xml"/><Relationship Id="rId2" Type="http://schemas.openxmlformats.org/officeDocument/2006/relationships/tags" Target="../tags/tag150.xml"/><Relationship Id="rId1" Type="http://schemas.openxmlformats.org/officeDocument/2006/relationships/tags" Target="../tags/tag149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54.xml"/><Relationship Id="rId2" Type="http://schemas.openxmlformats.org/officeDocument/2006/relationships/tags" Target="../tags/tag153.xml"/><Relationship Id="rId1" Type="http://schemas.openxmlformats.org/officeDocument/2006/relationships/tags" Target="../tags/tag15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tags" Target="../tags/tag157.xml"/><Relationship Id="rId7" Type="http://schemas.openxmlformats.org/officeDocument/2006/relationships/image" Target="../media/image12.jpeg"/><Relationship Id="rId2" Type="http://schemas.openxmlformats.org/officeDocument/2006/relationships/tags" Target="../tags/tag156.xml"/><Relationship Id="rId1" Type="http://schemas.openxmlformats.org/officeDocument/2006/relationships/tags" Target="../tags/tag155.xml"/><Relationship Id="rId6" Type="http://schemas.openxmlformats.org/officeDocument/2006/relationships/hyperlink" Target="http://image.baidu.com/i?tn=redirect&amp;ipn=rdt&amp;word=j&amp;juid=FA8AAE&amp;sign=&amp;url=http%3A%2F%2Fent.icxo.com%2Fhtmlnews%2F2006%2F12%2F27%2F983744.htm" TargetMode="External"/><Relationship Id="rId5" Type="http://schemas.openxmlformats.org/officeDocument/2006/relationships/slideLayout" Target="../slideLayouts/slideLayout16.xml"/><Relationship Id="rId4" Type="http://schemas.openxmlformats.org/officeDocument/2006/relationships/tags" Target="../tags/tag15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61.xml"/><Relationship Id="rId7" Type="http://schemas.openxmlformats.org/officeDocument/2006/relationships/image" Target="../media/image15.jpeg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6" Type="http://schemas.openxmlformats.org/officeDocument/2006/relationships/image" Target="../media/image14.jpeg"/><Relationship Id="rId5" Type="http://schemas.openxmlformats.org/officeDocument/2006/relationships/slideLayout" Target="../slideLayouts/slideLayout17.xml"/><Relationship Id="rId4" Type="http://schemas.openxmlformats.org/officeDocument/2006/relationships/tags" Target="../tags/tag16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65.xml"/><Relationship Id="rId2" Type="http://schemas.openxmlformats.org/officeDocument/2006/relationships/tags" Target="../tags/tag164.xml"/><Relationship Id="rId1" Type="http://schemas.openxmlformats.org/officeDocument/2006/relationships/tags" Target="../tags/tag163.xml"/><Relationship Id="rId4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14"/>
          <p:cNvSpPr>
            <a:spLocks noChangeArrowheads="1"/>
          </p:cNvSpPr>
          <p:nvPr/>
        </p:nvSpPr>
        <p:spPr bwMode="auto">
          <a:xfrm>
            <a:off x="4763" y="629841"/>
            <a:ext cx="9144000" cy="4513659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3011" name="矩形 3"/>
          <p:cNvSpPr>
            <a:spLocks noChangeArrowheads="1"/>
          </p:cNvSpPr>
          <p:nvPr/>
        </p:nvSpPr>
        <p:spPr bwMode="auto">
          <a:xfrm>
            <a:off x="3404648" y="789553"/>
            <a:ext cx="2344231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Module 5</a:t>
            </a:r>
            <a:r>
              <a:rPr lang="en-US" altLang="zh-CN" sz="2400" b="1" dirty="0">
                <a:solidFill>
                  <a:srgbClr val="262626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Unit 2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3012" name="矩形 4"/>
          <p:cNvSpPr>
            <a:spLocks noChangeArrowheads="1"/>
          </p:cNvSpPr>
          <p:nvPr/>
        </p:nvSpPr>
        <p:spPr bwMode="auto">
          <a:xfrm>
            <a:off x="575556" y="1710333"/>
            <a:ext cx="8123578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altLang="zh-CN" sz="45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It describes the changes in Chinese society.</a:t>
            </a:r>
            <a:endParaRPr lang="zh-CN" altLang="en-US" sz="45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307035" y="4227934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2"/>
          <p:cNvSpPr/>
          <p:nvPr>
            <p:custDataLst>
              <p:tags r:id="rId1"/>
            </p:custDataLst>
          </p:nvPr>
        </p:nvSpPr>
        <p:spPr>
          <a:xfrm>
            <a:off x="1327547" y="1069182"/>
            <a:ext cx="2970609" cy="328374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head teacher</a:t>
            </a:r>
            <a:endParaRPr lang="zh-CN" altLang="en-US" sz="27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college  </a:t>
            </a:r>
          </a:p>
          <a:p>
            <a:pPr>
              <a:lnSpc>
                <a:spcPct val="130000"/>
              </a:lnSpc>
            </a:pPr>
            <a:r>
              <a:rPr lang="en-US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novel  </a:t>
            </a:r>
          </a:p>
          <a:p>
            <a:pPr>
              <a:lnSpc>
                <a:spcPct val="130000"/>
              </a:lnSpc>
            </a:pPr>
            <a:r>
              <a:rPr lang="en-US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name</a:t>
            </a:r>
          </a:p>
          <a:p>
            <a:pPr>
              <a:lnSpc>
                <a:spcPct val="130000"/>
              </a:lnSpc>
            </a:pPr>
            <a:r>
              <a:rPr lang="en-US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if</a:t>
            </a:r>
            <a:endParaRPr lang="zh-CN" altLang="en-US" sz="27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magic</a:t>
            </a:r>
            <a:endParaRPr lang="zh-CN" altLang="en-US" sz="27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5602" name="Text Box 4"/>
          <p:cNvSpPr/>
          <p:nvPr>
            <p:custDataLst>
              <p:tags r:id="rId2"/>
            </p:custDataLst>
          </p:nvPr>
        </p:nvSpPr>
        <p:spPr>
          <a:xfrm>
            <a:off x="3615928" y="1229916"/>
            <a:ext cx="4510088" cy="306109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700" b="1" i="1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校长</a:t>
            </a:r>
          </a:p>
          <a:p>
            <a:pPr>
              <a:lnSpc>
                <a:spcPct val="120000"/>
              </a:lnSpc>
            </a:pPr>
            <a:r>
              <a:rPr lang="en-US" altLang="zh-CN" sz="2700" b="1" i="1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n. </a:t>
            </a:r>
            <a:r>
              <a:rPr lang="zh-CN" altLang="en-US" sz="2700" b="1" i="1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大学；学院</a:t>
            </a:r>
          </a:p>
          <a:p>
            <a:pPr>
              <a:lnSpc>
                <a:spcPct val="120000"/>
              </a:lnSpc>
            </a:pPr>
            <a:r>
              <a:rPr lang="en-US" altLang="zh-CN" sz="2700" b="1" i="1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n. (</a:t>
            </a:r>
            <a:r>
              <a:rPr lang="zh-CN" altLang="en-US" sz="2700" b="1" i="1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长篇</a:t>
            </a:r>
            <a:r>
              <a:rPr lang="en-US" altLang="zh-CN" sz="2700" b="1" i="1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)</a:t>
            </a:r>
            <a:r>
              <a:rPr lang="zh-CN" altLang="en-US" sz="2700" b="1" i="1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小说</a:t>
            </a:r>
          </a:p>
          <a:p>
            <a:pPr>
              <a:lnSpc>
                <a:spcPct val="120000"/>
              </a:lnSpc>
            </a:pPr>
            <a:r>
              <a:rPr lang="en-US" altLang="zh-CN" sz="2700" b="1" i="1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v. </a:t>
            </a:r>
            <a:r>
              <a:rPr lang="zh-CN" altLang="en-US" sz="2700" b="1" i="1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给</a:t>
            </a:r>
            <a:r>
              <a:rPr lang="en-US" altLang="zh-CN" sz="2700" b="1" i="1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……</a:t>
            </a:r>
            <a:r>
              <a:rPr lang="zh-CN" altLang="en-US" sz="2700" b="1" i="1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取名；给</a:t>
            </a:r>
            <a:r>
              <a:rPr lang="en-US" altLang="zh-CN" sz="2700" b="1" i="1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……</a:t>
            </a:r>
            <a:r>
              <a:rPr lang="zh-CN" altLang="en-US" sz="2700" b="1" i="1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命名</a:t>
            </a:r>
          </a:p>
          <a:p>
            <a:pPr>
              <a:lnSpc>
                <a:spcPct val="120000"/>
              </a:lnSpc>
            </a:pPr>
            <a:r>
              <a:rPr lang="en-US" altLang="zh-CN" sz="2700" b="1" i="1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conj. </a:t>
            </a:r>
            <a:r>
              <a:rPr lang="zh-CN" altLang="en-US" sz="2700" b="1" i="1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如果；若</a:t>
            </a:r>
          </a:p>
          <a:p>
            <a:pPr>
              <a:lnSpc>
                <a:spcPct val="120000"/>
              </a:lnSpc>
            </a:pPr>
            <a:r>
              <a:rPr lang="en-US" altLang="zh-CN" sz="2700" b="1" i="1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adj. </a:t>
            </a:r>
            <a:r>
              <a:rPr lang="zh-CN" altLang="en-US" sz="2700" b="1" i="1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魔术的；戏法的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fill="hold" tmFilter="0,0; .5, 1; 1, 1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fill="hold" tmFilter="0,0; .5, 1; 1, 1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fill="hold" tmFilter="0,0; .5, 1; 1, 1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fill="hold" tmFilter="0,0; .5, 1; 1, 1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fill="hold" tmFilter="0,0; .5, 1; 1, 1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fill="hold" tmFilter="0,0; .5, 1; 1, 1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4"/>
          <p:cNvSpPr/>
          <p:nvPr>
            <p:custDataLst>
              <p:tags r:id="rId1"/>
            </p:custDataLst>
          </p:nvPr>
        </p:nvSpPr>
        <p:spPr>
          <a:xfrm>
            <a:off x="791580" y="1167594"/>
            <a:ext cx="7437835" cy="31716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1. … and </a:t>
            </a:r>
            <a:r>
              <a:rPr lang="en-US" altLang="zh-CN" sz="2400" b="1" u="sng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was named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“the People’s Artist”. Lao She is one of the greatest Chinese writers of </a:t>
            </a:r>
            <a:r>
              <a:rPr lang="en-US" altLang="zh-CN" sz="2400" b="1" u="sng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the twentieth century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（他）被誉为“人民艺术家”。老舍是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20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世纪中国最伟大的作家之一。</a:t>
            </a:r>
          </a:p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name </a:t>
            </a:r>
            <a:r>
              <a:rPr lang="zh-CN" alt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在这里是动词，表示“命名”；</a:t>
            </a:r>
            <a:r>
              <a:rPr lang="en-US" altLang="zh-CN" sz="24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name </a:t>
            </a:r>
            <a:r>
              <a:rPr lang="zh-CN" alt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还有“任命”的意思。</a:t>
            </a:r>
          </a:p>
        </p:txBody>
      </p:sp>
      <p:sp>
        <p:nvSpPr>
          <p:cNvPr id="53251" name="矩形 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7544" y="519523"/>
            <a:ext cx="1982391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Language points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 fill="hold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2"/>
          <p:cNvSpPr/>
          <p:nvPr>
            <p:custDataLst>
              <p:tags r:id="rId1"/>
            </p:custDataLst>
          </p:nvPr>
        </p:nvSpPr>
        <p:spPr>
          <a:xfrm>
            <a:off x="953598" y="681540"/>
            <a:ext cx="7290810" cy="343017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e.g. </a:t>
            </a:r>
            <a:r>
              <a:rPr lang="en-US" altLang="zh-CN" sz="2400" b="1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Lili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2400" b="1" u="sng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was named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as captain of our English studying team. </a:t>
            </a:r>
          </a:p>
          <a:p>
            <a:pPr>
              <a:lnSpc>
                <a:spcPct val="13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李丽被任命为我们英语学习小组的组长。</a:t>
            </a:r>
          </a:p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2. If you like the Beijing Opera, traditional music or magic shows, you can enjoy </a:t>
            </a:r>
            <a:r>
              <a:rPr lang="en-US" altLang="zh-CN" sz="2400" b="1" u="sng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them</a:t>
            </a:r>
            <a:r>
              <a:rPr lang="en-US" altLang="zh-CN" sz="2400" b="1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at the teahouse.</a:t>
            </a:r>
          </a:p>
          <a:p>
            <a:pPr>
              <a:lnSpc>
                <a:spcPct val="13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如果你喜欢京剧、传统音乐或魔术表演，你可以在这家茶馆里欣赏到它们。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 fill="hold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 fill="hold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 fill="hold"/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2"/>
          <p:cNvSpPr/>
          <p:nvPr>
            <p:custDataLst>
              <p:tags r:id="rId1"/>
            </p:custDataLst>
          </p:nvPr>
        </p:nvSpPr>
        <p:spPr>
          <a:xfrm>
            <a:off x="1282303" y="1046560"/>
            <a:ext cx="6838950" cy="361483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句中的</a:t>
            </a:r>
            <a:r>
              <a:rPr lang="en-US" altLang="zh-CN" sz="24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them</a:t>
            </a:r>
            <a:r>
              <a:rPr lang="zh-CN" alt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是代词，代指前半句中提到的 </a:t>
            </a:r>
            <a:r>
              <a:rPr lang="en-US" altLang="zh-CN" sz="24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Beijing opera, traditional music or magic shows</a:t>
            </a:r>
            <a:r>
              <a:rPr lang="zh-CN" alt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，因为这些是复数，故用</a:t>
            </a:r>
            <a:r>
              <a:rPr lang="en-US" altLang="zh-CN" sz="24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them</a:t>
            </a:r>
            <a:r>
              <a:rPr lang="zh-CN" alt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。</a:t>
            </a:r>
          </a:p>
          <a:p>
            <a:pPr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e.g. Has anyone seen his books? He can’t find </a:t>
            </a:r>
            <a:r>
              <a:rPr lang="en-US" altLang="zh-CN" sz="2400" b="1" u="sng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them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anywhere. </a:t>
            </a:r>
          </a:p>
          <a:p>
            <a:pPr>
              <a:lnSpc>
                <a:spcPct val="12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有人看见他的书了吗？他到处都找不到</a:t>
            </a:r>
            <a:r>
              <a:rPr lang="zh-CN" altLang="en-US" sz="2400" b="1" dirty="0">
                <a:solidFill>
                  <a:srgbClr val="6600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。（</a:t>
            </a:r>
            <a:r>
              <a:rPr lang="en-US" altLang="zh-CN" sz="2400" b="1" dirty="0">
                <a:solidFill>
                  <a:srgbClr val="6600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them</a:t>
            </a:r>
            <a:r>
              <a:rPr lang="zh-CN" altLang="en-US" sz="2400" b="1" dirty="0">
                <a:solidFill>
                  <a:srgbClr val="6600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指前句提到</a:t>
            </a:r>
            <a:r>
              <a:rPr lang="en-US" altLang="zh-CN" sz="2400" b="1" dirty="0">
                <a:solidFill>
                  <a:srgbClr val="6600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books</a:t>
            </a:r>
            <a:r>
              <a:rPr lang="zh-CN" altLang="en-US" sz="2400" b="1" dirty="0">
                <a:solidFill>
                  <a:srgbClr val="6600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）如果前面提到的是单数，后面的代词则用 </a:t>
            </a:r>
            <a:r>
              <a:rPr lang="en-US" altLang="zh-CN" sz="2400" b="1" dirty="0">
                <a:solidFill>
                  <a:srgbClr val="6600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it</a:t>
            </a:r>
            <a:r>
              <a:rPr lang="zh-CN" altLang="en-US" sz="2400" b="1" dirty="0">
                <a:solidFill>
                  <a:srgbClr val="6600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"/>
          <p:cNvSpPr/>
          <p:nvPr>
            <p:custDataLst>
              <p:tags r:id="rId1"/>
            </p:custDataLst>
          </p:nvPr>
        </p:nvSpPr>
        <p:spPr>
          <a:xfrm>
            <a:off x="1007604" y="681541"/>
            <a:ext cx="7466409" cy="29500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30000"/>
              </a:lnSpc>
              <a:tabLst>
                <a:tab pos="337820" algn="l"/>
                <a:tab pos="537845" algn="l"/>
              </a:tabLst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e.g. Have you seen my cat? I can’t find </a:t>
            </a:r>
            <a:r>
              <a:rPr lang="en-US" altLang="zh-CN" sz="2400" b="1" u="sng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it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. 	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你见到我的猫了吗？我找不到它了。</a:t>
            </a:r>
          </a:p>
          <a:p>
            <a:pPr>
              <a:lnSpc>
                <a:spcPct val="130000"/>
              </a:lnSpc>
              <a:tabLst>
                <a:tab pos="337820" algn="l"/>
                <a:tab pos="537845" algn="l"/>
              </a:tabLst>
            </a:pPr>
            <a:r>
              <a:rPr lang="en-US" altLang="zh-CN" sz="2400" b="1" dirty="0">
                <a:solidFill>
                  <a:srgbClr val="6600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	(it </a:t>
            </a:r>
            <a:r>
              <a:rPr lang="zh-CN" altLang="en-US" sz="2400" b="1" dirty="0">
                <a:solidFill>
                  <a:srgbClr val="6600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指前句提到的</a:t>
            </a:r>
            <a:r>
              <a:rPr lang="en-US" altLang="zh-CN" sz="2400" b="1" dirty="0">
                <a:solidFill>
                  <a:srgbClr val="6600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cat</a:t>
            </a:r>
            <a:r>
              <a:rPr lang="zh-CN" altLang="en-US" sz="2400" b="1" dirty="0">
                <a:solidFill>
                  <a:srgbClr val="6600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，因为</a:t>
            </a:r>
            <a:r>
              <a:rPr lang="en-US" altLang="zh-CN" sz="2400" b="1" dirty="0">
                <a:solidFill>
                  <a:srgbClr val="6600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cat</a:t>
            </a:r>
            <a:r>
              <a:rPr lang="zh-CN" altLang="en-US" sz="2400" b="1" dirty="0">
                <a:solidFill>
                  <a:srgbClr val="6600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是单数，	故用</a:t>
            </a:r>
            <a:r>
              <a:rPr lang="en-US" altLang="zh-CN" sz="2400" b="1" dirty="0">
                <a:solidFill>
                  <a:srgbClr val="6600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it</a:t>
            </a:r>
            <a:r>
              <a:rPr lang="zh-CN" altLang="en-US" sz="2400" b="1" dirty="0">
                <a:solidFill>
                  <a:srgbClr val="6600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。</a:t>
            </a:r>
            <a:r>
              <a:rPr lang="en-US" altLang="zh-CN" sz="2400" b="1" dirty="0">
                <a:solidFill>
                  <a:srgbClr val="6600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)</a:t>
            </a:r>
          </a:p>
          <a:p>
            <a:pPr>
              <a:lnSpc>
                <a:spcPct val="130000"/>
              </a:lnSpc>
              <a:tabLst>
                <a:tab pos="337820" algn="l"/>
                <a:tab pos="537845" algn="l"/>
              </a:tabLst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3. Lao She Teahouse </a:t>
            </a:r>
            <a:r>
              <a:rPr lang="en-US" altLang="zh-CN" sz="2400" b="1" u="sng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gives a warm welcome to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everyone from all over the world.</a:t>
            </a:r>
          </a:p>
          <a:p>
            <a:pPr>
              <a:lnSpc>
                <a:spcPct val="130000"/>
              </a:lnSpc>
              <a:tabLst>
                <a:tab pos="337820" algn="l"/>
                <a:tab pos="537845" algn="l"/>
              </a:tabLst>
            </a:pP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	老舍茶馆热情地欢迎来自世界各地的人们。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 fill="hold"/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 fill="hold"/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 fill="hold"/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 fill="hold"/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2"/>
          <p:cNvSpPr/>
          <p:nvPr>
            <p:custDataLst>
              <p:tags r:id="rId1"/>
            </p:custDataLst>
          </p:nvPr>
        </p:nvSpPr>
        <p:spPr>
          <a:xfrm>
            <a:off x="1277634" y="897564"/>
            <a:ext cx="6804756" cy="302390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give (sb.) a … welcome 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意为“对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某人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)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表示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…… 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欢迎”。</a:t>
            </a:r>
          </a:p>
          <a:p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e.g. </a:t>
            </a:r>
          </a:p>
          <a:p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Beijing gives a warm welcome to people from all over the world. </a:t>
            </a:r>
          </a:p>
          <a:p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北京热情地欢迎来自世界各地的人们。</a:t>
            </a:r>
          </a:p>
          <a:p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Jim gave her a cold welcome. </a:t>
            </a:r>
          </a:p>
          <a:p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吉姆对她冷淡。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 fill="hold"/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 fill="hold"/>
                                        <p:tgtEl>
                                          <p:spTgt spid="30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 fill="hold"/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 fill="hold"/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 fill="hold"/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 fill="hold"/>
                                        <p:tgtEl>
                                          <p:spTgt spid="307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WordArt 2"/>
          <p:cNvSpPr>
            <a:spLocks noChangeArrowheads="1" noChangeShapeType="1" noTextEdit="1"/>
          </p:cNvSpPr>
          <p:nvPr>
            <p:custDataLst>
              <p:tags r:id="rId1"/>
            </p:custDataLst>
          </p:nvPr>
        </p:nvSpPr>
        <p:spPr bwMode="auto">
          <a:xfrm>
            <a:off x="2474119" y="1350169"/>
            <a:ext cx="4320779" cy="756047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SzTx/>
            </a:pPr>
            <a:r>
              <a:rPr kern="10" dirty="0">
                <a:ln w="12700" cap="flat" cmpd="sng" algn="ctr">
                  <a:solidFill>
                    <a:srgbClr val="990033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flip="none"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  <a:tileRect l="-100000" t="-100000"/>
                </a:gradFill>
                <a:effectLst>
                  <a:outerShdw dist="35921" dir="2700000" sy="50000" kx="2115830" algn="bl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sym typeface="Wingdings" panose="05000000000000000000"/>
              </a:rPr>
              <a:t>Work in pairs.</a:t>
            </a:r>
          </a:p>
        </p:txBody>
      </p:sp>
      <p:sp>
        <p:nvSpPr>
          <p:cNvPr id="31746" name="Text Box 3"/>
          <p:cNvSpPr/>
          <p:nvPr>
            <p:custDataLst>
              <p:tags r:id="rId2"/>
            </p:custDataLst>
          </p:nvPr>
        </p:nvSpPr>
        <p:spPr>
          <a:xfrm>
            <a:off x="1239441" y="2182416"/>
            <a:ext cx="7161609" cy="206364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342900" indent="-342900">
              <a:lnSpc>
                <a:spcPct val="120000"/>
              </a:lnSpc>
            </a:pPr>
            <a:r>
              <a:rPr lang="en-US" altLang="zh-CN" sz="27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66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    Ask and answer the questions about Lao She.</a:t>
            </a:r>
          </a:p>
          <a:p>
            <a:pPr marL="342900" indent="-342900">
              <a:lnSpc>
                <a:spcPct val="120000"/>
              </a:lnSpc>
            </a:pPr>
            <a:r>
              <a:rPr lang="en-US" altLang="zh-CN" sz="27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1. What do you know about Lao She?</a:t>
            </a:r>
          </a:p>
          <a:p>
            <a:pPr marL="342900" indent="-342900">
              <a:lnSpc>
                <a:spcPct val="120000"/>
              </a:lnSpc>
            </a:pPr>
            <a:r>
              <a:rPr lang="en-US" altLang="zh-CN" sz="27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2. What are his most famous books and plays?</a:t>
            </a:r>
          </a:p>
          <a:p>
            <a:pPr marL="342900" indent="-342900">
              <a:lnSpc>
                <a:spcPct val="120000"/>
              </a:lnSpc>
            </a:pPr>
            <a:r>
              <a:rPr lang="en-US" altLang="zh-CN" sz="27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3. What’s special about Lao She’s Teahouse?</a:t>
            </a:r>
            <a:endParaRPr lang="en-US" altLang="zh-CN" sz="27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58372" name="文本框 9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0994" y="914401"/>
            <a:ext cx="3810000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</a:rPr>
              <a:t>P</a:t>
            </a:r>
            <a:r>
              <a:rPr lang="en-US" altLang="zh-CN" b="1" dirty="0">
                <a:latin typeface="宋体" panose="02010600030101010101" pitchFamily="2" charset="-122"/>
              </a:rPr>
              <a:t>r</a:t>
            </a:r>
            <a:r>
              <a:rPr lang="en-US" altLang="zh-CN" b="1" dirty="0">
                <a:latin typeface="Times New Roman" panose="02020603050405020304" pitchFamily="18" charset="0"/>
              </a:rPr>
              <a:t>actice</a:t>
            </a:r>
            <a:endParaRPr lang="zh-CN" altLang="en-US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3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822847" y="3146822"/>
            <a:ext cx="2538413" cy="1903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0" name="Text Box 5"/>
          <p:cNvSpPr/>
          <p:nvPr>
            <p:custDataLst>
              <p:tags r:id="rId2"/>
            </p:custDataLst>
          </p:nvPr>
        </p:nvSpPr>
        <p:spPr>
          <a:xfrm>
            <a:off x="1709737" y="1000126"/>
            <a:ext cx="6519863" cy="214669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Lao She (1899-1966) was one of the most renowned contemporary Chinese writers, famous for his novels and plays. His works have been translated into over 20 foreign languages.</a:t>
            </a:r>
            <a:endParaRPr lang="zh-CN" altLang="en-US" sz="27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59396" name="Picture 7" descr="0023ae9bcf230bf8b3870d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610100" y="3146823"/>
            <a:ext cx="2538413" cy="1897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WordArt 3"/>
          <p:cNvSpPr>
            <a:spLocks noChangeArrowheads="1" noChangeShapeType="1" noTextEdit="1"/>
          </p:cNvSpPr>
          <p:nvPr>
            <p:custDataLst>
              <p:tags r:id="rId1"/>
            </p:custDataLst>
          </p:nvPr>
        </p:nvSpPr>
        <p:spPr bwMode="auto">
          <a:xfrm>
            <a:off x="1601391" y="2345532"/>
            <a:ext cx="5941219" cy="1026319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SzTx/>
            </a:pPr>
            <a:r>
              <a:rPr kern="10">
                <a:ln w="127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flip="none"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  <a:tileRect l="-100000" t="-100000"/>
                </a:gradFill>
                <a:effectLst>
                  <a:prstShdw prst="shdw13" dist="53882" dir="13500000">
                    <a:srgbClr val="C0C0C0">
                      <a:alpha val="50196"/>
                    </a:srgbClr>
                  </a:prstShdw>
                </a:effectLst>
                <a:latin typeface="Times New Roman" panose="02020603050405020304" pitchFamily="18" charset="0"/>
                <a:sym typeface="Wingdings" panose="05000000000000000000"/>
              </a:rPr>
              <a:t>Listen and read</a:t>
            </a:r>
          </a:p>
        </p:txBody>
      </p:sp>
    </p:spTree>
  </p:cSld>
  <p:clrMapOvr>
    <a:masterClrMapping/>
  </p:clrMapOvr>
  <p:transition spd="med">
    <p:pull dir="l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3"/>
          <p:cNvSpPr/>
          <p:nvPr>
            <p:custDataLst>
              <p:tags r:id="rId1"/>
            </p:custDataLst>
          </p:nvPr>
        </p:nvSpPr>
        <p:spPr>
          <a:xfrm>
            <a:off x="1568054" y="865585"/>
            <a:ext cx="7073503" cy="402193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700" b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Read the passage and match the headings with the paragraphs.</a:t>
            </a:r>
          </a:p>
          <a:p>
            <a:pPr>
              <a:lnSpc>
                <a:spcPct val="120000"/>
              </a:lnSpc>
            </a:pPr>
            <a:r>
              <a:rPr lang="en-US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a) Lao She Teahouse</a:t>
            </a:r>
          </a:p>
          <a:p>
            <a:pPr>
              <a:lnSpc>
                <a:spcPct val="120000"/>
              </a:lnSpc>
            </a:pPr>
            <a:r>
              <a:rPr lang="en-US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b) The story of Teahouse</a:t>
            </a:r>
          </a:p>
          <a:p>
            <a:pPr>
              <a:lnSpc>
                <a:spcPct val="120000"/>
              </a:lnSpc>
            </a:pPr>
            <a:r>
              <a:rPr lang="en-US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c) Lao She</a:t>
            </a:r>
            <a:endParaRPr lang="zh-CN" altLang="en-US" sz="27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1. ________________</a:t>
            </a:r>
          </a:p>
          <a:p>
            <a:pPr>
              <a:lnSpc>
                <a:spcPct val="120000"/>
              </a:lnSpc>
            </a:pPr>
            <a:r>
              <a:rPr lang="en-US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2. ________________</a:t>
            </a:r>
          </a:p>
          <a:p>
            <a:pPr>
              <a:lnSpc>
                <a:spcPct val="120000"/>
              </a:lnSpc>
            </a:pPr>
            <a:r>
              <a:rPr lang="en-US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3. ________________</a:t>
            </a:r>
          </a:p>
        </p:txBody>
      </p:sp>
      <p:sp>
        <p:nvSpPr>
          <p:cNvPr id="34818" name="Text Box 4"/>
          <p:cNvSpPr/>
          <p:nvPr>
            <p:custDataLst>
              <p:tags r:id="rId2"/>
            </p:custDataLst>
          </p:nvPr>
        </p:nvSpPr>
        <p:spPr>
          <a:xfrm>
            <a:off x="2578894" y="3336132"/>
            <a:ext cx="917972" cy="155138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700" b="1">
                <a:solidFill>
                  <a:srgbClr val="FF0066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   </a:t>
            </a:r>
          </a:p>
          <a:p>
            <a:pPr>
              <a:lnSpc>
                <a:spcPct val="120000"/>
              </a:lnSpc>
            </a:pPr>
            <a:r>
              <a:rPr lang="en-US" altLang="zh-CN" sz="2700" b="1">
                <a:solidFill>
                  <a:srgbClr val="FF0066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   </a:t>
            </a:r>
          </a:p>
          <a:p>
            <a:pPr>
              <a:lnSpc>
                <a:spcPct val="120000"/>
              </a:lnSpc>
            </a:pPr>
            <a:r>
              <a:rPr lang="en-US" altLang="zh-CN" sz="2700" b="1">
                <a:solidFill>
                  <a:srgbClr val="FF0066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 </a:t>
            </a:r>
            <a:endParaRPr lang="zh-CN" altLang="en-US" sz="2700" b="1">
              <a:solidFill>
                <a:srgbClr val="FF0066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8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8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8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8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8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8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8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8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8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8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8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16" descr="20090120222024306785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165623" y="1582342"/>
            <a:ext cx="2491978" cy="2706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WordArt 3"/>
          <p:cNvSpPr>
            <a:spLocks noChangeArrowheads="1" noChangeShapeType="1" noTextEdit="1"/>
          </p:cNvSpPr>
          <p:nvPr>
            <p:custDataLst>
              <p:tags r:id="rId2"/>
            </p:custDataLst>
          </p:nvPr>
        </p:nvSpPr>
        <p:spPr bwMode="auto">
          <a:xfrm>
            <a:off x="2163366" y="781050"/>
            <a:ext cx="5270897" cy="636985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SzTx/>
            </a:pPr>
            <a:r>
              <a:rPr kern="10" dirty="0">
                <a:ln w="12700" cap="flat" cmpd="sng" algn="ctr">
                  <a:solidFill>
                    <a:srgbClr val="6096E6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flip="none"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  <a:tileRect l="-100000" t="-100000"/>
                </a:gradFill>
                <a:effectLst>
                  <a:outerShdw dist="35921" dir="2700000" sy="50000" kx="2115830" algn="bl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sym typeface="Wingdings" panose="05000000000000000000"/>
              </a:rPr>
              <a:t>Enjoy some pictures.</a:t>
            </a:r>
          </a:p>
        </p:txBody>
      </p:sp>
      <p:pic>
        <p:nvPicPr>
          <p:cNvPr id="44036" name="Picture 5" descr="CH-chhjjd-2637-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4082654" y="1582342"/>
            <a:ext cx="3683794" cy="2717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Oval 6"/>
          <p:cNvSpPr/>
          <p:nvPr>
            <p:custDataLst>
              <p:tags r:id="rId4"/>
            </p:custDataLst>
          </p:nvPr>
        </p:nvSpPr>
        <p:spPr>
          <a:xfrm>
            <a:off x="5381625" y="3496866"/>
            <a:ext cx="1081088" cy="270272"/>
          </a:xfrm>
          <a:prstGeom prst="ellipse">
            <a:avLst/>
          </a:prstGeom>
          <a:noFill/>
          <a:ln>
            <a:solidFill>
              <a:srgbClr val="FF3300"/>
            </a:solidFill>
            <a:round/>
          </a:ln>
        </p:spPr>
        <p:txBody>
          <a:bodyPr wrap="none" lIns="68580" tIns="34290" rIns="68580" bIns="34290" anchor="ctr"/>
          <a:lstStyle/>
          <a:p>
            <a:endParaRPr lang="zh-CN" altLang="en-US" sz="27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7413" name="Text Box 7"/>
          <p:cNvSpPr/>
          <p:nvPr>
            <p:custDataLst>
              <p:tags r:id="rId5"/>
            </p:custDataLst>
          </p:nvPr>
        </p:nvSpPr>
        <p:spPr>
          <a:xfrm>
            <a:off x="5088731" y="4336784"/>
            <a:ext cx="2025254" cy="48458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en-US" altLang="zh-CN" sz="27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customer</a:t>
            </a:r>
            <a:endParaRPr lang="en-US" altLang="zh-CN" sz="27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7414" name="Text Box 8"/>
          <p:cNvSpPr/>
          <p:nvPr>
            <p:custDataLst>
              <p:tags r:id="rId6"/>
            </p:custDataLst>
          </p:nvPr>
        </p:nvSpPr>
        <p:spPr>
          <a:xfrm>
            <a:off x="1061611" y="4330864"/>
            <a:ext cx="3213497" cy="4810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en-US" altLang="zh-CN" sz="27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Lao She’s Teahouse</a:t>
            </a:r>
            <a:endParaRPr lang="en-US" altLang="zh-CN" sz="27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4040" name="矩形 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52400" y="610791"/>
            <a:ext cx="907941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Lead-in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 fill="hold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fill="hold" tmFilter="0,0; .5, 1; 1, 1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 fill="hold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  <p:bldP spid="174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2"/>
          <p:cNvSpPr/>
          <p:nvPr>
            <p:custDataLst>
              <p:tags r:id="rId1"/>
            </p:custDataLst>
          </p:nvPr>
        </p:nvSpPr>
        <p:spPr>
          <a:xfrm>
            <a:off x="1493044" y="890587"/>
            <a:ext cx="6373416" cy="417790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sz="2600" b="1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Complete the timeline with information about Lao She.</a:t>
            </a:r>
          </a:p>
          <a:p>
            <a:endParaRPr lang="en-US" altLang="zh-CN" sz="27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r>
              <a:rPr lang="en-US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1957  ______________________________</a:t>
            </a:r>
          </a:p>
          <a:p>
            <a:r>
              <a:rPr lang="en-US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1924  ______________________________</a:t>
            </a:r>
          </a:p>
          <a:p>
            <a:r>
              <a:rPr lang="en-US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1918  ______________________________</a:t>
            </a:r>
          </a:p>
          <a:p>
            <a:r>
              <a:rPr lang="en-US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          ______________________________</a:t>
            </a:r>
          </a:p>
          <a:p>
            <a:r>
              <a:rPr lang="en-US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          ______________________________</a:t>
            </a:r>
          </a:p>
          <a:p>
            <a:r>
              <a:rPr lang="en-US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1913  ______________________________</a:t>
            </a:r>
          </a:p>
          <a:p>
            <a:r>
              <a:rPr lang="en-US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1899 </a:t>
            </a:r>
            <a:r>
              <a:rPr lang="en-US" altLang="zh-CN" sz="2700" b="1" u="sng">
                <a:latin typeface="Times New Roman" panose="02020603050405020304" pitchFamily="18" charset="0"/>
                <a:ea typeface="微软雅黑" panose="020B0503020204020204" pitchFamily="34" charset="-122"/>
              </a:rPr>
              <a:t>born in Beijing                                  </a:t>
            </a:r>
            <a:endParaRPr lang="zh-CN" altLang="en-US" sz="2700" b="1" u="sng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5842" name="Text Box 3"/>
          <p:cNvSpPr/>
          <p:nvPr>
            <p:custDataLst>
              <p:tags r:id="rId2"/>
            </p:custDataLst>
          </p:nvPr>
        </p:nvSpPr>
        <p:spPr>
          <a:xfrm>
            <a:off x="2572941" y="2077641"/>
            <a:ext cx="5293519" cy="25622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sz="2700" b="1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wrote </a:t>
            </a:r>
            <a:r>
              <a:rPr lang="en-US" altLang="zh-CN" sz="2700" b="1" i="1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Teahouse</a:t>
            </a:r>
            <a:endParaRPr lang="en-US" altLang="zh-CN" sz="2700" b="1">
              <a:solidFill>
                <a:srgbClr val="CC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r>
              <a:rPr lang="en-US" altLang="zh-CN" sz="2700" b="1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left home and went to England</a:t>
            </a:r>
          </a:p>
          <a:p>
            <a:r>
              <a:rPr lang="en-US" altLang="zh-CN" sz="2700" b="1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finished the teacher’s school and became a head teacher of a primary school</a:t>
            </a:r>
          </a:p>
          <a:p>
            <a:r>
              <a:rPr lang="en-US" altLang="zh-CN" sz="2700" b="1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went to a teacher’s school </a:t>
            </a:r>
            <a:endParaRPr lang="zh-CN" altLang="en-US" sz="2700" b="1">
              <a:solidFill>
                <a:srgbClr val="CC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6246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748088" y="1701404"/>
            <a:ext cx="1340752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Lao She</a:t>
            </a:r>
            <a:endParaRPr lang="zh-CN" altLang="en-US" sz="27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35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 fill="hold"/>
                                        <p:tgtEl>
                                          <p:spTgt spid="35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 fill="hold"/>
                                        <p:tgtEl>
                                          <p:spTgt spid="35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 fill="hold"/>
                                        <p:tgtEl>
                                          <p:spTgt spid="358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 fill="hold"/>
                                        <p:tgtEl>
                                          <p:spTgt spid="358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 fill="hold"/>
                                        <p:tgtEl>
                                          <p:spTgt spid="358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 fill="hold"/>
                                        <p:tgtEl>
                                          <p:spTgt spid="358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fill="hold" tmFilter="0,0; .5, 1; 1, 1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fill="hold" tmFilter="0,0; .5, 1; 1, 1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fill="hold" tmFilter="0,0; .5, 1; 1, 1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fill="hold" tmFilter="0,0; .5, 1; 1, 1"/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2"/>
          <p:cNvSpPr/>
          <p:nvPr>
            <p:custDataLst>
              <p:tags r:id="rId1"/>
            </p:custDataLst>
          </p:nvPr>
        </p:nvSpPr>
        <p:spPr>
          <a:xfrm>
            <a:off x="1871663" y="610791"/>
            <a:ext cx="6485335" cy="10572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700" b="1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Complete the passage with the words in the box.</a:t>
            </a:r>
            <a:endParaRPr lang="zh-CN" altLang="en-US" sz="2700" b="1">
              <a:solidFill>
                <a:srgbClr val="0000CC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aphicFrame>
        <p:nvGraphicFramePr>
          <p:cNvPr id="63491" name="Group 18"/>
          <p:cNvGraphicFramePr>
            <a:graphicFrameLocks noGrp="1"/>
          </p:cNvGraphicFramePr>
          <p:nvPr/>
        </p:nvGraphicFramePr>
        <p:xfrm>
          <a:off x="2141935" y="1851422"/>
          <a:ext cx="4860131" cy="1056120"/>
        </p:xfrm>
        <a:graphic>
          <a:graphicData uri="http://schemas.openxmlformats.org/drawingml/2006/table">
            <a:tbl>
              <a:tblPr/>
              <a:tblGrid>
                <a:gridCol w="4860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561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century    common   if     magic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society      writers</a:t>
                      </a:r>
                    </a:p>
                  </a:txBody>
                  <a:tcPr marL="68580" marR="68580" marT="34284" marB="3428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872" name="Text Box 14"/>
          <p:cNvSpPr/>
          <p:nvPr>
            <p:custDataLst>
              <p:tags r:id="rId2"/>
            </p:custDataLst>
          </p:nvPr>
        </p:nvSpPr>
        <p:spPr>
          <a:xfrm>
            <a:off x="1764507" y="2993232"/>
            <a:ext cx="5831681" cy="204549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>
              <a:lnSpc>
                <a:spcPct val="120000"/>
              </a:lnSpc>
            </a:pPr>
            <a:r>
              <a:rPr lang="en-US" altLang="zh-CN" sz="27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    Lao She’s play, Teahouse, has three acts. It describes the life of Wang Lifa and the changes of the lives of (1) ___________ people in Chinese</a:t>
            </a:r>
            <a:endParaRPr lang="en-US" altLang="zh-CN" sz="27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6873" name="Rectangle 15"/>
          <p:cNvSpPr/>
          <p:nvPr>
            <p:custDataLst>
              <p:tags r:id="rId3"/>
            </p:custDataLst>
          </p:nvPr>
        </p:nvSpPr>
        <p:spPr>
          <a:xfrm>
            <a:off x="1934766" y="4475560"/>
            <a:ext cx="1395413" cy="5631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ctr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0" hangingPunct="0">
              <a:lnSpc>
                <a:spcPct val="120000"/>
              </a:lnSpc>
            </a:pPr>
            <a:r>
              <a:rPr lang="en-US" altLang="zh-CN" sz="27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common</a:t>
            </a:r>
            <a:endParaRPr lang="en-US" altLang="zh-CN" sz="2700" b="1">
              <a:solidFill>
                <a:srgbClr val="CC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63499" name="矩形 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1918" y="652463"/>
            <a:ext cx="136319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b="1">
                <a:latin typeface="Times New Roman" panose="02020603050405020304" pitchFamily="18" charset="0"/>
                <a:ea typeface="微软雅黑" panose="020B0503020204020204" pitchFamily="34" charset="-122"/>
              </a:rPr>
              <a:t>Blank filling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3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 fill="hold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 fill="hold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5" grpId="0" animBg="1"/>
      <p:bldP spid="36872" grpId="0" animBg="1"/>
      <p:bldP spid="3687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2"/>
          <p:cNvSpPr/>
          <p:nvPr>
            <p:custDataLst>
              <p:tags r:id="rId1"/>
            </p:custDataLst>
          </p:nvPr>
        </p:nvSpPr>
        <p:spPr>
          <a:xfrm>
            <a:off x="1602582" y="600075"/>
            <a:ext cx="6852047" cy="451604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(2) ________ in the first half of the twentieth (3) ________. </a:t>
            </a:r>
          </a:p>
          <a:p>
            <a:pPr>
              <a:lnSpc>
                <a:spcPct val="120000"/>
              </a:lnSpc>
            </a:pPr>
            <a:r>
              <a:rPr lang="en-US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    Lao She went to a teacher’s school in Beijing, taught in London and later returned to China. He is one of China’s greatest (4) ________. </a:t>
            </a:r>
          </a:p>
          <a:p>
            <a:pPr>
              <a:lnSpc>
                <a:spcPct val="120000"/>
              </a:lnSpc>
            </a:pPr>
            <a:r>
              <a:rPr lang="en-US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    Come to Lao She Teahouse in Beijing (5) ______ you like the Beijing Opera, traditional music or (6) _______ shows.</a:t>
            </a:r>
            <a:endParaRPr lang="zh-CN" altLang="en-US" sz="27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7890" name="Rectangle 3"/>
          <p:cNvSpPr/>
          <p:nvPr>
            <p:custDataLst>
              <p:tags r:id="rId2"/>
            </p:custDataLst>
          </p:nvPr>
        </p:nvSpPr>
        <p:spPr>
          <a:xfrm>
            <a:off x="2249091" y="600075"/>
            <a:ext cx="1128713" cy="56316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ctr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0" hangingPunct="0">
              <a:lnSpc>
                <a:spcPct val="120000"/>
              </a:lnSpc>
            </a:pPr>
            <a:r>
              <a:rPr lang="en-US" altLang="zh-CN" sz="27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society</a:t>
            </a:r>
            <a:endParaRPr lang="en-US" altLang="zh-CN" sz="2700" b="1">
              <a:solidFill>
                <a:srgbClr val="CC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7891" name="Rectangle 4"/>
          <p:cNvSpPr/>
          <p:nvPr>
            <p:custDataLst>
              <p:tags r:id="rId3"/>
            </p:custDataLst>
          </p:nvPr>
        </p:nvSpPr>
        <p:spPr>
          <a:xfrm>
            <a:off x="2115741" y="1021556"/>
            <a:ext cx="1262063" cy="56316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ctr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0" hangingPunct="0">
              <a:lnSpc>
                <a:spcPct val="120000"/>
              </a:lnSpc>
            </a:pPr>
            <a:r>
              <a:rPr lang="en-US" altLang="zh-CN" sz="27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century</a:t>
            </a:r>
            <a:endParaRPr lang="en-US" altLang="zh-CN" sz="2700" b="1">
              <a:solidFill>
                <a:srgbClr val="CC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7892" name="Rectangle 5"/>
          <p:cNvSpPr/>
          <p:nvPr>
            <p:custDataLst>
              <p:tags r:id="rId4"/>
            </p:custDataLst>
          </p:nvPr>
        </p:nvSpPr>
        <p:spPr>
          <a:xfrm>
            <a:off x="1791891" y="3068242"/>
            <a:ext cx="1185863" cy="5631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ctr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0" hangingPunct="0">
              <a:lnSpc>
                <a:spcPct val="120000"/>
              </a:lnSpc>
            </a:pPr>
            <a:r>
              <a:rPr lang="en-US" altLang="zh-CN" sz="27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writers</a:t>
            </a:r>
            <a:endParaRPr lang="en-US" altLang="zh-CN" sz="2700" b="1">
              <a:solidFill>
                <a:srgbClr val="CC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7893" name="Rectangle 6"/>
          <p:cNvSpPr/>
          <p:nvPr>
            <p:custDataLst>
              <p:tags r:id="rId5"/>
            </p:custDataLst>
          </p:nvPr>
        </p:nvSpPr>
        <p:spPr>
          <a:xfrm>
            <a:off x="2115741" y="4052888"/>
            <a:ext cx="347663" cy="56316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ctr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0" hangingPunct="0">
              <a:lnSpc>
                <a:spcPct val="120000"/>
              </a:lnSpc>
            </a:pPr>
            <a:r>
              <a:rPr lang="en-US" altLang="zh-CN" sz="27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if</a:t>
            </a:r>
            <a:endParaRPr lang="en-US" altLang="zh-CN" sz="2700" b="1">
              <a:solidFill>
                <a:srgbClr val="CC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7894" name="Rectangle 7"/>
          <p:cNvSpPr/>
          <p:nvPr>
            <p:custDataLst>
              <p:tags r:id="rId6"/>
            </p:custDataLst>
          </p:nvPr>
        </p:nvSpPr>
        <p:spPr>
          <a:xfrm>
            <a:off x="3690937" y="4552950"/>
            <a:ext cx="1014413" cy="56316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ctr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0" hangingPunct="0">
              <a:lnSpc>
                <a:spcPct val="120000"/>
              </a:lnSpc>
            </a:pPr>
            <a:r>
              <a:rPr lang="en-US" altLang="zh-CN" sz="27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magic</a:t>
            </a:r>
            <a:endParaRPr lang="en-US" altLang="zh-CN" sz="2700" b="1">
              <a:solidFill>
                <a:srgbClr val="CC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64520" name="矩形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2394" y="632223"/>
            <a:ext cx="136319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b="1">
                <a:latin typeface="Times New Roman" panose="02020603050405020304" pitchFamily="18" charset="0"/>
                <a:ea typeface="微软雅黑" panose="020B0503020204020204" pitchFamily="34" charset="-122"/>
              </a:rPr>
              <a:t>Blank filling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nimBg="1"/>
      <p:bldP spid="37891" grpId="0" animBg="1"/>
      <p:bldP spid="37892" grpId="0" animBg="1"/>
      <p:bldP spid="37893" grpId="0" animBg="1"/>
      <p:bldP spid="3789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5"/>
          <p:cNvGrpSpPr/>
          <p:nvPr/>
        </p:nvGrpSpPr>
        <p:grpSpPr bwMode="auto">
          <a:xfrm>
            <a:off x="1385888" y="970360"/>
            <a:ext cx="6346031" cy="1125140"/>
            <a:chOff x="181" y="391"/>
            <a:chExt cx="5330" cy="945"/>
          </a:xfrm>
        </p:grpSpPr>
        <p:pic>
          <p:nvPicPr>
            <p:cNvPr id="65539" name="Picture 2" descr="图片a24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81" y="391"/>
              <a:ext cx="5330" cy="9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4" name="WordArt 3"/>
            <p:cNvSpPr>
              <a:spLocks noChangeArrowheads="1" noChangeShapeType="1" noTextEdit="1"/>
            </p:cNvSpPr>
            <p:nvPr>
              <p:custDataLst>
                <p:tags r:id="rId4"/>
              </p:custDataLst>
            </p:nvPr>
          </p:nvSpPr>
          <p:spPr bwMode="auto">
            <a:xfrm>
              <a:off x="930" y="640"/>
              <a:ext cx="3628" cy="63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buSzTx/>
              </a:pPr>
              <a:r>
                <a:rPr kern="10" dirty="0">
                  <a:ln w="9525" cap="flat" cmpd="sng" algn="ctr">
                    <a:solidFill>
                      <a:srgbClr val="FFFF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FF"/>
                  </a:solidFill>
                  <a:effectLst>
                    <a:outerShdw dist="35921" dir="2700000" algn="ctr">
                      <a:srgbClr val="C0C0C0">
                        <a:alpha val="80000"/>
                      </a:srgbClr>
                    </a:outerShdw>
                  </a:effectLst>
                  <a:latin typeface="Times New Roman" panose="02020603050405020304" pitchFamily="18" charset="0"/>
                  <a:sym typeface="Wingdings" panose="05000000000000000000"/>
                </a:rPr>
                <a:t>Learning to learn</a:t>
              </a:r>
            </a:p>
          </p:txBody>
        </p:sp>
      </p:grpSp>
      <p:sp>
        <p:nvSpPr>
          <p:cNvPr id="38916" name="Text Box 4"/>
          <p:cNvSpPr/>
          <p:nvPr>
            <p:custDataLst>
              <p:tags r:id="rId1"/>
            </p:custDataLst>
          </p:nvPr>
        </p:nvSpPr>
        <p:spPr>
          <a:xfrm>
            <a:off x="1629966" y="2139702"/>
            <a:ext cx="6074569" cy="2747963"/>
          </a:xfrm>
          <a:prstGeom prst="rect">
            <a:avLst/>
          </a:prstGeom>
          <a:solidFill>
            <a:schemeClr val="bg1"/>
          </a:solidFill>
          <a:ln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When you read a passage, remember to look at its title, the paragraph headings and the photos if there are any. They will help you understand the main ideas.</a:t>
            </a:r>
            <a:endParaRPr lang="zh-CN" altLang="en-US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542" name="矩形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1438" y="581026"/>
            <a:ext cx="1229916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Conclusion</a:t>
            </a: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WordArt 2"/>
          <p:cNvSpPr>
            <a:spLocks noChangeArrowheads="1" noChangeShapeType="1" noTextEdit="1"/>
          </p:cNvSpPr>
          <p:nvPr>
            <p:custDataLst>
              <p:tags r:id="rId1"/>
            </p:custDataLst>
          </p:nvPr>
        </p:nvSpPr>
        <p:spPr bwMode="auto">
          <a:xfrm>
            <a:off x="2988469" y="757238"/>
            <a:ext cx="3224213" cy="736997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SzTx/>
            </a:pPr>
            <a:r>
              <a:rPr kern="10">
                <a:ln w="12700" cap="flat" cmpd="sng" algn="ctr">
                  <a:solidFill>
                    <a:srgbClr val="6096E6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flip="none"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  <a:tileRect l="-100000" t="-100000"/>
                </a:gradFill>
                <a:effectLst>
                  <a:outerShdw dist="35921" dir="2700000" sy="50000" kx="2115830" algn="bl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sym typeface="Wingdings" panose="05000000000000000000"/>
              </a:rPr>
              <a:t>Writing</a:t>
            </a:r>
          </a:p>
        </p:txBody>
      </p:sp>
      <p:sp>
        <p:nvSpPr>
          <p:cNvPr id="39938" name="Rectangle 3"/>
          <p:cNvSpPr/>
          <p:nvPr>
            <p:custDataLst>
              <p:tags r:id="rId2"/>
            </p:custDataLst>
          </p:nvPr>
        </p:nvSpPr>
        <p:spPr>
          <a:xfrm>
            <a:off x="1576388" y="1410891"/>
            <a:ext cx="4145756" cy="56792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ctr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0" hangingPunct="0">
              <a:lnSpc>
                <a:spcPct val="120000"/>
              </a:lnSpc>
            </a:pPr>
            <a:r>
              <a:rPr lang="en-US" altLang="zh-CN" sz="27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Complete the table.</a:t>
            </a:r>
            <a:endParaRPr lang="en-US" altLang="zh-CN" sz="2700" b="1">
              <a:solidFill>
                <a:srgbClr val="0000CC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aphicFrame>
        <p:nvGraphicFramePr>
          <p:cNvPr id="66564" name="Group 103"/>
          <p:cNvGraphicFramePr>
            <a:graphicFrameLocks noGrp="1"/>
          </p:cNvGraphicFramePr>
          <p:nvPr/>
        </p:nvGraphicFramePr>
        <p:xfrm>
          <a:off x="614363" y="2019300"/>
          <a:ext cx="8028386" cy="2905125"/>
        </p:xfrm>
        <a:graphic>
          <a:graphicData uri="http://schemas.openxmlformats.org/drawingml/2006/table">
            <a:tbl>
              <a:tblPr/>
              <a:tblGrid>
                <a:gridCol w="3414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4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9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501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81" marR="68581" marT="34304" marB="343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Teahouse</a:t>
                      </a:r>
                    </a:p>
                  </a:txBody>
                  <a:tcPr marL="68581" marR="68581" marT="34304" marB="343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Your favourite play or film</a:t>
                      </a:r>
                    </a:p>
                  </a:txBody>
                  <a:tcPr marL="68581" marR="68581" marT="34304" marB="343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49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Where does the story take place?</a:t>
                      </a:r>
                    </a:p>
                  </a:txBody>
                  <a:tcPr marL="68581" marR="68581" marT="34304" marB="343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81" marR="68581" marT="34304" marB="343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81" marR="68581" marT="34304" marB="343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9953" name="Text Box 104"/>
          <p:cNvSpPr/>
          <p:nvPr>
            <p:custDataLst>
              <p:tags r:id="rId3"/>
            </p:custDataLst>
          </p:nvPr>
        </p:nvSpPr>
        <p:spPr>
          <a:xfrm>
            <a:off x="4156473" y="3956447"/>
            <a:ext cx="2434828" cy="48458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>
              <a:spcBef>
                <a:spcPct val="50000"/>
              </a:spcBef>
            </a:pPr>
            <a:r>
              <a:rPr lang="en-US" altLang="zh-CN" sz="27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In Beijing.</a:t>
            </a:r>
            <a:endParaRPr lang="en-US" altLang="zh-CN" sz="2700" b="1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fill="hold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nimBg="1"/>
      <p:bldP spid="3995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586" name="Group 42"/>
          <p:cNvGraphicFramePr>
            <a:graphicFrameLocks noGrp="1"/>
          </p:cNvGraphicFramePr>
          <p:nvPr/>
        </p:nvGraphicFramePr>
        <p:xfrm>
          <a:off x="1631157" y="734616"/>
          <a:ext cx="5994797" cy="4307682"/>
        </p:xfrm>
        <a:graphic>
          <a:graphicData uri="http://schemas.openxmlformats.org/drawingml/2006/table">
            <a:tbl>
              <a:tblPr/>
              <a:tblGrid>
                <a:gridCol w="1944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0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1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When does the story take place?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56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What is the story’s main idea?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75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Why is it good?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0979" name="Text Box 37"/>
          <p:cNvSpPr/>
          <p:nvPr>
            <p:custDataLst>
              <p:tags r:id="rId1"/>
            </p:custDataLst>
          </p:nvPr>
        </p:nvSpPr>
        <p:spPr>
          <a:xfrm>
            <a:off x="3576638" y="663178"/>
            <a:ext cx="2969419" cy="154662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en-US" altLang="zh-CN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It starts at the end of the 19th century and finishes over 50 years later.</a:t>
            </a:r>
            <a:endParaRPr lang="en-US" altLang="zh-CN" sz="2400" b="1" dirty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0980" name="Text Box 39"/>
          <p:cNvSpPr/>
          <p:nvPr>
            <p:custDataLst>
              <p:tags r:id="rId2"/>
            </p:custDataLst>
          </p:nvPr>
        </p:nvSpPr>
        <p:spPr>
          <a:xfrm>
            <a:off x="3683794" y="2307431"/>
            <a:ext cx="2753916" cy="117752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It tells the changes in Chinese society over 50 years.</a:t>
            </a:r>
            <a:endParaRPr lang="en-US" altLang="zh-CN" sz="2400" b="1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0981" name="Text Box 40"/>
          <p:cNvSpPr/>
          <p:nvPr>
            <p:custDataLst>
              <p:tags r:id="rId3"/>
            </p:custDataLst>
          </p:nvPr>
        </p:nvSpPr>
        <p:spPr>
          <a:xfrm>
            <a:off x="3683794" y="3746898"/>
            <a:ext cx="2808685" cy="117752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It shows the lives of common people in China.</a:t>
            </a:r>
            <a:endParaRPr lang="en-US" altLang="zh-CN" sz="2400" b="1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fill="hold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fill="hold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fill="hold"/>
                                        <p:tgtEl>
                                          <p:spTgt spid="4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9" grpId="0" animBg="1"/>
      <p:bldP spid="40980" grpId="0" animBg="1"/>
      <p:bldP spid="4098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2"/>
          <p:cNvSpPr/>
          <p:nvPr>
            <p:custDataLst>
              <p:tags r:id="rId1"/>
            </p:custDataLst>
          </p:nvPr>
        </p:nvSpPr>
        <p:spPr>
          <a:xfrm>
            <a:off x="1733550" y="627460"/>
            <a:ext cx="6506766" cy="451604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7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Write sentences about Teahouse with the information in Activity 5. Use the passage in Activity 2 to help you.</a:t>
            </a:r>
          </a:p>
          <a:p>
            <a:pPr>
              <a:lnSpc>
                <a:spcPct val="120000"/>
              </a:lnSpc>
            </a:pPr>
            <a:r>
              <a:rPr lang="en-US" altLang="zh-CN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The story of Teahouse takes place in Beijing. ____________________________ ___________________________________ ___________________________________</a:t>
            </a:r>
          </a:p>
          <a:p>
            <a:pPr>
              <a:lnSpc>
                <a:spcPct val="120000"/>
              </a:lnSpc>
            </a:pPr>
            <a:r>
              <a:rPr lang="en-US" altLang="zh-CN" sz="27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Now join the sentences. Write a passage about </a:t>
            </a:r>
            <a:r>
              <a:rPr lang="en-US" altLang="zh-CN" sz="2700" b="1" i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Teahouse</a:t>
            </a:r>
            <a:r>
              <a:rPr lang="en-US" altLang="zh-CN" sz="27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  <a:endParaRPr lang="zh-CN" altLang="en-US" sz="2700" b="1" dirty="0">
              <a:solidFill>
                <a:srgbClr val="0000CC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1986" name="Text Box 3"/>
          <p:cNvSpPr/>
          <p:nvPr>
            <p:custDataLst>
              <p:tags r:id="rId2"/>
            </p:custDataLst>
          </p:nvPr>
        </p:nvSpPr>
        <p:spPr>
          <a:xfrm>
            <a:off x="3192066" y="2626519"/>
            <a:ext cx="4266009" cy="155138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700" b="1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The story tells the changes in Chinese society over 50 years….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419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fill="hold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 fill="hold"/>
                                        <p:tgtEl>
                                          <p:spTgt spid="419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2"/>
          <p:cNvSpPr/>
          <p:nvPr>
            <p:custDataLst>
              <p:tags r:id="rId1"/>
            </p:custDataLst>
          </p:nvPr>
        </p:nvSpPr>
        <p:spPr>
          <a:xfrm>
            <a:off x="1385887" y="1622822"/>
            <a:ext cx="6750509" cy="355943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337820" algn="l"/>
              </a:tabLst>
            </a:pPr>
            <a:r>
              <a:rPr lang="zh-CN" altLang="en-US" sz="27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	完成句子</a:t>
            </a:r>
            <a:r>
              <a:rPr lang="en-US" altLang="zh-CN" sz="27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:</a:t>
            </a:r>
          </a:p>
          <a:p>
            <a:pPr>
              <a:lnSpc>
                <a:spcPct val="120000"/>
              </a:lnSpc>
              <a:tabLst>
                <a:tab pos="337820" algn="l"/>
              </a:tabLst>
            </a:pPr>
            <a:r>
              <a:rPr lang="en-US" altLang="zh-CN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1. </a:t>
            </a:r>
            <a:r>
              <a:rPr lang="zh-CN" altLang="en-US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他们决定星期天去老舍茶馆看魔术表	演。</a:t>
            </a:r>
          </a:p>
          <a:p>
            <a:pPr>
              <a:lnSpc>
                <a:spcPct val="120000"/>
              </a:lnSpc>
              <a:tabLst>
                <a:tab pos="337820" algn="l"/>
              </a:tabLst>
            </a:pPr>
            <a:r>
              <a:rPr lang="en-US" altLang="zh-CN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	They __________________ a magic 	show at Lao She’s Teahouse on Sunday.</a:t>
            </a:r>
          </a:p>
          <a:p>
            <a:pPr>
              <a:lnSpc>
                <a:spcPct val="120000"/>
              </a:lnSpc>
              <a:tabLst>
                <a:tab pos="337820" algn="l"/>
              </a:tabLst>
            </a:pPr>
            <a:r>
              <a:rPr lang="en-US" altLang="zh-CN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2. </a:t>
            </a:r>
            <a:r>
              <a:rPr lang="zh-CN" altLang="en-US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他们希望能再回到大自然。</a:t>
            </a:r>
          </a:p>
          <a:p>
            <a:pPr>
              <a:lnSpc>
                <a:spcPct val="120000"/>
              </a:lnSpc>
              <a:tabLst>
                <a:tab pos="337820" algn="l"/>
              </a:tabLst>
            </a:pPr>
            <a:r>
              <a:rPr lang="en-US" altLang="zh-CN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	They ______________ to the nature.</a:t>
            </a:r>
          </a:p>
        </p:txBody>
      </p:sp>
      <p:sp>
        <p:nvSpPr>
          <p:cNvPr id="43010" name="Rectangle 8"/>
          <p:cNvSpPr/>
          <p:nvPr>
            <p:custDataLst>
              <p:tags r:id="rId2"/>
            </p:custDataLst>
          </p:nvPr>
        </p:nvSpPr>
        <p:spPr>
          <a:xfrm>
            <a:off x="2832497" y="2600325"/>
            <a:ext cx="2595563" cy="56316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ctr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0" hangingPunct="0">
              <a:lnSpc>
                <a:spcPct val="120000"/>
              </a:lnSpc>
            </a:pPr>
            <a:r>
              <a:rPr lang="en-US" altLang="zh-CN" sz="27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decided to watch</a:t>
            </a:r>
            <a:endParaRPr lang="en-US" altLang="zh-CN" sz="2700" b="1" dirty="0">
              <a:solidFill>
                <a:srgbClr val="CC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3011" name="Rectangle 9"/>
          <p:cNvSpPr/>
          <p:nvPr>
            <p:custDataLst>
              <p:tags r:id="rId3"/>
            </p:custDataLst>
          </p:nvPr>
        </p:nvSpPr>
        <p:spPr>
          <a:xfrm>
            <a:off x="2682478" y="4021931"/>
            <a:ext cx="2252663" cy="56316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ctr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0" hangingPunct="0">
              <a:lnSpc>
                <a:spcPct val="120000"/>
              </a:lnSpc>
            </a:pPr>
            <a:r>
              <a:rPr lang="en-US" altLang="zh-CN" sz="27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hope to return</a:t>
            </a:r>
            <a:endParaRPr lang="en-US" altLang="zh-CN" sz="2700" b="1">
              <a:solidFill>
                <a:srgbClr val="CC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69637" name="文本框 9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8835" y="856060"/>
            <a:ext cx="3810000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latin typeface="Times New Roman" panose="02020603050405020304" pitchFamily="18" charset="0"/>
              </a:rPr>
              <a:t>Practice</a:t>
            </a:r>
            <a:endParaRPr lang="zh-CN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 fill="hold"/>
                                        <p:tgtEl>
                                          <p:spTgt spid="43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fill="hold" tmFilter="0,0; .5, 1; 1, 1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fill="hold" tmFilter="0,0; .5, 1; 1, 1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9" grpId="0" animBg="1"/>
      <p:bldP spid="43010" grpId="0" animBg="1"/>
      <p:bldP spid="430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2"/>
          <p:cNvSpPr/>
          <p:nvPr>
            <p:custDataLst>
              <p:tags r:id="rId1"/>
            </p:custDataLst>
          </p:nvPr>
        </p:nvSpPr>
        <p:spPr>
          <a:xfrm>
            <a:off x="1223368" y="735546"/>
            <a:ext cx="6561534" cy="38195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30000"/>
              </a:lnSpc>
              <a:tabLst>
                <a:tab pos="337820" algn="l"/>
              </a:tabLst>
            </a:pPr>
            <a:r>
              <a:rPr lang="en-US" altLang="zh-CN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3. </a:t>
            </a:r>
            <a:r>
              <a:rPr lang="zh-CN" altLang="en-US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这个悲伤的故事发生在十年前。</a:t>
            </a:r>
          </a:p>
          <a:p>
            <a:pPr>
              <a:lnSpc>
                <a:spcPct val="130000"/>
              </a:lnSpc>
              <a:tabLst>
                <a:tab pos="337820" algn="l"/>
              </a:tabLst>
            </a:pPr>
            <a:r>
              <a:rPr lang="en-US" altLang="zh-CN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	This sad story __________ ten years ago.</a:t>
            </a:r>
          </a:p>
          <a:p>
            <a:pPr>
              <a:lnSpc>
                <a:spcPct val="130000"/>
              </a:lnSpc>
              <a:tabLst>
                <a:tab pos="337820" algn="l"/>
              </a:tabLst>
            </a:pPr>
            <a:r>
              <a:rPr lang="en-US" altLang="zh-CN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4. </a:t>
            </a:r>
            <a:r>
              <a:rPr lang="zh-CN" altLang="en-US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我们将热情欢迎来自世界各地的人们。</a:t>
            </a:r>
          </a:p>
          <a:p>
            <a:pPr>
              <a:lnSpc>
                <a:spcPct val="130000"/>
              </a:lnSpc>
              <a:tabLst>
                <a:tab pos="337820" algn="l"/>
              </a:tabLst>
            </a:pPr>
            <a:r>
              <a:rPr lang="en-US" altLang="zh-CN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	We’ll __________________________ 	everyone from all over the world.</a:t>
            </a:r>
          </a:p>
          <a:p>
            <a:pPr>
              <a:lnSpc>
                <a:spcPct val="130000"/>
              </a:lnSpc>
              <a:tabLst>
                <a:tab pos="337820" algn="l"/>
              </a:tabLst>
            </a:pPr>
            <a:r>
              <a:rPr lang="en-US" altLang="zh-CN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5. </a:t>
            </a:r>
            <a:r>
              <a:rPr lang="zh-CN" altLang="en-US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我们正努力提高我们的英语。</a:t>
            </a:r>
          </a:p>
          <a:p>
            <a:pPr>
              <a:lnSpc>
                <a:spcPct val="130000"/>
              </a:lnSpc>
              <a:tabLst>
                <a:tab pos="337820" algn="l"/>
              </a:tabLst>
            </a:pPr>
            <a:r>
              <a:rPr lang="en-US" altLang="zh-CN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	We _____________________ our English.</a:t>
            </a:r>
            <a:endParaRPr lang="zh-CN" altLang="en-US" sz="27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4034" name="Rectangle 3"/>
          <p:cNvSpPr/>
          <p:nvPr>
            <p:custDataLst>
              <p:tags r:id="rId2"/>
            </p:custDataLst>
          </p:nvPr>
        </p:nvSpPr>
        <p:spPr>
          <a:xfrm>
            <a:off x="3802261" y="1265374"/>
            <a:ext cx="1633538" cy="6048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ctr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0" hangingPunct="0">
              <a:lnSpc>
                <a:spcPct val="130000"/>
              </a:lnSpc>
            </a:pPr>
            <a:r>
              <a:rPr lang="en-US" altLang="zh-CN" sz="27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took place</a:t>
            </a:r>
            <a:endParaRPr lang="en-US" altLang="zh-CN" sz="2700" b="1">
              <a:solidFill>
                <a:srgbClr val="CC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4035" name="Rectangle 4"/>
          <p:cNvSpPr/>
          <p:nvPr>
            <p:custDataLst>
              <p:tags r:id="rId3"/>
            </p:custDataLst>
          </p:nvPr>
        </p:nvSpPr>
        <p:spPr>
          <a:xfrm>
            <a:off x="2628305" y="2355986"/>
            <a:ext cx="3643313" cy="6048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ctr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0" hangingPunct="0">
              <a:lnSpc>
                <a:spcPct val="130000"/>
              </a:lnSpc>
            </a:pPr>
            <a:r>
              <a:rPr lang="en-US" altLang="zh-CN" sz="27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give a warm welcome to</a:t>
            </a:r>
            <a:endParaRPr lang="en-US" altLang="zh-CN" sz="2700" b="1">
              <a:solidFill>
                <a:srgbClr val="CC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4036" name="Rectangle 5"/>
          <p:cNvSpPr/>
          <p:nvPr>
            <p:custDataLst>
              <p:tags r:id="rId4"/>
            </p:custDataLst>
          </p:nvPr>
        </p:nvSpPr>
        <p:spPr>
          <a:xfrm>
            <a:off x="2272308" y="3922849"/>
            <a:ext cx="3271838" cy="6048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ctr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0" hangingPunct="0">
              <a:lnSpc>
                <a:spcPct val="130000"/>
              </a:lnSpc>
            </a:pPr>
            <a:r>
              <a:rPr lang="en-US" altLang="zh-CN" sz="27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are trying to improve</a:t>
            </a:r>
            <a:endParaRPr lang="en-US" altLang="zh-CN" sz="2700" b="1">
              <a:solidFill>
                <a:srgbClr val="CC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70662" name="New picture" hidden="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175" y="7705725"/>
            <a:ext cx="20955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fill="hold" tmFilter="0,0; .5, 1; 1, 1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fill="hold" tmFilter="0,0; .5, 1; 1, 1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fill="hold" tmFilter="0,0; .5, 1; 1, 1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nimBg="1"/>
      <p:bldP spid="44035" grpId="0" animBg="1"/>
      <p:bldP spid="440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4"/>
          <p:cNvSpPr/>
          <p:nvPr>
            <p:custDataLst>
              <p:tags r:id="rId1"/>
            </p:custDataLst>
          </p:nvPr>
        </p:nvSpPr>
        <p:spPr>
          <a:xfrm>
            <a:off x="1575197" y="4285060"/>
            <a:ext cx="5967413" cy="4810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act  n. (</a:t>
            </a:r>
            <a:r>
              <a:rPr lang="zh-CN" altLang="en-US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戏剧、歌剧或芭蕾舞的</a:t>
            </a:r>
            <a:r>
              <a:rPr lang="en-US" altLang="zh-CN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)</a:t>
            </a:r>
            <a:r>
              <a:rPr lang="zh-CN" altLang="en-US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一幕</a:t>
            </a:r>
            <a:endParaRPr lang="en-US" altLang="zh-CN" sz="27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45059" name="Picture 5" descr="观众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300538" y="1259681"/>
            <a:ext cx="3537347" cy="270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0" name="Picture 8" descr="rdn_4ecc57fc9092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331119" y="1259682"/>
            <a:ext cx="2915841" cy="2712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1" name="矩形 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7156" y="751285"/>
            <a:ext cx="1815704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Presentation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 fill="hold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 fill="hold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3"/>
          <p:cNvSpPr/>
          <p:nvPr>
            <p:custDataLst>
              <p:tags r:id="rId1"/>
            </p:custDataLst>
          </p:nvPr>
        </p:nvSpPr>
        <p:spPr>
          <a:xfrm>
            <a:off x="1594248" y="4235053"/>
            <a:ext cx="5617369" cy="4810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show   v. </a:t>
            </a:r>
            <a:r>
              <a:rPr lang="zh-CN" altLang="en-US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展示；显示   </a:t>
            </a:r>
            <a:r>
              <a:rPr lang="en-US" altLang="zh-CN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n. </a:t>
            </a:r>
            <a:r>
              <a:rPr lang="zh-CN" altLang="en-US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演出；表演</a:t>
            </a:r>
            <a:endParaRPr lang="en-US" altLang="zh-CN" sz="27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46083" name="Picture 8" descr="xin_12020425112837230471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30404" y="1481138"/>
            <a:ext cx="2808684" cy="226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4" name="Picture 10" descr="5ed88495-2fff-425c-9765-b8f2feef7b40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057275" y="1481138"/>
            <a:ext cx="4100513" cy="2280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 fill="hold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0E10566809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012157" y="1602582"/>
            <a:ext cx="2755106" cy="2194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7" name="Picture 3" descr="xin_050902221530046700610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927997" y="1602581"/>
            <a:ext cx="2814638" cy="334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 Box 4"/>
          <p:cNvSpPr/>
          <p:nvPr>
            <p:custDataLst>
              <p:tags r:id="rId3"/>
            </p:custDataLst>
          </p:nvPr>
        </p:nvSpPr>
        <p:spPr>
          <a:xfrm>
            <a:off x="1944291" y="4275535"/>
            <a:ext cx="3267075" cy="4810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en-US" altLang="zh-CN" sz="27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Chinese society </a:t>
            </a:r>
            <a:endParaRPr lang="en-US" altLang="zh-CN" sz="27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 fill="hold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2"/>
          <p:cNvSpPr/>
          <p:nvPr>
            <p:custDataLst>
              <p:tags r:id="rId1"/>
            </p:custDataLst>
          </p:nvPr>
        </p:nvSpPr>
        <p:spPr>
          <a:xfrm>
            <a:off x="3221831" y="4238625"/>
            <a:ext cx="3267075" cy="4810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en-US" altLang="zh-CN" sz="27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the Beijing Opera </a:t>
            </a:r>
            <a:endParaRPr lang="en-US" altLang="zh-CN" sz="27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48131" name="Picture 6" descr="5563707_183622008336_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871663" y="1591866"/>
            <a:ext cx="2591991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2" name="Picture 8" descr="432252_133010348000_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626769" y="1613298"/>
            <a:ext cx="2753916" cy="2191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 fill="hold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2"/>
          <p:cNvSpPr/>
          <p:nvPr>
            <p:custDataLst>
              <p:tags r:id="rId1"/>
            </p:custDataLst>
          </p:nvPr>
        </p:nvSpPr>
        <p:spPr>
          <a:xfrm>
            <a:off x="1358503" y="4411266"/>
            <a:ext cx="3267075" cy="4810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en-US" altLang="zh-CN" sz="27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traditional music </a:t>
            </a:r>
            <a:endParaRPr lang="en-US" altLang="zh-CN" sz="27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49155" name="Picture 8" descr="20061227454619">
            <a:hlinkClick r:id="rId6"/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494235" y="1387078"/>
            <a:ext cx="2414588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6" name="Picture 9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977878" y="1387079"/>
            <a:ext cx="3861197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Text Box 10"/>
          <p:cNvSpPr/>
          <p:nvPr>
            <p:custDataLst>
              <p:tags r:id="rId4"/>
            </p:custDataLst>
          </p:nvPr>
        </p:nvSpPr>
        <p:spPr>
          <a:xfrm>
            <a:off x="4652963" y="4356497"/>
            <a:ext cx="3267075" cy="4810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en-US" altLang="zh-CN" sz="27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anose="05000000000000000000"/>
              </a:rPr>
              <a:t>magic shows </a:t>
            </a:r>
            <a:endParaRPr lang="en-US" altLang="zh-CN" sz="27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 fill="hold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 fill="hold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fill="hold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 animBg="1"/>
      <p:bldP spid="225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/>
          <p:cNvSpPr/>
          <p:nvPr>
            <p:custDataLst>
              <p:tags r:id="rId1"/>
            </p:custDataLst>
          </p:nvPr>
        </p:nvSpPr>
        <p:spPr>
          <a:xfrm>
            <a:off x="1871663" y="4013597"/>
            <a:ext cx="2430066" cy="9001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en-US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college  </a:t>
            </a:r>
          </a:p>
          <a:p>
            <a:pPr algn="ctr"/>
            <a:r>
              <a:rPr lang="en-US" altLang="zh-CN" sz="2700" b="1" i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n.</a:t>
            </a:r>
            <a:r>
              <a:rPr lang="en-US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大学；学院</a:t>
            </a:r>
            <a:endParaRPr lang="en-US" altLang="zh-CN" sz="27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3554" name="Text Box 9"/>
          <p:cNvSpPr/>
          <p:nvPr>
            <p:custDataLst>
              <p:tags r:id="rId2"/>
            </p:custDataLst>
          </p:nvPr>
        </p:nvSpPr>
        <p:spPr>
          <a:xfrm>
            <a:off x="5274469" y="4013597"/>
            <a:ext cx="2430066" cy="9001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en-US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novel  </a:t>
            </a:r>
          </a:p>
          <a:p>
            <a:pPr algn="ctr"/>
            <a:r>
              <a:rPr lang="en-US" altLang="zh-CN" sz="2700" b="1" i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n.</a:t>
            </a:r>
            <a:r>
              <a:rPr lang="en-US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 (</a:t>
            </a:r>
            <a:r>
              <a:rPr lang="zh-CN" altLang="en-US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长篇</a:t>
            </a:r>
            <a:r>
              <a:rPr lang="en-US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)</a:t>
            </a:r>
            <a:r>
              <a:rPr lang="zh-CN" altLang="en-US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小说</a:t>
            </a:r>
            <a:endParaRPr lang="en-US" altLang="zh-CN" sz="27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50180" name="Picture 11" descr="20300001369835131842268416927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439466" y="1122760"/>
            <a:ext cx="4111228" cy="272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1" name="Picture 13" descr="a0000259256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750719" y="1097756"/>
            <a:ext cx="1900238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 fill="hold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500" fill="hold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fill="hold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 animBg="1"/>
      <p:bldP spid="2355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2"/>
          <p:cNvSpPr/>
          <p:nvPr>
            <p:custDataLst>
              <p:tags r:id="rId1"/>
            </p:custDataLst>
          </p:nvPr>
        </p:nvSpPr>
        <p:spPr>
          <a:xfrm>
            <a:off x="1729978" y="1166813"/>
            <a:ext cx="1708547" cy="278383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act</a:t>
            </a:r>
            <a:endParaRPr lang="zh-CN" altLang="en-US" sz="21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endParaRPr lang="en-US" altLang="zh-CN" sz="21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show</a:t>
            </a:r>
          </a:p>
          <a:p>
            <a:pPr>
              <a:lnSpc>
                <a:spcPct val="120000"/>
              </a:lnSpc>
            </a:pPr>
            <a:r>
              <a:rPr lang="en-US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common</a:t>
            </a:r>
            <a:endParaRPr lang="zh-CN" altLang="en-US" sz="21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twentieth</a:t>
            </a:r>
          </a:p>
          <a:p>
            <a:pPr>
              <a:lnSpc>
                <a:spcPct val="120000"/>
              </a:lnSpc>
            </a:pPr>
            <a:r>
              <a:rPr lang="en-US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describe  </a:t>
            </a:r>
          </a:p>
          <a:p>
            <a:pPr>
              <a:lnSpc>
                <a:spcPct val="120000"/>
              </a:lnSpc>
            </a:pPr>
            <a:r>
              <a:rPr lang="en-US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society</a:t>
            </a:r>
            <a:endParaRPr lang="zh-CN" altLang="en-US" sz="21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0" name="WordArt 3"/>
          <p:cNvSpPr>
            <a:spLocks noChangeArrowheads="1" noChangeShapeType="1" noTextEdit="1"/>
          </p:cNvSpPr>
          <p:nvPr>
            <p:custDataLst>
              <p:tags r:id="rId2"/>
            </p:custDataLst>
          </p:nvPr>
        </p:nvSpPr>
        <p:spPr bwMode="auto">
          <a:xfrm>
            <a:off x="1995488" y="696516"/>
            <a:ext cx="5286375" cy="473869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SzTx/>
            </a:pPr>
            <a:r>
              <a:rPr kern="10">
                <a:ln w="12700" cap="flat" cmpd="sng" algn="ctr">
                  <a:solidFill>
                    <a:srgbClr val="6096E6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flip="none"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  <a:tileRect l="-100000" t="-100000"/>
                </a:gradFill>
                <a:effectLst>
                  <a:outerShdw dist="35921" dir="2700000" sy="50000" kx="2115830" algn="bl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sym typeface="Wingdings" panose="05000000000000000000"/>
              </a:rPr>
              <a:t>Words and expressions</a:t>
            </a:r>
          </a:p>
        </p:txBody>
      </p:sp>
      <p:sp>
        <p:nvSpPr>
          <p:cNvPr id="24579" name="Text Box 5"/>
          <p:cNvSpPr/>
          <p:nvPr>
            <p:custDataLst>
              <p:tags r:id="rId3"/>
            </p:custDataLst>
          </p:nvPr>
        </p:nvSpPr>
        <p:spPr>
          <a:xfrm>
            <a:off x="3295650" y="1207294"/>
            <a:ext cx="4244579" cy="278383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100" b="1" i="1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n.</a:t>
            </a:r>
            <a:r>
              <a:rPr lang="en-US" altLang="zh-CN" sz="2100" b="1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(</a:t>
            </a:r>
            <a:r>
              <a:rPr lang="zh-CN" altLang="en-US" sz="2100" b="1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戏剧、歌剧或芭蕾舞的</a:t>
            </a:r>
            <a:r>
              <a:rPr lang="en-US" altLang="zh-CN" sz="2100" b="1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)</a:t>
            </a:r>
            <a:r>
              <a:rPr lang="zh-CN" altLang="en-US" sz="2100" b="1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一幕</a:t>
            </a:r>
          </a:p>
          <a:p>
            <a:pPr>
              <a:lnSpc>
                <a:spcPct val="120000"/>
              </a:lnSpc>
            </a:pPr>
            <a:r>
              <a:rPr lang="en-US" altLang="zh-CN" sz="2100" b="1" i="1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v.</a:t>
            </a:r>
            <a:r>
              <a:rPr lang="en-US" altLang="zh-CN" sz="2100" b="1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 sz="2100" b="1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展示；显示   </a:t>
            </a:r>
          </a:p>
          <a:p>
            <a:pPr>
              <a:lnSpc>
                <a:spcPct val="120000"/>
              </a:lnSpc>
            </a:pPr>
            <a:r>
              <a:rPr lang="en-US" altLang="zh-CN" sz="2100" b="1" i="1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n.</a:t>
            </a:r>
            <a:r>
              <a:rPr lang="en-US" altLang="zh-CN" sz="2100" b="1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 sz="2100" b="1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演出；表演</a:t>
            </a:r>
          </a:p>
          <a:p>
            <a:pPr>
              <a:lnSpc>
                <a:spcPct val="120000"/>
              </a:lnSpc>
            </a:pPr>
            <a:r>
              <a:rPr lang="en-US" altLang="zh-CN" sz="2100" b="1" i="1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adj. </a:t>
            </a:r>
            <a:r>
              <a:rPr lang="zh-CN" altLang="en-US" sz="2100" b="1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普通的；一般的</a:t>
            </a:r>
          </a:p>
          <a:p>
            <a:pPr>
              <a:lnSpc>
                <a:spcPct val="120000"/>
              </a:lnSpc>
            </a:pPr>
            <a:r>
              <a:rPr lang="en-US" altLang="zh-CN" sz="2100" b="1" i="1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num.</a:t>
            </a:r>
            <a:r>
              <a:rPr lang="en-US" altLang="zh-CN" sz="2100" b="1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 sz="2100" b="1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第二十</a:t>
            </a:r>
          </a:p>
          <a:p>
            <a:pPr>
              <a:lnSpc>
                <a:spcPct val="120000"/>
              </a:lnSpc>
            </a:pPr>
            <a:r>
              <a:rPr lang="en-US" altLang="zh-CN" sz="2100" b="1" i="1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v. </a:t>
            </a:r>
            <a:r>
              <a:rPr lang="zh-CN" altLang="en-US" sz="2100" b="1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描写；描述</a:t>
            </a:r>
          </a:p>
          <a:p>
            <a:pPr>
              <a:lnSpc>
                <a:spcPct val="120000"/>
              </a:lnSpc>
            </a:pPr>
            <a:r>
              <a:rPr lang="en-US" altLang="zh-CN" sz="2100" b="1" i="1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n. </a:t>
            </a:r>
            <a:r>
              <a:rPr lang="zh-CN" altLang="en-US" sz="2100" b="1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社会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fill="hold" tmFilter="0,0; .5, 1; 1, 1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fill="hold" tmFilter="0,0; .5, 1; 1, 1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fill="hold" tmFilter="0,0; .5, 1; 1, 1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fill="hold" tmFilter="0,0; .5, 1; 1, 1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 fill="hold" tmFilter="0,0; .5, 1; 1, 1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20.05.14"/>
  <p:tag name="AS_TITLE" val="Aspose.Slides for .NET 4.0 Client Profile"/>
  <p:tag name="AS_VERSION" val="20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6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2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3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5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4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7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9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0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1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8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9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1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2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5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6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7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8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9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0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2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6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7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8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9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0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1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2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heme/theme1.xml><?xml version="1.0" encoding="utf-8"?>
<a:theme xmlns:a="http://schemas.openxmlformats.org/drawingml/2006/main" name="WWW.2PPT.COM&#10;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941</Words>
  <Application>Microsoft Office PowerPoint</Application>
  <PresentationFormat>全屏显示(16:9)</PresentationFormat>
  <Paragraphs>151</Paragraphs>
  <Slides>28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6" baseType="lpstr">
      <vt:lpstr>宋体</vt:lpstr>
      <vt:lpstr>微软雅黑</vt:lpstr>
      <vt:lpstr>Arial</vt:lpstr>
      <vt:lpstr>Calibri</vt:lpstr>
      <vt:lpstr>Calibri Light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2013-07-01T03:05:00Z</dcterms:created>
  <dcterms:modified xsi:type="dcterms:W3CDTF">2023-01-16T19:31:31Z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11B4B5C5ADF8486D8BA82E23C5703C44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