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391" r:id="rId5"/>
    <p:sldId id="393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3" r:id="rId21"/>
    <p:sldId id="594" r:id="rId22"/>
    <p:sldId id="595" r:id="rId23"/>
    <p:sldId id="596" r:id="rId24"/>
    <p:sldId id="592" r:id="rId25"/>
    <p:sldId id="59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EF"/>
    <a:srgbClr val="D95628"/>
    <a:srgbClr val="DCD6CA"/>
    <a:srgbClr val="A47653"/>
    <a:srgbClr val="DE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7" autoAdjust="0"/>
  </p:normalViewPr>
  <p:slideViewPr>
    <p:cSldViewPr snapToGrid="0">
      <p:cViewPr>
        <p:scale>
          <a:sx n="75" d="100"/>
          <a:sy n="75" d="100"/>
        </p:scale>
        <p:origin x="-191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A647-EA3F-488B-863D-01CAACD8D1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6C16E-9D4D-4127-8623-85A280D38B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C16E-9D4D-4127-8623-85A280D38B7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26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0" y="-18388"/>
            <a:ext cx="12192000" cy="687638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CB40-B948-4152-B9F9-0C2E7F53BF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EC8C-4B87-43E9-BFE0-EB1CCD7698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142" y="252978"/>
            <a:ext cx="11563115" cy="6238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3" y="-64754"/>
            <a:ext cx="12150671" cy="6922754"/>
          </a:xfrm>
          <a:prstGeom prst="rect">
            <a:avLst/>
          </a:prstGeom>
        </p:spPr>
      </p:pic>
      <p:cxnSp>
        <p:nvCxnSpPr>
          <p:cNvPr id="96" name="直接连接符 95"/>
          <p:cNvCxnSpPr/>
          <p:nvPr/>
        </p:nvCxnSpPr>
        <p:spPr>
          <a:xfrm>
            <a:off x="526257" y="6051549"/>
            <a:ext cx="80963" cy="0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826293" y="6270626"/>
            <a:ext cx="4" cy="83343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图片 11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481197" y="380373"/>
            <a:ext cx="2069515" cy="2129130"/>
          </a:xfrm>
          <a:prstGeom prst="rect">
            <a:avLst/>
          </a:prstGeom>
        </p:spPr>
      </p:pic>
      <p:sp>
        <p:nvSpPr>
          <p:cNvPr id="125" name="标题 1"/>
          <p:cNvSpPr txBox="1"/>
          <p:nvPr/>
        </p:nvSpPr>
        <p:spPr>
          <a:xfrm>
            <a:off x="6093331" y="3116558"/>
            <a:ext cx="4478612" cy="42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十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传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统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节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气</a:t>
            </a:r>
          </a:p>
        </p:txBody>
      </p:sp>
      <p:sp>
        <p:nvSpPr>
          <p:cNvPr id="129" name="标题 1"/>
          <p:cNvSpPr txBox="1"/>
          <p:nvPr/>
        </p:nvSpPr>
        <p:spPr>
          <a:xfrm>
            <a:off x="4096943" y="2479436"/>
            <a:ext cx="5778496" cy="683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spc="600" dirty="0">
                <a:latin typeface="+mn-lt"/>
                <a:ea typeface="+mn-ea"/>
                <a:cs typeface="+mn-ea"/>
                <a:sym typeface="+mn-lt"/>
              </a:rPr>
              <a:t>传统节气模板</a:t>
            </a:r>
          </a:p>
        </p:txBody>
      </p:sp>
      <p:pic>
        <p:nvPicPr>
          <p:cNvPr id="130" name="图形 12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313137">
            <a:off x="9751677" y="3629516"/>
            <a:ext cx="1715694" cy="2366393"/>
          </a:xfrm>
          <a:prstGeom prst="rect">
            <a:avLst/>
          </a:prstGeom>
        </p:spPr>
      </p:pic>
      <p:sp>
        <p:nvSpPr>
          <p:cNvPr id="132" name="矩形 131"/>
          <p:cNvSpPr/>
          <p:nvPr/>
        </p:nvSpPr>
        <p:spPr>
          <a:xfrm>
            <a:off x="4351598" y="3749878"/>
            <a:ext cx="5778492" cy="791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zh-CN" altLang="en-US" sz="2000" spc="600" dirty="0">
                <a:cs typeface="+mn-ea"/>
                <a:sym typeface="+mn-lt"/>
              </a:rPr>
              <a:t>东风化雨逐西风，大地阳和暖气生</a:t>
            </a:r>
            <a:br>
              <a:rPr lang="zh-CN" altLang="en-US" sz="2000" spc="600" dirty="0">
                <a:cs typeface="+mn-ea"/>
                <a:sym typeface="+mn-lt"/>
              </a:rPr>
            </a:br>
            <a:r>
              <a:rPr lang="zh-CN" altLang="en-US" sz="2000" spc="600" dirty="0">
                <a:cs typeface="+mn-ea"/>
                <a:sym typeface="+mn-lt"/>
              </a:rPr>
              <a:t>万物苏萌山水醒，农家岁首又谋耕</a:t>
            </a:r>
          </a:p>
        </p:txBody>
      </p:sp>
      <p:sp>
        <p:nvSpPr>
          <p:cNvPr id="133" name="矩形 132"/>
          <p:cNvSpPr/>
          <p:nvPr/>
        </p:nvSpPr>
        <p:spPr>
          <a:xfrm>
            <a:off x="4923646" y="4630869"/>
            <a:ext cx="4125089" cy="409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zh-CN" altLang="en-US" sz="1400" b="1" spc="600" dirty="0">
                <a:cs typeface="+mn-ea"/>
                <a:sym typeface="+mn-lt"/>
              </a:rPr>
              <a:t>汇报人</a:t>
            </a:r>
            <a:r>
              <a:rPr lang="zh-CN" altLang="en-US" sz="1400" b="1" spc="600" dirty="0" smtClean="0">
                <a:cs typeface="+mn-ea"/>
                <a:sym typeface="+mn-lt"/>
              </a:rPr>
              <a:t>：第一</a:t>
            </a:r>
            <a:r>
              <a:rPr lang="en-US" altLang="zh-CN" sz="1400" b="1" spc="600" dirty="0" smtClean="0">
                <a:cs typeface="+mn-ea"/>
                <a:sym typeface="+mn-lt"/>
              </a:rPr>
              <a:t>PPT</a:t>
            </a:r>
            <a:endParaRPr lang="zh-CN" altLang="en-US" sz="1400" b="1" spc="600" dirty="0">
              <a:cs typeface="+mn-ea"/>
              <a:sym typeface="+mn-lt"/>
            </a:endParaRPr>
          </a:p>
        </p:txBody>
      </p:sp>
      <p:pic>
        <p:nvPicPr>
          <p:cNvPr id="135" name="图形 134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5720" y="4887700"/>
            <a:ext cx="865409" cy="442862"/>
          </a:xfrm>
          <a:prstGeom prst="rect">
            <a:avLst/>
          </a:prstGeom>
        </p:spPr>
      </p:pic>
      <p:pic>
        <p:nvPicPr>
          <p:cNvPr id="136" name="图形 135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40844" y="1287761"/>
            <a:ext cx="742858" cy="380148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526257" y="226608"/>
            <a:ext cx="2902090" cy="1944649"/>
          </a:xfrm>
          <a:prstGeom prst="rect">
            <a:avLst/>
          </a:prstGeom>
        </p:spPr>
      </p:pic>
      <p:pic>
        <p:nvPicPr>
          <p:cNvPr id="138" name="图形 137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48076" y="908791"/>
            <a:ext cx="1301209" cy="5045417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82455" y="-82730"/>
            <a:ext cx="5907199" cy="88616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71129" y="2854625"/>
            <a:ext cx="865409" cy="167544"/>
          </a:xfrm>
          <a:prstGeom prst="rect">
            <a:avLst/>
          </a:prstGeom>
          <a:solidFill>
            <a:srgbClr val="F9F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9" grpId="0"/>
      <p:bldP spid="132" grpId="0"/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773555" y="2178050"/>
            <a:ext cx="2527300" cy="2596630"/>
            <a:chOff x="7679571" y="1264873"/>
            <a:chExt cx="2527300" cy="1967952"/>
          </a:xfrm>
        </p:grpSpPr>
        <p:sp>
          <p:nvSpPr>
            <p:cNvPr id="68" name="矩形 67"/>
            <p:cNvSpPr/>
            <p:nvPr/>
          </p:nvSpPr>
          <p:spPr>
            <a:xfrm>
              <a:off x="7679571" y="1264873"/>
              <a:ext cx="2527300" cy="1967952"/>
            </a:xfrm>
            <a:prstGeom prst="rect">
              <a:avLst/>
            </a:prstGeom>
            <a:solidFill>
              <a:srgbClr val="E2DCCF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981398" y="1460152"/>
              <a:ext cx="2031325" cy="113427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126355" y="2178050"/>
            <a:ext cx="2527300" cy="2593319"/>
            <a:chOff x="7679571" y="1264873"/>
            <a:chExt cx="2527300" cy="2593434"/>
          </a:xfrm>
        </p:grpSpPr>
        <p:sp>
          <p:nvSpPr>
            <p:cNvPr id="150" name="矩形 149"/>
            <p:cNvSpPr/>
            <p:nvPr/>
          </p:nvSpPr>
          <p:spPr>
            <a:xfrm>
              <a:off x="7679571" y="1264873"/>
              <a:ext cx="2527300" cy="2593434"/>
            </a:xfrm>
            <a:prstGeom prst="rect">
              <a:avLst/>
            </a:prstGeom>
            <a:solidFill>
              <a:srgbClr val="E2DCCF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024344" y="1500387"/>
              <a:ext cx="2031325" cy="154100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8322310" y="2190115"/>
            <a:ext cx="2527300" cy="2584562"/>
            <a:chOff x="7679571" y="1264873"/>
            <a:chExt cx="2527300" cy="1967952"/>
          </a:xfrm>
        </p:grpSpPr>
        <p:sp>
          <p:nvSpPr>
            <p:cNvPr id="231" name="矩形 230"/>
            <p:cNvSpPr/>
            <p:nvPr/>
          </p:nvSpPr>
          <p:spPr>
            <a:xfrm>
              <a:off x="7679571" y="1264873"/>
              <a:ext cx="2527300" cy="1967952"/>
            </a:xfrm>
            <a:prstGeom prst="rect">
              <a:avLst/>
            </a:prstGeom>
            <a:solidFill>
              <a:srgbClr val="E2DCCF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>
              <a:off x="8012071" y="1446998"/>
              <a:ext cx="2031325" cy="114932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39742" y="3935937"/>
            <a:ext cx="2747062" cy="1840766"/>
          </a:xfrm>
          <a:prstGeom prst="rect">
            <a:avLst/>
          </a:prstGeom>
        </p:spPr>
      </p:pic>
      <p:pic>
        <p:nvPicPr>
          <p:cNvPr id="311" name="图片 31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flipH="1">
            <a:off x="8295328" y="3673975"/>
            <a:ext cx="2287236" cy="2287236"/>
          </a:xfrm>
          <a:prstGeom prst="rect">
            <a:avLst/>
          </a:prstGeom>
        </p:spPr>
      </p:pic>
      <p:pic>
        <p:nvPicPr>
          <p:cNvPr id="313" name="图片 31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422464" y="4266659"/>
            <a:ext cx="2257310" cy="1328931"/>
          </a:xfrm>
          <a:prstGeom prst="rect">
            <a:avLst/>
          </a:prstGeom>
        </p:spPr>
      </p:pic>
      <p:pic>
        <p:nvPicPr>
          <p:cNvPr id="78" name="图形 6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332" y="615888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034174" y="6485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94596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1754254" y="2498580"/>
            <a:ext cx="1146468" cy="26230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79" name="矩形 78"/>
          <p:cNvSpPr/>
          <p:nvPr/>
        </p:nvSpPr>
        <p:spPr>
          <a:xfrm>
            <a:off x="4328309" y="2484828"/>
            <a:ext cx="1146468" cy="26230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83" name="矩形 82"/>
          <p:cNvSpPr/>
          <p:nvPr/>
        </p:nvSpPr>
        <p:spPr>
          <a:xfrm>
            <a:off x="6855718" y="2484828"/>
            <a:ext cx="1146468" cy="26230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87" name="矩形 86"/>
          <p:cNvSpPr/>
          <p:nvPr/>
        </p:nvSpPr>
        <p:spPr>
          <a:xfrm>
            <a:off x="9397714" y="2470691"/>
            <a:ext cx="1146468" cy="26230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8" name="图形 6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332" y="615888"/>
            <a:ext cx="1184344" cy="7936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7974" y="1250069"/>
            <a:ext cx="12762933" cy="4855840"/>
          </a:xfrm>
          <a:prstGeom prst="rect">
            <a:avLst/>
          </a:prstGeom>
        </p:spPr>
      </p:pic>
      <p:cxnSp>
        <p:nvCxnSpPr>
          <p:cNvPr id="73" name="直接连接符 72"/>
          <p:cNvCxnSpPr/>
          <p:nvPr/>
        </p:nvCxnSpPr>
        <p:spPr>
          <a:xfrm>
            <a:off x="3332136" y="2470691"/>
            <a:ext cx="0" cy="2623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093023" y="2439856"/>
            <a:ext cx="0" cy="2623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8583479" y="2484828"/>
            <a:ext cx="0" cy="2623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9" grpId="0"/>
      <p:bldP spid="83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363592" y="1725058"/>
            <a:ext cx="5505213" cy="1066606"/>
            <a:chOff x="2261568" y="2041379"/>
            <a:chExt cx="5505213" cy="1066606"/>
          </a:xfrm>
        </p:grpSpPr>
        <p:sp>
          <p:nvSpPr>
            <p:cNvPr id="71" name="Title 4"/>
            <p:cNvSpPr txBox="1"/>
            <p:nvPr/>
          </p:nvSpPr>
          <p:spPr>
            <a:xfrm>
              <a:off x="2261568" y="2041379"/>
              <a:ext cx="1681494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72" name="TextBox 15"/>
            <p:cNvSpPr txBox="1"/>
            <p:nvPr/>
          </p:nvSpPr>
          <p:spPr>
            <a:xfrm>
              <a:off x="2268261" y="2415744"/>
              <a:ext cx="5498520" cy="69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548241" y="3059758"/>
            <a:ext cx="5470334" cy="1072088"/>
            <a:chOff x="2233913" y="2007904"/>
            <a:chExt cx="5470334" cy="1072088"/>
          </a:xfrm>
        </p:grpSpPr>
        <p:sp>
          <p:nvSpPr>
            <p:cNvPr id="74" name="Title 4"/>
            <p:cNvSpPr txBox="1"/>
            <p:nvPr/>
          </p:nvSpPr>
          <p:spPr>
            <a:xfrm>
              <a:off x="2233913" y="2007904"/>
              <a:ext cx="1648682" cy="382379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R="0" lvl="0" indent="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输入标题</a:t>
              </a:r>
            </a:p>
          </p:txBody>
        </p:sp>
        <p:sp>
          <p:nvSpPr>
            <p:cNvPr id="75" name="TextBox 15"/>
            <p:cNvSpPr txBox="1"/>
            <p:nvPr/>
          </p:nvSpPr>
          <p:spPr>
            <a:xfrm>
              <a:off x="2268261" y="2387751"/>
              <a:ext cx="5435986" cy="69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624622" y="4419709"/>
            <a:ext cx="5444641" cy="1088296"/>
            <a:chOff x="2230835" y="1897991"/>
            <a:chExt cx="5444641" cy="1088296"/>
          </a:xfrm>
        </p:grpSpPr>
        <p:sp>
          <p:nvSpPr>
            <p:cNvPr id="77" name="Title 4"/>
            <p:cNvSpPr txBox="1"/>
            <p:nvPr/>
          </p:nvSpPr>
          <p:spPr>
            <a:xfrm>
              <a:off x="2230835" y="1897991"/>
              <a:ext cx="2058826" cy="382379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R="0" lvl="0" indent="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输入标题</a:t>
              </a:r>
            </a:p>
          </p:txBody>
        </p:sp>
        <p:sp>
          <p:nvSpPr>
            <p:cNvPr id="78" name="TextBox 15"/>
            <p:cNvSpPr txBox="1"/>
            <p:nvPr/>
          </p:nvSpPr>
          <p:spPr>
            <a:xfrm>
              <a:off x="2239491" y="2294046"/>
              <a:ext cx="5435985" cy="69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55270" y="517226"/>
            <a:ext cx="3767655" cy="2883305"/>
          </a:xfrm>
          <a:prstGeom prst="rect">
            <a:avLst/>
          </a:prstGeom>
        </p:spPr>
      </p:pic>
      <p:pic>
        <p:nvPicPr>
          <p:cNvPr id="79" name="图形 6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332" y="615888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文本框 87"/>
          <p:cNvSpPr txBox="1"/>
          <p:nvPr/>
        </p:nvSpPr>
        <p:spPr>
          <a:xfrm>
            <a:off x="4410906" y="1823427"/>
            <a:ext cx="3595168" cy="1502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3813486" y="3315293"/>
            <a:ext cx="4829969" cy="8174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春日春盘细生菜，忽忆两京梅发时。</a:t>
            </a:r>
            <a:b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盘出高门行白玉，菜传纤手送青丝。</a:t>
            </a:r>
          </a:p>
        </p:txBody>
      </p:sp>
      <p:pic>
        <p:nvPicPr>
          <p:cNvPr id="68" name="图形 8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088092" y="3663143"/>
            <a:ext cx="3547150" cy="237689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574357" y="642873"/>
            <a:ext cx="2133958" cy="2195429"/>
          </a:xfrm>
          <a:prstGeom prst="rect">
            <a:avLst/>
          </a:prstGeom>
        </p:spPr>
      </p:pic>
      <p:pic>
        <p:nvPicPr>
          <p:cNvPr id="70" name="图形 9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99184" y="141108"/>
            <a:ext cx="3694454" cy="369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80" name="TextBox 15"/>
          <p:cNvSpPr txBox="1"/>
          <p:nvPr/>
        </p:nvSpPr>
        <p:spPr>
          <a:xfrm>
            <a:off x="6876578" y="2477716"/>
            <a:ext cx="4062651" cy="2790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0747930" y="2496862"/>
            <a:ext cx="616585" cy="2711450"/>
            <a:chOff x="8636" y="2492"/>
            <a:chExt cx="971" cy="4270"/>
          </a:xfrm>
        </p:grpSpPr>
        <p:sp>
          <p:nvSpPr>
            <p:cNvPr id="84" name="文本框 83"/>
            <p:cNvSpPr txBox="1"/>
            <p:nvPr/>
          </p:nvSpPr>
          <p:spPr>
            <a:xfrm>
              <a:off x="8735" y="2492"/>
              <a:ext cx="872" cy="25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8636" y="2492"/>
              <a:ext cx="14" cy="4270"/>
            </a:xfrm>
            <a:prstGeom prst="line">
              <a:avLst/>
            </a:prstGeom>
            <a:ln w="3175">
              <a:solidFill>
                <a:srgbClr val="D95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58088" y="2302746"/>
            <a:ext cx="3657754" cy="2746326"/>
          </a:xfrm>
          <a:prstGeom prst="rect">
            <a:avLst/>
          </a:prstGeom>
        </p:spPr>
      </p:pic>
      <p:pic>
        <p:nvPicPr>
          <p:cNvPr id="71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332" y="615888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8" name="椭圆 67"/>
          <p:cNvSpPr/>
          <p:nvPr/>
        </p:nvSpPr>
        <p:spPr>
          <a:xfrm>
            <a:off x="1490443" y="1927416"/>
            <a:ext cx="552447" cy="552447"/>
          </a:xfrm>
          <a:prstGeom prst="ellipse">
            <a:avLst/>
          </a:prstGeom>
          <a:solidFill>
            <a:srgbClr val="DCD6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367792" y="1804765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490314" y="3362945"/>
            <a:ext cx="552447" cy="552447"/>
          </a:xfrm>
          <a:prstGeom prst="ellipse">
            <a:avLst/>
          </a:prstGeom>
          <a:solidFill>
            <a:srgbClr val="DCD6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367663" y="3240294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509561" y="1938431"/>
            <a:ext cx="68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720715" y="1852604"/>
            <a:ext cx="3925342" cy="6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511877" y="3367416"/>
            <a:ext cx="68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733415" y="3199122"/>
            <a:ext cx="3925341" cy="6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490443" y="4653576"/>
            <a:ext cx="552447" cy="552447"/>
          </a:xfrm>
          <a:prstGeom prst="ellipse">
            <a:avLst/>
          </a:prstGeom>
          <a:solidFill>
            <a:srgbClr val="DCD6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367792" y="4530925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519061" y="4670707"/>
            <a:ext cx="6845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669686" y="4495015"/>
            <a:ext cx="3925341" cy="6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5993763" y="667470"/>
            <a:ext cx="5962949" cy="4666007"/>
          </a:xfrm>
          <a:prstGeom prst="rect">
            <a:avLst/>
          </a:prstGeom>
        </p:spPr>
      </p:pic>
      <p:pic>
        <p:nvPicPr>
          <p:cNvPr id="82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8175" y="645081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8" grpId="0" animBg="1"/>
      <p:bldP spid="69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8" grpId="0" animBg="1"/>
      <p:bldP spid="79" grpId="0" animBg="1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718709" y="1829528"/>
            <a:ext cx="1787669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  <a:p>
            <a:pPr>
              <a:lnSpc>
                <a:spcPts val="25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511321" y="1770790"/>
            <a:ext cx="1787669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  <a:p>
            <a:pPr>
              <a:lnSpc>
                <a:spcPts val="25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75554" y="1428104"/>
            <a:ext cx="5039150" cy="3620418"/>
          </a:xfrm>
          <a:prstGeom prst="rect">
            <a:avLst/>
          </a:prstGeom>
        </p:spPr>
      </p:pic>
      <p:pic>
        <p:nvPicPr>
          <p:cNvPr id="69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8175" y="645081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 cstate="screen">
            <a:grayscl/>
          </a:blip>
          <a:stretch>
            <a:fillRect/>
          </a:stretch>
        </p:blipFill>
        <p:spPr>
          <a:xfrm>
            <a:off x="7041476" y="559175"/>
            <a:ext cx="1978943" cy="553704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 cstate="screen">
            <a:grayscl/>
          </a:blip>
          <a:stretch>
            <a:fillRect/>
          </a:stretch>
        </p:blipFill>
        <p:spPr>
          <a:xfrm>
            <a:off x="2198198" y="5871759"/>
            <a:ext cx="1978943" cy="553704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1212290" y="2472985"/>
            <a:ext cx="2108269" cy="22303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  <p:sp>
        <p:nvSpPr>
          <p:cNvPr id="81" name="矩形 80"/>
          <p:cNvSpPr/>
          <p:nvPr/>
        </p:nvSpPr>
        <p:spPr>
          <a:xfrm>
            <a:off x="6112479" y="2294858"/>
            <a:ext cx="2108269" cy="23751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320559" y="2286755"/>
            <a:ext cx="2444450" cy="2474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318881" y="2298733"/>
            <a:ext cx="2315135" cy="206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图形 6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59618" y="640720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文本框 87"/>
          <p:cNvSpPr txBox="1"/>
          <p:nvPr/>
        </p:nvSpPr>
        <p:spPr>
          <a:xfrm>
            <a:off x="4291533" y="3286537"/>
            <a:ext cx="3595168" cy="1502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3694113" y="4778403"/>
            <a:ext cx="4829969" cy="8174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春日春盘细生菜，忽忆两京梅发时。</a:t>
            </a:r>
            <a:b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盘出高门行白玉，菜传纤手送青丝。</a:t>
            </a:r>
          </a:p>
        </p:txBody>
      </p:sp>
      <p:pic>
        <p:nvPicPr>
          <p:cNvPr id="68" name="图形 8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184315" y="3638862"/>
            <a:ext cx="3547150" cy="237689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499784" y="517922"/>
            <a:ext cx="2133958" cy="2195429"/>
          </a:xfrm>
          <a:prstGeom prst="rect">
            <a:avLst/>
          </a:prstGeom>
        </p:spPr>
      </p:pic>
      <p:pic>
        <p:nvPicPr>
          <p:cNvPr id="70" name="图形 9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54190" y="105427"/>
            <a:ext cx="3694454" cy="369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3911" y="494975"/>
            <a:ext cx="1065227" cy="5862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1889138" y="2149477"/>
            <a:ext cx="1146468" cy="2873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72" name="矩形 71"/>
          <p:cNvSpPr/>
          <p:nvPr/>
        </p:nvSpPr>
        <p:spPr>
          <a:xfrm>
            <a:off x="3411601" y="2153428"/>
            <a:ext cx="1146468" cy="2873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73" name="矩形 72"/>
          <p:cNvSpPr/>
          <p:nvPr/>
        </p:nvSpPr>
        <p:spPr>
          <a:xfrm>
            <a:off x="4853557" y="2154172"/>
            <a:ext cx="1146468" cy="287674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920221" y="2020251"/>
            <a:ext cx="553998" cy="23821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</a:p>
        </p:txBody>
      </p:sp>
      <p:cxnSp>
        <p:nvCxnSpPr>
          <p:cNvPr id="75" name="直线连接符 14"/>
          <p:cNvCxnSpPr/>
          <p:nvPr/>
        </p:nvCxnSpPr>
        <p:spPr>
          <a:xfrm>
            <a:off x="3191945" y="2174944"/>
            <a:ext cx="0" cy="2665998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15"/>
          <p:cNvCxnSpPr/>
          <p:nvPr/>
        </p:nvCxnSpPr>
        <p:spPr>
          <a:xfrm>
            <a:off x="4656267" y="2194430"/>
            <a:ext cx="0" cy="2646512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230032" y="711865"/>
            <a:ext cx="3574613" cy="517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310656" y="806450"/>
            <a:ext cx="2872024" cy="2197898"/>
          </a:xfrm>
          <a:prstGeom prst="rect">
            <a:avLst/>
          </a:prstGeom>
        </p:spPr>
      </p:pic>
      <p:sp>
        <p:nvSpPr>
          <p:cNvPr id="91" name="文本框 90"/>
          <p:cNvSpPr txBox="1"/>
          <p:nvPr/>
        </p:nvSpPr>
        <p:spPr>
          <a:xfrm>
            <a:off x="10152047" y="1088604"/>
            <a:ext cx="1090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</a:p>
        </p:txBody>
      </p:sp>
      <p:pic>
        <p:nvPicPr>
          <p:cNvPr id="93" name="图形 92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178999" y="4478423"/>
            <a:ext cx="2765807" cy="1853326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3377522" y="1861220"/>
            <a:ext cx="2985183" cy="998107"/>
            <a:chOff x="7189919" y="1378859"/>
            <a:chExt cx="2697032" cy="998107"/>
          </a:xfrm>
        </p:grpSpPr>
        <p:sp>
          <p:nvSpPr>
            <p:cNvPr id="95" name="文本框 94"/>
            <p:cNvSpPr txBox="1"/>
            <p:nvPr/>
          </p:nvSpPr>
          <p:spPr>
            <a:xfrm>
              <a:off x="7189919" y="1378859"/>
              <a:ext cx="269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01.</a:t>
              </a: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7189919" y="1796935"/>
              <a:ext cx="2594796" cy="5800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东风化雨逐西风，大地阳和暖气生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万物苏萌山水醒，农家岁首又谋耕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275290" y="3512605"/>
            <a:ext cx="2985183" cy="1003317"/>
            <a:chOff x="7189919" y="2495013"/>
            <a:chExt cx="2697032" cy="1003317"/>
          </a:xfrm>
        </p:grpSpPr>
        <p:sp>
          <p:nvSpPr>
            <p:cNvPr id="98" name="文本框 97"/>
            <p:cNvSpPr txBox="1"/>
            <p:nvPr/>
          </p:nvSpPr>
          <p:spPr>
            <a:xfrm>
              <a:off x="7189919" y="2495013"/>
              <a:ext cx="269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defRPr/>
              </a:pPr>
              <a:r>
                <a:rPr lang="en-US" altLang="zh-CN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7189919" y="2918299"/>
              <a:ext cx="2559868" cy="5800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东风化雨逐西风，大地阳和暖气生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万物苏萌山水醒，农家岁首又谋耕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472731" y="2469209"/>
            <a:ext cx="2985183" cy="1010110"/>
            <a:chOff x="7189919" y="3611167"/>
            <a:chExt cx="2697032" cy="1010110"/>
          </a:xfrm>
        </p:grpSpPr>
        <p:sp>
          <p:nvSpPr>
            <p:cNvPr id="101" name="文本框 100"/>
            <p:cNvSpPr txBox="1"/>
            <p:nvPr/>
          </p:nvSpPr>
          <p:spPr>
            <a:xfrm>
              <a:off x="7189919" y="3611167"/>
              <a:ext cx="269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defRPr/>
              </a:pPr>
              <a:r>
                <a:rPr lang="en-US" altLang="zh-CN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189919" y="4041246"/>
              <a:ext cx="2645130" cy="5800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东风化雨逐西风，大地阳和暖气生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万物苏萌山水醒，农家岁首又谋耕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472729" y="3909971"/>
            <a:ext cx="2985183" cy="988223"/>
            <a:chOff x="7189919" y="4727321"/>
            <a:chExt cx="2697032" cy="988223"/>
          </a:xfrm>
        </p:grpSpPr>
        <p:sp>
          <p:nvSpPr>
            <p:cNvPr id="104" name="文本框 103"/>
            <p:cNvSpPr txBox="1"/>
            <p:nvPr/>
          </p:nvSpPr>
          <p:spPr>
            <a:xfrm>
              <a:off x="7189919" y="4727321"/>
              <a:ext cx="269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defRPr/>
              </a:pPr>
              <a:r>
                <a:rPr lang="en-US" altLang="zh-CN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04.</a:t>
              </a:r>
              <a:r>
                <a:rPr lang="zh-CN" altLang="en-US" sz="24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189919" y="5135513"/>
              <a:ext cx="2645126" cy="5800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东风化雨逐西风，大地阳和暖气生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万物苏萌山水醒，农家岁首又谋耕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9099661" y="1076224"/>
            <a:ext cx="1046440" cy="18305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8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43949" y="-2393045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3911" y="494975"/>
            <a:ext cx="1065227" cy="5862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301063" y="1715227"/>
            <a:ext cx="4764347" cy="1046482"/>
            <a:chOff x="4746925" y="2035052"/>
            <a:chExt cx="4764347" cy="1046482"/>
          </a:xfrm>
        </p:grpSpPr>
        <p:sp>
          <p:nvSpPr>
            <p:cNvPr id="76" name="文本框 75"/>
            <p:cNvSpPr txBox="1"/>
            <p:nvPr/>
          </p:nvSpPr>
          <p:spPr>
            <a:xfrm>
              <a:off x="4752871" y="2382881"/>
              <a:ext cx="4758401" cy="698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746925" y="2035052"/>
              <a:ext cx="19928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07886" y="3500846"/>
            <a:ext cx="4789359" cy="1048727"/>
            <a:chOff x="3671531" y="4108684"/>
            <a:chExt cx="4789359" cy="1048727"/>
          </a:xfrm>
        </p:grpSpPr>
        <p:sp>
          <p:nvSpPr>
            <p:cNvPr id="79" name="文本框 78"/>
            <p:cNvSpPr txBox="1"/>
            <p:nvPr/>
          </p:nvSpPr>
          <p:spPr>
            <a:xfrm>
              <a:off x="3671531" y="4458758"/>
              <a:ext cx="4758401" cy="698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468065" y="4108684"/>
              <a:ext cx="19928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584265" y="1146085"/>
            <a:ext cx="3067804" cy="159035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455029" y="3835032"/>
            <a:ext cx="2409846" cy="1418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8830" y="-2305462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3911" y="494975"/>
            <a:ext cx="1065227" cy="5862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676726" y="2021982"/>
            <a:ext cx="3387144" cy="33871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128052" y="2037924"/>
            <a:ext cx="3387144" cy="33871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129501" y="2473950"/>
            <a:ext cx="364071" cy="22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5388578" y="2490079"/>
            <a:ext cx="364071" cy="22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883189" y="2598206"/>
            <a:ext cx="1146468" cy="23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340324" y="2584114"/>
            <a:ext cx="1885131" cy="23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23982" y="1945815"/>
            <a:ext cx="3112499" cy="414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4" grpId="0" bldLvl="0"/>
      <p:bldP spid="75" grpId="0" bldLvl="0"/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3911" y="494975"/>
            <a:ext cx="1065227" cy="5862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9291566" y="2165435"/>
            <a:ext cx="1338828" cy="31545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929795" y="1660576"/>
            <a:ext cx="3044178" cy="3953318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4518333" y="1941352"/>
            <a:ext cx="1338828" cy="31545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87" name="矩形 86"/>
          <p:cNvSpPr/>
          <p:nvPr/>
        </p:nvSpPr>
        <p:spPr>
          <a:xfrm>
            <a:off x="3140228" y="1946278"/>
            <a:ext cx="1338828" cy="31545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88" name="矩形 87"/>
          <p:cNvSpPr/>
          <p:nvPr/>
        </p:nvSpPr>
        <p:spPr>
          <a:xfrm>
            <a:off x="1726392" y="1980344"/>
            <a:ext cx="1338828" cy="31545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86" grpId="0"/>
      <p:bldP spid="87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8830" y="-2310259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3911" y="494975"/>
            <a:ext cx="1065227" cy="5862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119" name="Group 112"/>
          <p:cNvGrpSpPr/>
          <p:nvPr/>
        </p:nvGrpSpPr>
        <p:grpSpPr bwMode="auto">
          <a:xfrm>
            <a:off x="4406805" y="1642028"/>
            <a:ext cx="3801499" cy="866775"/>
            <a:chOff x="2184381" y="1631956"/>
            <a:chExt cx="3801391" cy="867456"/>
          </a:xfrm>
        </p:grpSpPr>
        <p:sp>
          <p:nvSpPr>
            <p:cNvPr id="123" name="Text Placeholder 32"/>
            <p:cNvSpPr txBox="1"/>
            <p:nvPr/>
          </p:nvSpPr>
          <p:spPr>
            <a:xfrm>
              <a:off x="2229222" y="2013255"/>
              <a:ext cx="3756550" cy="48615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5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  <a:p>
              <a:pPr marL="0" marR="0" lvl="0" indent="0" algn="l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4" name="Text Placeholder 33"/>
            <p:cNvSpPr txBox="1">
              <a:spLocks noChangeArrowheads="1"/>
            </p:cNvSpPr>
            <p:nvPr/>
          </p:nvSpPr>
          <p:spPr bwMode="auto">
            <a:xfrm>
              <a:off x="2184381" y="1631956"/>
              <a:ext cx="3406753" cy="42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126" name="Group 112"/>
          <p:cNvGrpSpPr/>
          <p:nvPr/>
        </p:nvGrpSpPr>
        <p:grpSpPr bwMode="auto">
          <a:xfrm>
            <a:off x="4415696" y="2927907"/>
            <a:ext cx="3678991" cy="899515"/>
            <a:chOff x="2214861" y="1591130"/>
            <a:chExt cx="3678886" cy="898949"/>
          </a:xfrm>
        </p:grpSpPr>
        <p:sp>
          <p:nvSpPr>
            <p:cNvPr id="130" name="Text Placeholder 32"/>
            <p:cNvSpPr txBox="1"/>
            <p:nvPr/>
          </p:nvSpPr>
          <p:spPr>
            <a:xfrm>
              <a:off x="2229222" y="2004610"/>
              <a:ext cx="3664525" cy="485469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zh-CN"/>
              </a:defPPr>
              <a:lvl1pPr indent="0" defTabSz="685800">
                <a:lnSpc>
                  <a:spcPts val="25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latin typeface="Neris Thin" panose="00000300000000000000" pitchFamily="50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latin typeface="Neris Thin" panose="00000300000000000000" pitchFamily="50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Text Placeholder 33"/>
            <p:cNvSpPr txBox="1">
              <a:spLocks noChangeArrowheads="1"/>
            </p:cNvSpPr>
            <p:nvPr/>
          </p:nvSpPr>
          <p:spPr bwMode="auto">
            <a:xfrm>
              <a:off x="2214861" y="1591130"/>
              <a:ext cx="3406753" cy="42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133" name="Group 112"/>
          <p:cNvGrpSpPr/>
          <p:nvPr/>
        </p:nvGrpSpPr>
        <p:grpSpPr bwMode="auto">
          <a:xfrm>
            <a:off x="4427126" y="4302995"/>
            <a:ext cx="3781173" cy="844602"/>
            <a:chOff x="2204701" y="1611620"/>
            <a:chExt cx="3781065" cy="845266"/>
          </a:xfrm>
        </p:grpSpPr>
        <p:sp>
          <p:nvSpPr>
            <p:cNvPr id="137" name="Text Placeholder 32"/>
            <p:cNvSpPr txBox="1"/>
            <p:nvPr/>
          </p:nvSpPr>
          <p:spPr>
            <a:xfrm>
              <a:off x="2229222" y="1970729"/>
              <a:ext cx="3756544" cy="486157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zh-CN"/>
              </a:defPPr>
              <a:lvl1pPr indent="0" defTabSz="685800">
                <a:lnSpc>
                  <a:spcPts val="25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latin typeface="Neris Thin" panose="00000300000000000000" pitchFamily="50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latin typeface="Neris Thin" panose="00000300000000000000" pitchFamily="50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Text Placeholder 33"/>
            <p:cNvSpPr txBox="1">
              <a:spLocks noChangeArrowheads="1"/>
            </p:cNvSpPr>
            <p:nvPr/>
          </p:nvSpPr>
          <p:spPr bwMode="auto">
            <a:xfrm>
              <a:off x="2204701" y="1611620"/>
              <a:ext cx="3406753" cy="42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091840" y="1581558"/>
            <a:ext cx="2274384" cy="38604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567539" y="1479820"/>
            <a:ext cx="1349654" cy="1445255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608709" y="2947919"/>
            <a:ext cx="1349654" cy="1445255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567539" y="4297722"/>
            <a:ext cx="1349654" cy="1445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745333" y="476250"/>
            <a:ext cx="10695381" cy="0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/>
        </p:nvGrpSpPr>
        <p:grpSpPr>
          <a:xfrm>
            <a:off x="523875" y="476250"/>
            <a:ext cx="307181" cy="304801"/>
            <a:chOff x="523875" y="476250"/>
            <a:chExt cx="307181" cy="304801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50094" y="47625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602456" y="552451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6257" y="700088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04839" y="55007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31019" y="623888"/>
              <a:ext cx="295275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78656" y="476250"/>
              <a:ext cx="0" cy="3024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673895" y="776288"/>
              <a:ext cx="15239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26294" y="623888"/>
              <a:ext cx="0" cy="15716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28638" y="476250"/>
              <a:ext cx="0" cy="152401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23875" y="476250"/>
              <a:ext cx="15001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826294" y="481012"/>
              <a:ext cx="0" cy="738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526257" y="776290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/>
          <p:nvPr/>
        </p:nvCxnSpPr>
        <p:spPr>
          <a:xfrm>
            <a:off x="528638" y="697706"/>
            <a:ext cx="0" cy="5367338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 rot="10800000" flipV="1">
            <a:off x="11364515" y="473870"/>
            <a:ext cx="307181" cy="5650574"/>
            <a:chOff x="676275" y="628650"/>
            <a:chExt cx="307181" cy="5650574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902494" y="62865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754856" y="704851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678657" y="852488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57239" y="70247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683419" y="776288"/>
              <a:ext cx="295275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31056" y="628650"/>
              <a:ext cx="0" cy="3024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26295" y="928688"/>
              <a:ext cx="15239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978694" y="776288"/>
              <a:ext cx="0" cy="15716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81038" y="628650"/>
              <a:ext cx="0" cy="152401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76275" y="628650"/>
              <a:ext cx="15001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978694" y="633412"/>
              <a:ext cx="0" cy="738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78657" y="928690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10800000" flipV="1">
              <a:off x="681038" y="850106"/>
              <a:ext cx="0" cy="542911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 flipH="1">
            <a:off x="523875" y="6051549"/>
            <a:ext cx="307181" cy="304801"/>
            <a:chOff x="523875" y="476250"/>
            <a:chExt cx="307181" cy="304801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750094" y="47625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602456" y="552451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26257" y="700088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04839" y="55007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531019" y="623888"/>
              <a:ext cx="295275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78656" y="476250"/>
              <a:ext cx="0" cy="3024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73895" y="776288"/>
              <a:ext cx="15239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26294" y="623888"/>
              <a:ext cx="0" cy="15716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528638" y="476250"/>
              <a:ext cx="0" cy="152401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523875" y="476250"/>
              <a:ext cx="15001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826294" y="481012"/>
              <a:ext cx="0" cy="738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526257" y="776290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接连接符 95"/>
          <p:cNvCxnSpPr/>
          <p:nvPr/>
        </p:nvCxnSpPr>
        <p:spPr>
          <a:xfrm>
            <a:off x="526257" y="6051549"/>
            <a:ext cx="80963" cy="0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826293" y="6270626"/>
            <a:ext cx="4" cy="83343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807242" y="6345902"/>
            <a:ext cx="10641800" cy="3305"/>
          </a:xfrm>
          <a:prstGeom prst="line">
            <a:avLst/>
          </a:prstGeom>
          <a:ln w="12700">
            <a:solidFill>
              <a:srgbClr val="A4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 flipH="1" flipV="1">
            <a:off x="11368081" y="6045863"/>
            <a:ext cx="307181" cy="304801"/>
            <a:chOff x="676275" y="628650"/>
            <a:chExt cx="307181" cy="304801"/>
          </a:xfrm>
        </p:grpSpPr>
        <p:cxnSp>
          <p:nvCxnSpPr>
            <p:cNvPr id="104" name="直接连接符 103"/>
            <p:cNvCxnSpPr/>
            <p:nvPr/>
          </p:nvCxnSpPr>
          <p:spPr>
            <a:xfrm>
              <a:off x="902494" y="62865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54856" y="704851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678657" y="852488"/>
              <a:ext cx="228600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757239" y="702470"/>
              <a:ext cx="0" cy="2238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683419" y="776288"/>
              <a:ext cx="295275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831056" y="628650"/>
              <a:ext cx="0" cy="3024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26295" y="928688"/>
              <a:ext cx="15239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978694" y="776288"/>
              <a:ext cx="0" cy="15716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81038" y="628650"/>
              <a:ext cx="0" cy="152401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676275" y="628650"/>
              <a:ext cx="150019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978694" y="633412"/>
              <a:ext cx="0" cy="7382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678657" y="928690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标题 1"/>
          <p:cNvSpPr txBox="1"/>
          <p:nvPr/>
        </p:nvSpPr>
        <p:spPr>
          <a:xfrm>
            <a:off x="7000204" y="5851198"/>
            <a:ext cx="4478612" cy="42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十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传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统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节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气</a:t>
            </a:r>
          </a:p>
        </p:txBody>
      </p:sp>
      <p:sp>
        <p:nvSpPr>
          <p:cNvPr id="129" name="标题 1"/>
          <p:cNvSpPr txBox="1"/>
          <p:nvPr/>
        </p:nvSpPr>
        <p:spPr>
          <a:xfrm>
            <a:off x="4289771" y="3019742"/>
            <a:ext cx="5778496" cy="683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135" name="图形 13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05720" y="4887700"/>
            <a:ext cx="865409" cy="442862"/>
          </a:xfrm>
          <a:prstGeom prst="rect">
            <a:avLst/>
          </a:prstGeom>
        </p:spPr>
      </p:pic>
      <p:pic>
        <p:nvPicPr>
          <p:cNvPr id="136" name="图形 13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93350" y="1645898"/>
            <a:ext cx="742858" cy="380148"/>
          </a:xfrm>
          <a:prstGeom prst="rect">
            <a:avLst/>
          </a:prstGeom>
        </p:spPr>
      </p:pic>
      <p:pic>
        <p:nvPicPr>
          <p:cNvPr id="138" name="图形 13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48076" y="908791"/>
            <a:ext cx="1301209" cy="5045417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9481197" y="380373"/>
            <a:ext cx="2069515" cy="2129130"/>
          </a:xfrm>
          <a:prstGeom prst="rect">
            <a:avLst/>
          </a:prstGeom>
        </p:spPr>
      </p:pic>
      <p:pic>
        <p:nvPicPr>
          <p:cNvPr id="79" name="图形 12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21313137">
            <a:off x="9751677" y="3629516"/>
            <a:ext cx="1715694" cy="23663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71911" y="384186"/>
            <a:ext cx="4134753" cy="277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5" name="图形 8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7928837" y="3636093"/>
            <a:ext cx="3547150" cy="2376894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415102" y="615823"/>
            <a:ext cx="2133958" cy="2195429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4831803" y="1585359"/>
            <a:ext cx="3595168" cy="1502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lang="en-US" altLang="zh-CN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91" name="图形 9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39929" y="114058"/>
            <a:ext cx="3694454" cy="3694454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4234383" y="3077225"/>
            <a:ext cx="4829969" cy="8174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春日春盘细生菜，忽忆两京梅发时。</a:t>
            </a:r>
            <a:b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盘出高门行白玉，菜传纤手送青丝。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5212" y="554832"/>
            <a:ext cx="1008809" cy="6759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717712" y="3514699"/>
            <a:ext cx="2098000" cy="2048013"/>
          </a:xfrm>
          <a:prstGeom prst="ellipse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331231" y="3514699"/>
            <a:ext cx="2098000" cy="1961925"/>
          </a:xfrm>
          <a:prstGeom prst="ellipse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2389898" y="1867432"/>
            <a:ext cx="1767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689456" y="2213923"/>
            <a:ext cx="2523538" cy="101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010033" y="1904262"/>
            <a:ext cx="181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297210" y="2265964"/>
            <a:ext cx="2523538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944750" y="3514699"/>
            <a:ext cx="2142317" cy="2071803"/>
          </a:xfrm>
          <a:prstGeom prst="ellipse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9461258" y="1913787"/>
            <a:ext cx="1533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748043" y="2275759"/>
            <a:ext cx="2523538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图形 6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1" y="494975"/>
            <a:ext cx="1184344" cy="793612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980503" y="2118610"/>
            <a:ext cx="1338828" cy="27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  <a:lvl2pPr marL="742950" indent="-285750">
              <a:defRPr sz="15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3333929" y="2118610"/>
            <a:ext cx="1338828" cy="286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  <a:lvl2pPr marL="742950" indent="-285750">
              <a:defRPr sz="15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5734305" y="2139895"/>
            <a:ext cx="1338828" cy="286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  <a:lvl2pPr marL="742950" indent="-285750">
              <a:defRPr sz="15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8016406" y="1996339"/>
            <a:ext cx="1338828" cy="286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825610" y="2720615"/>
            <a:ext cx="1438319" cy="846771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355234" y="2591487"/>
            <a:ext cx="1014596" cy="981069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161206" y="2686637"/>
            <a:ext cx="1438319" cy="846771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4750501" y="2411061"/>
            <a:ext cx="842113" cy="116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7" grpId="0"/>
      <p:bldP spid="69" grpId="0"/>
      <p:bldP spid="7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328881" y="2071707"/>
            <a:ext cx="2437445" cy="998052"/>
            <a:chOff x="8529388" y="1672223"/>
            <a:chExt cx="2437445" cy="998052"/>
          </a:xfrm>
        </p:grpSpPr>
        <p:sp>
          <p:nvSpPr>
            <p:cNvPr id="68" name="文本框 67"/>
            <p:cNvSpPr txBox="1"/>
            <p:nvPr/>
          </p:nvSpPr>
          <p:spPr>
            <a:xfrm>
              <a:off x="8529388" y="1672223"/>
              <a:ext cx="18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529389" y="1923917"/>
              <a:ext cx="243744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62286" y="3365396"/>
            <a:ext cx="2437445" cy="1030437"/>
            <a:chOff x="8529388" y="1672223"/>
            <a:chExt cx="2437445" cy="1030437"/>
          </a:xfrm>
        </p:grpSpPr>
        <p:sp>
          <p:nvSpPr>
            <p:cNvPr id="72" name="文本框 71"/>
            <p:cNvSpPr txBox="1"/>
            <p:nvPr/>
          </p:nvSpPr>
          <p:spPr>
            <a:xfrm>
              <a:off x="8529388" y="1672223"/>
              <a:ext cx="18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529389" y="1956302"/>
              <a:ext cx="243744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7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344693" y="4626206"/>
            <a:ext cx="2455038" cy="1015197"/>
            <a:chOff x="8529388" y="1672223"/>
            <a:chExt cx="2455038" cy="1015197"/>
          </a:xfrm>
        </p:grpSpPr>
        <p:sp>
          <p:nvSpPr>
            <p:cNvPr id="75" name="文本框 74"/>
            <p:cNvSpPr txBox="1"/>
            <p:nvPr/>
          </p:nvSpPr>
          <p:spPr>
            <a:xfrm>
              <a:off x="8529388" y="1672223"/>
              <a:ext cx="18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529388" y="1941062"/>
              <a:ext cx="2455038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7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3775427" y="1996037"/>
            <a:ext cx="504000" cy="504000"/>
          </a:xfrm>
          <a:prstGeom prst="ellipse">
            <a:avLst/>
          </a:prstGeom>
          <a:solidFill>
            <a:srgbClr val="D9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775427" y="3233230"/>
            <a:ext cx="504000" cy="504000"/>
          </a:xfrm>
          <a:prstGeom prst="ellipse">
            <a:avLst/>
          </a:prstGeom>
          <a:solidFill>
            <a:srgbClr val="A47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775427" y="4494040"/>
            <a:ext cx="504000" cy="504000"/>
          </a:xfrm>
          <a:prstGeom prst="ellipse">
            <a:avLst/>
          </a:prstGeom>
          <a:solidFill>
            <a:srgbClr val="D9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672695" y="2030956"/>
            <a:ext cx="504000" cy="504000"/>
          </a:xfrm>
          <a:prstGeom prst="ellipse">
            <a:avLst/>
          </a:prstGeom>
          <a:solidFill>
            <a:srgbClr val="A47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608988" y="3295580"/>
            <a:ext cx="504000" cy="504000"/>
          </a:xfrm>
          <a:prstGeom prst="ellipse">
            <a:avLst/>
          </a:prstGeom>
          <a:solidFill>
            <a:srgbClr val="D9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594133" y="4429505"/>
            <a:ext cx="504000" cy="504000"/>
          </a:xfrm>
          <a:prstGeom prst="ellipse">
            <a:avLst/>
          </a:prstGeom>
          <a:solidFill>
            <a:srgbClr val="A47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826948" y="2054094"/>
            <a:ext cx="18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输入文字标题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216639" y="2317642"/>
            <a:ext cx="248220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7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r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826948" y="3314904"/>
            <a:ext cx="18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输入文字标题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216639" y="3578452"/>
            <a:ext cx="248220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7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826948" y="4575714"/>
            <a:ext cx="18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输入文字标题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1128435" y="4839262"/>
            <a:ext cx="257041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700"/>
              </a:lnSpc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807508" y="2054094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807508" y="3314904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807508" y="4560325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708370" y="2083546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646093" y="3384663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608988" y="4494040"/>
            <a:ext cx="4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149190" y="2155051"/>
            <a:ext cx="3254433" cy="271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1" y="494975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1" name="椭圆 70"/>
          <p:cNvSpPr/>
          <p:nvPr/>
        </p:nvSpPr>
        <p:spPr>
          <a:xfrm>
            <a:off x="7468341" y="1737543"/>
            <a:ext cx="3539947" cy="3539947"/>
          </a:xfrm>
          <a:prstGeom prst="ellipse">
            <a:avLst/>
          </a:prstGeom>
          <a:solidFill>
            <a:srgbClr val="E2DCCF">
              <a:alpha val="9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384516" y="2450947"/>
            <a:ext cx="4393519" cy="2387483"/>
            <a:chOff x="3072824" y="2192582"/>
            <a:chExt cx="4393519" cy="2387483"/>
          </a:xfrm>
        </p:grpSpPr>
        <p:sp>
          <p:nvSpPr>
            <p:cNvPr id="74" name="文本框 73"/>
            <p:cNvSpPr txBox="1"/>
            <p:nvPr/>
          </p:nvSpPr>
          <p:spPr>
            <a:xfrm>
              <a:off x="3072824" y="2192582"/>
              <a:ext cx="2753803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此处添加文字标题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072824" y="2741331"/>
              <a:ext cx="4393519" cy="973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072824" y="3811650"/>
              <a:ext cx="439351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217865" y="2236740"/>
            <a:ext cx="4307377" cy="2796534"/>
          </a:xfrm>
          <a:prstGeom prst="rect">
            <a:avLst/>
          </a:prstGeom>
        </p:spPr>
      </p:pic>
      <p:pic>
        <p:nvPicPr>
          <p:cNvPr id="72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130" y="636690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143991" y="413029"/>
            <a:ext cx="2292107" cy="2358134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4153157" y="1818369"/>
            <a:ext cx="3595168" cy="1502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lang="en-US" altLang="zh-CN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3720901" y="3429000"/>
            <a:ext cx="4829969" cy="8174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春日春盘细生菜，忽忆两京梅发时。</a:t>
            </a:r>
            <a:b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r>
              <a:rPr lang="zh-CN" altLang="en-US" sz="16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盘出高门行白玉，菜传纤手送青丝。</a:t>
            </a:r>
          </a:p>
        </p:txBody>
      </p:sp>
      <p:pic>
        <p:nvPicPr>
          <p:cNvPr id="68" name="图形 9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58978" y="343410"/>
            <a:ext cx="3694454" cy="3694454"/>
          </a:xfrm>
          <a:prstGeom prst="rect">
            <a:avLst/>
          </a:prstGeom>
        </p:spPr>
      </p:pic>
      <p:pic>
        <p:nvPicPr>
          <p:cNvPr id="69" name="图形 8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flipH="1">
            <a:off x="8191638" y="3640395"/>
            <a:ext cx="3547150" cy="2376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909995" y="-2402237"/>
            <a:ext cx="6368385" cy="116440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875" y="473870"/>
            <a:ext cx="11151387" cy="5882480"/>
            <a:chOff x="523875" y="473870"/>
            <a:chExt cx="11151387" cy="58824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45333" y="476250"/>
              <a:ext cx="10695381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523875" y="476250"/>
              <a:ext cx="307181" cy="304801"/>
              <a:chOff x="523875" y="476250"/>
              <a:chExt cx="307181" cy="30480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528638" y="697706"/>
              <a:ext cx="0" cy="5367338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 rot="10800000" flipV="1">
              <a:off x="11364515" y="473870"/>
              <a:ext cx="307181" cy="5650574"/>
              <a:chOff x="676275" y="628650"/>
              <a:chExt cx="307181" cy="5650574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681038" y="850106"/>
                <a:ext cx="0" cy="542911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>
              <a:off x="523875" y="6051549"/>
              <a:ext cx="307181" cy="304801"/>
              <a:chOff x="523875" y="476250"/>
              <a:chExt cx="307181" cy="304801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50094" y="4762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602456" y="5524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26257" y="7000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04839" y="5500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531019" y="6238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78656" y="4762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673895" y="7762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26294" y="6238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28638" y="4762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23875" y="4762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26294" y="4810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526257" y="7762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26257" y="6051549"/>
              <a:ext cx="80963" cy="0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293" y="6270626"/>
              <a:ext cx="4" cy="83343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07242" y="6345902"/>
              <a:ext cx="10641800" cy="3305"/>
            </a:xfrm>
            <a:prstGeom prst="line">
              <a:avLst/>
            </a:prstGeom>
            <a:ln w="12700">
              <a:solidFill>
                <a:srgbClr val="A4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H="1" flipV="1">
              <a:off x="11368081" y="6045863"/>
              <a:ext cx="307181" cy="304801"/>
              <a:chOff x="676275" y="628650"/>
              <a:chExt cx="307181" cy="30480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02494" y="62865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54856" y="704851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8657" y="852488"/>
                <a:ext cx="228600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57239" y="702470"/>
                <a:ext cx="0" cy="223838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83419" y="776288"/>
                <a:ext cx="295275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1056" y="628650"/>
                <a:ext cx="0" cy="3024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26295" y="928688"/>
                <a:ext cx="15239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78694" y="776288"/>
                <a:ext cx="0" cy="157163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1038" y="628650"/>
                <a:ext cx="0" cy="152401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6275" y="628650"/>
                <a:ext cx="150019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78694" y="633412"/>
                <a:ext cx="0" cy="7382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657" y="928690"/>
                <a:ext cx="80963" cy="0"/>
              </a:xfrm>
              <a:prstGeom prst="line">
                <a:avLst/>
              </a:prstGeom>
              <a:ln w="12700">
                <a:solidFill>
                  <a:srgbClr val="A4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571" y="5120013"/>
            <a:ext cx="807972" cy="10991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889138" y="618203"/>
            <a:ext cx="298518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kumimoji="0" lang="zh-CN" alt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1332229" y="2642895"/>
            <a:ext cx="2795077" cy="2354076"/>
            <a:chOff x="1621925" y="3078544"/>
            <a:chExt cx="2795077" cy="2354076"/>
          </a:xfrm>
        </p:grpSpPr>
        <p:sp>
          <p:nvSpPr>
            <p:cNvPr id="81" name="文本框 80"/>
            <p:cNvSpPr txBox="1"/>
            <p:nvPr/>
          </p:nvSpPr>
          <p:spPr>
            <a:xfrm>
              <a:off x="1621925" y="3078544"/>
              <a:ext cx="2753803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此处添加文字标题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21925" y="3497218"/>
              <a:ext cx="2795077" cy="193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140886" y="2582679"/>
            <a:ext cx="2895495" cy="2886387"/>
            <a:chOff x="2958524" y="2225024"/>
            <a:chExt cx="2895495" cy="2886387"/>
          </a:xfrm>
        </p:grpSpPr>
        <p:sp>
          <p:nvSpPr>
            <p:cNvPr id="85" name="文本框 84"/>
            <p:cNvSpPr txBox="1"/>
            <p:nvPr/>
          </p:nvSpPr>
          <p:spPr>
            <a:xfrm>
              <a:off x="2958524" y="2225024"/>
              <a:ext cx="2753803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此处添加文字标题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988297" y="2634707"/>
              <a:ext cx="2865722" cy="247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25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062931" y="2410880"/>
            <a:ext cx="4113283" cy="2570801"/>
          </a:xfrm>
          <a:prstGeom prst="rect">
            <a:avLst/>
          </a:prstGeom>
        </p:spPr>
      </p:pic>
      <p:pic>
        <p:nvPicPr>
          <p:cNvPr id="73" name="图形 6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5130" y="636690"/>
            <a:ext cx="1184344" cy="79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春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mtvruf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宽屏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2022-03-11T05:47:09Z</dcterms:created>
  <dcterms:modified xsi:type="dcterms:W3CDTF">2023-01-10T11:22:18Z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0BBF96FFD7B3482A87C48DE0A1A9FA74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