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59" r:id="rId2"/>
    <p:sldId id="261" r:id="rId3"/>
    <p:sldId id="282" r:id="rId4"/>
    <p:sldId id="263" r:id="rId5"/>
    <p:sldId id="262" r:id="rId6"/>
    <p:sldId id="264" r:id="rId7"/>
    <p:sldId id="265" r:id="rId8"/>
    <p:sldId id="283" r:id="rId9"/>
    <p:sldId id="266" r:id="rId10"/>
    <p:sldId id="267" r:id="rId11"/>
    <p:sldId id="268" r:id="rId12"/>
    <p:sldId id="269" r:id="rId13"/>
    <p:sldId id="284" r:id="rId14"/>
    <p:sldId id="270" r:id="rId15"/>
    <p:sldId id="271" r:id="rId16"/>
    <p:sldId id="272" r:id="rId17"/>
    <p:sldId id="273" r:id="rId18"/>
    <p:sldId id="285"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4D28"/>
    <a:srgbClr val="F7F7F7"/>
    <a:srgbClr val="FFB000"/>
    <a:srgbClr val="F4D00B"/>
    <a:srgbClr val="E39B00"/>
    <a:srgbClr val="FFC102"/>
    <a:srgbClr val="332546"/>
    <a:srgbClr val="345692"/>
    <a:srgbClr val="17C0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p:cViewPr varScale="1">
        <p:scale>
          <a:sx n="58" d="100"/>
          <a:sy n="58" d="100"/>
        </p:scale>
        <p:origin x="-102" y="-157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rgbClr val="F7F7F7"/>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3" name="图片 2" descr="微信图片_20211207152454"/>
          <p:cNvPicPr>
            <a:picLocks noChangeAspect="1"/>
          </p:cNvPicPr>
          <p:nvPr userDrawn="1"/>
        </p:nvPicPr>
        <p:blipFill>
          <a:blip r:embed="rId2"/>
          <a:stretch>
            <a:fillRect/>
          </a:stretch>
        </p:blipFill>
        <p:spPr>
          <a:xfrm>
            <a:off x="635"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545426"/>
            <a:ext cx="775136" cy="229870"/>
          </a:xfrm>
          <a:prstGeom prst="rect">
            <a:avLst/>
          </a:prstGeom>
        </p:spPr>
        <p:txBody>
          <a:bodyPr wrap="square">
            <a:spAutoFit/>
          </a:bodyPr>
          <a:lstStyle/>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www.2Ppt.com/moban/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www.2Ppt.com/hangye/ </a:t>
            </a:r>
          </a:p>
          <a:p>
            <a:pPr defTabSz="914400"/>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www.2Ppt.com/jieri/          PPT</a:t>
            </a:r>
            <a:r>
              <a:rPr lang="zh-CN" altLang="en-US" sz="100" dirty="0">
                <a:solidFill>
                  <a:prstClr val="white"/>
                </a:solidFill>
                <a:ea typeface="宋体" panose="02010600030101010101" pitchFamily="2" charset="-122"/>
              </a:rPr>
              <a:t>素材：</a:t>
            </a:r>
            <a:r>
              <a:rPr lang="en-US" altLang="zh-CN" sz="100" dirty="0">
                <a:solidFill>
                  <a:prstClr val="white"/>
                </a:solidFill>
                <a:ea typeface="宋体" panose="02010600030101010101" pitchFamily="2" charset="-122"/>
              </a:rPr>
              <a:t>www.2Ppt.com/sucai/</a:t>
            </a: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www.2Ppt.com/beijing/        PPT</a:t>
            </a:r>
            <a:r>
              <a:rPr lang="zh-CN" altLang="en-US" sz="100" dirty="0">
                <a:solidFill>
                  <a:prstClr val="white"/>
                </a:solidFill>
                <a:ea typeface="宋体" panose="02010600030101010101" pitchFamily="2" charset="-122"/>
              </a:rPr>
              <a:t>图表：</a:t>
            </a:r>
            <a:r>
              <a:rPr lang="en-US" altLang="zh-CN" sz="100" dirty="0">
                <a:solidFill>
                  <a:prstClr val="white"/>
                </a:solidFill>
                <a:ea typeface="宋体" panose="02010600030101010101" pitchFamily="2" charset="-122"/>
              </a:rPr>
              <a:t>www.2Ppt.com/tubiao/      </a:t>
            </a:r>
          </a:p>
          <a:p>
            <a:pPr defTabSz="914400"/>
            <a:r>
              <a:rPr lang="zh-CN" altLang="en-US" sz="100" dirty="0">
                <a:solidFill>
                  <a:prstClr val="white"/>
                </a:solidFill>
                <a:ea typeface="宋体" panose="02010600030101010101" pitchFamily="2" charset="-122"/>
              </a:rPr>
              <a:t>精美</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www.2Ppt.com/xiazai/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www.2Ppt.com/powerpoint/      </a:t>
            </a: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课件：</a:t>
            </a:r>
            <a:r>
              <a:rPr lang="en-US" altLang="zh-CN" sz="100" dirty="0">
                <a:solidFill>
                  <a:prstClr val="white"/>
                </a:solidFill>
                <a:ea typeface="宋体" panose="02010600030101010101" pitchFamily="2" charset="-122"/>
              </a:rPr>
              <a:t>www.2Ppt.com/kejian/             </a:t>
            </a:r>
            <a:r>
              <a:rPr lang="zh-CN" altLang="en-US" sz="100" dirty="0">
                <a:solidFill>
                  <a:prstClr val="white"/>
                </a:solidFill>
                <a:ea typeface="宋体" panose="02010600030101010101" pitchFamily="2" charset="-122"/>
              </a:rPr>
              <a:t>字体下载：</a:t>
            </a:r>
            <a:r>
              <a:rPr lang="en-US" altLang="zh-CN" sz="100" dirty="0">
                <a:solidFill>
                  <a:prstClr val="white"/>
                </a:solidFill>
                <a:ea typeface="宋体" panose="02010600030101010101" pitchFamily="2" charset="-122"/>
              </a:rPr>
              <a:t>www.2Ppt.com/ziti/</a:t>
            </a:r>
          </a:p>
          <a:p>
            <a:pPr defTabSz="914400"/>
            <a:r>
              <a:rPr lang="zh-CN" altLang="en-US" sz="100" dirty="0">
                <a:solidFill>
                  <a:prstClr val="white"/>
                </a:solidFill>
                <a:ea typeface="宋体" panose="02010600030101010101" pitchFamily="2" charset="-122"/>
              </a:rPr>
              <a:t>工作总结</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www.2Ppt.com/xiazai/zongjie/ </a:t>
            </a:r>
            <a:r>
              <a:rPr lang="zh-CN" altLang="en-US" sz="100" dirty="0">
                <a:solidFill>
                  <a:prstClr val="white"/>
                </a:solidFill>
                <a:ea typeface="宋体" panose="02010600030101010101" pitchFamily="2" charset="-122"/>
              </a:rPr>
              <a:t>工作计划：</a:t>
            </a:r>
            <a:r>
              <a:rPr lang="en-US" altLang="zh-CN" sz="100" dirty="0">
                <a:solidFill>
                  <a:prstClr val="white"/>
                </a:solidFill>
                <a:ea typeface="宋体" panose="02010600030101010101" pitchFamily="2" charset="-122"/>
              </a:rPr>
              <a:t>www.2Ppt.com/xiazai/jihua/</a:t>
            </a:r>
          </a:p>
          <a:p>
            <a:pPr defTabSz="914400"/>
            <a:r>
              <a:rPr lang="zh-CN" altLang="en-US" sz="100" dirty="0">
                <a:solidFill>
                  <a:prstClr val="white"/>
                </a:solidFill>
                <a:ea typeface="宋体" panose="02010600030101010101" pitchFamily="2" charset="-122"/>
              </a:rPr>
              <a:t>商务</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www.2Ppt.com/moban/shangwu/  </a:t>
            </a:r>
            <a:r>
              <a:rPr lang="zh-CN" altLang="en-US" sz="100" dirty="0">
                <a:solidFill>
                  <a:prstClr val="white"/>
                </a:solidFill>
                <a:ea typeface="宋体" panose="02010600030101010101" pitchFamily="2" charset="-122"/>
              </a:rPr>
              <a:t>个人简历</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www.2Ppt.com/xiazai/jianli/  </a:t>
            </a:r>
          </a:p>
          <a:p>
            <a:pPr defTabSz="914400"/>
            <a:r>
              <a:rPr lang="zh-CN" altLang="en-US" sz="100" dirty="0">
                <a:solidFill>
                  <a:prstClr val="white"/>
                </a:solidFill>
                <a:ea typeface="宋体" panose="02010600030101010101" pitchFamily="2" charset="-122"/>
              </a:rPr>
              <a:t>毕业答辩</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www.2Ppt.com/xiazai/dabian/  </a:t>
            </a:r>
            <a:r>
              <a:rPr lang="zh-CN" altLang="en-US" sz="100" dirty="0">
                <a:solidFill>
                  <a:prstClr val="white"/>
                </a:solidFill>
                <a:ea typeface="宋体" panose="02010600030101010101" pitchFamily="2" charset="-122"/>
              </a:rPr>
              <a:t>工作汇报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www.2Ppt.com/xiazai/huibao/    </a:t>
            </a:r>
          </a:p>
          <a:p>
            <a:pPr defTabSz="914400"/>
            <a:r>
              <a:rPr lang="en-US" altLang="zh-CN" sz="100" dirty="0">
                <a:solidFill>
                  <a:prstClr val="white"/>
                </a:solidFill>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715523"/>
            <a:ext cx="12192000" cy="2142479"/>
          </a:xfrm>
          <a:prstGeom prst="rect">
            <a:avLst/>
          </a:prstGeom>
          <a:solidFill>
            <a:srgbClr val="DF4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p:cNvPicPr>
            <a:picLocks noChangeAspect="1"/>
          </p:cNvPicPr>
          <p:nvPr/>
        </p:nvPicPr>
        <p:blipFill>
          <a:blip r:embed="rId2" cstate="print"/>
          <a:stretch>
            <a:fillRect/>
          </a:stretch>
        </p:blipFill>
        <p:spPr>
          <a:xfrm>
            <a:off x="2627802" y="3922578"/>
            <a:ext cx="6936399" cy="2091591"/>
          </a:xfrm>
          <a:prstGeom prst="rect">
            <a:avLst/>
          </a:prstGeom>
        </p:spPr>
      </p:pic>
      <p:sp>
        <p:nvSpPr>
          <p:cNvPr id="8" name="文本框 7"/>
          <p:cNvSpPr txBox="1"/>
          <p:nvPr/>
        </p:nvSpPr>
        <p:spPr>
          <a:xfrm>
            <a:off x="2627802" y="3527800"/>
            <a:ext cx="6936399" cy="368300"/>
          </a:xfrm>
          <a:prstGeom prst="rect">
            <a:avLst/>
          </a:prstGeom>
          <a:noFill/>
        </p:spPr>
        <p:txBody>
          <a:bodyPr wrap="square" rtlCol="0">
            <a:spAutoFit/>
          </a:bodyPr>
          <a:lstStyle/>
          <a:p>
            <a:pPr algn="ctr"/>
            <a:r>
              <a:rPr kumimoji="1" lang="zh-CN" altLang="en-US" smtClean="0">
                <a:solidFill>
                  <a:srgbClr val="DF4D28"/>
                </a:solidFill>
                <a:latin typeface="微软雅黑" panose="020B0503020204020204" charset="-122"/>
                <a:ea typeface="微软雅黑" panose="020B0503020204020204" charset="-122"/>
                <a:cs typeface="微软雅黑" panose="020B0503020204020204" charset="-122"/>
              </a:rPr>
              <a:t>应聘人：</a:t>
            </a:r>
            <a:r>
              <a:rPr kumimoji="1" lang="en-US" altLang="zh-CN" smtClean="0">
                <a:solidFill>
                  <a:srgbClr val="DF4D28"/>
                </a:solidFill>
                <a:latin typeface="微软雅黑" panose="020B0503020204020204" charset="-122"/>
                <a:ea typeface="微软雅黑" panose="020B0503020204020204" charset="-122"/>
                <a:cs typeface="微软雅黑" panose="020B0503020204020204" charset="-122"/>
              </a:rPr>
              <a:t>PPT818    </a:t>
            </a:r>
            <a:endParaRPr kumimoji="1" lang="zh-CN" altLang="en-US" dirty="0">
              <a:solidFill>
                <a:srgbClr val="DF4D28"/>
              </a:solidFill>
              <a:latin typeface="微软雅黑" panose="020B0503020204020204" charset="-122"/>
              <a:ea typeface="微软雅黑" panose="020B0503020204020204" charset="-122"/>
              <a:cs typeface="微软雅黑" panose="020B0503020204020204" charset="-122"/>
            </a:endParaRPr>
          </a:p>
        </p:txBody>
      </p:sp>
      <p:pic>
        <p:nvPicPr>
          <p:cNvPr id="13" name="图片 12"/>
          <p:cNvPicPr>
            <a:picLocks noChangeAspect="1"/>
          </p:cNvPicPr>
          <p:nvPr/>
        </p:nvPicPr>
        <p:blipFill>
          <a:blip r:embed="rId3"/>
          <a:stretch>
            <a:fillRect/>
          </a:stretch>
        </p:blipFill>
        <p:spPr>
          <a:xfrm>
            <a:off x="2822719" y="1014760"/>
            <a:ext cx="6546563" cy="21943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6742" y="2153615"/>
            <a:ext cx="12858044" cy="3051209"/>
            <a:chOff x="353" y="2528263"/>
            <a:chExt cx="12858044" cy="3051209"/>
          </a:xfrm>
        </p:grpSpPr>
        <p:sp>
          <p:nvSpPr>
            <p:cNvPr id="3" name="矩形 2"/>
            <p:cNvSpPr/>
            <p:nvPr/>
          </p:nvSpPr>
          <p:spPr>
            <a:xfrm>
              <a:off x="353" y="2528263"/>
              <a:ext cx="12858044" cy="3051209"/>
            </a:xfrm>
            <a:prstGeom prst="rect">
              <a:avLst/>
            </a:prstGeom>
            <a:solidFill>
              <a:srgbClr val="DF4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4" name="TextBox 48"/>
            <p:cNvSpPr txBox="1"/>
            <p:nvPr/>
          </p:nvSpPr>
          <p:spPr>
            <a:xfrm>
              <a:off x="5357181" y="2935482"/>
              <a:ext cx="6652257" cy="923330"/>
            </a:xfrm>
            <a:prstGeom prst="rect">
              <a:avLst/>
            </a:prstGeom>
            <a:noFill/>
          </p:spPr>
          <p:txBody>
            <a:bodyPr wrap="square" rtlCol="0">
              <a:spAutoFit/>
            </a:bodyPr>
            <a:lstStyle/>
            <a:p>
              <a:pPr>
                <a:lnSpc>
                  <a:spcPct val="150000"/>
                </a:lnSpc>
              </a:pPr>
              <a:r>
                <a:rPr lang="zh-CN" altLang="en-US" sz="1200">
                  <a:solidFill>
                    <a:schemeClr val="bg1"/>
                  </a:solidFill>
                  <a:latin typeface="Arial" panose="020B0604020202020204" pitchFamily="34" charset="0"/>
                  <a:ea typeface="微软雅黑" panose="020B0503020204020204" charset="-122"/>
                  <a:cs typeface="+mn-ea"/>
                  <a:sym typeface="+mn-lt"/>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GB" altLang="zh-CN" sz="1200">
                <a:solidFill>
                  <a:schemeClr val="bg1"/>
                </a:solidFill>
                <a:latin typeface="Arial" panose="020B0604020202020204" pitchFamily="34" charset="0"/>
                <a:ea typeface="微软雅黑" panose="020B0503020204020204" charset="-122"/>
                <a:cs typeface="+mn-ea"/>
                <a:sym typeface="+mn-lt"/>
              </a:endParaRPr>
            </a:p>
          </p:txBody>
        </p:sp>
        <p:sp>
          <p:nvSpPr>
            <p:cNvPr id="5" name="TextBox 48"/>
            <p:cNvSpPr txBox="1"/>
            <p:nvPr/>
          </p:nvSpPr>
          <p:spPr>
            <a:xfrm>
              <a:off x="5357181" y="4198231"/>
              <a:ext cx="6652257" cy="923330"/>
            </a:xfrm>
            <a:prstGeom prst="rect">
              <a:avLst/>
            </a:prstGeom>
            <a:noFill/>
          </p:spPr>
          <p:txBody>
            <a:bodyPr wrap="square" rtlCol="0">
              <a:spAutoFit/>
            </a:bodyPr>
            <a:lstStyle/>
            <a:p>
              <a:pPr>
                <a:lnSpc>
                  <a:spcPct val="150000"/>
                </a:lnSpc>
              </a:pPr>
              <a:r>
                <a:rPr lang="zh-CN" altLang="en-US" sz="1200">
                  <a:solidFill>
                    <a:schemeClr val="bg1"/>
                  </a:solidFill>
                  <a:latin typeface="Arial" panose="020B0604020202020204" pitchFamily="34" charset="0"/>
                  <a:ea typeface="微软雅黑" panose="020B0503020204020204" charset="-122"/>
                  <a:cs typeface="+mn-ea"/>
                  <a:sym typeface="+mn-lt"/>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GB" altLang="zh-CN" sz="1200">
                <a:solidFill>
                  <a:schemeClr val="bg1"/>
                </a:solidFill>
                <a:latin typeface="Arial" panose="020B0604020202020204" pitchFamily="34" charset="0"/>
                <a:ea typeface="微软雅黑" panose="020B0503020204020204" charset="-122"/>
                <a:cs typeface="+mn-ea"/>
                <a:sym typeface="+mn-lt"/>
              </a:endParaRPr>
            </a:p>
          </p:txBody>
        </p:sp>
        <p:sp>
          <p:nvSpPr>
            <p:cNvPr id="6" name="椭圆 5"/>
            <p:cNvSpPr/>
            <p:nvPr/>
          </p:nvSpPr>
          <p:spPr>
            <a:xfrm>
              <a:off x="4555939" y="3066073"/>
              <a:ext cx="656514" cy="656514"/>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7" name="椭圆 6"/>
            <p:cNvSpPr/>
            <p:nvPr/>
          </p:nvSpPr>
          <p:spPr>
            <a:xfrm>
              <a:off x="4544454" y="4351881"/>
              <a:ext cx="656514" cy="656514"/>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nvGrpSpPr>
            <p:cNvPr id="8" name="组合 16"/>
            <p:cNvGrpSpPr/>
            <p:nvPr/>
          </p:nvGrpSpPr>
          <p:grpSpPr>
            <a:xfrm rot="5400000">
              <a:off x="4703748" y="3244099"/>
              <a:ext cx="337924" cy="341736"/>
              <a:chOff x="4608524" y="5652464"/>
              <a:chExt cx="369438" cy="373605"/>
            </a:xfrm>
          </p:grpSpPr>
          <p:sp>
            <p:nvSpPr>
              <p:cNvPr id="21" name="Freeform 232"/>
              <p:cNvSpPr/>
              <p:nvPr/>
            </p:nvSpPr>
            <p:spPr bwMode="auto">
              <a:xfrm>
                <a:off x="4846020" y="5889960"/>
                <a:ext cx="131942" cy="136109"/>
              </a:xfrm>
              <a:custGeom>
                <a:avLst/>
                <a:gdLst>
                  <a:gd name="T0" fmla="*/ 0 w 53"/>
                  <a:gd name="T1" fmla="*/ 9 h 54"/>
                  <a:gd name="T2" fmla="*/ 6 w 53"/>
                  <a:gd name="T3" fmla="*/ 19 h 54"/>
                  <a:gd name="T4" fmla="*/ 39 w 53"/>
                  <a:gd name="T5" fmla="*/ 51 h 54"/>
                  <a:gd name="T6" fmla="*/ 50 w 53"/>
                  <a:gd name="T7" fmla="*/ 51 h 54"/>
                  <a:gd name="T8" fmla="*/ 50 w 53"/>
                  <a:gd name="T9" fmla="*/ 39 h 54"/>
                  <a:gd name="T10" fmla="*/ 19 w 53"/>
                  <a:gd name="T11" fmla="*/ 6 h 54"/>
                  <a:gd name="T12" fmla="*/ 8 w 53"/>
                  <a:gd name="T13" fmla="*/ 0 h 54"/>
                  <a:gd name="T14" fmla="*/ 1 w 53"/>
                  <a:gd name="T15" fmla="*/ 2 h 54"/>
                  <a:gd name="T16" fmla="*/ 0 w 53"/>
                  <a:gd name="T17"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4">
                    <a:moveTo>
                      <a:pt x="0" y="9"/>
                    </a:moveTo>
                    <a:cubicBezTo>
                      <a:pt x="0" y="11"/>
                      <a:pt x="3" y="16"/>
                      <a:pt x="6" y="19"/>
                    </a:cubicBezTo>
                    <a:cubicBezTo>
                      <a:pt x="39" y="51"/>
                      <a:pt x="39" y="51"/>
                      <a:pt x="39" y="51"/>
                    </a:cubicBezTo>
                    <a:cubicBezTo>
                      <a:pt x="42" y="54"/>
                      <a:pt x="47" y="54"/>
                      <a:pt x="50" y="51"/>
                    </a:cubicBezTo>
                    <a:cubicBezTo>
                      <a:pt x="53" y="47"/>
                      <a:pt x="53" y="42"/>
                      <a:pt x="50" y="39"/>
                    </a:cubicBezTo>
                    <a:cubicBezTo>
                      <a:pt x="19" y="6"/>
                      <a:pt x="19" y="6"/>
                      <a:pt x="19" y="6"/>
                    </a:cubicBezTo>
                    <a:cubicBezTo>
                      <a:pt x="16" y="3"/>
                      <a:pt x="11" y="0"/>
                      <a:pt x="8" y="0"/>
                    </a:cubicBezTo>
                    <a:cubicBezTo>
                      <a:pt x="6" y="0"/>
                      <a:pt x="3" y="1"/>
                      <a:pt x="1" y="2"/>
                    </a:cubicBezTo>
                    <a:cubicBezTo>
                      <a:pt x="0" y="3"/>
                      <a:pt x="0" y="6"/>
                      <a:pt x="0" y="9"/>
                    </a:cubicBezTo>
                    <a:close/>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ea typeface="微软雅黑" panose="020B0503020204020204" charset="-122"/>
                </a:endParaRPr>
              </a:p>
            </p:txBody>
          </p:sp>
          <p:sp>
            <p:nvSpPr>
              <p:cNvPr id="22" name="Oval 233"/>
              <p:cNvSpPr>
                <a:spLocks noChangeArrowheads="1"/>
              </p:cNvSpPr>
              <p:nvPr/>
            </p:nvSpPr>
            <p:spPr bwMode="auto">
              <a:xfrm>
                <a:off x="4608524" y="5652464"/>
                <a:ext cx="244441" cy="245829"/>
              </a:xfrm>
              <a:prstGeom prst="ellipse">
                <a:avLst/>
              </a:pr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ea typeface="微软雅黑" panose="020B0503020204020204" charset="-122"/>
                </a:endParaRPr>
              </a:p>
            </p:txBody>
          </p:sp>
          <p:sp>
            <p:nvSpPr>
              <p:cNvPr id="23" name="Freeform 234"/>
              <p:cNvSpPr/>
              <p:nvPr/>
            </p:nvSpPr>
            <p:spPr bwMode="auto">
              <a:xfrm>
                <a:off x="4837687" y="5883016"/>
                <a:ext cx="9722" cy="12500"/>
              </a:xfrm>
              <a:custGeom>
                <a:avLst/>
                <a:gdLst>
                  <a:gd name="T0" fmla="*/ 7 w 7"/>
                  <a:gd name="T1" fmla="*/ 9 h 9"/>
                  <a:gd name="T2" fmla="*/ 0 w 7"/>
                  <a:gd name="T3" fmla="*/ 0 h 9"/>
                  <a:gd name="T4" fmla="*/ 7 w 7"/>
                  <a:gd name="T5" fmla="*/ 9 h 9"/>
                </a:gdLst>
                <a:ahLst/>
                <a:cxnLst>
                  <a:cxn ang="0">
                    <a:pos x="T0" y="T1"/>
                  </a:cxn>
                  <a:cxn ang="0">
                    <a:pos x="T2" y="T3"/>
                  </a:cxn>
                  <a:cxn ang="0">
                    <a:pos x="T4" y="T5"/>
                  </a:cxn>
                </a:cxnLst>
                <a:rect l="0" t="0" r="r" b="b"/>
                <a:pathLst>
                  <a:path w="7" h="9">
                    <a:moveTo>
                      <a:pt x="7" y="9"/>
                    </a:moveTo>
                    <a:lnTo>
                      <a:pt x="0" y="0"/>
                    </a:lnTo>
                    <a:lnTo>
                      <a:pt x="7" y="9"/>
                    </a:lnTo>
                    <a:close/>
                  </a:path>
                </a:pathLst>
              </a:custGeom>
              <a:solidFill>
                <a:srgbClr val="000000"/>
              </a:solidFill>
              <a:ln w="12700">
                <a:solidFill>
                  <a:srgbClr val="000000"/>
                </a:solidFill>
                <a:round/>
              </a:ln>
            </p:spPr>
            <p:txBody>
              <a:bodyPr vert="horz" wrap="square" lIns="96435" tIns="48218" rIns="96435" bIns="48218" numCol="1" anchor="t" anchorCtr="0" compatLnSpc="1"/>
              <a:lstStyle/>
              <a:p>
                <a:endParaRPr lang="zh-CN" altLang="en-US">
                  <a:ea typeface="微软雅黑" panose="020B0503020204020204" charset="-122"/>
                </a:endParaRPr>
              </a:p>
            </p:txBody>
          </p:sp>
          <p:sp>
            <p:nvSpPr>
              <p:cNvPr id="24" name="Line 235"/>
              <p:cNvSpPr>
                <a:spLocks noChangeShapeType="1"/>
              </p:cNvSpPr>
              <p:nvPr/>
            </p:nvSpPr>
            <p:spPr bwMode="auto">
              <a:xfrm flipH="1" flipV="1">
                <a:off x="4837687" y="5883016"/>
                <a:ext cx="9722" cy="12500"/>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vert="horz" wrap="square" lIns="96435" tIns="48218" rIns="96435" bIns="48218" numCol="1" anchor="t" anchorCtr="0" compatLnSpc="1"/>
              <a:lstStyle/>
              <a:p>
                <a:endParaRPr lang="zh-CN" altLang="en-US">
                  <a:ea typeface="微软雅黑" panose="020B0503020204020204" charset="-122"/>
                </a:endParaRPr>
              </a:p>
            </p:txBody>
          </p:sp>
          <p:sp>
            <p:nvSpPr>
              <p:cNvPr id="25" name="Line 236"/>
              <p:cNvSpPr>
                <a:spLocks noChangeShapeType="1"/>
              </p:cNvSpPr>
              <p:nvPr/>
            </p:nvSpPr>
            <p:spPr bwMode="auto">
              <a:xfrm flipH="1" flipV="1">
                <a:off x="4837687" y="5883016"/>
                <a:ext cx="9722" cy="12500"/>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6435" tIns="48218" rIns="96435" bIns="48218" numCol="1" anchor="t" anchorCtr="0" compatLnSpc="1"/>
              <a:lstStyle/>
              <a:p>
                <a:endParaRPr lang="zh-CN" altLang="en-US">
                  <a:ea typeface="微软雅黑" panose="020B0503020204020204" charset="-122"/>
                </a:endParaRPr>
              </a:p>
            </p:txBody>
          </p:sp>
          <p:sp>
            <p:nvSpPr>
              <p:cNvPr id="26" name="Line 237"/>
              <p:cNvSpPr>
                <a:spLocks noChangeShapeType="1"/>
              </p:cNvSpPr>
              <p:nvPr/>
            </p:nvSpPr>
            <p:spPr bwMode="auto">
              <a:xfrm>
                <a:off x="4730744" y="5730240"/>
                <a:ext cx="0" cy="95832"/>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6435" tIns="48218" rIns="96435" bIns="48218" numCol="1" anchor="t" anchorCtr="0" compatLnSpc="1"/>
              <a:lstStyle/>
              <a:p>
                <a:endParaRPr lang="zh-CN" altLang="en-US">
                  <a:ea typeface="微软雅黑" panose="020B0503020204020204" charset="-122"/>
                </a:endParaRPr>
              </a:p>
            </p:txBody>
          </p:sp>
          <p:sp>
            <p:nvSpPr>
              <p:cNvPr id="27" name="Line 238"/>
              <p:cNvSpPr>
                <a:spLocks noChangeShapeType="1"/>
              </p:cNvSpPr>
              <p:nvPr/>
            </p:nvSpPr>
            <p:spPr bwMode="auto">
              <a:xfrm>
                <a:off x="4683523" y="5777462"/>
                <a:ext cx="94443" cy="0"/>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6435" tIns="48218" rIns="96435" bIns="48218" numCol="1" anchor="t" anchorCtr="0" compatLnSpc="1"/>
              <a:lstStyle/>
              <a:p>
                <a:endParaRPr lang="zh-CN" altLang="en-US">
                  <a:ea typeface="微软雅黑" panose="020B0503020204020204" charset="-122"/>
                </a:endParaRPr>
              </a:p>
            </p:txBody>
          </p:sp>
        </p:grpSp>
        <p:sp>
          <p:nvSpPr>
            <p:cNvPr id="9" name="Freeform 16"/>
            <p:cNvSpPr/>
            <p:nvPr/>
          </p:nvSpPr>
          <p:spPr bwMode="auto">
            <a:xfrm>
              <a:off x="4698458" y="4682566"/>
              <a:ext cx="173252" cy="137177"/>
            </a:xfrm>
            <a:custGeom>
              <a:avLst/>
              <a:gdLst>
                <a:gd name="T0" fmla="*/ 118 w 156"/>
                <a:gd name="T1" fmla="*/ 157 h 157"/>
                <a:gd name="T2" fmla="*/ 0 w 156"/>
                <a:gd name="T3" fmla="*/ 38 h 157"/>
                <a:gd name="T4" fmla="*/ 37 w 156"/>
                <a:gd name="T5" fmla="*/ 0 h 157"/>
                <a:gd name="T6" fmla="*/ 156 w 156"/>
                <a:gd name="T7" fmla="*/ 119 h 157"/>
                <a:gd name="T8" fmla="*/ 118 w 156"/>
                <a:gd name="T9" fmla="*/ 157 h 157"/>
              </a:gdLst>
              <a:ahLst/>
              <a:cxnLst>
                <a:cxn ang="0">
                  <a:pos x="T0" y="T1"/>
                </a:cxn>
                <a:cxn ang="0">
                  <a:pos x="T2" y="T3"/>
                </a:cxn>
                <a:cxn ang="0">
                  <a:pos x="T4" y="T5"/>
                </a:cxn>
                <a:cxn ang="0">
                  <a:pos x="T6" y="T7"/>
                </a:cxn>
                <a:cxn ang="0">
                  <a:pos x="T8" y="T9"/>
                </a:cxn>
              </a:cxnLst>
              <a:rect l="0" t="0" r="r" b="b"/>
              <a:pathLst>
                <a:path w="156" h="157">
                  <a:moveTo>
                    <a:pt x="118" y="157"/>
                  </a:moveTo>
                  <a:lnTo>
                    <a:pt x="0" y="38"/>
                  </a:lnTo>
                  <a:lnTo>
                    <a:pt x="37" y="0"/>
                  </a:lnTo>
                  <a:lnTo>
                    <a:pt x="156" y="119"/>
                  </a:lnTo>
                  <a:lnTo>
                    <a:pt x="118" y="157"/>
                  </a:lnTo>
                  <a:close/>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ea typeface="微软雅黑" panose="020B0503020204020204" charset="-122"/>
              </a:endParaRPr>
            </a:p>
          </p:txBody>
        </p:sp>
        <p:sp>
          <p:nvSpPr>
            <p:cNvPr id="10" name="Freeform 17"/>
            <p:cNvSpPr/>
            <p:nvPr/>
          </p:nvSpPr>
          <p:spPr bwMode="auto">
            <a:xfrm>
              <a:off x="4739550" y="4528789"/>
              <a:ext cx="327626" cy="257753"/>
            </a:xfrm>
            <a:custGeom>
              <a:avLst/>
              <a:gdLst>
                <a:gd name="T0" fmla="*/ 0 w 164"/>
                <a:gd name="T1" fmla="*/ 97 h 164"/>
                <a:gd name="T2" fmla="*/ 30 w 164"/>
                <a:gd name="T3" fmla="*/ 90 h 164"/>
                <a:gd name="T4" fmla="*/ 92 w 164"/>
                <a:gd name="T5" fmla="*/ 52 h 164"/>
                <a:gd name="T6" fmla="*/ 154 w 164"/>
                <a:gd name="T7" fmla="*/ 10 h 164"/>
                <a:gd name="T8" fmla="*/ 113 w 164"/>
                <a:gd name="T9" fmla="*/ 72 h 164"/>
                <a:gd name="T10" fmla="*/ 74 w 164"/>
                <a:gd name="T11" fmla="*/ 134 h 164"/>
                <a:gd name="T12" fmla="*/ 67 w 164"/>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164" h="164">
                  <a:moveTo>
                    <a:pt x="0" y="97"/>
                  </a:moveTo>
                  <a:cubicBezTo>
                    <a:pt x="7" y="90"/>
                    <a:pt x="10" y="87"/>
                    <a:pt x="30" y="90"/>
                  </a:cubicBezTo>
                  <a:cubicBezTo>
                    <a:pt x="57" y="94"/>
                    <a:pt x="60" y="102"/>
                    <a:pt x="92" y="52"/>
                  </a:cubicBezTo>
                  <a:cubicBezTo>
                    <a:pt x="124" y="1"/>
                    <a:pt x="144" y="0"/>
                    <a:pt x="154" y="10"/>
                  </a:cubicBezTo>
                  <a:cubicBezTo>
                    <a:pt x="164" y="21"/>
                    <a:pt x="163" y="40"/>
                    <a:pt x="113" y="72"/>
                  </a:cubicBezTo>
                  <a:cubicBezTo>
                    <a:pt x="63" y="104"/>
                    <a:pt x="70" y="107"/>
                    <a:pt x="74" y="134"/>
                  </a:cubicBezTo>
                  <a:cubicBezTo>
                    <a:pt x="77" y="154"/>
                    <a:pt x="74" y="157"/>
                    <a:pt x="67" y="164"/>
                  </a:cubicBez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ea typeface="微软雅黑" panose="020B0503020204020204" charset="-122"/>
              </a:endParaRPr>
            </a:p>
          </p:txBody>
        </p:sp>
        <p:sp>
          <p:nvSpPr>
            <p:cNvPr id="11" name="Line 18"/>
            <p:cNvSpPr>
              <a:spLocks noChangeShapeType="1"/>
            </p:cNvSpPr>
            <p:nvPr/>
          </p:nvSpPr>
          <p:spPr bwMode="auto">
            <a:xfrm flipV="1">
              <a:off x="4671804" y="4721011"/>
              <a:ext cx="32207" cy="24464"/>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6435" tIns="48218" rIns="96435" bIns="48218" numCol="1" anchor="t" anchorCtr="0" compatLnSpc="1"/>
            <a:lstStyle/>
            <a:p>
              <a:endParaRPr lang="zh-CN" altLang="en-US">
                <a:ea typeface="微软雅黑" panose="020B0503020204020204" charset="-122"/>
              </a:endParaRPr>
            </a:p>
          </p:txBody>
        </p:sp>
        <p:sp>
          <p:nvSpPr>
            <p:cNvPr id="12" name="Line 19"/>
            <p:cNvSpPr>
              <a:spLocks noChangeShapeType="1"/>
            </p:cNvSpPr>
            <p:nvPr/>
          </p:nvSpPr>
          <p:spPr bwMode="auto">
            <a:xfrm flipV="1">
              <a:off x="4686242" y="4731495"/>
              <a:ext cx="32207" cy="25339"/>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6435" tIns="48218" rIns="96435" bIns="48218" numCol="1" anchor="t" anchorCtr="0" compatLnSpc="1"/>
            <a:lstStyle/>
            <a:p>
              <a:endParaRPr lang="zh-CN" altLang="en-US">
                <a:ea typeface="微软雅黑" panose="020B0503020204020204" charset="-122"/>
              </a:endParaRPr>
            </a:p>
          </p:txBody>
        </p:sp>
        <p:sp>
          <p:nvSpPr>
            <p:cNvPr id="13" name="Line 20"/>
            <p:cNvSpPr>
              <a:spLocks noChangeShapeType="1"/>
            </p:cNvSpPr>
            <p:nvPr/>
          </p:nvSpPr>
          <p:spPr bwMode="auto">
            <a:xfrm flipV="1">
              <a:off x="4701789" y="4744602"/>
              <a:ext cx="32207" cy="24464"/>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6435" tIns="48218" rIns="96435" bIns="48218" numCol="1" anchor="t" anchorCtr="0" compatLnSpc="1"/>
            <a:lstStyle/>
            <a:p>
              <a:endParaRPr lang="zh-CN" altLang="en-US">
                <a:ea typeface="微软雅黑" panose="020B0503020204020204" charset="-122"/>
              </a:endParaRPr>
            </a:p>
          </p:txBody>
        </p:sp>
        <p:sp>
          <p:nvSpPr>
            <p:cNvPr id="14" name="Line 21"/>
            <p:cNvSpPr>
              <a:spLocks noChangeShapeType="1"/>
            </p:cNvSpPr>
            <p:nvPr/>
          </p:nvSpPr>
          <p:spPr bwMode="auto">
            <a:xfrm flipV="1">
              <a:off x="4718447" y="4756835"/>
              <a:ext cx="29985" cy="23591"/>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6435" tIns="48218" rIns="96435" bIns="48218" numCol="1" anchor="t" anchorCtr="0" compatLnSpc="1"/>
            <a:lstStyle/>
            <a:p>
              <a:endParaRPr lang="zh-CN" altLang="en-US">
                <a:ea typeface="微软雅黑" panose="020B0503020204020204" charset="-122"/>
              </a:endParaRPr>
            </a:p>
          </p:txBody>
        </p:sp>
        <p:sp>
          <p:nvSpPr>
            <p:cNvPr id="15" name="Line 22"/>
            <p:cNvSpPr>
              <a:spLocks noChangeShapeType="1"/>
            </p:cNvSpPr>
            <p:nvPr/>
          </p:nvSpPr>
          <p:spPr bwMode="auto">
            <a:xfrm flipV="1">
              <a:off x="4731775" y="4768193"/>
              <a:ext cx="32207" cy="24464"/>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6435" tIns="48218" rIns="96435" bIns="48218" numCol="1" anchor="t" anchorCtr="0" compatLnSpc="1"/>
            <a:lstStyle/>
            <a:p>
              <a:endParaRPr lang="zh-CN" altLang="en-US">
                <a:ea typeface="微软雅黑" panose="020B0503020204020204" charset="-122"/>
              </a:endParaRPr>
            </a:p>
          </p:txBody>
        </p:sp>
        <p:sp>
          <p:nvSpPr>
            <p:cNvPr id="16" name="Line 23"/>
            <p:cNvSpPr>
              <a:spLocks noChangeShapeType="1"/>
            </p:cNvSpPr>
            <p:nvPr/>
          </p:nvSpPr>
          <p:spPr bwMode="auto">
            <a:xfrm flipV="1">
              <a:off x="4748433" y="4780425"/>
              <a:ext cx="31097" cy="25339"/>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6435" tIns="48218" rIns="96435" bIns="48218" numCol="1" anchor="t" anchorCtr="0" compatLnSpc="1"/>
            <a:lstStyle/>
            <a:p>
              <a:endParaRPr lang="zh-CN" altLang="en-US">
                <a:ea typeface="微软雅黑" panose="020B0503020204020204" charset="-122"/>
              </a:endParaRPr>
            </a:p>
          </p:txBody>
        </p:sp>
        <p:sp>
          <p:nvSpPr>
            <p:cNvPr id="17" name="Line 24"/>
            <p:cNvSpPr>
              <a:spLocks noChangeShapeType="1"/>
            </p:cNvSpPr>
            <p:nvPr/>
          </p:nvSpPr>
          <p:spPr bwMode="auto">
            <a:xfrm flipV="1">
              <a:off x="4761762" y="4791784"/>
              <a:ext cx="32207" cy="24464"/>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6435" tIns="48218" rIns="96435" bIns="48218" numCol="1" anchor="t" anchorCtr="0" compatLnSpc="1"/>
            <a:lstStyle/>
            <a:p>
              <a:endParaRPr lang="zh-CN" altLang="en-US">
                <a:ea typeface="微软雅黑" panose="020B0503020204020204" charset="-122"/>
              </a:endParaRPr>
            </a:p>
          </p:txBody>
        </p:sp>
        <p:sp>
          <p:nvSpPr>
            <p:cNvPr id="18" name="Line 25"/>
            <p:cNvSpPr>
              <a:spLocks noChangeShapeType="1"/>
            </p:cNvSpPr>
            <p:nvPr/>
          </p:nvSpPr>
          <p:spPr bwMode="auto">
            <a:xfrm flipV="1">
              <a:off x="4777310" y="4804015"/>
              <a:ext cx="32207" cy="25339"/>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6435" tIns="48218" rIns="96435" bIns="48218" numCol="1" anchor="t" anchorCtr="0" compatLnSpc="1"/>
            <a:lstStyle/>
            <a:p>
              <a:endParaRPr lang="zh-CN" altLang="en-US">
                <a:ea typeface="微软雅黑" panose="020B0503020204020204" charset="-122"/>
              </a:endParaRPr>
            </a:p>
          </p:txBody>
        </p:sp>
        <p:sp>
          <p:nvSpPr>
            <p:cNvPr id="19" name="Line 26"/>
            <p:cNvSpPr>
              <a:spLocks noChangeShapeType="1"/>
            </p:cNvSpPr>
            <p:nvPr/>
          </p:nvSpPr>
          <p:spPr bwMode="auto">
            <a:xfrm flipV="1">
              <a:off x="4793968" y="4816248"/>
              <a:ext cx="29985" cy="23591"/>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6435" tIns="48218" rIns="96435" bIns="48218" numCol="1" anchor="t" anchorCtr="0" compatLnSpc="1"/>
            <a:lstStyle/>
            <a:p>
              <a:endParaRPr lang="zh-CN" altLang="en-US">
                <a:ea typeface="微软雅黑" panose="020B0503020204020204" charset="-122"/>
              </a:endParaRPr>
            </a:p>
          </p:txBody>
        </p:sp>
        <p:sp>
          <p:nvSpPr>
            <p:cNvPr id="20" name="Freeform 27"/>
            <p:cNvSpPr/>
            <p:nvPr/>
          </p:nvSpPr>
          <p:spPr bwMode="auto">
            <a:xfrm>
              <a:off x="5016087" y="4554128"/>
              <a:ext cx="19991" cy="17474"/>
            </a:xfrm>
            <a:custGeom>
              <a:avLst/>
              <a:gdLst>
                <a:gd name="T0" fmla="*/ 8 w 10"/>
                <a:gd name="T1" fmla="*/ 9 h 11"/>
                <a:gd name="T2" fmla="*/ 1 w 10"/>
                <a:gd name="T3" fmla="*/ 9 h 11"/>
                <a:gd name="T4" fmla="*/ 1 w 10"/>
                <a:gd name="T5" fmla="*/ 2 h 11"/>
                <a:gd name="T6" fmla="*/ 8 w 10"/>
                <a:gd name="T7" fmla="*/ 2 h 11"/>
                <a:gd name="T8" fmla="*/ 8 w 10"/>
                <a:gd name="T9" fmla="*/ 9 h 11"/>
              </a:gdLst>
              <a:ahLst/>
              <a:cxnLst>
                <a:cxn ang="0">
                  <a:pos x="T0" y="T1"/>
                </a:cxn>
                <a:cxn ang="0">
                  <a:pos x="T2" y="T3"/>
                </a:cxn>
                <a:cxn ang="0">
                  <a:pos x="T4" y="T5"/>
                </a:cxn>
                <a:cxn ang="0">
                  <a:pos x="T6" y="T7"/>
                </a:cxn>
                <a:cxn ang="0">
                  <a:pos x="T8" y="T9"/>
                </a:cxn>
              </a:cxnLst>
              <a:rect l="0" t="0" r="r" b="b"/>
              <a:pathLst>
                <a:path w="10" h="11">
                  <a:moveTo>
                    <a:pt x="8" y="9"/>
                  </a:moveTo>
                  <a:cubicBezTo>
                    <a:pt x="6" y="11"/>
                    <a:pt x="3" y="11"/>
                    <a:pt x="1" y="9"/>
                  </a:cubicBezTo>
                  <a:cubicBezTo>
                    <a:pt x="0" y="7"/>
                    <a:pt x="0" y="4"/>
                    <a:pt x="1" y="2"/>
                  </a:cubicBezTo>
                  <a:cubicBezTo>
                    <a:pt x="3" y="0"/>
                    <a:pt x="6" y="0"/>
                    <a:pt x="8" y="2"/>
                  </a:cubicBezTo>
                  <a:cubicBezTo>
                    <a:pt x="10" y="4"/>
                    <a:pt x="10" y="7"/>
                    <a:pt x="8" y="9"/>
                  </a:cubicBezTo>
                </a:path>
              </a:pathLst>
            </a:custGeom>
            <a:solidFill>
              <a:srgbClr val="000000"/>
            </a:solidFill>
            <a:ln w="12700">
              <a:solidFill>
                <a:schemeClr val="bg1"/>
              </a:solidFill>
              <a:round/>
            </a:ln>
          </p:spPr>
          <p:txBody>
            <a:bodyPr vert="horz" wrap="square" lIns="96435" tIns="48218" rIns="96435" bIns="48218" numCol="1" anchor="t" anchorCtr="0" compatLnSpc="1"/>
            <a:lstStyle/>
            <a:p>
              <a:endParaRPr lang="zh-CN" altLang="en-US">
                <a:ea typeface="微软雅黑" panose="020B0503020204020204" charset="-122"/>
              </a:endParaRPr>
            </a:p>
          </p:txBody>
        </p:sp>
      </p:grpSp>
      <p:pic>
        <p:nvPicPr>
          <p:cNvPr id="28" name="图片 27"/>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444538" y="1312968"/>
            <a:ext cx="3266892" cy="5545032"/>
          </a:xfrm>
          <a:prstGeom prst="rect">
            <a:avLst/>
          </a:prstGeom>
        </p:spPr>
      </p:pic>
      <p:sp>
        <p:nvSpPr>
          <p:cNvPr id="29" name="矩形 28"/>
          <p:cNvSpPr/>
          <p:nvPr/>
        </p:nvSpPr>
        <p:spPr>
          <a:xfrm>
            <a:off x="-23784" y="825790"/>
            <a:ext cx="12313559" cy="88789"/>
          </a:xfrm>
          <a:prstGeom prst="rect">
            <a:avLst/>
          </a:prstGeom>
          <a:solidFill>
            <a:srgbClr val="DF4D28"/>
          </a:solid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solidFill>
                <a:schemeClr val="bg1"/>
              </a:solidFill>
              <a:ea typeface="微软雅黑" panose="020B0503020204020204" charset="-122"/>
            </a:endParaRPr>
          </a:p>
        </p:txBody>
      </p:sp>
      <p:sp>
        <p:nvSpPr>
          <p:cNvPr id="30" name="Content Placeholder 2"/>
          <p:cNvSpPr txBox="1"/>
          <p:nvPr/>
        </p:nvSpPr>
        <p:spPr>
          <a:xfrm>
            <a:off x="400716"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rPr>
              <a:t>岗位认知</a:t>
            </a:r>
            <a:endParaRPr 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784" y="825790"/>
            <a:ext cx="12313559" cy="88789"/>
          </a:xfrm>
          <a:prstGeom prst="rect">
            <a:avLst/>
          </a:prstGeom>
          <a:solidFill>
            <a:srgbClr val="DF4D28"/>
          </a:solid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solidFill>
                <a:srgbClr val="DF4D28"/>
              </a:solidFill>
              <a:ea typeface="微软雅黑" panose="020B0503020204020204" charset="-122"/>
            </a:endParaRPr>
          </a:p>
        </p:txBody>
      </p:sp>
      <p:sp>
        <p:nvSpPr>
          <p:cNvPr id="4" name="Content Placeholder 2"/>
          <p:cNvSpPr txBox="1"/>
          <p:nvPr/>
        </p:nvSpPr>
        <p:spPr>
          <a:xfrm>
            <a:off x="400716"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rPr>
              <a:t>岗位认知</a:t>
            </a:r>
            <a:endParaRPr 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endParaRPr>
          </a:p>
        </p:txBody>
      </p:sp>
      <p:sp>
        <p:nvSpPr>
          <p:cNvPr id="6" name="矩形 5"/>
          <p:cNvSpPr/>
          <p:nvPr/>
        </p:nvSpPr>
        <p:spPr>
          <a:xfrm flipH="1">
            <a:off x="1117002" y="1788716"/>
            <a:ext cx="3000215" cy="4188921"/>
          </a:xfrm>
          <a:prstGeom prst="rect">
            <a:avLst/>
          </a:prstGeom>
          <a:noFill/>
          <a:ln w="50800">
            <a:solidFill>
              <a:srgbClr val="DF4D2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DF4D28"/>
              </a:solidFill>
              <a:latin typeface="Arial" panose="020B0604020202020204" pitchFamily="34" charset="0"/>
              <a:ea typeface="微软雅黑" panose="020B0503020204020204" charset="-122"/>
              <a:sym typeface="Arial" panose="020B0604020202020204" pitchFamily="34" charset="0"/>
            </a:endParaRPr>
          </a:p>
        </p:txBody>
      </p:sp>
      <p:grpSp>
        <p:nvGrpSpPr>
          <p:cNvPr id="8" name="组合 26"/>
          <p:cNvGrpSpPr/>
          <p:nvPr/>
        </p:nvGrpSpPr>
        <p:grpSpPr bwMode="auto">
          <a:xfrm>
            <a:off x="1303920" y="4775860"/>
            <a:ext cx="2613203" cy="865809"/>
            <a:chOff x="680210" y="1949615"/>
            <a:chExt cx="1718591" cy="616167"/>
          </a:xfrm>
        </p:grpSpPr>
        <p:sp>
          <p:nvSpPr>
            <p:cNvPr id="9" name="Content Placeholder 2"/>
            <p:cNvSpPr txBox="1"/>
            <p:nvPr/>
          </p:nvSpPr>
          <p:spPr>
            <a:xfrm>
              <a:off x="680210" y="2171520"/>
              <a:ext cx="1718591" cy="394262"/>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zh-CN" altLang="en-US" sz="1200" dirty="0">
                  <a:solidFill>
                    <a:srgbClr val="DF4D28"/>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请替换文字内容，添加相关标题，修改文字内容，也可以直接复制你的内容到此。请替换文字内容</a:t>
              </a:r>
            </a:p>
          </p:txBody>
        </p:sp>
        <p:sp>
          <p:nvSpPr>
            <p:cNvPr id="10" name="文本框 9"/>
            <p:cNvSpPr txBox="1"/>
            <p:nvPr/>
          </p:nvSpPr>
          <p:spPr>
            <a:xfrm>
              <a:off x="680210" y="1949615"/>
              <a:ext cx="1330361" cy="153324"/>
            </a:xfrm>
            <a:prstGeom prst="rect">
              <a:avLst/>
            </a:prstGeom>
            <a:noFill/>
          </p:spPr>
          <p:txBody>
            <a:bodyPr wrap="square" lIns="0" tIns="0" rIns="0" bIns="0">
              <a:spAutoFit/>
            </a:bodyPr>
            <a:lstStyle/>
            <a:p>
              <a:pPr algn="just"/>
              <a:r>
                <a:rPr lang="zh-CN" altLang="en-US" sz="1400" b="1" dirty="0">
                  <a:solidFill>
                    <a:srgbClr val="DF4D28"/>
                  </a:solidFill>
                  <a:latin typeface="Arial" panose="020B0604020202020204" pitchFamily="34" charset="0"/>
                  <a:ea typeface="微软雅黑" panose="020B0503020204020204" charset="-122"/>
                  <a:sym typeface="Arial" panose="020B0604020202020204" pitchFamily="34" charset="0"/>
                </a:rPr>
                <a:t>点击请替换文字内容</a:t>
              </a:r>
            </a:p>
          </p:txBody>
        </p:sp>
      </p:grpSp>
      <p:sp>
        <p:nvSpPr>
          <p:cNvPr id="11" name="矩形 10"/>
          <p:cNvSpPr/>
          <p:nvPr/>
        </p:nvSpPr>
        <p:spPr>
          <a:xfrm>
            <a:off x="4892941" y="1891738"/>
            <a:ext cx="2771272" cy="2717747"/>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DF4D28"/>
              </a:solidFill>
              <a:latin typeface="Arial" panose="020B0604020202020204" pitchFamily="34" charset="0"/>
              <a:ea typeface="微软雅黑" panose="020B0503020204020204" charset="-122"/>
              <a:sym typeface="Arial" panose="020B0604020202020204" pitchFamily="34" charset="0"/>
            </a:endParaRPr>
          </a:p>
        </p:txBody>
      </p:sp>
      <p:sp>
        <p:nvSpPr>
          <p:cNvPr id="12" name="矩形 11"/>
          <p:cNvSpPr/>
          <p:nvPr/>
        </p:nvSpPr>
        <p:spPr>
          <a:xfrm flipH="1">
            <a:off x="4765078" y="1788716"/>
            <a:ext cx="3000215" cy="4188921"/>
          </a:xfrm>
          <a:prstGeom prst="rect">
            <a:avLst/>
          </a:prstGeom>
          <a:noFill/>
          <a:ln w="50800">
            <a:solidFill>
              <a:srgbClr val="DF4D2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DF4D28"/>
              </a:solidFill>
              <a:latin typeface="Arial" panose="020B0604020202020204" pitchFamily="34" charset="0"/>
              <a:ea typeface="微软雅黑" panose="020B0503020204020204" charset="-122"/>
              <a:sym typeface="Arial" panose="020B0604020202020204" pitchFamily="34" charset="0"/>
            </a:endParaRPr>
          </a:p>
        </p:txBody>
      </p:sp>
      <p:grpSp>
        <p:nvGrpSpPr>
          <p:cNvPr id="13" name="组合 31"/>
          <p:cNvGrpSpPr/>
          <p:nvPr/>
        </p:nvGrpSpPr>
        <p:grpSpPr bwMode="auto">
          <a:xfrm>
            <a:off x="4997277" y="4775852"/>
            <a:ext cx="2569913" cy="865809"/>
            <a:chOff x="578159" y="1949614"/>
            <a:chExt cx="1777231" cy="616168"/>
          </a:xfrm>
        </p:grpSpPr>
        <p:sp>
          <p:nvSpPr>
            <p:cNvPr id="14" name="Content Placeholder 2"/>
            <p:cNvSpPr txBox="1"/>
            <p:nvPr/>
          </p:nvSpPr>
          <p:spPr>
            <a:xfrm>
              <a:off x="578159" y="2171520"/>
              <a:ext cx="1777231" cy="394262"/>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zh-CN" altLang="en-US" sz="1200" dirty="0">
                  <a:solidFill>
                    <a:srgbClr val="DF4D28"/>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请替换文字内容，添加相关标题，修改文字内容，也可以直接复制你的内容到此。请替换文字内容</a:t>
              </a:r>
            </a:p>
          </p:txBody>
        </p:sp>
        <p:sp>
          <p:nvSpPr>
            <p:cNvPr id="15" name="文本框 14"/>
            <p:cNvSpPr txBox="1"/>
            <p:nvPr/>
          </p:nvSpPr>
          <p:spPr>
            <a:xfrm>
              <a:off x="579173" y="1949614"/>
              <a:ext cx="1525803" cy="153324"/>
            </a:xfrm>
            <a:prstGeom prst="rect">
              <a:avLst/>
            </a:prstGeom>
            <a:noFill/>
          </p:spPr>
          <p:txBody>
            <a:bodyPr lIns="0" tIns="0" rIns="0" bIns="0">
              <a:spAutoFit/>
            </a:bodyPr>
            <a:lstStyle/>
            <a:p>
              <a:pPr algn="just"/>
              <a:r>
                <a:rPr lang="zh-CN" altLang="en-US" sz="1400" b="1" dirty="0">
                  <a:solidFill>
                    <a:srgbClr val="DF4D28"/>
                  </a:solidFill>
                  <a:latin typeface="Arial" panose="020B0604020202020204" pitchFamily="34" charset="0"/>
                  <a:ea typeface="微软雅黑" panose="020B0503020204020204" charset="-122"/>
                  <a:sym typeface="Arial" panose="020B0604020202020204" pitchFamily="34" charset="0"/>
                </a:rPr>
                <a:t>点击请替换文字内容</a:t>
              </a:r>
            </a:p>
          </p:txBody>
        </p:sp>
      </p:grpSp>
      <p:sp>
        <p:nvSpPr>
          <p:cNvPr id="17" name="矩形 16"/>
          <p:cNvSpPr/>
          <p:nvPr/>
        </p:nvSpPr>
        <p:spPr>
          <a:xfrm flipH="1">
            <a:off x="8413153" y="1788716"/>
            <a:ext cx="3000215" cy="4188921"/>
          </a:xfrm>
          <a:prstGeom prst="rect">
            <a:avLst/>
          </a:prstGeom>
          <a:noFill/>
          <a:ln w="50800">
            <a:solidFill>
              <a:srgbClr val="DF4D2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DF4D28"/>
              </a:solidFill>
              <a:latin typeface="Arial" panose="020B0604020202020204" pitchFamily="34" charset="0"/>
              <a:ea typeface="微软雅黑" panose="020B0503020204020204" charset="-122"/>
              <a:sym typeface="Arial" panose="020B0604020202020204" pitchFamily="34" charset="0"/>
            </a:endParaRPr>
          </a:p>
        </p:txBody>
      </p:sp>
      <p:grpSp>
        <p:nvGrpSpPr>
          <p:cNvPr id="18" name="组合 36"/>
          <p:cNvGrpSpPr/>
          <p:nvPr/>
        </p:nvGrpSpPr>
        <p:grpSpPr bwMode="auto">
          <a:xfrm>
            <a:off x="8647342" y="4775853"/>
            <a:ext cx="2569911" cy="865809"/>
            <a:chOff x="578159" y="1949614"/>
            <a:chExt cx="1971069" cy="616168"/>
          </a:xfrm>
        </p:grpSpPr>
        <p:sp>
          <p:nvSpPr>
            <p:cNvPr id="19" name="Content Placeholder 2"/>
            <p:cNvSpPr txBox="1"/>
            <p:nvPr/>
          </p:nvSpPr>
          <p:spPr>
            <a:xfrm>
              <a:off x="578159" y="2171520"/>
              <a:ext cx="1971069" cy="39426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zh-CN" altLang="en-US" sz="1200" dirty="0">
                  <a:solidFill>
                    <a:srgbClr val="DF4D28"/>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请替换文字内容，添加相关标题，修改文字内容，也可以直接复制你的内容到此。请替换文字内容</a:t>
              </a:r>
            </a:p>
          </p:txBody>
        </p:sp>
        <p:sp>
          <p:nvSpPr>
            <p:cNvPr id="20" name="文本框 19"/>
            <p:cNvSpPr txBox="1"/>
            <p:nvPr/>
          </p:nvSpPr>
          <p:spPr>
            <a:xfrm>
              <a:off x="579173" y="1949614"/>
              <a:ext cx="1525803" cy="153324"/>
            </a:xfrm>
            <a:prstGeom prst="rect">
              <a:avLst/>
            </a:prstGeom>
            <a:noFill/>
          </p:spPr>
          <p:txBody>
            <a:bodyPr lIns="0" tIns="0" rIns="0" bIns="0">
              <a:spAutoFit/>
            </a:bodyPr>
            <a:lstStyle/>
            <a:p>
              <a:pPr algn="just"/>
              <a:r>
                <a:rPr lang="zh-CN" altLang="en-US" sz="1400" b="1" dirty="0">
                  <a:solidFill>
                    <a:srgbClr val="DF4D28"/>
                  </a:solidFill>
                  <a:latin typeface="Arial" panose="020B0604020202020204" pitchFamily="34" charset="0"/>
                  <a:ea typeface="微软雅黑" panose="020B0503020204020204" charset="-122"/>
                  <a:sym typeface="Arial" panose="020B0604020202020204" pitchFamily="34" charset="0"/>
                </a:rPr>
                <a:t>点击请替换文字内容</a:t>
              </a:r>
            </a:p>
          </p:txBody>
        </p:sp>
      </p:grpSp>
      <p:pic>
        <p:nvPicPr>
          <p:cNvPr id="21" name="图片 20"/>
          <p:cNvPicPr>
            <a:picLocks noChangeAspect="1"/>
          </p:cNvPicPr>
          <p:nvPr/>
        </p:nvPicPr>
        <p:blipFill rotWithShape="1">
          <a:blip r:embed="rId3" cstate="screen"/>
          <a:srcRect/>
          <a:stretch>
            <a:fillRect/>
          </a:stretch>
        </p:blipFill>
        <p:spPr>
          <a:xfrm>
            <a:off x="8541017" y="1891738"/>
            <a:ext cx="2798031" cy="2717747"/>
          </a:xfrm>
          <a:prstGeom prst="rect">
            <a:avLst/>
          </a:prstGeom>
        </p:spPr>
      </p:pic>
      <p:pic>
        <p:nvPicPr>
          <p:cNvPr id="22" name="图片 21"/>
          <p:cNvPicPr>
            <a:picLocks noChangeAspect="1"/>
          </p:cNvPicPr>
          <p:nvPr/>
        </p:nvPicPr>
        <p:blipFill rotWithShape="1">
          <a:blip r:embed="rId4" cstate="screen"/>
          <a:srcRect/>
          <a:stretch>
            <a:fillRect/>
          </a:stretch>
        </p:blipFill>
        <p:spPr>
          <a:xfrm>
            <a:off x="1219746" y="1891737"/>
            <a:ext cx="2796393" cy="27177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500"/>
                                        <p:tgtEl>
                                          <p:spTgt spid="22"/>
                                        </p:tgtEl>
                                      </p:cBhvr>
                                    </p:animEffect>
                                  </p:childTnLst>
                                </p:cTn>
                              </p:par>
                            </p:childTnLst>
                          </p:cTn>
                        </p:par>
                        <p:par>
                          <p:cTn id="11" fill="hold">
                            <p:stCondLst>
                              <p:cond delay="500"/>
                            </p:stCondLst>
                            <p:childTnLst>
                              <p:par>
                                <p:cTn id="12" presetID="2" presetClass="entr" presetSubtype="8" decel="10000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1" fill="hold" grpId="0" nodeType="withEffect">
                                  <p:stCondLst>
                                    <p:cond delay="25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par>
                          <p:cTn id="23" fill="hold">
                            <p:stCondLst>
                              <p:cond delay="1500"/>
                            </p:stCondLst>
                            <p:childTnLst>
                              <p:par>
                                <p:cTn id="24" presetID="2" presetClass="entr" presetSubtype="8" decel="10000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0-#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500"/>
                                        <p:tgtEl>
                                          <p:spTgt spid="21"/>
                                        </p:tgtEl>
                                      </p:cBhvr>
                                    </p:animEffect>
                                  </p:childTnLst>
                                </p:cTn>
                              </p:par>
                            </p:childTnLst>
                          </p:cTn>
                        </p:par>
                        <p:par>
                          <p:cTn id="35" fill="hold">
                            <p:stCondLst>
                              <p:cond delay="2500"/>
                            </p:stCondLst>
                            <p:childTnLst>
                              <p:par>
                                <p:cTn id="36" presetID="2" presetClass="entr" presetSubtype="8" decel="10000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0-#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784" y="825790"/>
            <a:ext cx="12313559" cy="88789"/>
          </a:xfrm>
          <a:prstGeom prst="rect">
            <a:avLst/>
          </a:prstGeom>
          <a:solidFill>
            <a:srgbClr val="DF4D28"/>
          </a:solid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solidFill>
                <a:schemeClr val="bg1"/>
              </a:solidFill>
              <a:ea typeface="微软雅黑" panose="020B0503020204020204" charset="-122"/>
            </a:endParaRPr>
          </a:p>
        </p:txBody>
      </p:sp>
      <p:sp>
        <p:nvSpPr>
          <p:cNvPr id="3" name="Content Placeholder 2"/>
          <p:cNvSpPr txBox="1"/>
          <p:nvPr/>
        </p:nvSpPr>
        <p:spPr>
          <a:xfrm>
            <a:off x="400716"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rPr>
              <a:t>岗位认知</a:t>
            </a:r>
            <a:endParaRPr 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endParaRPr>
          </a:p>
        </p:txBody>
      </p:sp>
      <p:sp>
        <p:nvSpPr>
          <p:cNvPr id="4" name="弧形 93"/>
          <p:cNvSpPr/>
          <p:nvPr/>
        </p:nvSpPr>
        <p:spPr>
          <a:xfrm rot="13095499">
            <a:off x="2984601" y="2682190"/>
            <a:ext cx="2156791" cy="2292732"/>
          </a:xfrm>
          <a:prstGeom prst="arc">
            <a:avLst>
              <a:gd name="adj1" fmla="val 13430170"/>
              <a:gd name="adj2" fmla="val 3396500"/>
            </a:avLst>
          </a:prstGeom>
          <a:ln w="9525">
            <a:solidFill>
              <a:srgbClr val="DF4D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5">
              <a:solidFill>
                <a:schemeClr val="bg1"/>
              </a:solidFill>
              <a:cs typeface="+mn-ea"/>
              <a:sym typeface="+mn-lt"/>
            </a:endParaRPr>
          </a:p>
        </p:txBody>
      </p:sp>
      <p:sp>
        <p:nvSpPr>
          <p:cNvPr id="5" name="弧形 94"/>
          <p:cNvSpPr/>
          <p:nvPr/>
        </p:nvSpPr>
        <p:spPr>
          <a:xfrm rot="13095499">
            <a:off x="3502647" y="3258745"/>
            <a:ext cx="960768" cy="1021324"/>
          </a:xfrm>
          <a:prstGeom prst="arc">
            <a:avLst>
              <a:gd name="adj1" fmla="val 13430170"/>
              <a:gd name="adj2" fmla="val 3396500"/>
            </a:avLst>
          </a:prstGeom>
          <a:ln w="9525">
            <a:solidFill>
              <a:srgbClr val="DF4D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5">
              <a:solidFill>
                <a:schemeClr val="bg1"/>
              </a:solidFill>
              <a:cs typeface="+mn-ea"/>
              <a:sym typeface="+mn-lt"/>
            </a:endParaRPr>
          </a:p>
        </p:txBody>
      </p:sp>
      <p:grpSp>
        <p:nvGrpSpPr>
          <p:cNvPr id="6" name="组合 4"/>
          <p:cNvGrpSpPr/>
          <p:nvPr/>
        </p:nvGrpSpPr>
        <p:grpSpPr>
          <a:xfrm>
            <a:off x="5737988" y="4897823"/>
            <a:ext cx="1495833" cy="666640"/>
            <a:chOff x="6040947" y="4822272"/>
            <a:chExt cx="1577637" cy="703097"/>
          </a:xfrm>
        </p:grpSpPr>
        <p:sp>
          <p:nvSpPr>
            <p:cNvPr id="7" name="弧形 30"/>
            <p:cNvSpPr/>
            <p:nvPr/>
          </p:nvSpPr>
          <p:spPr>
            <a:xfrm rot="13095499">
              <a:off x="6957175" y="4822272"/>
              <a:ext cx="661409" cy="703097"/>
            </a:xfrm>
            <a:prstGeom prst="arc">
              <a:avLst>
                <a:gd name="adj1" fmla="val 13430170"/>
                <a:gd name="adj2" fmla="val 3396500"/>
              </a:avLst>
            </a:prstGeom>
            <a:ln w="19050">
              <a:solidFill>
                <a:srgbClr val="DF4D28"/>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endParaRPr lang="zh-CN" altLang="en-US" sz="1705">
                <a:solidFill>
                  <a:schemeClr val="bg1"/>
                </a:solidFill>
                <a:cs typeface="+mn-ea"/>
                <a:sym typeface="+mn-lt"/>
              </a:endParaRPr>
            </a:p>
          </p:txBody>
        </p:sp>
        <p:cxnSp>
          <p:nvCxnSpPr>
            <p:cNvPr id="8" name="直接连接符 34"/>
            <p:cNvCxnSpPr/>
            <p:nvPr/>
          </p:nvCxnSpPr>
          <p:spPr>
            <a:xfrm>
              <a:off x="6040947" y="5191152"/>
              <a:ext cx="893975" cy="0"/>
            </a:xfrm>
            <a:prstGeom prst="line">
              <a:avLst/>
            </a:prstGeom>
            <a:ln w="19050">
              <a:solidFill>
                <a:srgbClr val="DF4D2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9" name="组合 3"/>
          <p:cNvGrpSpPr/>
          <p:nvPr/>
        </p:nvGrpSpPr>
        <p:grpSpPr>
          <a:xfrm>
            <a:off x="5718939" y="3478776"/>
            <a:ext cx="1505356" cy="666640"/>
            <a:chOff x="6020861" y="3325621"/>
            <a:chExt cx="1587680" cy="703097"/>
          </a:xfrm>
        </p:grpSpPr>
        <p:sp>
          <p:nvSpPr>
            <p:cNvPr id="10" name="弧形 21"/>
            <p:cNvSpPr/>
            <p:nvPr/>
          </p:nvSpPr>
          <p:spPr>
            <a:xfrm rot="13095499">
              <a:off x="6947132" y="3325621"/>
              <a:ext cx="661409" cy="703097"/>
            </a:xfrm>
            <a:prstGeom prst="arc">
              <a:avLst>
                <a:gd name="adj1" fmla="val 13430170"/>
                <a:gd name="adj2" fmla="val 3396500"/>
              </a:avLst>
            </a:prstGeom>
            <a:ln w="19050">
              <a:solidFill>
                <a:srgbClr val="DF4D28"/>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endParaRPr lang="zh-CN" altLang="en-US" sz="1705">
                <a:solidFill>
                  <a:schemeClr val="bg1"/>
                </a:solidFill>
                <a:cs typeface="+mn-ea"/>
                <a:sym typeface="+mn-lt"/>
              </a:endParaRPr>
            </a:p>
          </p:txBody>
        </p:sp>
        <p:cxnSp>
          <p:nvCxnSpPr>
            <p:cNvPr id="11" name="直接连接符 37"/>
            <p:cNvCxnSpPr/>
            <p:nvPr/>
          </p:nvCxnSpPr>
          <p:spPr>
            <a:xfrm>
              <a:off x="6020861" y="3692237"/>
              <a:ext cx="893975" cy="0"/>
            </a:xfrm>
            <a:prstGeom prst="line">
              <a:avLst/>
            </a:prstGeom>
            <a:ln w="19050">
              <a:solidFill>
                <a:srgbClr val="DF4D2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2" name="组合 2"/>
          <p:cNvGrpSpPr/>
          <p:nvPr/>
        </p:nvGrpSpPr>
        <p:grpSpPr>
          <a:xfrm>
            <a:off x="5723701" y="2044316"/>
            <a:ext cx="1500592" cy="666640"/>
            <a:chOff x="6025884" y="1812714"/>
            <a:chExt cx="1582656" cy="703097"/>
          </a:xfrm>
        </p:grpSpPr>
        <p:sp>
          <p:nvSpPr>
            <p:cNvPr id="13" name="弧形 26"/>
            <p:cNvSpPr/>
            <p:nvPr/>
          </p:nvSpPr>
          <p:spPr>
            <a:xfrm rot="13095499">
              <a:off x="6947131" y="1812714"/>
              <a:ext cx="661409" cy="703097"/>
            </a:xfrm>
            <a:prstGeom prst="arc">
              <a:avLst>
                <a:gd name="adj1" fmla="val 13430170"/>
                <a:gd name="adj2" fmla="val 3396500"/>
              </a:avLst>
            </a:prstGeom>
            <a:ln w="19050">
              <a:solidFill>
                <a:srgbClr val="DF4D28"/>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endParaRPr lang="zh-CN" altLang="en-US" sz="1705">
                <a:solidFill>
                  <a:schemeClr val="bg1"/>
                </a:solidFill>
                <a:cs typeface="+mn-ea"/>
                <a:sym typeface="+mn-lt"/>
              </a:endParaRPr>
            </a:p>
          </p:txBody>
        </p:sp>
        <p:cxnSp>
          <p:nvCxnSpPr>
            <p:cNvPr id="14" name="直接连接符 38"/>
            <p:cNvCxnSpPr/>
            <p:nvPr/>
          </p:nvCxnSpPr>
          <p:spPr>
            <a:xfrm>
              <a:off x="6025884" y="2171554"/>
              <a:ext cx="893975" cy="0"/>
            </a:xfrm>
            <a:prstGeom prst="line">
              <a:avLst/>
            </a:prstGeom>
            <a:ln w="19050">
              <a:solidFill>
                <a:srgbClr val="DF4D2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5" name="组合 1"/>
          <p:cNvGrpSpPr/>
          <p:nvPr/>
        </p:nvGrpSpPr>
        <p:grpSpPr>
          <a:xfrm>
            <a:off x="3915261" y="1808884"/>
            <a:ext cx="1808521" cy="4000823"/>
            <a:chOff x="4118540" y="1941776"/>
            <a:chExt cx="1907425" cy="4219617"/>
          </a:xfrm>
          <a:solidFill>
            <a:srgbClr val="0170C1"/>
          </a:solidFill>
        </p:grpSpPr>
        <p:sp>
          <p:nvSpPr>
            <p:cNvPr id="16" name="矩形 15"/>
            <p:cNvSpPr/>
            <p:nvPr/>
          </p:nvSpPr>
          <p:spPr>
            <a:xfrm>
              <a:off x="4119300" y="5725074"/>
              <a:ext cx="1901640" cy="436319"/>
            </a:xfrm>
            <a:prstGeom prst="rect">
              <a:avLst/>
            </a:prstGeom>
            <a:solidFill>
              <a:srgbClr val="DF4D28"/>
            </a:solidFill>
            <a:ln>
              <a:solidFill>
                <a:srgbClr val="DF4D2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5" dirty="0">
                  <a:solidFill>
                    <a:schemeClr val="bg1"/>
                  </a:solidFill>
                  <a:cs typeface="+mn-ea"/>
                  <a:sym typeface="+mn-lt"/>
                </a:rPr>
                <a:t>输入标题</a:t>
              </a:r>
            </a:p>
          </p:txBody>
        </p:sp>
        <p:sp>
          <p:nvSpPr>
            <p:cNvPr id="17" name="矩形 16"/>
            <p:cNvSpPr/>
            <p:nvPr/>
          </p:nvSpPr>
          <p:spPr>
            <a:xfrm>
              <a:off x="4118540" y="4182002"/>
              <a:ext cx="1901640" cy="436319"/>
            </a:xfrm>
            <a:prstGeom prst="rect">
              <a:avLst/>
            </a:prstGeom>
            <a:solidFill>
              <a:srgbClr val="DF4D28"/>
            </a:solidFill>
            <a:ln>
              <a:solidFill>
                <a:srgbClr val="DF4D2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5" dirty="0">
                  <a:solidFill>
                    <a:schemeClr val="bg1"/>
                  </a:solidFill>
                  <a:cs typeface="+mn-ea"/>
                  <a:sym typeface="+mn-lt"/>
                </a:rPr>
                <a:t>输入标题</a:t>
              </a:r>
            </a:p>
          </p:txBody>
        </p:sp>
        <p:sp>
          <p:nvSpPr>
            <p:cNvPr id="18" name="矩形 17"/>
            <p:cNvSpPr/>
            <p:nvPr/>
          </p:nvSpPr>
          <p:spPr>
            <a:xfrm>
              <a:off x="4120162" y="3459009"/>
              <a:ext cx="1901640" cy="436319"/>
            </a:xfrm>
            <a:prstGeom prst="rect">
              <a:avLst/>
            </a:prstGeom>
            <a:solidFill>
              <a:srgbClr val="DF4D28"/>
            </a:solidFill>
            <a:ln>
              <a:solidFill>
                <a:srgbClr val="DF4D2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1705" b="1" dirty="0">
                  <a:solidFill>
                    <a:schemeClr val="bg1"/>
                  </a:solidFill>
                  <a:cs typeface="+mn-ea"/>
                  <a:sym typeface="+mn-lt"/>
                </a:rPr>
                <a:t>输入标题</a:t>
              </a:r>
            </a:p>
          </p:txBody>
        </p:sp>
        <p:sp>
          <p:nvSpPr>
            <p:cNvPr id="19" name="矩形 18"/>
            <p:cNvSpPr/>
            <p:nvPr/>
          </p:nvSpPr>
          <p:spPr>
            <a:xfrm>
              <a:off x="4120162" y="4955660"/>
              <a:ext cx="1901640" cy="436319"/>
            </a:xfrm>
            <a:prstGeom prst="rect">
              <a:avLst/>
            </a:prstGeom>
            <a:solidFill>
              <a:srgbClr val="DF4D28"/>
            </a:solidFill>
            <a:ln>
              <a:solidFill>
                <a:srgbClr val="DF4D2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1705" b="1" dirty="0">
                  <a:solidFill>
                    <a:schemeClr val="bg1"/>
                  </a:solidFill>
                  <a:cs typeface="+mn-ea"/>
                  <a:sym typeface="+mn-lt"/>
                </a:rPr>
                <a:t>输入标题</a:t>
              </a:r>
            </a:p>
          </p:txBody>
        </p:sp>
        <p:sp>
          <p:nvSpPr>
            <p:cNvPr id="20" name="矩形 19"/>
            <p:cNvSpPr/>
            <p:nvPr/>
          </p:nvSpPr>
          <p:spPr>
            <a:xfrm>
              <a:off x="4124325" y="2680221"/>
              <a:ext cx="1901640" cy="436319"/>
            </a:xfrm>
            <a:prstGeom prst="rect">
              <a:avLst/>
            </a:prstGeom>
            <a:solidFill>
              <a:srgbClr val="DF4D28"/>
            </a:solidFill>
            <a:ln>
              <a:solidFill>
                <a:srgbClr val="DF4D2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5" dirty="0">
                  <a:solidFill>
                    <a:schemeClr val="bg1"/>
                  </a:solidFill>
                  <a:cs typeface="+mn-ea"/>
                  <a:sym typeface="+mn-lt"/>
                </a:rPr>
                <a:t>输入标题</a:t>
              </a:r>
            </a:p>
          </p:txBody>
        </p:sp>
        <p:sp>
          <p:nvSpPr>
            <p:cNvPr id="21" name="矩形 20"/>
            <p:cNvSpPr/>
            <p:nvPr/>
          </p:nvSpPr>
          <p:spPr>
            <a:xfrm>
              <a:off x="4120162" y="1941776"/>
              <a:ext cx="1901640" cy="436319"/>
            </a:xfrm>
            <a:prstGeom prst="rect">
              <a:avLst/>
            </a:prstGeom>
            <a:solidFill>
              <a:srgbClr val="DF4D28"/>
            </a:solidFill>
            <a:ln>
              <a:solidFill>
                <a:srgbClr val="DF4D2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1705" b="1" dirty="0">
                  <a:solidFill>
                    <a:schemeClr val="bg1"/>
                  </a:solidFill>
                  <a:cs typeface="+mn-ea"/>
                  <a:sym typeface="+mn-lt"/>
                </a:rPr>
                <a:t>输入标题</a:t>
              </a:r>
            </a:p>
          </p:txBody>
        </p:sp>
      </p:grpSp>
      <p:sp>
        <p:nvSpPr>
          <p:cNvPr id="22" name="矩形 21"/>
          <p:cNvSpPr/>
          <p:nvPr/>
        </p:nvSpPr>
        <p:spPr>
          <a:xfrm>
            <a:off x="1049329" y="3539638"/>
            <a:ext cx="2175308" cy="554333"/>
          </a:xfrm>
          <a:prstGeom prst="rect">
            <a:avLst/>
          </a:prstGeom>
          <a:solidFill>
            <a:srgbClr val="DF4D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655" b="1" dirty="0">
                <a:solidFill>
                  <a:schemeClr val="bg1"/>
                </a:solidFill>
                <a:cs typeface="+mn-ea"/>
                <a:sym typeface="+mn-lt"/>
              </a:rPr>
              <a:t>输入标题</a:t>
            </a:r>
          </a:p>
        </p:txBody>
      </p:sp>
      <p:sp>
        <p:nvSpPr>
          <p:cNvPr id="23" name="TextBox 41"/>
          <p:cNvSpPr txBox="1"/>
          <p:nvPr/>
        </p:nvSpPr>
        <p:spPr>
          <a:xfrm>
            <a:off x="7123681" y="2305846"/>
            <a:ext cx="3419657" cy="537016"/>
          </a:xfrm>
          <a:prstGeom prst="rect">
            <a:avLst/>
          </a:prstGeom>
          <a:noFill/>
        </p:spPr>
        <p:txBody>
          <a:bodyPr wrap="square" lIns="81225" tIns="40613" rIns="81225" bIns="40613" rtlCol="0">
            <a:spAutoFit/>
          </a:bodyPr>
          <a:lstStyle/>
          <a:p>
            <a:pPr>
              <a:lnSpc>
                <a:spcPct val="130000"/>
              </a:lnSpc>
            </a:pPr>
            <a:r>
              <a:rPr lang="zh-CN" altLang="en-US" sz="1135">
                <a:solidFill>
                  <a:srgbClr val="DF4D28"/>
                </a:solidFill>
                <a:cs typeface="+mn-ea"/>
                <a:sym typeface="+mn-lt"/>
              </a:rPr>
              <a:t>请替换文字内容，点击添加相关标题文字，修改文字内容，也可以直接复制你的内容到此。</a:t>
            </a:r>
            <a:endParaRPr lang="en-GB" altLang="zh-CN" sz="1135" dirty="0">
              <a:solidFill>
                <a:srgbClr val="DF4D28"/>
              </a:solidFill>
              <a:cs typeface="+mn-ea"/>
              <a:sym typeface="+mn-lt"/>
            </a:endParaRPr>
          </a:p>
        </p:txBody>
      </p:sp>
      <p:sp>
        <p:nvSpPr>
          <p:cNvPr id="24" name="TextBox 170"/>
          <p:cNvSpPr txBox="1"/>
          <p:nvPr/>
        </p:nvSpPr>
        <p:spPr>
          <a:xfrm>
            <a:off x="7123682" y="1804980"/>
            <a:ext cx="2304215" cy="559374"/>
          </a:xfrm>
          <a:prstGeom prst="rect">
            <a:avLst/>
          </a:prstGeom>
          <a:noFill/>
        </p:spPr>
        <p:txBody>
          <a:bodyPr wrap="square" lIns="91431" tIns="45715" rIns="91431" bIns="45715" rtlCol="0">
            <a:spAutoFit/>
          </a:bodyPr>
          <a:lstStyle/>
          <a:p>
            <a:pPr>
              <a:defRPr/>
            </a:pPr>
            <a:r>
              <a:rPr lang="zh-CN" altLang="en-US" sz="3035" b="1" dirty="0">
                <a:solidFill>
                  <a:srgbClr val="DF4D28"/>
                </a:solidFill>
                <a:cs typeface="+mn-ea"/>
                <a:sym typeface="+mn-lt"/>
              </a:rPr>
              <a:t>输入标题</a:t>
            </a:r>
          </a:p>
        </p:txBody>
      </p:sp>
      <p:sp>
        <p:nvSpPr>
          <p:cNvPr id="25" name="TextBox 41"/>
          <p:cNvSpPr txBox="1"/>
          <p:nvPr/>
        </p:nvSpPr>
        <p:spPr>
          <a:xfrm>
            <a:off x="7123681" y="3863714"/>
            <a:ext cx="3419657" cy="537016"/>
          </a:xfrm>
          <a:prstGeom prst="rect">
            <a:avLst/>
          </a:prstGeom>
          <a:noFill/>
        </p:spPr>
        <p:txBody>
          <a:bodyPr wrap="square" lIns="81225" tIns="40613" rIns="81225" bIns="40613" rtlCol="0">
            <a:spAutoFit/>
          </a:bodyPr>
          <a:lstStyle/>
          <a:p>
            <a:pPr>
              <a:lnSpc>
                <a:spcPct val="130000"/>
              </a:lnSpc>
            </a:pPr>
            <a:r>
              <a:rPr lang="zh-CN" altLang="en-US" sz="1135">
                <a:solidFill>
                  <a:srgbClr val="DF4D28"/>
                </a:solidFill>
                <a:cs typeface="+mn-ea"/>
                <a:sym typeface="+mn-lt"/>
              </a:rPr>
              <a:t>请替换文字内容，点击添加相关标题文字，修改文字内容，也可以直接复制你的内容到此。</a:t>
            </a:r>
            <a:endParaRPr lang="en-GB" altLang="zh-CN" sz="1135" dirty="0">
              <a:solidFill>
                <a:srgbClr val="DF4D28"/>
              </a:solidFill>
              <a:cs typeface="+mn-ea"/>
              <a:sym typeface="+mn-lt"/>
            </a:endParaRPr>
          </a:p>
        </p:txBody>
      </p:sp>
      <p:sp>
        <p:nvSpPr>
          <p:cNvPr id="26" name="TextBox 170"/>
          <p:cNvSpPr txBox="1"/>
          <p:nvPr/>
        </p:nvSpPr>
        <p:spPr>
          <a:xfrm>
            <a:off x="7123682" y="3362845"/>
            <a:ext cx="2304215" cy="559374"/>
          </a:xfrm>
          <a:prstGeom prst="rect">
            <a:avLst/>
          </a:prstGeom>
          <a:noFill/>
        </p:spPr>
        <p:txBody>
          <a:bodyPr wrap="square" lIns="91431" tIns="45715" rIns="91431" bIns="45715" rtlCol="0">
            <a:spAutoFit/>
          </a:bodyPr>
          <a:lstStyle/>
          <a:p>
            <a:pPr>
              <a:defRPr/>
            </a:pPr>
            <a:r>
              <a:rPr lang="zh-CN" altLang="en-US" sz="3035" b="1" dirty="0">
                <a:solidFill>
                  <a:srgbClr val="DF4D28"/>
                </a:solidFill>
                <a:cs typeface="+mn-ea"/>
                <a:sym typeface="+mn-lt"/>
              </a:rPr>
              <a:t>输入标题</a:t>
            </a:r>
          </a:p>
        </p:txBody>
      </p:sp>
      <p:sp>
        <p:nvSpPr>
          <p:cNvPr id="27" name="TextBox 41"/>
          <p:cNvSpPr txBox="1"/>
          <p:nvPr/>
        </p:nvSpPr>
        <p:spPr>
          <a:xfrm>
            <a:off x="7123681" y="5353848"/>
            <a:ext cx="3419657" cy="537016"/>
          </a:xfrm>
          <a:prstGeom prst="rect">
            <a:avLst/>
          </a:prstGeom>
          <a:noFill/>
        </p:spPr>
        <p:txBody>
          <a:bodyPr wrap="square" lIns="81225" tIns="40613" rIns="81225" bIns="40613" rtlCol="0">
            <a:spAutoFit/>
          </a:bodyPr>
          <a:lstStyle/>
          <a:p>
            <a:pPr>
              <a:lnSpc>
                <a:spcPct val="130000"/>
              </a:lnSpc>
            </a:pPr>
            <a:r>
              <a:rPr lang="zh-CN" altLang="en-US" sz="1135">
                <a:solidFill>
                  <a:srgbClr val="DF4D28"/>
                </a:solidFill>
                <a:cs typeface="+mn-ea"/>
                <a:sym typeface="+mn-lt"/>
              </a:rPr>
              <a:t>请替换文字内容，点击添加相关标题文字，修改文字内容，也可以直接复制你的内容到此。</a:t>
            </a:r>
            <a:endParaRPr lang="en-GB" altLang="zh-CN" sz="1135" dirty="0">
              <a:solidFill>
                <a:srgbClr val="DF4D28"/>
              </a:solidFill>
              <a:cs typeface="+mn-ea"/>
              <a:sym typeface="+mn-lt"/>
            </a:endParaRPr>
          </a:p>
        </p:txBody>
      </p:sp>
      <p:sp>
        <p:nvSpPr>
          <p:cNvPr id="28" name="TextBox 170"/>
          <p:cNvSpPr txBox="1"/>
          <p:nvPr/>
        </p:nvSpPr>
        <p:spPr>
          <a:xfrm>
            <a:off x="7123682" y="4852980"/>
            <a:ext cx="2304215" cy="559374"/>
          </a:xfrm>
          <a:prstGeom prst="rect">
            <a:avLst/>
          </a:prstGeom>
          <a:noFill/>
        </p:spPr>
        <p:txBody>
          <a:bodyPr wrap="square" lIns="91431" tIns="45715" rIns="91431" bIns="45715" rtlCol="0">
            <a:spAutoFit/>
          </a:bodyPr>
          <a:lstStyle/>
          <a:p>
            <a:pPr>
              <a:defRPr/>
            </a:pPr>
            <a:r>
              <a:rPr lang="zh-CN" altLang="en-US" sz="3035" b="1" dirty="0">
                <a:solidFill>
                  <a:srgbClr val="DF4D28"/>
                </a:solidFill>
                <a:cs typeface="+mn-ea"/>
                <a:sym typeface="+mn-lt"/>
              </a:rPr>
              <a:t>输入标题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Horizontal)">
                                      <p:cBhvr>
                                        <p:cTn id="10" dur="500"/>
                                        <p:tgtEl>
                                          <p:spTgt spid="4"/>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Horizontal)">
                                      <p:cBhvr>
                                        <p:cTn id="13" dur="500"/>
                                        <p:tgtEl>
                                          <p:spTgt spid="5"/>
                                        </p:tgtEl>
                                      </p:cBhvr>
                                    </p:animEffect>
                                  </p:childTnLst>
                                </p:cTn>
                              </p:par>
                            </p:childTnLst>
                          </p:cTn>
                        </p:par>
                        <p:par>
                          <p:cTn id="14" fill="hold">
                            <p:stCondLst>
                              <p:cond delay="500"/>
                            </p:stCondLst>
                            <p:childTnLst>
                              <p:par>
                                <p:cTn id="15" presetID="16" presetClass="entr" presetSubtype="4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outHorizontal)">
                                      <p:cBhvr>
                                        <p:cTn id="17" dur="500"/>
                                        <p:tgtEl>
                                          <p:spTgt spid="15"/>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anim calcmode="lin" valueType="num">
                                      <p:cBhvr>
                                        <p:cTn id="25" dur="500" fill="hold"/>
                                        <p:tgtEl>
                                          <p:spTgt spid="24"/>
                                        </p:tgtEl>
                                        <p:attrNameLst>
                                          <p:attrName>ppt_x</p:attrName>
                                        </p:attrNameLst>
                                      </p:cBhvr>
                                      <p:tavLst>
                                        <p:tav tm="0">
                                          <p:val>
                                            <p:strVal val="#ppt_x"/>
                                          </p:val>
                                        </p:tav>
                                        <p:tav tm="100000">
                                          <p:val>
                                            <p:strVal val="#ppt_x"/>
                                          </p:val>
                                        </p:tav>
                                      </p:tavLst>
                                    </p:anim>
                                    <p:anim calcmode="lin" valueType="num">
                                      <p:cBhvr>
                                        <p:cTn id="26" dur="5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strVal val="#ppt_x"/>
                                          </p:val>
                                        </p:tav>
                                        <p:tav tm="100000">
                                          <p:val>
                                            <p:strVal val="#ppt_x"/>
                                          </p:val>
                                        </p:tav>
                                      </p:tavLst>
                                    </p:anim>
                                    <p:anim calcmode="lin" valueType="num">
                                      <p:cBhvr>
                                        <p:cTn id="31" dur="500" fill="hold"/>
                                        <p:tgtEl>
                                          <p:spTgt spid="23"/>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par>
                                <p:cTn id="36" presetID="47"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anim calcmode="lin" valueType="num">
                                      <p:cBhvr>
                                        <p:cTn id="39" dur="500" fill="hold"/>
                                        <p:tgtEl>
                                          <p:spTgt spid="26"/>
                                        </p:tgtEl>
                                        <p:attrNameLst>
                                          <p:attrName>ppt_x</p:attrName>
                                        </p:attrNameLst>
                                      </p:cBhvr>
                                      <p:tavLst>
                                        <p:tav tm="0">
                                          <p:val>
                                            <p:strVal val="#ppt_x"/>
                                          </p:val>
                                        </p:tav>
                                        <p:tav tm="100000">
                                          <p:val>
                                            <p:strVal val="#ppt_x"/>
                                          </p:val>
                                        </p:tav>
                                      </p:tavLst>
                                    </p:anim>
                                    <p:anim calcmode="lin" valueType="num">
                                      <p:cBhvr>
                                        <p:cTn id="40" dur="500" fill="hold"/>
                                        <p:tgtEl>
                                          <p:spTgt spid="2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anim calcmode="lin" valueType="num">
                                      <p:cBhvr>
                                        <p:cTn id="44" dur="500" fill="hold"/>
                                        <p:tgtEl>
                                          <p:spTgt spid="25"/>
                                        </p:tgtEl>
                                        <p:attrNameLst>
                                          <p:attrName>ppt_x</p:attrName>
                                        </p:attrNameLst>
                                      </p:cBhvr>
                                      <p:tavLst>
                                        <p:tav tm="0">
                                          <p:val>
                                            <p:strVal val="#ppt_x"/>
                                          </p:val>
                                        </p:tav>
                                        <p:tav tm="100000">
                                          <p:val>
                                            <p:strVal val="#ppt_x"/>
                                          </p:val>
                                        </p:tav>
                                      </p:tavLst>
                                    </p:anim>
                                    <p:anim calcmode="lin" valueType="num">
                                      <p:cBhvr>
                                        <p:cTn id="45" dur="500" fill="hold"/>
                                        <p:tgtEl>
                                          <p:spTgt spid="25"/>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anim calcmode="lin" valueType="num">
                                      <p:cBhvr>
                                        <p:cTn id="53" dur="500" fill="hold"/>
                                        <p:tgtEl>
                                          <p:spTgt spid="28"/>
                                        </p:tgtEl>
                                        <p:attrNameLst>
                                          <p:attrName>ppt_x</p:attrName>
                                        </p:attrNameLst>
                                      </p:cBhvr>
                                      <p:tavLst>
                                        <p:tav tm="0">
                                          <p:val>
                                            <p:strVal val="#ppt_x"/>
                                          </p:val>
                                        </p:tav>
                                        <p:tav tm="100000">
                                          <p:val>
                                            <p:strVal val="#ppt_x"/>
                                          </p:val>
                                        </p:tav>
                                      </p:tavLst>
                                    </p:anim>
                                    <p:anim calcmode="lin" valueType="num">
                                      <p:cBhvr>
                                        <p:cTn id="54" dur="500" fill="hold"/>
                                        <p:tgtEl>
                                          <p:spTgt spid="2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anim calcmode="lin" valueType="num">
                                      <p:cBhvr>
                                        <p:cTn id="58" dur="500" fill="hold"/>
                                        <p:tgtEl>
                                          <p:spTgt spid="27"/>
                                        </p:tgtEl>
                                        <p:attrNameLst>
                                          <p:attrName>ppt_x</p:attrName>
                                        </p:attrNameLst>
                                      </p:cBhvr>
                                      <p:tavLst>
                                        <p:tav tm="0">
                                          <p:val>
                                            <p:strVal val="#ppt_x"/>
                                          </p:val>
                                        </p:tav>
                                        <p:tav tm="100000">
                                          <p:val>
                                            <p:strVal val="#ppt_x"/>
                                          </p:val>
                                        </p:tav>
                                      </p:tavLst>
                                    </p:anim>
                                    <p:anim calcmode="lin" valueType="num">
                                      <p:cBhvr>
                                        <p:cTn id="5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2" grpId="0" animBg="1"/>
      <p:bldP spid="23" grpId="0"/>
      <p:bldP spid="24" grpId="0"/>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
            <a:ext cx="5062331" cy="6858000"/>
          </a:xfrm>
          <a:prstGeom prst="rect">
            <a:avLst/>
          </a:prstGeom>
          <a:solidFill>
            <a:srgbClr val="DF4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8" name="图片 27"/>
          <p:cNvPicPr>
            <a:picLocks noChangeAspect="1"/>
          </p:cNvPicPr>
          <p:nvPr/>
        </p:nvPicPr>
        <p:blipFill>
          <a:blip r:embed="rId2" cstate="print"/>
          <a:stretch>
            <a:fillRect/>
          </a:stretch>
        </p:blipFill>
        <p:spPr>
          <a:xfrm>
            <a:off x="-481874" y="4320097"/>
            <a:ext cx="6128084" cy="1847853"/>
          </a:xfrm>
          <a:prstGeom prst="rect">
            <a:avLst/>
          </a:prstGeom>
        </p:spPr>
      </p:pic>
      <p:sp>
        <p:nvSpPr>
          <p:cNvPr id="29" name="文本框 28"/>
          <p:cNvSpPr txBox="1"/>
          <p:nvPr/>
        </p:nvSpPr>
        <p:spPr>
          <a:xfrm>
            <a:off x="1176977" y="1673217"/>
            <a:ext cx="2810385" cy="2646878"/>
          </a:xfrm>
          <a:prstGeom prst="rect">
            <a:avLst/>
          </a:prstGeom>
          <a:noFill/>
        </p:spPr>
        <p:txBody>
          <a:bodyPr wrap="none" rtlCol="0">
            <a:spAutoFit/>
          </a:bodyPr>
          <a:lstStyle/>
          <a:p>
            <a:r>
              <a:rPr lang="en-US" altLang="zh-CN" sz="16600" b="1" dirty="0">
                <a:solidFill>
                  <a:srgbClr val="FFFFFF"/>
                </a:solidFill>
                <a:latin typeface="微软雅黑" panose="020B0503020204020204" charset="-122"/>
                <a:ea typeface="微软雅黑" panose="020B0503020204020204" charset="-122"/>
                <a:cs typeface="微软雅黑" panose="020B0503020204020204" charset="-122"/>
              </a:rPr>
              <a:t>03</a:t>
            </a:r>
            <a:endParaRPr lang="zh-CN" altLang="en-US" sz="16600" b="1"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0" name="文本框 29"/>
          <p:cNvSpPr txBox="1"/>
          <p:nvPr/>
        </p:nvSpPr>
        <p:spPr>
          <a:xfrm>
            <a:off x="5499583" y="1823285"/>
            <a:ext cx="4288353" cy="1323439"/>
          </a:xfrm>
          <a:prstGeom prst="rect">
            <a:avLst/>
          </a:prstGeom>
          <a:noFill/>
        </p:spPr>
        <p:txBody>
          <a:bodyPr wrap="none" rtlCol="0">
            <a:spAutoFit/>
          </a:bodyPr>
          <a:lstStyle/>
          <a:p>
            <a:r>
              <a:rPr lang="zh-CN" altLang="en-US" sz="8000" b="1" dirty="0">
                <a:solidFill>
                  <a:srgbClr val="DF4D28"/>
                </a:solidFill>
                <a:latin typeface="微软雅黑" panose="020B0503020204020204" charset="-122"/>
                <a:ea typeface="微软雅黑" panose="020B0503020204020204" charset="-122"/>
                <a:cs typeface="微软雅黑" panose="020B0503020204020204" charset="-122"/>
              </a:rPr>
              <a:t>竞聘优势</a:t>
            </a:r>
          </a:p>
        </p:txBody>
      </p:sp>
      <p:sp>
        <p:nvSpPr>
          <p:cNvPr id="31" name="文本框 30"/>
          <p:cNvSpPr txBox="1"/>
          <p:nvPr/>
        </p:nvSpPr>
        <p:spPr>
          <a:xfrm>
            <a:off x="5499583" y="3034492"/>
            <a:ext cx="3945379" cy="666786"/>
          </a:xfrm>
          <a:prstGeom prst="rect">
            <a:avLst/>
          </a:prstGeom>
          <a:noFill/>
        </p:spPr>
        <p:txBody>
          <a:bodyPr wrap="square" rtlCol="0">
            <a:spAutoFit/>
          </a:bodyPr>
          <a:lstStyle/>
          <a:p>
            <a:r>
              <a:rPr lang="en-US" altLang="zh-CN" sz="3735" b="1" dirty="0">
                <a:solidFill>
                  <a:srgbClr val="DF4D28"/>
                </a:solidFill>
                <a:latin typeface="+mj-lt"/>
                <a:ea typeface="方正粗谭黑简体" panose="02000000000000000000" pitchFamily="2" charset="-122"/>
              </a:rPr>
              <a:t>Personal Profile</a:t>
            </a:r>
          </a:p>
        </p:txBody>
      </p:sp>
      <p:sp>
        <p:nvSpPr>
          <p:cNvPr id="32" name="矩形 31"/>
          <p:cNvSpPr/>
          <p:nvPr/>
        </p:nvSpPr>
        <p:spPr>
          <a:xfrm>
            <a:off x="5499583" y="3646809"/>
            <a:ext cx="5918552" cy="523220"/>
          </a:xfrm>
          <a:prstGeom prst="rect">
            <a:avLst/>
          </a:prstGeom>
        </p:spPr>
        <p:txBody>
          <a:bodyPr wrap="square">
            <a:spAutoFit/>
          </a:bodyPr>
          <a:lstStyle/>
          <a:p>
            <a:pPr>
              <a:defRPr/>
            </a:pPr>
            <a:r>
              <a:rPr lang="en-US" altLang="zh-CN" sz="1400">
                <a:solidFill>
                  <a:srgbClr val="DF4D28"/>
                </a:solidFill>
                <a:ea typeface="微软雅黑" panose="020B0503020204020204" charset="-122"/>
                <a:cs typeface="Arial" panose="020B0604020202020204" pitchFamily="34" charset="0"/>
                <a:sym typeface="Arial" panose="020B0604020202020204" pitchFamily="34" charset="0"/>
              </a:rPr>
              <a:t>Lorem ipsum dolor sit amet, consectetuer adipiscing elit. Aenean commodo ligula eget dolor. Lorem ipsum dolor sit amet</a:t>
            </a:r>
            <a:endParaRPr lang="zh-CN" altLang="en-US" sz="1400">
              <a:solidFill>
                <a:srgbClr val="DF4D28"/>
              </a:solidFill>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outVertical)">
                                      <p:cBhvr>
                                        <p:cTn id="13" dur="500"/>
                                        <p:tgtEl>
                                          <p:spTgt spid="28"/>
                                        </p:tgtEl>
                                      </p:cBhvr>
                                    </p:animEffect>
                                  </p:childTnLst>
                                </p:cTn>
                              </p:par>
                            </p:childTnLst>
                          </p:cTn>
                        </p:par>
                        <p:par>
                          <p:cTn id="14" fill="hold">
                            <p:stCondLst>
                              <p:cond delay="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9"/>
                                        </p:tgtEl>
                                        <p:attrNameLst>
                                          <p:attrName>style.visibility</p:attrName>
                                        </p:attrNameLst>
                                      </p:cBhvr>
                                      <p:to>
                                        <p:strVal val="visible"/>
                                      </p:to>
                                    </p:set>
                                    <p:anim by="(-#ppt_w*2)" calcmode="lin" valueType="num">
                                      <p:cBhvr rctx="PPT">
                                        <p:cTn id="17" dur="500" autoRev="1" fill="hold">
                                          <p:stCondLst>
                                            <p:cond delay="0"/>
                                          </p:stCondLst>
                                        </p:cTn>
                                        <p:tgtEl>
                                          <p:spTgt spid="29"/>
                                        </p:tgtEl>
                                        <p:attrNameLst>
                                          <p:attrName>ppt_w</p:attrName>
                                        </p:attrNameLst>
                                      </p:cBhvr>
                                    </p:anim>
                                    <p:anim by="(#ppt_w*0.50)" calcmode="lin" valueType="num">
                                      <p:cBhvr>
                                        <p:cTn id="18" dur="500" decel="50000" autoRev="1" fill="hold">
                                          <p:stCondLst>
                                            <p:cond delay="0"/>
                                          </p:stCondLst>
                                        </p:cTn>
                                        <p:tgtEl>
                                          <p:spTgt spid="29"/>
                                        </p:tgtEl>
                                        <p:attrNameLst>
                                          <p:attrName>ppt_x</p:attrName>
                                        </p:attrNameLst>
                                      </p:cBhvr>
                                    </p:anim>
                                    <p:anim from="(-#ppt_h/2)" to="(#ppt_y)" calcmode="lin" valueType="num">
                                      <p:cBhvr>
                                        <p:cTn id="19" dur="1000" fill="hold">
                                          <p:stCondLst>
                                            <p:cond delay="0"/>
                                          </p:stCondLst>
                                        </p:cTn>
                                        <p:tgtEl>
                                          <p:spTgt spid="29"/>
                                        </p:tgtEl>
                                        <p:attrNameLst>
                                          <p:attrName>ppt_y</p:attrName>
                                        </p:attrNameLst>
                                      </p:cBhvr>
                                    </p:anim>
                                    <p:animRot by="21600000">
                                      <p:cBhvr>
                                        <p:cTn id="20" dur="1000" fill="hold">
                                          <p:stCondLst>
                                            <p:cond delay="0"/>
                                          </p:stCondLst>
                                        </p:cTn>
                                        <p:tgtEl>
                                          <p:spTgt spid="29"/>
                                        </p:tgtEl>
                                        <p:attrNameLst>
                                          <p:attrName>r</p:attrName>
                                        </p:attrNameLst>
                                      </p:cBhvr>
                                    </p:animRot>
                                  </p:childTnLst>
                                </p:cTn>
                              </p:par>
                            </p:childTnLst>
                          </p:cTn>
                        </p:par>
                        <p:par>
                          <p:cTn id="21" fill="hold">
                            <p:stCondLst>
                              <p:cond delay="1600"/>
                            </p:stCondLst>
                            <p:childTnLst>
                              <p:par>
                                <p:cTn id="22" presetID="2" presetClass="entr" presetSubtype="4" decel="4200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750" fill="hold"/>
                                        <p:tgtEl>
                                          <p:spTgt spid="30"/>
                                        </p:tgtEl>
                                        <p:attrNameLst>
                                          <p:attrName>ppt_x</p:attrName>
                                        </p:attrNameLst>
                                      </p:cBhvr>
                                      <p:tavLst>
                                        <p:tav tm="0">
                                          <p:val>
                                            <p:strVal val="#ppt_x"/>
                                          </p:val>
                                        </p:tav>
                                        <p:tav tm="100000">
                                          <p:val>
                                            <p:strVal val="#ppt_x"/>
                                          </p:val>
                                        </p:tav>
                                      </p:tavLst>
                                    </p:anim>
                                    <p:anim calcmode="lin" valueType="num">
                                      <p:cBhvr additive="base">
                                        <p:cTn id="25" dur="75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ppt_x"/>
                                          </p:val>
                                        </p:tav>
                                        <p:tav tm="100000">
                                          <p:val>
                                            <p:strVal val="#ppt_x"/>
                                          </p:val>
                                        </p:tav>
                                      </p:tavLst>
                                    </p:anim>
                                    <p:anim calcmode="lin" valueType="num">
                                      <p:cBhvr additive="base">
                                        <p:cTn id="31" dur="500" fill="hold"/>
                                        <p:tgtEl>
                                          <p:spTgt spid="3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p:bldP spid="30"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784" y="825790"/>
            <a:ext cx="12313559" cy="88789"/>
          </a:xfrm>
          <a:prstGeom prst="rect">
            <a:avLst/>
          </a:prstGeom>
          <a:solidFill>
            <a:srgbClr val="DF4D28"/>
          </a:solid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solidFill>
                <a:schemeClr val="bg1"/>
              </a:solidFill>
              <a:ea typeface="微软雅黑" panose="020B0503020204020204" charset="-122"/>
            </a:endParaRPr>
          </a:p>
        </p:txBody>
      </p:sp>
      <p:sp>
        <p:nvSpPr>
          <p:cNvPr id="3" name="Content Placeholder 2"/>
          <p:cNvSpPr txBox="1"/>
          <p:nvPr/>
        </p:nvSpPr>
        <p:spPr>
          <a:xfrm>
            <a:off x="400716"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rPr>
              <a:t>竞聘优势</a:t>
            </a:r>
            <a:endParaRPr 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endParaRPr>
          </a:p>
        </p:txBody>
      </p:sp>
      <p:grpSp>
        <p:nvGrpSpPr>
          <p:cNvPr id="26" name="组合 1"/>
          <p:cNvGrpSpPr/>
          <p:nvPr/>
        </p:nvGrpSpPr>
        <p:grpSpPr>
          <a:xfrm>
            <a:off x="662925" y="2445898"/>
            <a:ext cx="1061323" cy="1061322"/>
            <a:chOff x="362669" y="3620029"/>
            <a:chExt cx="1061322" cy="1061322"/>
          </a:xfrm>
        </p:grpSpPr>
        <p:sp>
          <p:nvSpPr>
            <p:cNvPr id="27" name="椭圆 26"/>
            <p:cNvSpPr/>
            <p:nvPr/>
          </p:nvSpPr>
          <p:spPr>
            <a:xfrm>
              <a:off x="362669" y="3620029"/>
              <a:ext cx="1061322" cy="1061322"/>
            </a:xfrm>
            <a:prstGeom prst="ellipse">
              <a:avLst/>
            </a:prstGeom>
            <a:noFill/>
            <a:ln w="19050">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28" name="组合 15"/>
            <p:cNvGrpSpPr/>
            <p:nvPr/>
          </p:nvGrpSpPr>
          <p:grpSpPr>
            <a:xfrm>
              <a:off x="483718" y="3741563"/>
              <a:ext cx="819223" cy="818254"/>
              <a:chOff x="4602162" y="361950"/>
              <a:chExt cx="1343026" cy="1341438"/>
            </a:xfrm>
          </p:grpSpPr>
          <p:sp>
            <p:nvSpPr>
              <p:cNvPr id="29" name="Freeform 23"/>
              <p:cNvSpPr>
                <a:spLocks noEditPoints="1"/>
              </p:cNvSpPr>
              <p:nvPr/>
            </p:nvSpPr>
            <p:spPr bwMode="auto">
              <a:xfrm>
                <a:off x="4602162" y="361950"/>
                <a:ext cx="1343026" cy="1341438"/>
              </a:xfrm>
              <a:custGeom>
                <a:avLst/>
                <a:gdLst>
                  <a:gd name="T0" fmla="*/ 0 w 355"/>
                  <a:gd name="T1" fmla="*/ 178 h 355"/>
                  <a:gd name="T2" fmla="*/ 355 w 355"/>
                  <a:gd name="T3" fmla="*/ 178 h 355"/>
                  <a:gd name="T4" fmla="*/ 177 w 355"/>
                  <a:gd name="T5" fmla="*/ 331 h 355"/>
                  <a:gd name="T6" fmla="*/ 24 w 355"/>
                  <a:gd name="T7" fmla="*/ 175 h 355"/>
                  <a:gd name="T8" fmla="*/ 58 w 355"/>
                  <a:gd name="T9" fmla="*/ 192 h 355"/>
                  <a:gd name="T10" fmla="*/ 71 w 355"/>
                  <a:gd name="T11" fmla="*/ 232 h 355"/>
                  <a:gd name="T12" fmla="*/ 95 w 355"/>
                  <a:gd name="T13" fmla="*/ 243 h 355"/>
                  <a:gd name="T14" fmla="*/ 112 w 355"/>
                  <a:gd name="T15" fmla="*/ 315 h 355"/>
                  <a:gd name="T16" fmla="*/ 118 w 355"/>
                  <a:gd name="T17" fmla="*/ 305 h 355"/>
                  <a:gd name="T18" fmla="*/ 146 w 355"/>
                  <a:gd name="T19" fmla="*/ 265 h 355"/>
                  <a:gd name="T20" fmla="*/ 162 w 355"/>
                  <a:gd name="T21" fmla="*/ 222 h 355"/>
                  <a:gd name="T22" fmla="*/ 112 w 355"/>
                  <a:gd name="T23" fmla="*/ 189 h 355"/>
                  <a:gd name="T24" fmla="*/ 66 w 355"/>
                  <a:gd name="T25" fmla="*/ 165 h 355"/>
                  <a:gd name="T26" fmla="*/ 102 w 355"/>
                  <a:gd name="T27" fmla="*/ 154 h 355"/>
                  <a:gd name="T28" fmla="*/ 138 w 355"/>
                  <a:gd name="T29" fmla="*/ 140 h 355"/>
                  <a:gd name="T30" fmla="*/ 119 w 355"/>
                  <a:gd name="T31" fmla="*/ 97 h 355"/>
                  <a:gd name="T32" fmla="*/ 95 w 355"/>
                  <a:gd name="T33" fmla="*/ 109 h 355"/>
                  <a:gd name="T34" fmla="*/ 70 w 355"/>
                  <a:gd name="T35" fmla="*/ 93 h 355"/>
                  <a:gd name="T36" fmla="*/ 85 w 355"/>
                  <a:gd name="T37" fmla="*/ 68 h 355"/>
                  <a:gd name="T38" fmla="*/ 177 w 355"/>
                  <a:gd name="T39" fmla="*/ 25 h 355"/>
                  <a:gd name="T40" fmla="*/ 244 w 355"/>
                  <a:gd name="T41" fmla="*/ 63 h 355"/>
                  <a:gd name="T42" fmla="*/ 236 w 355"/>
                  <a:gd name="T43" fmla="*/ 104 h 355"/>
                  <a:gd name="T44" fmla="*/ 220 w 355"/>
                  <a:gd name="T45" fmla="*/ 110 h 355"/>
                  <a:gd name="T46" fmla="*/ 223 w 355"/>
                  <a:gd name="T47" fmla="*/ 104 h 355"/>
                  <a:gd name="T48" fmla="*/ 215 w 355"/>
                  <a:gd name="T49" fmla="*/ 96 h 355"/>
                  <a:gd name="T50" fmla="*/ 213 w 355"/>
                  <a:gd name="T51" fmla="*/ 94 h 355"/>
                  <a:gd name="T52" fmla="*/ 215 w 355"/>
                  <a:gd name="T53" fmla="*/ 126 h 355"/>
                  <a:gd name="T54" fmla="*/ 192 w 355"/>
                  <a:gd name="T55" fmla="*/ 155 h 355"/>
                  <a:gd name="T56" fmla="*/ 219 w 355"/>
                  <a:gd name="T57" fmla="*/ 138 h 355"/>
                  <a:gd name="T58" fmla="*/ 239 w 355"/>
                  <a:gd name="T59" fmla="*/ 150 h 355"/>
                  <a:gd name="T60" fmla="*/ 261 w 355"/>
                  <a:gd name="T61" fmla="*/ 160 h 355"/>
                  <a:gd name="T62" fmla="*/ 262 w 355"/>
                  <a:gd name="T63" fmla="*/ 159 h 355"/>
                  <a:gd name="T64" fmla="*/ 320 w 355"/>
                  <a:gd name="T65" fmla="*/ 175 h 355"/>
                  <a:gd name="T66" fmla="*/ 330 w 355"/>
                  <a:gd name="T67"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355">
                    <a:moveTo>
                      <a:pt x="177" y="0"/>
                    </a:moveTo>
                    <a:cubicBezTo>
                      <a:pt x="79" y="0"/>
                      <a:pt x="0" y="80"/>
                      <a:pt x="0" y="178"/>
                    </a:cubicBezTo>
                    <a:cubicBezTo>
                      <a:pt x="0" y="275"/>
                      <a:pt x="79" y="355"/>
                      <a:pt x="177" y="355"/>
                    </a:cubicBezTo>
                    <a:cubicBezTo>
                      <a:pt x="275" y="355"/>
                      <a:pt x="355" y="275"/>
                      <a:pt x="355" y="178"/>
                    </a:cubicBezTo>
                    <a:cubicBezTo>
                      <a:pt x="355" y="80"/>
                      <a:pt x="275" y="0"/>
                      <a:pt x="177" y="0"/>
                    </a:cubicBezTo>
                    <a:close/>
                    <a:moveTo>
                      <a:pt x="177" y="331"/>
                    </a:moveTo>
                    <a:cubicBezTo>
                      <a:pt x="93" y="331"/>
                      <a:pt x="24" y="262"/>
                      <a:pt x="24" y="178"/>
                    </a:cubicBezTo>
                    <a:cubicBezTo>
                      <a:pt x="24" y="177"/>
                      <a:pt x="24" y="176"/>
                      <a:pt x="24" y="175"/>
                    </a:cubicBezTo>
                    <a:cubicBezTo>
                      <a:pt x="46" y="192"/>
                      <a:pt x="46" y="192"/>
                      <a:pt x="46" y="192"/>
                    </a:cubicBezTo>
                    <a:cubicBezTo>
                      <a:pt x="58" y="192"/>
                      <a:pt x="58" y="192"/>
                      <a:pt x="58" y="192"/>
                    </a:cubicBezTo>
                    <a:cubicBezTo>
                      <a:pt x="71" y="205"/>
                      <a:pt x="71" y="205"/>
                      <a:pt x="71" y="205"/>
                    </a:cubicBezTo>
                    <a:cubicBezTo>
                      <a:pt x="71" y="232"/>
                      <a:pt x="71" y="232"/>
                      <a:pt x="71" y="232"/>
                    </a:cubicBezTo>
                    <a:cubicBezTo>
                      <a:pt x="82" y="243"/>
                      <a:pt x="82" y="243"/>
                      <a:pt x="82" y="243"/>
                    </a:cubicBezTo>
                    <a:cubicBezTo>
                      <a:pt x="95" y="243"/>
                      <a:pt x="95" y="243"/>
                      <a:pt x="95" y="243"/>
                    </a:cubicBezTo>
                    <a:cubicBezTo>
                      <a:pt x="95" y="298"/>
                      <a:pt x="95" y="298"/>
                      <a:pt x="95" y="298"/>
                    </a:cubicBezTo>
                    <a:cubicBezTo>
                      <a:pt x="112" y="315"/>
                      <a:pt x="112" y="315"/>
                      <a:pt x="112" y="315"/>
                    </a:cubicBezTo>
                    <a:cubicBezTo>
                      <a:pt x="118" y="315"/>
                      <a:pt x="118" y="315"/>
                      <a:pt x="118" y="315"/>
                    </a:cubicBezTo>
                    <a:cubicBezTo>
                      <a:pt x="118" y="305"/>
                      <a:pt x="118" y="305"/>
                      <a:pt x="118" y="305"/>
                    </a:cubicBezTo>
                    <a:cubicBezTo>
                      <a:pt x="146" y="276"/>
                      <a:pt x="146" y="276"/>
                      <a:pt x="146" y="276"/>
                    </a:cubicBezTo>
                    <a:cubicBezTo>
                      <a:pt x="146" y="265"/>
                      <a:pt x="146" y="265"/>
                      <a:pt x="146" y="265"/>
                    </a:cubicBezTo>
                    <a:cubicBezTo>
                      <a:pt x="162" y="249"/>
                      <a:pt x="162" y="249"/>
                      <a:pt x="162" y="249"/>
                    </a:cubicBezTo>
                    <a:cubicBezTo>
                      <a:pt x="162" y="222"/>
                      <a:pt x="162" y="222"/>
                      <a:pt x="162" y="222"/>
                    </a:cubicBezTo>
                    <a:cubicBezTo>
                      <a:pt x="145" y="222"/>
                      <a:pt x="145" y="222"/>
                      <a:pt x="145" y="222"/>
                    </a:cubicBezTo>
                    <a:cubicBezTo>
                      <a:pt x="112" y="189"/>
                      <a:pt x="112" y="189"/>
                      <a:pt x="112" y="189"/>
                    </a:cubicBezTo>
                    <a:cubicBezTo>
                      <a:pt x="66" y="189"/>
                      <a:pt x="66" y="189"/>
                      <a:pt x="66" y="189"/>
                    </a:cubicBezTo>
                    <a:cubicBezTo>
                      <a:pt x="66" y="165"/>
                      <a:pt x="66" y="165"/>
                      <a:pt x="66" y="165"/>
                    </a:cubicBezTo>
                    <a:cubicBezTo>
                      <a:pt x="102" y="165"/>
                      <a:pt x="102" y="165"/>
                      <a:pt x="102" y="165"/>
                    </a:cubicBezTo>
                    <a:cubicBezTo>
                      <a:pt x="102" y="154"/>
                      <a:pt x="102" y="154"/>
                      <a:pt x="102" y="154"/>
                    </a:cubicBezTo>
                    <a:cubicBezTo>
                      <a:pt x="124" y="154"/>
                      <a:pt x="124" y="154"/>
                      <a:pt x="124" y="154"/>
                    </a:cubicBezTo>
                    <a:cubicBezTo>
                      <a:pt x="138" y="140"/>
                      <a:pt x="138" y="140"/>
                      <a:pt x="138" y="140"/>
                    </a:cubicBezTo>
                    <a:cubicBezTo>
                      <a:pt x="138" y="116"/>
                      <a:pt x="138" y="116"/>
                      <a:pt x="138" y="116"/>
                    </a:cubicBezTo>
                    <a:cubicBezTo>
                      <a:pt x="119" y="97"/>
                      <a:pt x="119" y="97"/>
                      <a:pt x="119" y="97"/>
                    </a:cubicBezTo>
                    <a:cubicBezTo>
                      <a:pt x="95" y="97"/>
                      <a:pt x="95" y="97"/>
                      <a:pt x="95" y="97"/>
                    </a:cubicBezTo>
                    <a:cubicBezTo>
                      <a:pt x="95" y="109"/>
                      <a:pt x="95" y="109"/>
                      <a:pt x="95" y="109"/>
                    </a:cubicBezTo>
                    <a:cubicBezTo>
                      <a:pt x="70" y="109"/>
                      <a:pt x="70" y="109"/>
                      <a:pt x="70" y="109"/>
                    </a:cubicBezTo>
                    <a:cubicBezTo>
                      <a:pt x="70" y="93"/>
                      <a:pt x="70" y="93"/>
                      <a:pt x="70" y="93"/>
                    </a:cubicBezTo>
                    <a:cubicBezTo>
                      <a:pt x="85" y="78"/>
                      <a:pt x="85" y="78"/>
                      <a:pt x="85" y="78"/>
                    </a:cubicBezTo>
                    <a:cubicBezTo>
                      <a:pt x="85" y="68"/>
                      <a:pt x="85" y="68"/>
                      <a:pt x="85" y="68"/>
                    </a:cubicBezTo>
                    <a:cubicBezTo>
                      <a:pt x="71" y="68"/>
                      <a:pt x="71" y="68"/>
                      <a:pt x="71" y="68"/>
                    </a:cubicBezTo>
                    <a:cubicBezTo>
                      <a:pt x="98" y="41"/>
                      <a:pt x="136" y="25"/>
                      <a:pt x="177" y="25"/>
                    </a:cubicBezTo>
                    <a:cubicBezTo>
                      <a:pt x="216" y="25"/>
                      <a:pt x="251" y="39"/>
                      <a:pt x="278" y="63"/>
                    </a:cubicBezTo>
                    <a:cubicBezTo>
                      <a:pt x="244" y="63"/>
                      <a:pt x="244" y="63"/>
                      <a:pt x="244" y="63"/>
                    </a:cubicBezTo>
                    <a:cubicBezTo>
                      <a:pt x="219" y="87"/>
                      <a:pt x="219" y="87"/>
                      <a:pt x="219" y="87"/>
                    </a:cubicBezTo>
                    <a:cubicBezTo>
                      <a:pt x="236" y="104"/>
                      <a:pt x="236" y="104"/>
                      <a:pt x="236" y="104"/>
                    </a:cubicBezTo>
                    <a:cubicBezTo>
                      <a:pt x="225" y="115"/>
                      <a:pt x="225" y="115"/>
                      <a:pt x="225" y="115"/>
                    </a:cubicBezTo>
                    <a:cubicBezTo>
                      <a:pt x="220" y="110"/>
                      <a:pt x="220" y="110"/>
                      <a:pt x="220" y="110"/>
                    </a:cubicBezTo>
                    <a:cubicBezTo>
                      <a:pt x="225" y="106"/>
                      <a:pt x="225" y="106"/>
                      <a:pt x="225" y="106"/>
                    </a:cubicBezTo>
                    <a:cubicBezTo>
                      <a:pt x="223" y="104"/>
                      <a:pt x="223" y="104"/>
                      <a:pt x="223" y="104"/>
                    </a:cubicBezTo>
                    <a:cubicBezTo>
                      <a:pt x="223" y="104"/>
                      <a:pt x="223" y="104"/>
                      <a:pt x="223" y="104"/>
                    </a:cubicBezTo>
                    <a:cubicBezTo>
                      <a:pt x="215" y="96"/>
                      <a:pt x="215" y="96"/>
                      <a:pt x="215" y="96"/>
                    </a:cubicBezTo>
                    <a:cubicBezTo>
                      <a:pt x="215" y="96"/>
                      <a:pt x="215" y="96"/>
                      <a:pt x="215" y="96"/>
                    </a:cubicBezTo>
                    <a:cubicBezTo>
                      <a:pt x="213" y="94"/>
                      <a:pt x="213" y="94"/>
                      <a:pt x="213" y="94"/>
                    </a:cubicBezTo>
                    <a:cubicBezTo>
                      <a:pt x="198" y="109"/>
                      <a:pt x="198" y="109"/>
                      <a:pt x="198" y="109"/>
                    </a:cubicBezTo>
                    <a:cubicBezTo>
                      <a:pt x="215" y="126"/>
                      <a:pt x="215" y="126"/>
                      <a:pt x="215" y="126"/>
                    </a:cubicBezTo>
                    <a:cubicBezTo>
                      <a:pt x="192" y="126"/>
                      <a:pt x="192" y="126"/>
                      <a:pt x="192" y="126"/>
                    </a:cubicBezTo>
                    <a:cubicBezTo>
                      <a:pt x="192" y="155"/>
                      <a:pt x="192" y="155"/>
                      <a:pt x="192" y="155"/>
                    </a:cubicBezTo>
                    <a:cubicBezTo>
                      <a:pt x="219" y="155"/>
                      <a:pt x="219" y="155"/>
                      <a:pt x="219" y="155"/>
                    </a:cubicBezTo>
                    <a:cubicBezTo>
                      <a:pt x="219" y="138"/>
                      <a:pt x="219" y="138"/>
                      <a:pt x="219" y="138"/>
                    </a:cubicBezTo>
                    <a:cubicBezTo>
                      <a:pt x="223" y="134"/>
                      <a:pt x="223" y="134"/>
                      <a:pt x="223" y="134"/>
                    </a:cubicBezTo>
                    <a:cubicBezTo>
                      <a:pt x="239" y="150"/>
                      <a:pt x="239" y="150"/>
                      <a:pt x="239" y="150"/>
                    </a:cubicBezTo>
                    <a:cubicBezTo>
                      <a:pt x="239" y="160"/>
                      <a:pt x="239" y="160"/>
                      <a:pt x="239" y="160"/>
                    </a:cubicBezTo>
                    <a:cubicBezTo>
                      <a:pt x="261" y="160"/>
                      <a:pt x="261" y="160"/>
                      <a:pt x="261" y="160"/>
                    </a:cubicBezTo>
                    <a:cubicBezTo>
                      <a:pt x="262" y="159"/>
                      <a:pt x="262" y="159"/>
                      <a:pt x="262" y="159"/>
                    </a:cubicBezTo>
                    <a:cubicBezTo>
                      <a:pt x="262" y="159"/>
                      <a:pt x="262" y="159"/>
                      <a:pt x="262" y="159"/>
                    </a:cubicBezTo>
                    <a:cubicBezTo>
                      <a:pt x="298" y="196"/>
                      <a:pt x="298" y="196"/>
                      <a:pt x="298" y="196"/>
                    </a:cubicBezTo>
                    <a:cubicBezTo>
                      <a:pt x="320" y="175"/>
                      <a:pt x="320" y="175"/>
                      <a:pt x="320" y="175"/>
                    </a:cubicBezTo>
                    <a:cubicBezTo>
                      <a:pt x="330" y="175"/>
                      <a:pt x="330" y="175"/>
                      <a:pt x="330" y="175"/>
                    </a:cubicBezTo>
                    <a:cubicBezTo>
                      <a:pt x="330" y="176"/>
                      <a:pt x="330" y="177"/>
                      <a:pt x="330" y="178"/>
                    </a:cubicBezTo>
                    <a:cubicBezTo>
                      <a:pt x="330" y="262"/>
                      <a:pt x="262" y="331"/>
                      <a:pt x="177" y="331"/>
                    </a:cubicBezTo>
                    <a:close/>
                  </a:path>
                </a:pathLst>
              </a:custGeom>
              <a:solidFill>
                <a:srgbClr val="DF4D28"/>
              </a:solidFill>
              <a:ln w="9525">
                <a:noFill/>
                <a:round/>
              </a:ln>
            </p:spPr>
            <p:txBody>
              <a:bodyPr vert="horz" wrap="square" lIns="96435" tIns="48218" rIns="96435" bIns="48218" numCol="1" anchor="t" anchorCtr="0" compatLnSpc="1"/>
              <a:lstStyle/>
              <a:p>
                <a:pPr>
                  <a:lnSpc>
                    <a:spcPct val="15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 name="Freeform 24"/>
              <p:cNvSpPr/>
              <p:nvPr/>
            </p:nvSpPr>
            <p:spPr bwMode="auto">
              <a:xfrm>
                <a:off x="5056188" y="512763"/>
                <a:ext cx="234950" cy="257175"/>
              </a:xfrm>
              <a:custGeom>
                <a:avLst/>
                <a:gdLst>
                  <a:gd name="T0" fmla="*/ 148 w 148"/>
                  <a:gd name="T1" fmla="*/ 0 h 162"/>
                  <a:gd name="T2" fmla="*/ 0 w 148"/>
                  <a:gd name="T3" fmla="*/ 0 h 162"/>
                  <a:gd name="T4" fmla="*/ 0 w 148"/>
                  <a:gd name="T5" fmla="*/ 100 h 162"/>
                  <a:gd name="T6" fmla="*/ 62 w 148"/>
                  <a:gd name="T7" fmla="*/ 162 h 162"/>
                  <a:gd name="T8" fmla="*/ 88 w 148"/>
                  <a:gd name="T9" fmla="*/ 162 h 162"/>
                  <a:gd name="T10" fmla="*/ 88 w 148"/>
                  <a:gd name="T11" fmla="*/ 119 h 162"/>
                  <a:gd name="T12" fmla="*/ 148 w 148"/>
                  <a:gd name="T13" fmla="*/ 59 h 162"/>
                  <a:gd name="T14" fmla="*/ 148 w 148"/>
                  <a:gd name="T15" fmla="*/ 0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162">
                    <a:moveTo>
                      <a:pt x="148" y="0"/>
                    </a:moveTo>
                    <a:lnTo>
                      <a:pt x="0" y="0"/>
                    </a:lnTo>
                    <a:lnTo>
                      <a:pt x="0" y="100"/>
                    </a:lnTo>
                    <a:lnTo>
                      <a:pt x="62" y="162"/>
                    </a:lnTo>
                    <a:lnTo>
                      <a:pt x="88" y="162"/>
                    </a:lnTo>
                    <a:lnTo>
                      <a:pt x="88" y="119"/>
                    </a:lnTo>
                    <a:lnTo>
                      <a:pt x="148" y="59"/>
                    </a:lnTo>
                    <a:lnTo>
                      <a:pt x="148" y="0"/>
                    </a:lnTo>
                    <a:close/>
                  </a:path>
                </a:pathLst>
              </a:custGeom>
              <a:solidFill>
                <a:srgbClr val="DF4D28"/>
              </a:solidFill>
              <a:ln w="9525">
                <a:noFill/>
                <a:round/>
              </a:ln>
            </p:spPr>
            <p:txBody>
              <a:bodyPr vert="horz" wrap="square" lIns="96435" tIns="48218" rIns="96435" bIns="48218" numCol="1" anchor="t" anchorCtr="0" compatLnSpc="1"/>
              <a:lstStyle/>
              <a:p>
                <a:pPr>
                  <a:lnSpc>
                    <a:spcPct val="15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1" name="Freeform 25"/>
              <p:cNvSpPr/>
              <p:nvPr/>
            </p:nvSpPr>
            <p:spPr bwMode="auto">
              <a:xfrm>
                <a:off x="5272088" y="985838"/>
                <a:ext cx="457200" cy="476250"/>
              </a:xfrm>
              <a:custGeom>
                <a:avLst/>
                <a:gdLst>
                  <a:gd name="T0" fmla="*/ 245 w 288"/>
                  <a:gd name="T1" fmla="*/ 97 h 300"/>
                  <a:gd name="T2" fmla="*/ 145 w 288"/>
                  <a:gd name="T3" fmla="*/ 0 h 300"/>
                  <a:gd name="T4" fmla="*/ 145 w 288"/>
                  <a:gd name="T5" fmla="*/ 0 h 300"/>
                  <a:gd name="T6" fmla="*/ 33 w 288"/>
                  <a:gd name="T7" fmla="*/ 0 h 300"/>
                  <a:gd name="T8" fmla="*/ 0 w 288"/>
                  <a:gd name="T9" fmla="*/ 33 h 300"/>
                  <a:gd name="T10" fmla="*/ 0 w 288"/>
                  <a:gd name="T11" fmla="*/ 104 h 300"/>
                  <a:gd name="T12" fmla="*/ 48 w 288"/>
                  <a:gd name="T13" fmla="*/ 152 h 300"/>
                  <a:gd name="T14" fmla="*/ 133 w 288"/>
                  <a:gd name="T15" fmla="*/ 152 h 300"/>
                  <a:gd name="T16" fmla="*/ 133 w 288"/>
                  <a:gd name="T17" fmla="*/ 235 h 300"/>
                  <a:gd name="T18" fmla="*/ 200 w 288"/>
                  <a:gd name="T19" fmla="*/ 300 h 300"/>
                  <a:gd name="T20" fmla="*/ 214 w 288"/>
                  <a:gd name="T21" fmla="*/ 300 h 300"/>
                  <a:gd name="T22" fmla="*/ 214 w 288"/>
                  <a:gd name="T23" fmla="*/ 219 h 300"/>
                  <a:gd name="T24" fmla="*/ 248 w 288"/>
                  <a:gd name="T25" fmla="*/ 188 h 300"/>
                  <a:gd name="T26" fmla="*/ 248 w 288"/>
                  <a:gd name="T27" fmla="*/ 131 h 300"/>
                  <a:gd name="T28" fmla="*/ 264 w 288"/>
                  <a:gd name="T29" fmla="*/ 131 h 300"/>
                  <a:gd name="T30" fmla="*/ 288 w 288"/>
                  <a:gd name="T31" fmla="*/ 107 h 300"/>
                  <a:gd name="T32" fmla="*/ 279 w 288"/>
                  <a:gd name="T33" fmla="*/ 97 h 300"/>
                  <a:gd name="T34" fmla="*/ 245 w 288"/>
                  <a:gd name="T35" fmla="*/ 9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300">
                    <a:moveTo>
                      <a:pt x="245" y="97"/>
                    </a:moveTo>
                    <a:lnTo>
                      <a:pt x="145" y="0"/>
                    </a:lnTo>
                    <a:lnTo>
                      <a:pt x="145" y="0"/>
                    </a:lnTo>
                    <a:lnTo>
                      <a:pt x="33" y="0"/>
                    </a:lnTo>
                    <a:lnTo>
                      <a:pt x="0" y="33"/>
                    </a:lnTo>
                    <a:lnTo>
                      <a:pt x="0" y="104"/>
                    </a:lnTo>
                    <a:lnTo>
                      <a:pt x="48" y="152"/>
                    </a:lnTo>
                    <a:lnTo>
                      <a:pt x="133" y="152"/>
                    </a:lnTo>
                    <a:lnTo>
                      <a:pt x="133" y="235"/>
                    </a:lnTo>
                    <a:lnTo>
                      <a:pt x="200" y="300"/>
                    </a:lnTo>
                    <a:lnTo>
                      <a:pt x="214" y="300"/>
                    </a:lnTo>
                    <a:lnTo>
                      <a:pt x="214" y="219"/>
                    </a:lnTo>
                    <a:lnTo>
                      <a:pt x="248" y="188"/>
                    </a:lnTo>
                    <a:lnTo>
                      <a:pt x="248" y="131"/>
                    </a:lnTo>
                    <a:lnTo>
                      <a:pt x="264" y="131"/>
                    </a:lnTo>
                    <a:lnTo>
                      <a:pt x="288" y="107"/>
                    </a:lnTo>
                    <a:lnTo>
                      <a:pt x="279" y="97"/>
                    </a:lnTo>
                    <a:lnTo>
                      <a:pt x="245" y="97"/>
                    </a:lnTo>
                    <a:close/>
                  </a:path>
                </a:pathLst>
              </a:custGeom>
              <a:solidFill>
                <a:srgbClr val="DF4D28"/>
              </a:solidFill>
              <a:ln w="9525">
                <a:noFill/>
                <a:round/>
              </a:ln>
            </p:spPr>
            <p:txBody>
              <a:bodyPr vert="horz" wrap="square" lIns="96435" tIns="48218" rIns="96435" bIns="48218" numCol="1" anchor="t" anchorCtr="0" compatLnSpc="1"/>
              <a:lstStyle/>
              <a:p>
                <a:pPr>
                  <a:lnSpc>
                    <a:spcPct val="15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2" name="Freeform 26"/>
              <p:cNvSpPr/>
              <p:nvPr/>
            </p:nvSpPr>
            <p:spPr bwMode="auto">
              <a:xfrm>
                <a:off x="5646738" y="1341438"/>
                <a:ext cx="44450" cy="101600"/>
              </a:xfrm>
              <a:custGeom>
                <a:avLst/>
                <a:gdLst>
                  <a:gd name="T0" fmla="*/ 0 w 28"/>
                  <a:gd name="T1" fmla="*/ 64 h 64"/>
                  <a:gd name="T2" fmla="*/ 28 w 28"/>
                  <a:gd name="T3" fmla="*/ 40 h 64"/>
                  <a:gd name="T4" fmla="*/ 28 w 28"/>
                  <a:gd name="T5" fmla="*/ 0 h 64"/>
                  <a:gd name="T6" fmla="*/ 0 w 28"/>
                  <a:gd name="T7" fmla="*/ 0 h 64"/>
                  <a:gd name="T8" fmla="*/ 0 w 28"/>
                  <a:gd name="T9" fmla="*/ 64 h 64"/>
                </a:gdLst>
                <a:ahLst/>
                <a:cxnLst>
                  <a:cxn ang="0">
                    <a:pos x="T0" y="T1"/>
                  </a:cxn>
                  <a:cxn ang="0">
                    <a:pos x="T2" y="T3"/>
                  </a:cxn>
                  <a:cxn ang="0">
                    <a:pos x="T4" y="T5"/>
                  </a:cxn>
                  <a:cxn ang="0">
                    <a:pos x="T6" y="T7"/>
                  </a:cxn>
                  <a:cxn ang="0">
                    <a:pos x="T8" y="T9"/>
                  </a:cxn>
                </a:cxnLst>
                <a:rect l="0" t="0" r="r" b="b"/>
                <a:pathLst>
                  <a:path w="28" h="64">
                    <a:moveTo>
                      <a:pt x="0" y="64"/>
                    </a:moveTo>
                    <a:lnTo>
                      <a:pt x="28" y="40"/>
                    </a:lnTo>
                    <a:lnTo>
                      <a:pt x="28" y="0"/>
                    </a:lnTo>
                    <a:lnTo>
                      <a:pt x="0" y="0"/>
                    </a:lnTo>
                    <a:lnTo>
                      <a:pt x="0" y="64"/>
                    </a:lnTo>
                    <a:close/>
                  </a:path>
                </a:pathLst>
              </a:custGeom>
              <a:solidFill>
                <a:schemeClr val="accent1"/>
              </a:solidFill>
              <a:ln w="9525">
                <a:noFill/>
                <a:round/>
              </a:ln>
            </p:spPr>
            <p:txBody>
              <a:bodyPr vert="horz" wrap="square" lIns="96435" tIns="48218" rIns="96435" bIns="48218" numCol="1" anchor="t" anchorCtr="0" compatLnSpc="1"/>
              <a:lstStyle/>
              <a:p>
                <a:pPr>
                  <a:lnSpc>
                    <a:spcPct val="15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grpSp>
        <p:nvGrpSpPr>
          <p:cNvPr id="33" name="组合 4"/>
          <p:cNvGrpSpPr/>
          <p:nvPr/>
        </p:nvGrpSpPr>
        <p:grpSpPr>
          <a:xfrm>
            <a:off x="633332" y="4215648"/>
            <a:ext cx="1061323" cy="1061322"/>
            <a:chOff x="362669" y="5389779"/>
            <a:chExt cx="1061322" cy="1061322"/>
          </a:xfrm>
        </p:grpSpPr>
        <p:sp>
          <p:nvSpPr>
            <p:cNvPr id="34" name="椭圆 33"/>
            <p:cNvSpPr/>
            <p:nvPr/>
          </p:nvSpPr>
          <p:spPr>
            <a:xfrm>
              <a:off x="362669" y="5389779"/>
              <a:ext cx="1061322" cy="1061322"/>
            </a:xfrm>
            <a:prstGeom prst="ellipse">
              <a:avLst/>
            </a:prstGeom>
            <a:noFill/>
            <a:ln w="19050">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35" name="组合 29"/>
            <p:cNvGrpSpPr/>
            <p:nvPr/>
          </p:nvGrpSpPr>
          <p:grpSpPr>
            <a:xfrm>
              <a:off x="560765" y="5583971"/>
              <a:ext cx="689373" cy="625287"/>
              <a:chOff x="3468688" y="460375"/>
              <a:chExt cx="631825" cy="573088"/>
            </a:xfrm>
            <a:solidFill>
              <a:srgbClr val="282828"/>
            </a:solidFill>
          </p:grpSpPr>
          <p:sp>
            <p:nvSpPr>
              <p:cNvPr id="36" name="Freeform 19"/>
              <p:cNvSpPr/>
              <p:nvPr/>
            </p:nvSpPr>
            <p:spPr bwMode="auto">
              <a:xfrm>
                <a:off x="3468688" y="460375"/>
                <a:ext cx="271463" cy="422275"/>
              </a:xfrm>
              <a:custGeom>
                <a:avLst/>
                <a:gdLst>
                  <a:gd name="T0" fmla="*/ 150 w 169"/>
                  <a:gd name="T1" fmla="*/ 150 h 263"/>
                  <a:gd name="T2" fmla="*/ 169 w 169"/>
                  <a:gd name="T3" fmla="*/ 0 h 263"/>
                  <a:gd name="T4" fmla="*/ 56 w 169"/>
                  <a:gd name="T5" fmla="*/ 103 h 263"/>
                  <a:gd name="T6" fmla="*/ 0 w 169"/>
                  <a:gd name="T7" fmla="*/ 263 h 263"/>
                  <a:gd name="T8" fmla="*/ 169 w 169"/>
                  <a:gd name="T9" fmla="*/ 263 h 263"/>
                  <a:gd name="T10" fmla="*/ 150 w 169"/>
                  <a:gd name="T11" fmla="*/ 150 h 263"/>
                </a:gdLst>
                <a:ahLst/>
                <a:cxnLst>
                  <a:cxn ang="0">
                    <a:pos x="T0" y="T1"/>
                  </a:cxn>
                  <a:cxn ang="0">
                    <a:pos x="T2" y="T3"/>
                  </a:cxn>
                  <a:cxn ang="0">
                    <a:pos x="T4" y="T5"/>
                  </a:cxn>
                  <a:cxn ang="0">
                    <a:pos x="T6" y="T7"/>
                  </a:cxn>
                  <a:cxn ang="0">
                    <a:pos x="T8" y="T9"/>
                  </a:cxn>
                  <a:cxn ang="0">
                    <a:pos x="T10" y="T11"/>
                  </a:cxn>
                </a:cxnLst>
                <a:rect l="0" t="0" r="r" b="b"/>
                <a:pathLst>
                  <a:path w="169" h="263">
                    <a:moveTo>
                      <a:pt x="150" y="150"/>
                    </a:moveTo>
                    <a:cubicBezTo>
                      <a:pt x="150" y="66"/>
                      <a:pt x="169" y="0"/>
                      <a:pt x="169" y="0"/>
                    </a:cubicBezTo>
                    <a:cubicBezTo>
                      <a:pt x="169" y="0"/>
                      <a:pt x="113" y="10"/>
                      <a:pt x="56" y="103"/>
                    </a:cubicBezTo>
                    <a:cubicBezTo>
                      <a:pt x="0" y="197"/>
                      <a:pt x="0" y="263"/>
                      <a:pt x="0" y="263"/>
                    </a:cubicBezTo>
                    <a:cubicBezTo>
                      <a:pt x="169" y="263"/>
                      <a:pt x="169" y="263"/>
                      <a:pt x="169" y="263"/>
                    </a:cubicBezTo>
                    <a:cubicBezTo>
                      <a:pt x="169" y="263"/>
                      <a:pt x="150" y="235"/>
                      <a:pt x="150" y="150"/>
                    </a:cubicBezTo>
                    <a:close/>
                  </a:path>
                </a:pathLst>
              </a:custGeom>
              <a:solidFill>
                <a:srgbClr val="DF4D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5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7" name="Freeform 20"/>
              <p:cNvSpPr/>
              <p:nvPr/>
            </p:nvSpPr>
            <p:spPr bwMode="auto">
              <a:xfrm>
                <a:off x="3829050" y="611188"/>
                <a:ext cx="271463" cy="271463"/>
              </a:xfrm>
              <a:custGeom>
                <a:avLst/>
                <a:gdLst>
                  <a:gd name="T0" fmla="*/ 0 w 171"/>
                  <a:gd name="T1" fmla="*/ 0 h 171"/>
                  <a:gd name="T2" fmla="*/ 0 w 171"/>
                  <a:gd name="T3" fmla="*/ 171 h 171"/>
                  <a:gd name="T4" fmla="*/ 171 w 171"/>
                  <a:gd name="T5" fmla="*/ 171 h 171"/>
                  <a:gd name="T6" fmla="*/ 0 w 171"/>
                  <a:gd name="T7" fmla="*/ 0 h 171"/>
                </a:gdLst>
                <a:ahLst/>
                <a:cxnLst>
                  <a:cxn ang="0">
                    <a:pos x="T0" y="T1"/>
                  </a:cxn>
                  <a:cxn ang="0">
                    <a:pos x="T2" y="T3"/>
                  </a:cxn>
                  <a:cxn ang="0">
                    <a:pos x="T4" y="T5"/>
                  </a:cxn>
                  <a:cxn ang="0">
                    <a:pos x="T6" y="T7"/>
                  </a:cxn>
                </a:cxnLst>
                <a:rect l="0" t="0" r="r" b="b"/>
                <a:pathLst>
                  <a:path w="171" h="171">
                    <a:moveTo>
                      <a:pt x="0" y="0"/>
                    </a:moveTo>
                    <a:lnTo>
                      <a:pt x="0" y="171"/>
                    </a:lnTo>
                    <a:lnTo>
                      <a:pt x="171" y="171"/>
                    </a:lnTo>
                    <a:lnTo>
                      <a:pt x="0" y="0"/>
                    </a:lnTo>
                    <a:close/>
                  </a:path>
                </a:pathLst>
              </a:custGeom>
              <a:solidFill>
                <a:srgbClr val="DF4D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5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8" name="Freeform 21"/>
              <p:cNvSpPr/>
              <p:nvPr/>
            </p:nvSpPr>
            <p:spPr bwMode="auto">
              <a:xfrm>
                <a:off x="3468688" y="460375"/>
                <a:ext cx="631825" cy="573088"/>
              </a:xfrm>
              <a:custGeom>
                <a:avLst/>
                <a:gdLst>
                  <a:gd name="T0" fmla="*/ 207 w 394"/>
                  <a:gd name="T1" fmla="*/ 282 h 357"/>
                  <a:gd name="T2" fmla="*/ 207 w 394"/>
                  <a:gd name="T3" fmla="*/ 0 h 357"/>
                  <a:gd name="T4" fmla="*/ 188 w 394"/>
                  <a:gd name="T5" fmla="*/ 0 h 357"/>
                  <a:gd name="T6" fmla="*/ 188 w 394"/>
                  <a:gd name="T7" fmla="*/ 282 h 357"/>
                  <a:gd name="T8" fmla="*/ 2 w 394"/>
                  <a:gd name="T9" fmla="*/ 282 h 357"/>
                  <a:gd name="T10" fmla="*/ 0 w 394"/>
                  <a:gd name="T11" fmla="*/ 282 h 357"/>
                  <a:gd name="T12" fmla="*/ 75 w 394"/>
                  <a:gd name="T13" fmla="*/ 357 h 357"/>
                  <a:gd name="T14" fmla="*/ 319 w 394"/>
                  <a:gd name="T15" fmla="*/ 357 h 357"/>
                  <a:gd name="T16" fmla="*/ 394 w 394"/>
                  <a:gd name="T17" fmla="*/ 282 h 357"/>
                  <a:gd name="T18" fmla="*/ 392 w 394"/>
                  <a:gd name="T19" fmla="*/ 282 h 357"/>
                  <a:gd name="T20" fmla="*/ 207 w 394"/>
                  <a:gd name="T21" fmla="*/ 28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357">
                    <a:moveTo>
                      <a:pt x="207" y="282"/>
                    </a:moveTo>
                    <a:cubicBezTo>
                      <a:pt x="207" y="0"/>
                      <a:pt x="207" y="0"/>
                      <a:pt x="207" y="0"/>
                    </a:cubicBezTo>
                    <a:cubicBezTo>
                      <a:pt x="188" y="0"/>
                      <a:pt x="188" y="0"/>
                      <a:pt x="188" y="0"/>
                    </a:cubicBezTo>
                    <a:cubicBezTo>
                      <a:pt x="188" y="282"/>
                      <a:pt x="188" y="282"/>
                      <a:pt x="188" y="282"/>
                    </a:cubicBezTo>
                    <a:cubicBezTo>
                      <a:pt x="2" y="282"/>
                      <a:pt x="2" y="282"/>
                      <a:pt x="2" y="282"/>
                    </a:cubicBezTo>
                    <a:cubicBezTo>
                      <a:pt x="0" y="282"/>
                      <a:pt x="0" y="282"/>
                      <a:pt x="0" y="282"/>
                    </a:cubicBezTo>
                    <a:cubicBezTo>
                      <a:pt x="0" y="323"/>
                      <a:pt x="34" y="357"/>
                      <a:pt x="75" y="357"/>
                    </a:cubicBezTo>
                    <a:cubicBezTo>
                      <a:pt x="319" y="357"/>
                      <a:pt x="319" y="357"/>
                      <a:pt x="319" y="357"/>
                    </a:cubicBezTo>
                    <a:cubicBezTo>
                      <a:pt x="361" y="357"/>
                      <a:pt x="394" y="323"/>
                      <a:pt x="394" y="282"/>
                    </a:cubicBezTo>
                    <a:cubicBezTo>
                      <a:pt x="392" y="282"/>
                      <a:pt x="392" y="282"/>
                      <a:pt x="392" y="282"/>
                    </a:cubicBezTo>
                    <a:lnTo>
                      <a:pt x="207" y="282"/>
                    </a:lnTo>
                    <a:close/>
                  </a:path>
                </a:pathLst>
              </a:custGeom>
              <a:solidFill>
                <a:srgbClr val="DF4D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5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sp>
        <p:nvSpPr>
          <p:cNvPr id="39" name="TextBox 39"/>
          <p:cNvSpPr txBox="1"/>
          <p:nvPr/>
        </p:nvSpPr>
        <p:spPr>
          <a:xfrm>
            <a:off x="1913986" y="2480104"/>
            <a:ext cx="4274759" cy="1046440"/>
          </a:xfrm>
          <a:prstGeom prst="rect">
            <a:avLst/>
          </a:prstGeom>
          <a:noFill/>
        </p:spPr>
        <p:txBody>
          <a:bodyPr wrap="square" lIns="0" tIns="0" rIns="0" bIns="0" rtlCol="0">
            <a:spAutoFit/>
          </a:bodyPr>
          <a:lstStyle/>
          <a:p>
            <a:pPr algn="just"/>
            <a:r>
              <a:rPr lang="zh-CN" altLang="en-US" sz="2000" b="1" dirty="0">
                <a:solidFill>
                  <a:srgbClr val="DF4D28"/>
                </a:solidFill>
                <a:latin typeface="Arial" panose="020B0604020202020204" pitchFamily="34" charset="0"/>
                <a:ea typeface="微软雅黑" panose="020B0503020204020204" charset="-122"/>
                <a:sym typeface="Arial" panose="020B0604020202020204" pitchFamily="34" charset="0"/>
              </a:rPr>
              <a:t>点击请替换文字内容</a:t>
            </a:r>
          </a:p>
          <a:p>
            <a:pPr algn="just">
              <a:lnSpc>
                <a:spcPct val="150000"/>
              </a:lnSpc>
            </a:pPr>
            <a:r>
              <a:rPr lang="zh-CN" altLang="en-US" sz="1600" dirty="0">
                <a:solidFill>
                  <a:srgbClr val="DF4D28"/>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a:t>
            </a:r>
          </a:p>
        </p:txBody>
      </p:sp>
      <p:sp>
        <p:nvSpPr>
          <p:cNvPr id="40" name="TextBox 39"/>
          <p:cNvSpPr txBox="1"/>
          <p:nvPr/>
        </p:nvSpPr>
        <p:spPr>
          <a:xfrm>
            <a:off x="1913986" y="4250216"/>
            <a:ext cx="4274759" cy="954107"/>
          </a:xfrm>
          <a:prstGeom prst="rect">
            <a:avLst/>
          </a:prstGeom>
          <a:noFill/>
        </p:spPr>
        <p:txBody>
          <a:bodyPr wrap="square" lIns="0" tIns="0" rIns="0" bIns="0" rtlCol="0">
            <a:spAutoFit/>
          </a:bodyPr>
          <a:lstStyle/>
          <a:p>
            <a:pPr algn="just"/>
            <a:r>
              <a:rPr lang="zh-CN" altLang="en-US" sz="2000" b="1" dirty="0">
                <a:solidFill>
                  <a:srgbClr val="DF4D28"/>
                </a:solidFill>
                <a:latin typeface="Arial" panose="020B0604020202020204" pitchFamily="34" charset="0"/>
                <a:ea typeface="微软雅黑" panose="020B0503020204020204" charset="-122"/>
                <a:sym typeface="Arial" panose="020B0604020202020204" pitchFamily="34" charset="0"/>
              </a:rPr>
              <a:t>点击请替换文字内容</a:t>
            </a:r>
          </a:p>
          <a:p>
            <a:pPr algn="just">
              <a:lnSpc>
                <a:spcPct val="150000"/>
              </a:lnSpc>
            </a:pPr>
            <a:r>
              <a:rPr lang="zh-CN" altLang="en-US" sz="1400" dirty="0">
                <a:solidFill>
                  <a:srgbClr val="DF4D28"/>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a:t>
            </a:r>
          </a:p>
        </p:txBody>
      </p:sp>
      <p:grpSp>
        <p:nvGrpSpPr>
          <p:cNvPr id="41" name="组合 8"/>
          <p:cNvGrpSpPr/>
          <p:nvPr/>
        </p:nvGrpSpPr>
        <p:grpSpPr>
          <a:xfrm>
            <a:off x="6863718" y="1232655"/>
            <a:ext cx="4960780" cy="5183187"/>
            <a:chOff x="7195062" y="1168053"/>
            <a:chExt cx="4960780" cy="5446888"/>
          </a:xfrm>
          <a:blipFill dpi="0" rotWithShape="1">
            <a:blip r:embed="rId2" cstate="print">
              <a:extLst>
                <a:ext uri="{28A0092B-C50C-407E-A947-70E740481C1C}">
                  <a14:useLocalDpi xmlns:a14="http://schemas.microsoft.com/office/drawing/2010/main" val="0"/>
                </a:ext>
              </a:extLst>
            </a:blip>
            <a:srcRect/>
            <a:stretch>
              <a:fillRect/>
            </a:stretch>
          </a:blipFill>
        </p:grpSpPr>
        <p:sp>
          <p:nvSpPr>
            <p:cNvPr id="42" name="矩形 41"/>
            <p:cNvSpPr/>
            <p:nvPr/>
          </p:nvSpPr>
          <p:spPr>
            <a:xfrm>
              <a:off x="8915221" y="2942533"/>
              <a:ext cx="1538569" cy="36724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3" name="矩形 42"/>
            <p:cNvSpPr/>
            <p:nvPr/>
          </p:nvSpPr>
          <p:spPr>
            <a:xfrm>
              <a:off x="7195062" y="1168053"/>
              <a:ext cx="1538569" cy="36724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4" name="矩形 43"/>
            <p:cNvSpPr/>
            <p:nvPr/>
          </p:nvSpPr>
          <p:spPr>
            <a:xfrm>
              <a:off x="7195062" y="4983353"/>
              <a:ext cx="1538569" cy="1631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5" name="矩形 44"/>
            <p:cNvSpPr/>
            <p:nvPr/>
          </p:nvSpPr>
          <p:spPr>
            <a:xfrm>
              <a:off x="8915221" y="1168053"/>
              <a:ext cx="1538569" cy="1631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6" name="矩形 45"/>
            <p:cNvSpPr/>
            <p:nvPr/>
          </p:nvSpPr>
          <p:spPr>
            <a:xfrm>
              <a:off x="10617273" y="1168053"/>
              <a:ext cx="1538569" cy="36724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47" name="矩形 46"/>
          <p:cNvSpPr/>
          <p:nvPr/>
        </p:nvSpPr>
        <p:spPr>
          <a:xfrm>
            <a:off x="10285929" y="4845086"/>
            <a:ext cx="1538569" cy="1595002"/>
          </a:xfrm>
          <a:prstGeom prst="rect">
            <a:avLst/>
          </a:prstGeom>
          <a:solidFill>
            <a:srgbClr val="DF4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8" name="TextBox 39"/>
          <p:cNvSpPr txBox="1"/>
          <p:nvPr/>
        </p:nvSpPr>
        <p:spPr>
          <a:xfrm>
            <a:off x="10400228" y="5097076"/>
            <a:ext cx="1286077" cy="807913"/>
          </a:xfrm>
          <a:prstGeom prst="rect">
            <a:avLst/>
          </a:prstGeom>
          <a:noFill/>
        </p:spPr>
        <p:txBody>
          <a:bodyPr wrap="square" lIns="0" tIns="0" rIns="0" bIns="0" rtlCol="0">
            <a:spAutoFit/>
          </a:bodyPr>
          <a:lstStyle/>
          <a:p>
            <a:pPr algn="just">
              <a:lnSpc>
                <a:spcPct val="150000"/>
              </a:lnSpc>
            </a:pPr>
            <a:r>
              <a:rPr lang="zh-CN" altLang="en-US" sz="1100" dirty="0">
                <a:solidFill>
                  <a:schemeClr val="bg1"/>
                </a:solidFill>
                <a:latin typeface="Arial" panose="020B0604020202020204" pitchFamily="34" charset="0"/>
                <a:ea typeface="微软雅黑" panose="020B0503020204020204" charset="-122"/>
                <a:sym typeface="Arial" panose="020B0604020202020204" pitchFamily="34" charset="0"/>
              </a:rPr>
              <a:t>点击请替换文字内容</a:t>
            </a:r>
          </a:p>
          <a:p>
            <a:pPr marL="0" indent="0" algn="just">
              <a:lnSpc>
                <a:spcPct val="150000"/>
              </a:lnSpc>
              <a:buNone/>
            </a:pPr>
            <a:r>
              <a:rPr lang="zh-CN" altLang="en-US" sz="800" dirty="0">
                <a:solidFill>
                  <a:schemeClr val="bg1"/>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500"/>
                                        <p:tgtEl>
                                          <p:spTgt spid="3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up)">
                                      <p:cBhvr>
                                        <p:cTn id="23" dur="500"/>
                                        <p:tgtEl>
                                          <p:spTgt spid="40"/>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5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1000"/>
                                        <p:tgtEl>
                                          <p:spTgt spid="47"/>
                                        </p:tgtEl>
                                      </p:cBhvr>
                                    </p:animEffect>
                                    <p:anim calcmode="lin" valueType="num">
                                      <p:cBhvr>
                                        <p:cTn id="33" dur="1000" fill="hold"/>
                                        <p:tgtEl>
                                          <p:spTgt spid="47"/>
                                        </p:tgtEl>
                                        <p:attrNameLst>
                                          <p:attrName>ppt_x</p:attrName>
                                        </p:attrNameLst>
                                      </p:cBhvr>
                                      <p:tavLst>
                                        <p:tav tm="0">
                                          <p:val>
                                            <p:strVal val="#ppt_x"/>
                                          </p:val>
                                        </p:tav>
                                        <p:tav tm="100000">
                                          <p:val>
                                            <p:strVal val="#ppt_x"/>
                                          </p:val>
                                        </p:tav>
                                      </p:tavLst>
                                    </p:anim>
                                    <p:anim calcmode="lin" valueType="num">
                                      <p:cBhvr>
                                        <p:cTn id="34" dur="1000" fill="hold"/>
                                        <p:tgtEl>
                                          <p:spTgt spid="47"/>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up)">
                                      <p:cBhvr>
                                        <p:cTn id="3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7" grpId="0" animBg="1"/>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784" y="825790"/>
            <a:ext cx="12313559" cy="88789"/>
          </a:xfrm>
          <a:prstGeom prst="rect">
            <a:avLst/>
          </a:prstGeom>
          <a:solidFill>
            <a:srgbClr val="DF4D28"/>
          </a:solid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solidFill>
                <a:srgbClr val="DF4D28"/>
              </a:solidFill>
              <a:ea typeface="微软雅黑" panose="020B0503020204020204" charset="-122"/>
            </a:endParaRPr>
          </a:p>
        </p:txBody>
      </p:sp>
      <p:sp>
        <p:nvSpPr>
          <p:cNvPr id="3" name="Content Placeholder 2"/>
          <p:cNvSpPr txBox="1"/>
          <p:nvPr/>
        </p:nvSpPr>
        <p:spPr>
          <a:xfrm>
            <a:off x="400716"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rPr>
              <a:t>竞聘优势</a:t>
            </a:r>
            <a:endParaRPr 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endParaRPr>
          </a:p>
        </p:txBody>
      </p:sp>
      <p:sp>
        <p:nvSpPr>
          <p:cNvPr id="4" name="矩形 3"/>
          <p:cNvSpPr/>
          <p:nvPr/>
        </p:nvSpPr>
        <p:spPr>
          <a:xfrm>
            <a:off x="1740443" y="5250303"/>
            <a:ext cx="8435325" cy="615427"/>
          </a:xfrm>
          <a:prstGeom prst="rect">
            <a:avLst/>
          </a:prstGeom>
        </p:spPr>
        <p:txBody>
          <a:bodyPr wrap="square" lIns="121923" tIns="60961" rIns="121923" bIns="60961">
            <a:spAutoFit/>
          </a:bodyPr>
          <a:lstStyle/>
          <a:p>
            <a:pPr algn="ctr">
              <a:lnSpc>
                <a:spcPct val="120000"/>
              </a:lnSpc>
              <a:spcBef>
                <a:spcPct val="20000"/>
              </a:spcBef>
            </a:pPr>
            <a:r>
              <a:rPr lang="zh-CN" altLang="en-US" sz="1335" dirty="0">
                <a:solidFill>
                  <a:srgbClr val="DF4D28"/>
                </a:solidFill>
                <a:cs typeface="+mn-ea"/>
                <a:sym typeface="+mn-lt"/>
              </a:rPr>
              <a:t>单击此处编辑您要的内容，建议您在展示时采用微软雅黑字体，本模版所有图形线条及其相应素材均可自由编辑、改色、替换。更多使用说明和作品请详阅模版最末的使用手册。</a:t>
            </a:r>
            <a:endParaRPr lang="en-US" altLang="zh-CN" sz="1335" dirty="0">
              <a:solidFill>
                <a:srgbClr val="DF4D28"/>
              </a:solidFill>
              <a:cs typeface="+mn-ea"/>
              <a:sym typeface="+mn-lt"/>
            </a:endParaRPr>
          </a:p>
        </p:txBody>
      </p:sp>
      <p:grpSp>
        <p:nvGrpSpPr>
          <p:cNvPr id="5" name="组合 4"/>
          <p:cNvGrpSpPr/>
          <p:nvPr/>
        </p:nvGrpSpPr>
        <p:grpSpPr>
          <a:xfrm>
            <a:off x="957775" y="1849723"/>
            <a:ext cx="3021028" cy="2824615"/>
            <a:chOff x="957770" y="1467711"/>
            <a:chExt cx="3021028" cy="2825105"/>
          </a:xfrm>
        </p:grpSpPr>
        <p:grpSp>
          <p:nvGrpSpPr>
            <p:cNvPr id="6" name="组合 5"/>
            <p:cNvGrpSpPr/>
            <p:nvPr/>
          </p:nvGrpSpPr>
          <p:grpSpPr>
            <a:xfrm>
              <a:off x="957770" y="1467711"/>
              <a:ext cx="3021028" cy="2825105"/>
              <a:chOff x="1570902" y="3815673"/>
              <a:chExt cx="2534920" cy="2370523"/>
            </a:xfrm>
          </p:grpSpPr>
          <p:sp>
            <p:nvSpPr>
              <p:cNvPr id="10" name="矩形 9"/>
              <p:cNvSpPr/>
              <p:nvPr/>
            </p:nvSpPr>
            <p:spPr>
              <a:xfrm>
                <a:off x="1570902" y="4544008"/>
                <a:ext cx="2534920" cy="1642188"/>
              </a:xfrm>
              <a:prstGeom prst="rect">
                <a:avLst/>
              </a:prstGeom>
              <a:noFill/>
              <a:ln w="19050">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dirty="0">
                  <a:solidFill>
                    <a:srgbClr val="DF4D28"/>
                  </a:solidFill>
                  <a:cs typeface="+mn-ea"/>
                  <a:sym typeface="+mn-lt"/>
                </a:endParaRPr>
              </a:p>
            </p:txBody>
          </p:sp>
          <p:sp>
            <p:nvSpPr>
              <p:cNvPr id="11" name="圆角矩形 10"/>
              <p:cNvSpPr/>
              <p:nvPr/>
            </p:nvSpPr>
            <p:spPr>
              <a:xfrm>
                <a:off x="2305774" y="3815673"/>
                <a:ext cx="1065176" cy="1065176"/>
              </a:xfrm>
              <a:prstGeom prst="roundRect">
                <a:avLst/>
              </a:prstGeom>
              <a:solidFill>
                <a:srgbClr val="DF4D28"/>
              </a:solid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dirty="0">
                  <a:solidFill>
                    <a:srgbClr val="DF4D28"/>
                  </a:solidFill>
                  <a:cs typeface="+mn-ea"/>
                  <a:sym typeface="+mn-lt"/>
                </a:endParaRPr>
              </a:p>
            </p:txBody>
          </p:sp>
        </p:grpSp>
        <p:sp>
          <p:nvSpPr>
            <p:cNvPr id="7" name="文本框 6"/>
            <p:cNvSpPr txBox="1"/>
            <p:nvPr/>
          </p:nvSpPr>
          <p:spPr>
            <a:xfrm>
              <a:off x="1332819" y="2853592"/>
              <a:ext cx="2270928" cy="338613"/>
            </a:xfrm>
            <a:prstGeom prst="rect">
              <a:avLst/>
            </a:prstGeom>
            <a:noFill/>
          </p:spPr>
          <p:txBody>
            <a:bodyPr wrap="square" rtlCol="0">
              <a:spAutoFit/>
            </a:bodyPr>
            <a:lstStyle/>
            <a:p>
              <a:pPr algn="ctr"/>
              <a:r>
                <a:rPr lang="zh-CN" altLang="en-US" sz="1600" b="1" dirty="0">
                  <a:solidFill>
                    <a:srgbClr val="DF4D28"/>
                  </a:solidFill>
                  <a:cs typeface="+mn-ea"/>
                  <a:sym typeface="+mn-lt"/>
                </a:rPr>
                <a:t>单击编辑标题</a:t>
              </a:r>
            </a:p>
          </p:txBody>
        </p:sp>
        <p:sp>
          <p:nvSpPr>
            <p:cNvPr id="8" name="文本框 7"/>
            <p:cNvSpPr txBox="1"/>
            <p:nvPr/>
          </p:nvSpPr>
          <p:spPr>
            <a:xfrm>
              <a:off x="1362211" y="3386853"/>
              <a:ext cx="2241535" cy="707817"/>
            </a:xfrm>
            <a:prstGeom prst="rect">
              <a:avLst/>
            </a:prstGeom>
            <a:noFill/>
          </p:spPr>
          <p:txBody>
            <a:bodyPr wrap="square" rtlCol="0">
              <a:spAutoFit/>
            </a:bodyPr>
            <a:lstStyle/>
            <a:p>
              <a:pPr algn="ctr" defTabSz="1216660">
                <a:spcBef>
                  <a:spcPct val="20000"/>
                </a:spcBef>
                <a:defRPr/>
              </a:pPr>
              <a:r>
                <a:rPr lang="zh-CN" altLang="en-US" sz="1335" dirty="0">
                  <a:solidFill>
                    <a:srgbClr val="DF4D28"/>
                  </a:solidFill>
                  <a:cs typeface="+mn-ea"/>
                  <a:sym typeface="+mn-lt"/>
                </a:rPr>
                <a:t>单击此处可编辑内容，根据您的需要自由拉伸文本框大小</a:t>
              </a:r>
              <a:endParaRPr lang="en-US" altLang="zh-CN" sz="1335" dirty="0">
                <a:solidFill>
                  <a:srgbClr val="DF4D28"/>
                </a:solidFill>
                <a:cs typeface="+mn-ea"/>
                <a:sym typeface="+mn-lt"/>
              </a:endParaRPr>
            </a:p>
          </p:txBody>
        </p:sp>
        <p:sp>
          <p:nvSpPr>
            <p:cNvPr id="9" name="Freeform 394"/>
            <p:cNvSpPr>
              <a:spLocks noEditPoints="1"/>
            </p:cNvSpPr>
            <p:nvPr/>
          </p:nvSpPr>
          <p:spPr bwMode="auto">
            <a:xfrm>
              <a:off x="2217458" y="1884941"/>
              <a:ext cx="501650" cy="434975"/>
            </a:xfrm>
            <a:custGeom>
              <a:avLst/>
              <a:gdLst>
                <a:gd name="T0" fmla="*/ 39 w 183"/>
                <a:gd name="T1" fmla="*/ 1 h 159"/>
                <a:gd name="T2" fmla="*/ 57 w 183"/>
                <a:gd name="T3" fmla="*/ 16 h 159"/>
                <a:gd name="T4" fmla="*/ 22 w 183"/>
                <a:gd name="T5" fmla="*/ 16 h 159"/>
                <a:gd name="T6" fmla="*/ 39 w 183"/>
                <a:gd name="T7" fmla="*/ 1 h 159"/>
                <a:gd name="T8" fmla="*/ 106 w 183"/>
                <a:gd name="T9" fmla="*/ 32 h 159"/>
                <a:gd name="T10" fmla="*/ 147 w 183"/>
                <a:gd name="T11" fmla="*/ 49 h 159"/>
                <a:gd name="T12" fmla="*/ 163 w 183"/>
                <a:gd name="T13" fmla="*/ 90 h 159"/>
                <a:gd name="T14" fmla="*/ 147 w 183"/>
                <a:gd name="T15" fmla="*/ 130 h 159"/>
                <a:gd name="T16" fmla="*/ 106 w 183"/>
                <a:gd name="T17" fmla="*/ 147 h 159"/>
                <a:gd name="T18" fmla="*/ 66 w 183"/>
                <a:gd name="T19" fmla="*/ 130 h 159"/>
                <a:gd name="T20" fmla="*/ 49 w 183"/>
                <a:gd name="T21" fmla="*/ 90 h 159"/>
                <a:gd name="T22" fmla="*/ 66 w 183"/>
                <a:gd name="T23" fmla="*/ 49 h 159"/>
                <a:gd name="T24" fmla="*/ 106 w 183"/>
                <a:gd name="T25" fmla="*/ 32 h 159"/>
                <a:gd name="T26" fmla="*/ 99 w 183"/>
                <a:gd name="T27" fmla="*/ 62 h 159"/>
                <a:gd name="T28" fmla="*/ 76 w 183"/>
                <a:gd name="T29" fmla="*/ 71 h 159"/>
                <a:gd name="T30" fmla="*/ 79 w 183"/>
                <a:gd name="T31" fmla="*/ 96 h 159"/>
                <a:gd name="T32" fmla="*/ 95 w 183"/>
                <a:gd name="T33" fmla="*/ 82 h 159"/>
                <a:gd name="T34" fmla="*/ 99 w 183"/>
                <a:gd name="T35" fmla="*/ 62 h 159"/>
                <a:gd name="T36" fmla="*/ 134 w 183"/>
                <a:gd name="T37" fmla="*/ 62 h 159"/>
                <a:gd name="T38" fmla="*/ 106 w 183"/>
                <a:gd name="T39" fmla="*/ 50 h 159"/>
                <a:gd name="T40" fmla="*/ 79 w 183"/>
                <a:gd name="T41" fmla="*/ 62 h 159"/>
                <a:gd name="T42" fmla="*/ 67 w 183"/>
                <a:gd name="T43" fmla="*/ 90 h 159"/>
                <a:gd name="T44" fmla="*/ 79 w 183"/>
                <a:gd name="T45" fmla="*/ 117 h 159"/>
                <a:gd name="T46" fmla="*/ 106 w 183"/>
                <a:gd name="T47" fmla="*/ 129 h 159"/>
                <a:gd name="T48" fmla="*/ 134 w 183"/>
                <a:gd name="T49" fmla="*/ 117 h 159"/>
                <a:gd name="T50" fmla="*/ 145 w 183"/>
                <a:gd name="T51" fmla="*/ 90 h 159"/>
                <a:gd name="T52" fmla="*/ 134 w 183"/>
                <a:gd name="T53" fmla="*/ 62 h 159"/>
                <a:gd name="T54" fmla="*/ 77 w 183"/>
                <a:gd name="T55" fmla="*/ 0 h 159"/>
                <a:gd name="T56" fmla="*/ 64 w 183"/>
                <a:gd name="T57" fmla="*/ 24 h 159"/>
                <a:gd name="T58" fmla="*/ 21 w 183"/>
                <a:gd name="T59" fmla="*/ 24 h 159"/>
                <a:gd name="T60" fmla="*/ 0 w 183"/>
                <a:gd name="T61" fmla="*/ 45 h 159"/>
                <a:gd name="T62" fmla="*/ 0 w 183"/>
                <a:gd name="T63" fmla="*/ 137 h 159"/>
                <a:gd name="T64" fmla="*/ 21 w 183"/>
                <a:gd name="T65" fmla="*/ 159 h 159"/>
                <a:gd name="T66" fmla="*/ 161 w 183"/>
                <a:gd name="T67" fmla="*/ 159 h 159"/>
                <a:gd name="T68" fmla="*/ 183 w 183"/>
                <a:gd name="T69" fmla="*/ 137 h 159"/>
                <a:gd name="T70" fmla="*/ 183 w 183"/>
                <a:gd name="T71" fmla="*/ 45 h 159"/>
                <a:gd name="T72" fmla="*/ 161 w 183"/>
                <a:gd name="T73" fmla="*/ 24 h 159"/>
                <a:gd name="T74" fmla="*/ 154 w 183"/>
                <a:gd name="T75" fmla="*/ 24 h 159"/>
                <a:gd name="T76" fmla="*/ 140 w 183"/>
                <a:gd name="T77" fmla="*/ 0 h 159"/>
                <a:gd name="T78" fmla="*/ 77 w 183"/>
                <a:gd name="T7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3" h="159">
                  <a:moveTo>
                    <a:pt x="39" y="1"/>
                  </a:moveTo>
                  <a:cubicBezTo>
                    <a:pt x="48" y="1"/>
                    <a:pt x="55" y="8"/>
                    <a:pt x="57" y="16"/>
                  </a:cubicBezTo>
                  <a:cubicBezTo>
                    <a:pt x="22" y="16"/>
                    <a:pt x="22" y="16"/>
                    <a:pt x="22" y="16"/>
                  </a:cubicBezTo>
                  <a:cubicBezTo>
                    <a:pt x="23" y="8"/>
                    <a:pt x="30" y="1"/>
                    <a:pt x="39" y="1"/>
                  </a:cubicBezTo>
                  <a:close/>
                  <a:moveTo>
                    <a:pt x="106" y="32"/>
                  </a:moveTo>
                  <a:cubicBezTo>
                    <a:pt x="122" y="32"/>
                    <a:pt x="136" y="39"/>
                    <a:pt x="147" y="49"/>
                  </a:cubicBezTo>
                  <a:cubicBezTo>
                    <a:pt x="157" y="59"/>
                    <a:pt x="163" y="74"/>
                    <a:pt x="163" y="90"/>
                  </a:cubicBezTo>
                  <a:cubicBezTo>
                    <a:pt x="163" y="105"/>
                    <a:pt x="157" y="120"/>
                    <a:pt x="147" y="130"/>
                  </a:cubicBezTo>
                  <a:cubicBezTo>
                    <a:pt x="136" y="140"/>
                    <a:pt x="122" y="147"/>
                    <a:pt x="106" y="147"/>
                  </a:cubicBezTo>
                  <a:cubicBezTo>
                    <a:pt x="90" y="147"/>
                    <a:pt x="76" y="140"/>
                    <a:pt x="66" y="130"/>
                  </a:cubicBezTo>
                  <a:cubicBezTo>
                    <a:pt x="55" y="120"/>
                    <a:pt x="49" y="105"/>
                    <a:pt x="49" y="90"/>
                  </a:cubicBezTo>
                  <a:cubicBezTo>
                    <a:pt x="49" y="74"/>
                    <a:pt x="55" y="59"/>
                    <a:pt x="66" y="49"/>
                  </a:cubicBezTo>
                  <a:cubicBezTo>
                    <a:pt x="76" y="39"/>
                    <a:pt x="90" y="32"/>
                    <a:pt x="106" y="32"/>
                  </a:cubicBezTo>
                  <a:close/>
                  <a:moveTo>
                    <a:pt x="99" y="62"/>
                  </a:moveTo>
                  <a:cubicBezTo>
                    <a:pt x="92" y="57"/>
                    <a:pt x="81" y="62"/>
                    <a:pt x="76" y="71"/>
                  </a:cubicBezTo>
                  <a:cubicBezTo>
                    <a:pt x="70" y="81"/>
                    <a:pt x="72" y="92"/>
                    <a:pt x="79" y="96"/>
                  </a:cubicBezTo>
                  <a:cubicBezTo>
                    <a:pt x="86" y="100"/>
                    <a:pt x="90" y="92"/>
                    <a:pt x="95" y="82"/>
                  </a:cubicBezTo>
                  <a:cubicBezTo>
                    <a:pt x="101" y="73"/>
                    <a:pt x="106" y="66"/>
                    <a:pt x="99" y="62"/>
                  </a:cubicBezTo>
                  <a:close/>
                  <a:moveTo>
                    <a:pt x="134" y="62"/>
                  </a:moveTo>
                  <a:cubicBezTo>
                    <a:pt x="127" y="55"/>
                    <a:pt x="117" y="50"/>
                    <a:pt x="106" y="50"/>
                  </a:cubicBezTo>
                  <a:cubicBezTo>
                    <a:pt x="95" y="50"/>
                    <a:pt x="86" y="55"/>
                    <a:pt x="79" y="62"/>
                  </a:cubicBezTo>
                  <a:cubicBezTo>
                    <a:pt x="72" y="69"/>
                    <a:pt x="67" y="79"/>
                    <a:pt x="67" y="90"/>
                  </a:cubicBezTo>
                  <a:cubicBezTo>
                    <a:pt x="67" y="100"/>
                    <a:pt x="72" y="110"/>
                    <a:pt x="79" y="117"/>
                  </a:cubicBezTo>
                  <a:cubicBezTo>
                    <a:pt x="86" y="124"/>
                    <a:pt x="95" y="129"/>
                    <a:pt x="106" y="129"/>
                  </a:cubicBezTo>
                  <a:cubicBezTo>
                    <a:pt x="117" y="129"/>
                    <a:pt x="127" y="124"/>
                    <a:pt x="134" y="117"/>
                  </a:cubicBezTo>
                  <a:cubicBezTo>
                    <a:pt x="141" y="110"/>
                    <a:pt x="145" y="100"/>
                    <a:pt x="145" y="90"/>
                  </a:cubicBezTo>
                  <a:cubicBezTo>
                    <a:pt x="145" y="79"/>
                    <a:pt x="141" y="69"/>
                    <a:pt x="134" y="62"/>
                  </a:cubicBezTo>
                  <a:close/>
                  <a:moveTo>
                    <a:pt x="77" y="0"/>
                  </a:moveTo>
                  <a:cubicBezTo>
                    <a:pt x="64" y="24"/>
                    <a:pt x="64" y="24"/>
                    <a:pt x="64" y="24"/>
                  </a:cubicBezTo>
                  <a:cubicBezTo>
                    <a:pt x="21" y="24"/>
                    <a:pt x="21" y="24"/>
                    <a:pt x="21" y="24"/>
                  </a:cubicBezTo>
                  <a:cubicBezTo>
                    <a:pt x="9" y="24"/>
                    <a:pt x="0" y="34"/>
                    <a:pt x="0" y="45"/>
                  </a:cubicBezTo>
                  <a:cubicBezTo>
                    <a:pt x="0" y="137"/>
                    <a:pt x="0" y="137"/>
                    <a:pt x="0" y="137"/>
                  </a:cubicBezTo>
                  <a:cubicBezTo>
                    <a:pt x="0" y="149"/>
                    <a:pt x="9" y="159"/>
                    <a:pt x="21" y="159"/>
                  </a:cubicBezTo>
                  <a:cubicBezTo>
                    <a:pt x="161" y="159"/>
                    <a:pt x="161" y="159"/>
                    <a:pt x="161" y="159"/>
                  </a:cubicBezTo>
                  <a:cubicBezTo>
                    <a:pt x="173" y="159"/>
                    <a:pt x="183" y="149"/>
                    <a:pt x="183" y="137"/>
                  </a:cubicBezTo>
                  <a:cubicBezTo>
                    <a:pt x="183" y="45"/>
                    <a:pt x="183" y="45"/>
                    <a:pt x="183" y="45"/>
                  </a:cubicBezTo>
                  <a:cubicBezTo>
                    <a:pt x="183" y="34"/>
                    <a:pt x="173" y="24"/>
                    <a:pt x="161" y="24"/>
                  </a:cubicBezTo>
                  <a:cubicBezTo>
                    <a:pt x="154" y="24"/>
                    <a:pt x="154" y="24"/>
                    <a:pt x="154" y="24"/>
                  </a:cubicBezTo>
                  <a:cubicBezTo>
                    <a:pt x="140" y="0"/>
                    <a:pt x="140" y="0"/>
                    <a:pt x="140" y="0"/>
                  </a:cubicBezTo>
                  <a:lnTo>
                    <a:pt x="77" y="0"/>
                  </a:lnTo>
                  <a:close/>
                </a:path>
              </a:pathLst>
            </a:custGeom>
            <a:solidFill>
              <a:schemeClr val="bg1"/>
            </a:solidFill>
            <a:ln>
              <a:noFill/>
            </a:ln>
          </p:spPr>
          <p:txBody>
            <a:bodyPr lIns="80283" tIns="40141" rIns="80283" bIns="40141"/>
            <a:lstStyle/>
            <a:p>
              <a:pPr>
                <a:defRPr/>
              </a:pPr>
              <a:endParaRPr lang="zh-CN" altLang="en-US" sz="1600" dirty="0">
                <a:solidFill>
                  <a:srgbClr val="DF4D28"/>
                </a:solidFill>
                <a:cs typeface="+mn-ea"/>
                <a:sym typeface="+mn-lt"/>
              </a:endParaRPr>
            </a:p>
          </p:txBody>
        </p:sp>
      </p:grpSp>
      <p:grpSp>
        <p:nvGrpSpPr>
          <p:cNvPr id="12" name="组合 11"/>
          <p:cNvGrpSpPr/>
          <p:nvPr/>
        </p:nvGrpSpPr>
        <p:grpSpPr>
          <a:xfrm>
            <a:off x="4557147" y="1849721"/>
            <a:ext cx="3021028" cy="2824614"/>
            <a:chOff x="4557142" y="1467711"/>
            <a:chExt cx="3021028" cy="2825105"/>
          </a:xfrm>
        </p:grpSpPr>
        <p:grpSp>
          <p:nvGrpSpPr>
            <p:cNvPr id="13" name="组合 12"/>
            <p:cNvGrpSpPr/>
            <p:nvPr/>
          </p:nvGrpSpPr>
          <p:grpSpPr>
            <a:xfrm>
              <a:off x="4557142" y="1467711"/>
              <a:ext cx="3021028" cy="2825105"/>
              <a:chOff x="1570902" y="3815673"/>
              <a:chExt cx="2534920" cy="2370523"/>
            </a:xfrm>
          </p:grpSpPr>
          <p:sp>
            <p:nvSpPr>
              <p:cNvPr id="17" name="矩形 16"/>
              <p:cNvSpPr/>
              <p:nvPr/>
            </p:nvSpPr>
            <p:spPr>
              <a:xfrm>
                <a:off x="1570902" y="4544008"/>
                <a:ext cx="2534920" cy="1642188"/>
              </a:xfrm>
              <a:prstGeom prst="rect">
                <a:avLst/>
              </a:prstGeom>
              <a:noFill/>
              <a:ln w="19050">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dirty="0">
                  <a:solidFill>
                    <a:srgbClr val="DF4D28"/>
                  </a:solidFill>
                  <a:cs typeface="+mn-ea"/>
                  <a:sym typeface="+mn-lt"/>
                </a:endParaRPr>
              </a:p>
            </p:txBody>
          </p:sp>
          <p:sp>
            <p:nvSpPr>
              <p:cNvPr id="18" name="圆角矩形 17"/>
              <p:cNvSpPr/>
              <p:nvPr/>
            </p:nvSpPr>
            <p:spPr>
              <a:xfrm>
                <a:off x="2305774" y="3815673"/>
                <a:ext cx="1065176" cy="1065176"/>
              </a:xfrm>
              <a:prstGeom prst="roundRect">
                <a:avLst/>
              </a:prstGeom>
              <a:solidFill>
                <a:srgbClr val="DF4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dirty="0">
                  <a:solidFill>
                    <a:srgbClr val="DF4D28"/>
                  </a:solidFill>
                  <a:cs typeface="+mn-ea"/>
                  <a:sym typeface="+mn-lt"/>
                </a:endParaRPr>
              </a:p>
            </p:txBody>
          </p:sp>
        </p:grpSp>
        <p:sp>
          <p:nvSpPr>
            <p:cNvPr id="14" name="文本框 13"/>
            <p:cNvSpPr txBox="1"/>
            <p:nvPr/>
          </p:nvSpPr>
          <p:spPr>
            <a:xfrm>
              <a:off x="4932191" y="2853592"/>
              <a:ext cx="2270928" cy="338613"/>
            </a:xfrm>
            <a:prstGeom prst="rect">
              <a:avLst/>
            </a:prstGeom>
            <a:noFill/>
          </p:spPr>
          <p:txBody>
            <a:bodyPr wrap="square" rtlCol="0">
              <a:spAutoFit/>
            </a:bodyPr>
            <a:lstStyle/>
            <a:p>
              <a:pPr algn="ctr"/>
              <a:r>
                <a:rPr lang="zh-CN" altLang="en-US" sz="1600" b="1" dirty="0">
                  <a:solidFill>
                    <a:srgbClr val="DF4D28"/>
                  </a:solidFill>
                  <a:cs typeface="+mn-ea"/>
                  <a:sym typeface="+mn-lt"/>
                </a:rPr>
                <a:t>单击编辑标题</a:t>
              </a:r>
            </a:p>
          </p:txBody>
        </p:sp>
        <p:sp>
          <p:nvSpPr>
            <p:cNvPr id="15" name="文本框 14"/>
            <p:cNvSpPr txBox="1"/>
            <p:nvPr/>
          </p:nvSpPr>
          <p:spPr>
            <a:xfrm>
              <a:off x="4996433" y="3417632"/>
              <a:ext cx="2241535" cy="707817"/>
            </a:xfrm>
            <a:prstGeom prst="rect">
              <a:avLst/>
            </a:prstGeom>
            <a:noFill/>
          </p:spPr>
          <p:txBody>
            <a:bodyPr wrap="square" rtlCol="0">
              <a:spAutoFit/>
            </a:bodyPr>
            <a:lstStyle/>
            <a:p>
              <a:pPr algn="ctr" defTabSz="1216660">
                <a:spcBef>
                  <a:spcPct val="20000"/>
                </a:spcBef>
                <a:defRPr/>
              </a:pPr>
              <a:r>
                <a:rPr lang="zh-CN" altLang="en-US" sz="1335" dirty="0">
                  <a:solidFill>
                    <a:srgbClr val="DF4D28"/>
                  </a:solidFill>
                  <a:cs typeface="+mn-ea"/>
                  <a:sym typeface="+mn-lt"/>
                </a:rPr>
                <a:t>单击此处可编辑内容，根据您的需要自由拉伸文本框大小</a:t>
              </a:r>
              <a:endParaRPr lang="en-US" altLang="zh-CN" sz="1335" dirty="0">
                <a:solidFill>
                  <a:srgbClr val="DF4D28"/>
                </a:solidFill>
                <a:cs typeface="+mn-ea"/>
                <a:sym typeface="+mn-lt"/>
              </a:endParaRPr>
            </a:p>
          </p:txBody>
        </p:sp>
        <p:sp>
          <p:nvSpPr>
            <p:cNvPr id="16" name="Freeform 15"/>
            <p:cNvSpPr>
              <a:spLocks noEditPoints="1"/>
            </p:cNvSpPr>
            <p:nvPr/>
          </p:nvSpPr>
          <p:spPr bwMode="auto">
            <a:xfrm>
              <a:off x="5871599" y="1884941"/>
              <a:ext cx="392112" cy="466725"/>
            </a:xfrm>
            <a:custGeom>
              <a:avLst/>
              <a:gdLst>
                <a:gd name="T0" fmla="*/ 323 w 671"/>
                <a:gd name="T1" fmla="*/ 326 h 798"/>
                <a:gd name="T2" fmla="*/ 323 w 671"/>
                <a:gd name="T3" fmla="*/ 798 h 798"/>
                <a:gd name="T4" fmla="*/ 671 w 671"/>
                <a:gd name="T5" fmla="*/ 675 h 798"/>
                <a:gd name="T6" fmla="*/ 671 w 671"/>
                <a:gd name="T7" fmla="*/ 203 h 798"/>
                <a:gd name="T8" fmla="*/ 323 w 671"/>
                <a:gd name="T9" fmla="*/ 326 h 798"/>
                <a:gd name="T10" fmla="*/ 292 w 671"/>
                <a:gd name="T11" fmla="*/ 356 h 798"/>
                <a:gd name="T12" fmla="*/ 292 w 671"/>
                <a:gd name="T13" fmla="*/ 422 h 798"/>
                <a:gd name="T14" fmla="*/ 228 w 671"/>
                <a:gd name="T15" fmla="*/ 391 h 798"/>
                <a:gd name="T16" fmla="*/ 228 w 671"/>
                <a:gd name="T17" fmla="*/ 320 h 798"/>
                <a:gd name="T18" fmla="*/ 292 w 671"/>
                <a:gd name="T19" fmla="*/ 356 h 798"/>
                <a:gd name="T20" fmla="*/ 577 w 671"/>
                <a:gd name="T21" fmla="*/ 152 h 798"/>
                <a:gd name="T22" fmla="*/ 559 w 671"/>
                <a:gd name="T23" fmla="*/ 143 h 798"/>
                <a:gd name="T24" fmla="*/ 224 w 671"/>
                <a:gd name="T25" fmla="*/ 260 h 798"/>
                <a:gd name="T26" fmla="*/ 214 w 671"/>
                <a:gd name="T27" fmla="*/ 269 h 798"/>
                <a:gd name="T28" fmla="*/ 214 w 671"/>
                <a:gd name="T29" fmla="*/ 748 h 798"/>
                <a:gd name="T30" fmla="*/ 305 w 671"/>
                <a:gd name="T31" fmla="*/ 797 h 798"/>
                <a:gd name="T32" fmla="*/ 305 w 671"/>
                <a:gd name="T33" fmla="*/ 326 h 798"/>
                <a:gd name="T34" fmla="*/ 231 w 671"/>
                <a:gd name="T35" fmla="*/ 287 h 798"/>
                <a:gd name="T36" fmla="*/ 232 w 671"/>
                <a:gd name="T37" fmla="*/ 286 h 798"/>
                <a:gd name="T38" fmla="*/ 568 w 671"/>
                <a:gd name="T39" fmla="*/ 170 h 798"/>
                <a:gd name="T40" fmla="*/ 577 w 671"/>
                <a:gd name="T41" fmla="*/ 152 h 798"/>
                <a:gd name="T42" fmla="*/ 78 w 671"/>
                <a:gd name="T43" fmla="*/ 216 h 798"/>
                <a:gd name="T44" fmla="*/ 78 w 671"/>
                <a:gd name="T45" fmla="*/ 281 h 798"/>
                <a:gd name="T46" fmla="*/ 14 w 671"/>
                <a:gd name="T47" fmla="*/ 250 h 798"/>
                <a:gd name="T48" fmla="*/ 14 w 671"/>
                <a:gd name="T49" fmla="*/ 180 h 798"/>
                <a:gd name="T50" fmla="*/ 78 w 671"/>
                <a:gd name="T51" fmla="*/ 216 h 798"/>
                <a:gd name="T52" fmla="*/ 363 w 671"/>
                <a:gd name="T53" fmla="*/ 11 h 798"/>
                <a:gd name="T54" fmla="*/ 346 w 671"/>
                <a:gd name="T55" fmla="*/ 2 h 798"/>
                <a:gd name="T56" fmla="*/ 10 w 671"/>
                <a:gd name="T57" fmla="*/ 119 h 798"/>
                <a:gd name="T58" fmla="*/ 0 w 671"/>
                <a:gd name="T59" fmla="*/ 128 h 798"/>
                <a:gd name="T60" fmla="*/ 0 w 671"/>
                <a:gd name="T61" fmla="*/ 608 h 798"/>
                <a:gd name="T62" fmla="*/ 92 w 671"/>
                <a:gd name="T63" fmla="*/ 656 h 798"/>
                <a:gd name="T64" fmla="*/ 92 w 671"/>
                <a:gd name="T65" fmla="*/ 186 h 798"/>
                <a:gd name="T66" fmla="*/ 17 w 671"/>
                <a:gd name="T67" fmla="*/ 146 h 798"/>
                <a:gd name="T68" fmla="*/ 18 w 671"/>
                <a:gd name="T69" fmla="*/ 146 h 798"/>
                <a:gd name="T70" fmla="*/ 354 w 671"/>
                <a:gd name="T71" fmla="*/ 29 h 798"/>
                <a:gd name="T72" fmla="*/ 363 w 671"/>
                <a:gd name="T73" fmla="*/ 11 h 798"/>
                <a:gd name="T74" fmla="*/ 185 w 671"/>
                <a:gd name="T75" fmla="*/ 290 h 798"/>
                <a:gd name="T76" fmla="*/ 185 w 671"/>
                <a:gd name="T77" fmla="*/ 355 h 798"/>
                <a:gd name="T78" fmla="*/ 121 w 671"/>
                <a:gd name="T79" fmla="*/ 324 h 798"/>
                <a:gd name="T80" fmla="*/ 121 w 671"/>
                <a:gd name="T81" fmla="*/ 254 h 798"/>
                <a:gd name="T82" fmla="*/ 185 w 671"/>
                <a:gd name="T83" fmla="*/ 290 h 798"/>
                <a:gd name="T84" fmla="*/ 470 w 671"/>
                <a:gd name="T85" fmla="*/ 85 h 798"/>
                <a:gd name="T86" fmla="*/ 453 w 671"/>
                <a:gd name="T87" fmla="*/ 76 h 798"/>
                <a:gd name="T88" fmla="*/ 117 w 671"/>
                <a:gd name="T89" fmla="*/ 193 h 798"/>
                <a:gd name="T90" fmla="*/ 107 w 671"/>
                <a:gd name="T91" fmla="*/ 202 h 798"/>
                <a:gd name="T92" fmla="*/ 107 w 671"/>
                <a:gd name="T93" fmla="*/ 682 h 798"/>
                <a:gd name="T94" fmla="*/ 199 w 671"/>
                <a:gd name="T95" fmla="*/ 730 h 798"/>
                <a:gd name="T96" fmla="*/ 199 w 671"/>
                <a:gd name="T97" fmla="*/ 260 h 798"/>
                <a:gd name="T98" fmla="*/ 124 w 671"/>
                <a:gd name="T99" fmla="*/ 220 h 798"/>
                <a:gd name="T100" fmla="*/ 125 w 671"/>
                <a:gd name="T101" fmla="*/ 219 h 798"/>
                <a:gd name="T102" fmla="*/ 461 w 671"/>
                <a:gd name="T103" fmla="*/ 103 h 798"/>
                <a:gd name="T104" fmla="*/ 470 w 671"/>
                <a:gd name="T105" fmla="*/ 85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1" h="798">
                  <a:moveTo>
                    <a:pt x="323" y="326"/>
                  </a:moveTo>
                  <a:lnTo>
                    <a:pt x="323" y="798"/>
                  </a:lnTo>
                  <a:lnTo>
                    <a:pt x="671" y="675"/>
                  </a:lnTo>
                  <a:lnTo>
                    <a:pt x="671" y="203"/>
                  </a:lnTo>
                  <a:lnTo>
                    <a:pt x="323" y="326"/>
                  </a:lnTo>
                  <a:close/>
                  <a:moveTo>
                    <a:pt x="292" y="356"/>
                  </a:moveTo>
                  <a:lnTo>
                    <a:pt x="292" y="422"/>
                  </a:lnTo>
                  <a:cubicBezTo>
                    <a:pt x="260" y="416"/>
                    <a:pt x="228" y="391"/>
                    <a:pt x="228" y="391"/>
                  </a:cubicBezTo>
                  <a:lnTo>
                    <a:pt x="228" y="320"/>
                  </a:lnTo>
                  <a:cubicBezTo>
                    <a:pt x="267" y="352"/>
                    <a:pt x="292" y="356"/>
                    <a:pt x="292" y="356"/>
                  </a:cubicBezTo>
                  <a:close/>
                  <a:moveTo>
                    <a:pt x="577" y="152"/>
                  </a:moveTo>
                  <a:cubicBezTo>
                    <a:pt x="575" y="145"/>
                    <a:pt x="567" y="141"/>
                    <a:pt x="559" y="143"/>
                  </a:cubicBezTo>
                  <a:lnTo>
                    <a:pt x="224" y="260"/>
                  </a:lnTo>
                  <a:cubicBezTo>
                    <a:pt x="219" y="261"/>
                    <a:pt x="215" y="265"/>
                    <a:pt x="214" y="269"/>
                  </a:cubicBezTo>
                  <a:lnTo>
                    <a:pt x="214" y="748"/>
                  </a:lnTo>
                  <a:cubicBezTo>
                    <a:pt x="226" y="772"/>
                    <a:pt x="275" y="797"/>
                    <a:pt x="305" y="797"/>
                  </a:cubicBezTo>
                  <a:lnTo>
                    <a:pt x="305" y="326"/>
                  </a:lnTo>
                  <a:cubicBezTo>
                    <a:pt x="289" y="324"/>
                    <a:pt x="253" y="305"/>
                    <a:pt x="231" y="287"/>
                  </a:cubicBezTo>
                  <a:cubicBezTo>
                    <a:pt x="231" y="286"/>
                    <a:pt x="232" y="286"/>
                    <a:pt x="232" y="286"/>
                  </a:cubicBezTo>
                  <a:lnTo>
                    <a:pt x="568" y="170"/>
                  </a:lnTo>
                  <a:cubicBezTo>
                    <a:pt x="575" y="167"/>
                    <a:pt x="579" y="159"/>
                    <a:pt x="577" y="152"/>
                  </a:cubicBezTo>
                  <a:close/>
                  <a:moveTo>
                    <a:pt x="78" y="216"/>
                  </a:moveTo>
                  <a:lnTo>
                    <a:pt x="78" y="281"/>
                  </a:lnTo>
                  <a:cubicBezTo>
                    <a:pt x="46" y="275"/>
                    <a:pt x="14" y="250"/>
                    <a:pt x="14" y="250"/>
                  </a:cubicBezTo>
                  <a:lnTo>
                    <a:pt x="14" y="180"/>
                  </a:lnTo>
                  <a:cubicBezTo>
                    <a:pt x="53" y="212"/>
                    <a:pt x="78" y="216"/>
                    <a:pt x="78" y="216"/>
                  </a:cubicBezTo>
                  <a:close/>
                  <a:moveTo>
                    <a:pt x="363" y="11"/>
                  </a:moveTo>
                  <a:cubicBezTo>
                    <a:pt x="361" y="4"/>
                    <a:pt x="353" y="0"/>
                    <a:pt x="346" y="2"/>
                  </a:cubicBezTo>
                  <a:lnTo>
                    <a:pt x="10" y="119"/>
                  </a:lnTo>
                  <a:cubicBezTo>
                    <a:pt x="5" y="121"/>
                    <a:pt x="2" y="124"/>
                    <a:pt x="0" y="128"/>
                  </a:cubicBezTo>
                  <a:lnTo>
                    <a:pt x="0" y="608"/>
                  </a:lnTo>
                  <a:cubicBezTo>
                    <a:pt x="12" y="631"/>
                    <a:pt x="61" y="656"/>
                    <a:pt x="92" y="656"/>
                  </a:cubicBezTo>
                  <a:lnTo>
                    <a:pt x="92" y="186"/>
                  </a:lnTo>
                  <a:cubicBezTo>
                    <a:pt x="76" y="183"/>
                    <a:pt x="40" y="164"/>
                    <a:pt x="17" y="146"/>
                  </a:cubicBezTo>
                  <a:cubicBezTo>
                    <a:pt x="18" y="146"/>
                    <a:pt x="18" y="146"/>
                    <a:pt x="18" y="146"/>
                  </a:cubicBezTo>
                  <a:lnTo>
                    <a:pt x="354" y="29"/>
                  </a:lnTo>
                  <a:cubicBezTo>
                    <a:pt x="362" y="26"/>
                    <a:pt x="366" y="19"/>
                    <a:pt x="363" y="11"/>
                  </a:cubicBezTo>
                  <a:close/>
                  <a:moveTo>
                    <a:pt x="185" y="290"/>
                  </a:moveTo>
                  <a:lnTo>
                    <a:pt x="185" y="355"/>
                  </a:lnTo>
                  <a:cubicBezTo>
                    <a:pt x="153" y="349"/>
                    <a:pt x="121" y="324"/>
                    <a:pt x="121" y="324"/>
                  </a:cubicBezTo>
                  <a:lnTo>
                    <a:pt x="121" y="254"/>
                  </a:lnTo>
                  <a:cubicBezTo>
                    <a:pt x="160" y="286"/>
                    <a:pt x="185" y="290"/>
                    <a:pt x="185" y="290"/>
                  </a:cubicBezTo>
                  <a:close/>
                  <a:moveTo>
                    <a:pt x="470" y="85"/>
                  </a:moveTo>
                  <a:cubicBezTo>
                    <a:pt x="468" y="78"/>
                    <a:pt x="460" y="74"/>
                    <a:pt x="453" y="76"/>
                  </a:cubicBezTo>
                  <a:lnTo>
                    <a:pt x="117" y="193"/>
                  </a:lnTo>
                  <a:cubicBezTo>
                    <a:pt x="112" y="195"/>
                    <a:pt x="108" y="198"/>
                    <a:pt x="107" y="202"/>
                  </a:cubicBezTo>
                  <a:lnTo>
                    <a:pt x="107" y="682"/>
                  </a:lnTo>
                  <a:cubicBezTo>
                    <a:pt x="119" y="705"/>
                    <a:pt x="168" y="730"/>
                    <a:pt x="199" y="730"/>
                  </a:cubicBezTo>
                  <a:lnTo>
                    <a:pt x="199" y="260"/>
                  </a:lnTo>
                  <a:cubicBezTo>
                    <a:pt x="183" y="257"/>
                    <a:pt x="146" y="238"/>
                    <a:pt x="124" y="220"/>
                  </a:cubicBezTo>
                  <a:cubicBezTo>
                    <a:pt x="125" y="220"/>
                    <a:pt x="125" y="220"/>
                    <a:pt x="125" y="219"/>
                  </a:cubicBezTo>
                  <a:lnTo>
                    <a:pt x="461" y="103"/>
                  </a:lnTo>
                  <a:cubicBezTo>
                    <a:pt x="469" y="100"/>
                    <a:pt x="473" y="93"/>
                    <a:pt x="470" y="85"/>
                  </a:cubicBezTo>
                  <a:close/>
                </a:path>
              </a:pathLst>
            </a:custGeom>
            <a:solidFill>
              <a:schemeClr val="bg1"/>
            </a:solidFill>
            <a:ln>
              <a:noFill/>
            </a:ln>
          </p:spPr>
          <p:txBody>
            <a:bodyPr/>
            <a:lstStyle/>
            <a:p>
              <a:endParaRPr lang="zh-CN" altLang="en-US" sz="1335" dirty="0">
                <a:solidFill>
                  <a:srgbClr val="DF4D28"/>
                </a:solidFill>
                <a:cs typeface="+mn-ea"/>
                <a:sym typeface="+mn-lt"/>
              </a:endParaRPr>
            </a:p>
          </p:txBody>
        </p:sp>
      </p:grpSp>
      <p:grpSp>
        <p:nvGrpSpPr>
          <p:cNvPr id="19" name="组合 18"/>
          <p:cNvGrpSpPr/>
          <p:nvPr/>
        </p:nvGrpSpPr>
        <p:grpSpPr>
          <a:xfrm>
            <a:off x="8156519" y="1849720"/>
            <a:ext cx="3021028" cy="2824614"/>
            <a:chOff x="8156513" y="1467710"/>
            <a:chExt cx="3021028" cy="2825105"/>
          </a:xfrm>
        </p:grpSpPr>
        <p:sp>
          <p:nvSpPr>
            <p:cNvPr id="20" name="矩形 19"/>
            <p:cNvSpPr/>
            <p:nvPr/>
          </p:nvSpPr>
          <p:spPr>
            <a:xfrm>
              <a:off x="8156513" y="2335714"/>
              <a:ext cx="3021028" cy="1957101"/>
            </a:xfrm>
            <a:prstGeom prst="rect">
              <a:avLst/>
            </a:prstGeom>
            <a:noFill/>
            <a:ln w="19050">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dirty="0">
                <a:solidFill>
                  <a:srgbClr val="DF4D28"/>
                </a:solidFill>
                <a:cs typeface="+mn-ea"/>
                <a:sym typeface="+mn-lt"/>
              </a:endParaRPr>
            </a:p>
          </p:txBody>
        </p:sp>
        <p:sp>
          <p:nvSpPr>
            <p:cNvPr id="21" name="圆角矩形 20"/>
            <p:cNvSpPr/>
            <p:nvPr/>
          </p:nvSpPr>
          <p:spPr>
            <a:xfrm>
              <a:off x="9032308" y="1467710"/>
              <a:ext cx="1269439" cy="1269439"/>
            </a:xfrm>
            <a:prstGeom prst="roundRect">
              <a:avLst/>
            </a:prstGeom>
            <a:solidFill>
              <a:srgbClr val="DF4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dirty="0">
                <a:solidFill>
                  <a:srgbClr val="DF4D28"/>
                </a:solidFill>
                <a:cs typeface="+mn-ea"/>
                <a:sym typeface="+mn-lt"/>
              </a:endParaRPr>
            </a:p>
          </p:txBody>
        </p:sp>
        <p:sp>
          <p:nvSpPr>
            <p:cNvPr id="22" name="文本框 21"/>
            <p:cNvSpPr txBox="1"/>
            <p:nvPr/>
          </p:nvSpPr>
          <p:spPr>
            <a:xfrm>
              <a:off x="8531564" y="2862267"/>
              <a:ext cx="2270928" cy="338613"/>
            </a:xfrm>
            <a:prstGeom prst="rect">
              <a:avLst/>
            </a:prstGeom>
            <a:noFill/>
          </p:spPr>
          <p:txBody>
            <a:bodyPr wrap="square" rtlCol="0">
              <a:spAutoFit/>
            </a:bodyPr>
            <a:lstStyle/>
            <a:p>
              <a:pPr algn="ctr"/>
              <a:r>
                <a:rPr lang="zh-CN" altLang="en-US" sz="1600" b="1" dirty="0">
                  <a:solidFill>
                    <a:srgbClr val="DF4D28"/>
                  </a:solidFill>
                  <a:cs typeface="+mn-ea"/>
                  <a:sym typeface="+mn-lt"/>
                </a:rPr>
                <a:t>单击编辑标题</a:t>
              </a:r>
            </a:p>
          </p:txBody>
        </p:sp>
        <p:sp>
          <p:nvSpPr>
            <p:cNvPr id="23" name="文本框 22"/>
            <p:cNvSpPr txBox="1"/>
            <p:nvPr/>
          </p:nvSpPr>
          <p:spPr>
            <a:xfrm>
              <a:off x="8560956" y="3417632"/>
              <a:ext cx="2241535" cy="707817"/>
            </a:xfrm>
            <a:prstGeom prst="rect">
              <a:avLst/>
            </a:prstGeom>
            <a:noFill/>
          </p:spPr>
          <p:txBody>
            <a:bodyPr wrap="square" rtlCol="0">
              <a:spAutoFit/>
            </a:bodyPr>
            <a:lstStyle/>
            <a:p>
              <a:pPr algn="ctr" defTabSz="1216660">
                <a:spcBef>
                  <a:spcPct val="20000"/>
                </a:spcBef>
                <a:defRPr/>
              </a:pPr>
              <a:r>
                <a:rPr lang="zh-CN" altLang="en-US" sz="1335" dirty="0">
                  <a:solidFill>
                    <a:srgbClr val="DF4D28"/>
                  </a:solidFill>
                  <a:cs typeface="+mn-ea"/>
                  <a:sym typeface="+mn-lt"/>
                </a:rPr>
                <a:t>单击此处可编辑内容，根据您的需要自由拉伸文本框大小</a:t>
              </a:r>
              <a:endParaRPr lang="en-US" altLang="zh-CN" sz="1335" dirty="0">
                <a:solidFill>
                  <a:srgbClr val="DF4D28"/>
                </a:solidFill>
                <a:cs typeface="+mn-ea"/>
                <a:sym typeface="+mn-lt"/>
              </a:endParaRPr>
            </a:p>
          </p:txBody>
        </p:sp>
        <p:grpSp>
          <p:nvGrpSpPr>
            <p:cNvPr id="24" name="组合 19"/>
            <p:cNvGrpSpPr>
              <a:grpSpLocks noChangeAspect="1"/>
            </p:cNvGrpSpPr>
            <p:nvPr/>
          </p:nvGrpSpPr>
          <p:grpSpPr bwMode="auto">
            <a:xfrm>
              <a:off x="9398496" y="1847624"/>
              <a:ext cx="509607" cy="509607"/>
              <a:chOff x="1437735" y="704204"/>
              <a:chExt cx="492531" cy="493274"/>
            </a:xfrm>
            <a:solidFill>
              <a:schemeClr val="bg1"/>
            </a:solidFill>
          </p:grpSpPr>
          <p:sp>
            <p:nvSpPr>
              <p:cNvPr id="25" name="饼形 24"/>
              <p:cNvSpPr/>
              <p:nvPr/>
            </p:nvSpPr>
            <p:spPr>
              <a:xfrm flipH="1">
                <a:off x="1483162" y="752095"/>
                <a:ext cx="447104" cy="445383"/>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dirty="0">
                  <a:solidFill>
                    <a:srgbClr val="DF4D28"/>
                  </a:solidFill>
                  <a:cs typeface="+mn-ea"/>
                  <a:sym typeface="+mn-lt"/>
                </a:endParaRPr>
              </a:p>
            </p:txBody>
          </p:sp>
          <p:sp>
            <p:nvSpPr>
              <p:cNvPr id="26" name="椭圆 34"/>
              <p:cNvSpPr>
                <a:spLocks noChangeAspect="1"/>
              </p:cNvSpPr>
              <p:nvPr/>
            </p:nvSpPr>
            <p:spPr>
              <a:xfrm>
                <a:off x="1437735" y="704204"/>
                <a:ext cx="222355" cy="222692"/>
              </a:xfrm>
              <a:custGeom>
                <a:avLst/>
                <a:gdLst/>
                <a:ahLst/>
                <a:cxnLst/>
                <a:rect l="l" t="t" r="r" b="b"/>
                <a:pathLst>
                  <a:path w="223200" h="223200">
                    <a:moveTo>
                      <a:pt x="223200" y="0"/>
                    </a:moveTo>
                    <a:lnTo>
                      <a:pt x="223200" y="223200"/>
                    </a:lnTo>
                    <a:lnTo>
                      <a:pt x="0" y="223200"/>
                    </a:lnTo>
                    <a:cubicBezTo>
                      <a:pt x="0" y="99930"/>
                      <a:pt x="99930" y="0"/>
                      <a:pt x="2232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dirty="0">
                  <a:solidFill>
                    <a:srgbClr val="DF4D28"/>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784" y="825790"/>
            <a:ext cx="12313559" cy="88789"/>
          </a:xfrm>
          <a:prstGeom prst="rect">
            <a:avLst/>
          </a:prstGeom>
          <a:solidFill>
            <a:srgbClr val="DF4D28"/>
          </a:solid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solidFill>
                <a:schemeClr val="bg1"/>
              </a:solidFill>
              <a:ea typeface="微软雅黑" panose="020B0503020204020204" charset="-122"/>
            </a:endParaRPr>
          </a:p>
        </p:txBody>
      </p:sp>
      <p:sp>
        <p:nvSpPr>
          <p:cNvPr id="3" name="Content Placeholder 2"/>
          <p:cNvSpPr txBox="1"/>
          <p:nvPr/>
        </p:nvSpPr>
        <p:spPr>
          <a:xfrm>
            <a:off x="400716"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rPr>
              <a:t>竞聘优势</a:t>
            </a:r>
            <a:endParaRPr 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endParaRPr>
          </a:p>
        </p:txBody>
      </p:sp>
      <p:grpSp>
        <p:nvGrpSpPr>
          <p:cNvPr id="4" name="组合 99"/>
          <p:cNvGrpSpPr/>
          <p:nvPr/>
        </p:nvGrpSpPr>
        <p:grpSpPr>
          <a:xfrm>
            <a:off x="3356106" y="4359926"/>
            <a:ext cx="2607421" cy="1359683"/>
            <a:chOff x="3821326" y="3817808"/>
            <a:chExt cx="2607421" cy="1359683"/>
          </a:xfrm>
          <a:solidFill>
            <a:srgbClr val="DF4D28"/>
          </a:solidFill>
        </p:grpSpPr>
        <p:sp>
          <p:nvSpPr>
            <p:cNvPr id="5" name="Freeform 3720"/>
            <p:cNvSpPr/>
            <p:nvPr/>
          </p:nvSpPr>
          <p:spPr bwMode="auto">
            <a:xfrm>
              <a:off x="3821326" y="3846737"/>
              <a:ext cx="2607421" cy="1330754"/>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6"/>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sp>
          <p:nvSpPr>
            <p:cNvPr id="6" name="Freeform 3721"/>
            <p:cNvSpPr/>
            <p:nvPr/>
          </p:nvSpPr>
          <p:spPr bwMode="auto">
            <a:xfrm>
              <a:off x="3821326" y="3817808"/>
              <a:ext cx="2607421" cy="1329495"/>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5"/>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7" name="组合 93"/>
          <p:cNvGrpSpPr/>
          <p:nvPr/>
        </p:nvGrpSpPr>
        <p:grpSpPr>
          <a:xfrm>
            <a:off x="3585023" y="2201539"/>
            <a:ext cx="2378503" cy="1241451"/>
            <a:chOff x="4050244" y="1659421"/>
            <a:chExt cx="2378502" cy="1241451"/>
          </a:xfrm>
          <a:solidFill>
            <a:srgbClr val="DF4D28"/>
          </a:solidFill>
        </p:grpSpPr>
        <p:sp>
          <p:nvSpPr>
            <p:cNvPr id="8" name="Freeform 3723"/>
            <p:cNvSpPr/>
            <p:nvPr/>
          </p:nvSpPr>
          <p:spPr bwMode="auto">
            <a:xfrm>
              <a:off x="4050244" y="1685836"/>
              <a:ext cx="2378502" cy="1215036"/>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5"/>
                    <a:pt x="799" y="252"/>
                    <a:pt x="799" y="250"/>
                  </a:cubicBezTo>
                  <a:lnTo>
                    <a:pt x="799" y="140"/>
                  </a:ln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sp>
          <p:nvSpPr>
            <p:cNvPr id="9" name="Freeform 3724"/>
            <p:cNvSpPr/>
            <p:nvPr/>
          </p:nvSpPr>
          <p:spPr bwMode="auto">
            <a:xfrm>
              <a:off x="4050244" y="1659421"/>
              <a:ext cx="2378502" cy="1213777"/>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4"/>
                    <a:pt x="799" y="252"/>
                    <a:pt x="799" y="250"/>
                  </a:cubicBezTo>
                  <a:lnTo>
                    <a:pt x="799" y="140"/>
                  </a:ln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0" name="组合 100"/>
          <p:cNvGrpSpPr/>
          <p:nvPr/>
        </p:nvGrpSpPr>
        <p:grpSpPr>
          <a:xfrm>
            <a:off x="2894493" y="3103381"/>
            <a:ext cx="3069033" cy="1601181"/>
            <a:chOff x="3359712" y="2561263"/>
            <a:chExt cx="3069033" cy="1601181"/>
          </a:xfrm>
          <a:solidFill>
            <a:srgbClr val="DF4D28"/>
          </a:solidFill>
        </p:grpSpPr>
        <p:sp>
          <p:nvSpPr>
            <p:cNvPr id="11" name="Freeform 3729"/>
            <p:cNvSpPr/>
            <p:nvPr/>
          </p:nvSpPr>
          <p:spPr bwMode="auto">
            <a:xfrm>
              <a:off x="3359712" y="2593967"/>
              <a:ext cx="3069033" cy="1568477"/>
            </a:xfrm>
            <a:custGeom>
              <a:avLst/>
              <a:gdLst>
                <a:gd name="T0" fmla="*/ 1031 w 1031"/>
                <a:gd name="T1" fmla="*/ 181 h 527"/>
                <a:gd name="T2" fmla="*/ 938 w 1031"/>
                <a:gd name="T3" fmla="*/ 88 h 527"/>
                <a:gd name="T4" fmla="*/ 274 w 1031"/>
                <a:gd name="T5" fmla="*/ 88 h 527"/>
                <a:gd name="T6" fmla="*/ 274 w 1031"/>
                <a:gd name="T7" fmla="*/ 30 h 527"/>
                <a:gd name="T8" fmla="*/ 243 w 1031"/>
                <a:gd name="T9" fmla="*/ 16 h 527"/>
                <a:gd name="T10" fmla="*/ 17 w 1031"/>
                <a:gd name="T11" fmla="*/ 221 h 527"/>
                <a:gd name="T12" fmla="*/ 17 w 1031"/>
                <a:gd name="T13" fmla="*/ 277 h 527"/>
                <a:gd name="T14" fmla="*/ 243 w 1031"/>
                <a:gd name="T15" fmla="*/ 482 h 527"/>
                <a:gd name="T16" fmla="*/ 274 w 1031"/>
                <a:gd name="T17" fmla="*/ 468 h 527"/>
                <a:gd name="T18" fmla="*/ 274 w 1031"/>
                <a:gd name="T19" fmla="*/ 416 h 527"/>
                <a:gd name="T20" fmla="*/ 874 w 1031"/>
                <a:gd name="T21" fmla="*/ 416 h 527"/>
                <a:gd name="T22" fmla="*/ 912 w 1031"/>
                <a:gd name="T23" fmla="*/ 416 h 527"/>
                <a:gd name="T24" fmla="*/ 1031 w 1031"/>
                <a:gd name="T25" fmla="*/ 527 h 527"/>
                <a:gd name="T26" fmla="*/ 1031 w 1031"/>
                <a:gd name="T27" fmla="*/ 332 h 527"/>
                <a:gd name="T28" fmla="*/ 1031 w 1031"/>
                <a:gd name="T29" fmla="*/ 332 h 527"/>
                <a:gd name="T30" fmla="*/ 1031 w 1031"/>
                <a:gd name="T31" fmla="*/ 323 h 527"/>
                <a:gd name="T32" fmla="*/ 1031 w 1031"/>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7">
                  <a:moveTo>
                    <a:pt x="1031" y="181"/>
                  </a:moveTo>
                  <a:cubicBezTo>
                    <a:pt x="1031" y="130"/>
                    <a:pt x="990" y="88"/>
                    <a:pt x="938" y="88"/>
                  </a:cubicBezTo>
                  <a:cubicBezTo>
                    <a:pt x="274" y="88"/>
                    <a:pt x="274" y="88"/>
                    <a:pt x="274" y="88"/>
                  </a:cubicBezTo>
                  <a:cubicBezTo>
                    <a:pt x="274" y="30"/>
                    <a:pt x="274" y="30"/>
                    <a:pt x="274" y="30"/>
                  </a:cubicBezTo>
                  <a:cubicBezTo>
                    <a:pt x="274" y="7"/>
                    <a:pt x="260" y="0"/>
                    <a:pt x="243" y="16"/>
                  </a:cubicBezTo>
                  <a:cubicBezTo>
                    <a:pt x="17" y="221"/>
                    <a:pt x="17" y="221"/>
                    <a:pt x="17" y="221"/>
                  </a:cubicBezTo>
                  <a:cubicBezTo>
                    <a:pt x="0" y="236"/>
                    <a:pt x="0" y="261"/>
                    <a:pt x="17" y="277"/>
                  </a:cubicBezTo>
                  <a:cubicBezTo>
                    <a:pt x="243" y="482"/>
                    <a:pt x="243" y="482"/>
                    <a:pt x="243" y="482"/>
                  </a:cubicBezTo>
                  <a:cubicBezTo>
                    <a:pt x="260" y="497"/>
                    <a:pt x="274" y="491"/>
                    <a:pt x="274" y="468"/>
                  </a:cubicBezTo>
                  <a:cubicBezTo>
                    <a:pt x="274" y="416"/>
                    <a:pt x="274" y="416"/>
                    <a:pt x="274" y="416"/>
                  </a:cubicBezTo>
                  <a:cubicBezTo>
                    <a:pt x="874" y="416"/>
                    <a:pt x="874" y="416"/>
                    <a:pt x="874" y="416"/>
                  </a:cubicBezTo>
                  <a:cubicBezTo>
                    <a:pt x="912" y="416"/>
                    <a:pt x="912" y="416"/>
                    <a:pt x="912" y="416"/>
                  </a:cubicBezTo>
                  <a:cubicBezTo>
                    <a:pt x="975" y="416"/>
                    <a:pt x="1027" y="465"/>
                    <a:pt x="1031" y="527"/>
                  </a:cubicBezTo>
                  <a:cubicBezTo>
                    <a:pt x="1031" y="332"/>
                    <a:pt x="1031" y="332"/>
                    <a:pt x="1031" y="332"/>
                  </a:cubicBezTo>
                  <a:cubicBezTo>
                    <a:pt x="1031" y="332"/>
                    <a:pt x="1031" y="332"/>
                    <a:pt x="1031" y="332"/>
                  </a:cubicBezTo>
                  <a:cubicBezTo>
                    <a:pt x="1031" y="329"/>
                    <a:pt x="1031" y="326"/>
                    <a:pt x="1031" y="323"/>
                  </a:cubicBezTo>
                  <a:lnTo>
                    <a:pt x="1031" y="181"/>
                  </a:ln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sp>
          <p:nvSpPr>
            <p:cNvPr id="12" name="Freeform 3730"/>
            <p:cNvSpPr/>
            <p:nvPr/>
          </p:nvSpPr>
          <p:spPr bwMode="auto">
            <a:xfrm>
              <a:off x="3359712" y="2561263"/>
              <a:ext cx="3069033" cy="1565963"/>
            </a:xfrm>
            <a:custGeom>
              <a:avLst/>
              <a:gdLst>
                <a:gd name="T0" fmla="*/ 1031 w 1031"/>
                <a:gd name="T1" fmla="*/ 180 h 526"/>
                <a:gd name="T2" fmla="*/ 938 w 1031"/>
                <a:gd name="T3" fmla="*/ 87 h 526"/>
                <a:gd name="T4" fmla="*/ 274 w 1031"/>
                <a:gd name="T5" fmla="*/ 87 h 526"/>
                <a:gd name="T6" fmla="*/ 274 w 1031"/>
                <a:gd name="T7" fmla="*/ 29 h 526"/>
                <a:gd name="T8" fmla="*/ 243 w 1031"/>
                <a:gd name="T9" fmla="*/ 15 h 526"/>
                <a:gd name="T10" fmla="*/ 17 w 1031"/>
                <a:gd name="T11" fmla="*/ 220 h 526"/>
                <a:gd name="T12" fmla="*/ 17 w 1031"/>
                <a:gd name="T13" fmla="*/ 276 h 526"/>
                <a:gd name="T14" fmla="*/ 243 w 1031"/>
                <a:gd name="T15" fmla="*/ 481 h 526"/>
                <a:gd name="T16" fmla="*/ 274 w 1031"/>
                <a:gd name="T17" fmla="*/ 467 h 526"/>
                <a:gd name="T18" fmla="*/ 274 w 1031"/>
                <a:gd name="T19" fmla="*/ 415 h 526"/>
                <a:gd name="T20" fmla="*/ 874 w 1031"/>
                <a:gd name="T21" fmla="*/ 415 h 526"/>
                <a:gd name="T22" fmla="*/ 912 w 1031"/>
                <a:gd name="T23" fmla="*/ 415 h 526"/>
                <a:gd name="T24" fmla="*/ 1031 w 1031"/>
                <a:gd name="T25" fmla="*/ 526 h 526"/>
                <a:gd name="T26" fmla="*/ 1031 w 1031"/>
                <a:gd name="T27" fmla="*/ 331 h 526"/>
                <a:gd name="T28" fmla="*/ 1031 w 1031"/>
                <a:gd name="T29" fmla="*/ 331 h 526"/>
                <a:gd name="T30" fmla="*/ 1031 w 1031"/>
                <a:gd name="T31" fmla="*/ 322 h 526"/>
                <a:gd name="T32" fmla="*/ 1031 w 1031"/>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6">
                  <a:moveTo>
                    <a:pt x="1031" y="180"/>
                  </a:moveTo>
                  <a:cubicBezTo>
                    <a:pt x="1031" y="129"/>
                    <a:pt x="990" y="87"/>
                    <a:pt x="938" y="87"/>
                  </a:cubicBezTo>
                  <a:cubicBezTo>
                    <a:pt x="274" y="87"/>
                    <a:pt x="274" y="87"/>
                    <a:pt x="274" y="87"/>
                  </a:cubicBezTo>
                  <a:cubicBezTo>
                    <a:pt x="274" y="29"/>
                    <a:pt x="274" y="29"/>
                    <a:pt x="274" y="29"/>
                  </a:cubicBezTo>
                  <a:cubicBezTo>
                    <a:pt x="274" y="6"/>
                    <a:pt x="260" y="0"/>
                    <a:pt x="243" y="15"/>
                  </a:cubicBezTo>
                  <a:cubicBezTo>
                    <a:pt x="17" y="220"/>
                    <a:pt x="17" y="220"/>
                    <a:pt x="17" y="220"/>
                  </a:cubicBezTo>
                  <a:cubicBezTo>
                    <a:pt x="0" y="235"/>
                    <a:pt x="0" y="261"/>
                    <a:pt x="17" y="276"/>
                  </a:cubicBezTo>
                  <a:cubicBezTo>
                    <a:pt x="243" y="481"/>
                    <a:pt x="243" y="481"/>
                    <a:pt x="243" y="481"/>
                  </a:cubicBezTo>
                  <a:cubicBezTo>
                    <a:pt x="260" y="496"/>
                    <a:pt x="274" y="490"/>
                    <a:pt x="274" y="467"/>
                  </a:cubicBezTo>
                  <a:cubicBezTo>
                    <a:pt x="274" y="415"/>
                    <a:pt x="274" y="415"/>
                    <a:pt x="274" y="415"/>
                  </a:cubicBezTo>
                  <a:cubicBezTo>
                    <a:pt x="874" y="415"/>
                    <a:pt x="874" y="415"/>
                    <a:pt x="874" y="415"/>
                  </a:cubicBezTo>
                  <a:cubicBezTo>
                    <a:pt x="912" y="415"/>
                    <a:pt x="912" y="415"/>
                    <a:pt x="912" y="415"/>
                  </a:cubicBezTo>
                  <a:cubicBezTo>
                    <a:pt x="975" y="415"/>
                    <a:pt x="1027" y="464"/>
                    <a:pt x="1031" y="526"/>
                  </a:cubicBezTo>
                  <a:cubicBezTo>
                    <a:pt x="1031" y="331"/>
                    <a:pt x="1031" y="331"/>
                    <a:pt x="1031" y="331"/>
                  </a:cubicBezTo>
                  <a:cubicBezTo>
                    <a:pt x="1031" y="331"/>
                    <a:pt x="1031" y="331"/>
                    <a:pt x="1031" y="331"/>
                  </a:cubicBezTo>
                  <a:cubicBezTo>
                    <a:pt x="1031" y="328"/>
                    <a:pt x="1031" y="325"/>
                    <a:pt x="1031" y="322"/>
                  </a:cubicBezTo>
                  <a:lnTo>
                    <a:pt x="1031" y="180"/>
                  </a:ln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3" name="组合 96"/>
          <p:cNvGrpSpPr/>
          <p:nvPr/>
        </p:nvGrpSpPr>
        <p:grpSpPr>
          <a:xfrm>
            <a:off x="5963525" y="3894540"/>
            <a:ext cx="2606163" cy="1360941"/>
            <a:chOff x="6428745" y="3352422"/>
            <a:chExt cx="2606163" cy="1360941"/>
          </a:xfrm>
          <a:solidFill>
            <a:srgbClr val="DF4D28"/>
          </a:solidFill>
        </p:grpSpPr>
        <p:sp>
          <p:nvSpPr>
            <p:cNvPr id="14" name="Freeform 3732"/>
            <p:cNvSpPr/>
            <p:nvPr/>
          </p:nvSpPr>
          <p:spPr bwMode="auto">
            <a:xfrm>
              <a:off x="6428745" y="3382609"/>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2 h 447"/>
                <a:gd name="T28" fmla="*/ 1 w 876"/>
                <a:gd name="T29" fmla="*/ 282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6"/>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2"/>
                    <a:pt x="0" y="282"/>
                    <a:pt x="0" y="282"/>
                  </a:cubicBezTo>
                  <a:cubicBezTo>
                    <a:pt x="1" y="282"/>
                    <a:pt x="1" y="282"/>
                    <a:pt x="1" y="282"/>
                  </a:cubicBezTo>
                  <a:cubicBezTo>
                    <a:pt x="0" y="279"/>
                    <a:pt x="0" y="277"/>
                    <a:pt x="0" y="274"/>
                  </a:cubicBezTo>
                  <a:lnTo>
                    <a:pt x="0" y="154"/>
                  </a:ln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sp>
          <p:nvSpPr>
            <p:cNvPr id="15" name="Freeform 3733"/>
            <p:cNvSpPr/>
            <p:nvPr/>
          </p:nvSpPr>
          <p:spPr bwMode="auto">
            <a:xfrm>
              <a:off x="6428745" y="3352422"/>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1 h 447"/>
                <a:gd name="T28" fmla="*/ 1 w 876"/>
                <a:gd name="T29" fmla="*/ 281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5"/>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1"/>
                    <a:pt x="0" y="281"/>
                    <a:pt x="0" y="281"/>
                  </a:cubicBezTo>
                  <a:cubicBezTo>
                    <a:pt x="1" y="281"/>
                    <a:pt x="1" y="281"/>
                    <a:pt x="1" y="281"/>
                  </a:cubicBezTo>
                  <a:cubicBezTo>
                    <a:pt x="0" y="279"/>
                    <a:pt x="0" y="276"/>
                    <a:pt x="0" y="274"/>
                  </a:cubicBezTo>
                  <a:lnTo>
                    <a:pt x="0" y="154"/>
                  </a:ln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6" name="组合 94"/>
          <p:cNvGrpSpPr/>
          <p:nvPr/>
        </p:nvGrpSpPr>
        <p:grpSpPr>
          <a:xfrm>
            <a:off x="5963524" y="1737412"/>
            <a:ext cx="2381016" cy="1241449"/>
            <a:chOff x="6428745" y="1195294"/>
            <a:chExt cx="2381016" cy="1241449"/>
          </a:xfrm>
          <a:solidFill>
            <a:srgbClr val="DF4D28"/>
          </a:solidFill>
        </p:grpSpPr>
        <p:sp>
          <p:nvSpPr>
            <p:cNvPr id="17" name="Freeform 3735"/>
            <p:cNvSpPr/>
            <p:nvPr/>
          </p:nvSpPr>
          <p:spPr bwMode="auto">
            <a:xfrm>
              <a:off x="6428745" y="1221707"/>
              <a:ext cx="2381016" cy="1215036"/>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5"/>
                    <a:pt x="0" y="252"/>
                    <a:pt x="0" y="250"/>
                  </a:cubicBezTo>
                  <a:lnTo>
                    <a:pt x="0" y="140"/>
                  </a:ln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sp>
          <p:nvSpPr>
            <p:cNvPr id="18" name="Freeform 3736"/>
            <p:cNvSpPr/>
            <p:nvPr/>
          </p:nvSpPr>
          <p:spPr bwMode="auto">
            <a:xfrm>
              <a:off x="6428745" y="1195294"/>
              <a:ext cx="2381016" cy="1213777"/>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4"/>
                    <a:pt x="0" y="252"/>
                    <a:pt x="0" y="250"/>
                  </a:cubicBezTo>
                  <a:lnTo>
                    <a:pt x="0" y="140"/>
                  </a:ln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9" name="组合 95"/>
          <p:cNvGrpSpPr/>
          <p:nvPr/>
        </p:nvGrpSpPr>
        <p:grpSpPr>
          <a:xfrm>
            <a:off x="5963527" y="2639254"/>
            <a:ext cx="3070292" cy="1601181"/>
            <a:chOff x="6428747" y="2097136"/>
            <a:chExt cx="3070292" cy="1601181"/>
          </a:xfrm>
          <a:solidFill>
            <a:srgbClr val="DF4D28"/>
          </a:solidFill>
        </p:grpSpPr>
        <p:sp>
          <p:nvSpPr>
            <p:cNvPr id="20" name="Freeform 3741"/>
            <p:cNvSpPr/>
            <p:nvPr/>
          </p:nvSpPr>
          <p:spPr bwMode="auto">
            <a:xfrm>
              <a:off x="6428747" y="2129840"/>
              <a:ext cx="3070292" cy="1568477"/>
            </a:xfrm>
            <a:custGeom>
              <a:avLst/>
              <a:gdLst>
                <a:gd name="T0" fmla="*/ 0 w 1032"/>
                <a:gd name="T1" fmla="*/ 181 h 527"/>
                <a:gd name="T2" fmla="*/ 93 w 1032"/>
                <a:gd name="T3" fmla="*/ 88 h 527"/>
                <a:gd name="T4" fmla="*/ 757 w 1032"/>
                <a:gd name="T5" fmla="*/ 88 h 527"/>
                <a:gd name="T6" fmla="*/ 757 w 1032"/>
                <a:gd name="T7" fmla="*/ 30 h 527"/>
                <a:gd name="T8" fmla="*/ 788 w 1032"/>
                <a:gd name="T9" fmla="*/ 16 h 527"/>
                <a:gd name="T10" fmla="*/ 1014 w 1032"/>
                <a:gd name="T11" fmla="*/ 221 h 527"/>
                <a:gd name="T12" fmla="*/ 1014 w 1032"/>
                <a:gd name="T13" fmla="*/ 277 h 527"/>
                <a:gd name="T14" fmla="*/ 788 w 1032"/>
                <a:gd name="T15" fmla="*/ 482 h 527"/>
                <a:gd name="T16" fmla="*/ 757 w 1032"/>
                <a:gd name="T17" fmla="*/ 468 h 527"/>
                <a:gd name="T18" fmla="*/ 757 w 1032"/>
                <a:gd name="T19" fmla="*/ 416 h 527"/>
                <a:gd name="T20" fmla="*/ 157 w 1032"/>
                <a:gd name="T21" fmla="*/ 416 h 527"/>
                <a:gd name="T22" fmla="*/ 119 w 1032"/>
                <a:gd name="T23" fmla="*/ 416 h 527"/>
                <a:gd name="T24" fmla="*/ 0 w 1032"/>
                <a:gd name="T25" fmla="*/ 527 h 527"/>
                <a:gd name="T26" fmla="*/ 0 w 1032"/>
                <a:gd name="T27" fmla="*/ 332 h 527"/>
                <a:gd name="T28" fmla="*/ 1 w 1032"/>
                <a:gd name="T29" fmla="*/ 332 h 527"/>
                <a:gd name="T30" fmla="*/ 0 w 1032"/>
                <a:gd name="T31" fmla="*/ 323 h 527"/>
                <a:gd name="T32" fmla="*/ 0 w 1032"/>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7">
                  <a:moveTo>
                    <a:pt x="0" y="181"/>
                  </a:moveTo>
                  <a:cubicBezTo>
                    <a:pt x="0" y="130"/>
                    <a:pt x="42" y="88"/>
                    <a:pt x="93" y="88"/>
                  </a:cubicBezTo>
                  <a:cubicBezTo>
                    <a:pt x="757" y="88"/>
                    <a:pt x="757" y="88"/>
                    <a:pt x="757" y="88"/>
                  </a:cubicBezTo>
                  <a:cubicBezTo>
                    <a:pt x="757" y="30"/>
                    <a:pt x="757" y="30"/>
                    <a:pt x="757" y="30"/>
                  </a:cubicBezTo>
                  <a:cubicBezTo>
                    <a:pt x="757" y="7"/>
                    <a:pt x="771" y="0"/>
                    <a:pt x="788" y="16"/>
                  </a:cubicBezTo>
                  <a:cubicBezTo>
                    <a:pt x="1014" y="221"/>
                    <a:pt x="1014" y="221"/>
                    <a:pt x="1014" y="221"/>
                  </a:cubicBezTo>
                  <a:cubicBezTo>
                    <a:pt x="1032" y="236"/>
                    <a:pt x="1032" y="261"/>
                    <a:pt x="1014" y="277"/>
                  </a:cubicBezTo>
                  <a:cubicBezTo>
                    <a:pt x="788" y="482"/>
                    <a:pt x="788" y="482"/>
                    <a:pt x="788" y="482"/>
                  </a:cubicBezTo>
                  <a:cubicBezTo>
                    <a:pt x="771" y="497"/>
                    <a:pt x="757" y="491"/>
                    <a:pt x="757" y="468"/>
                  </a:cubicBezTo>
                  <a:cubicBezTo>
                    <a:pt x="757" y="416"/>
                    <a:pt x="757" y="416"/>
                    <a:pt x="757" y="416"/>
                  </a:cubicBezTo>
                  <a:cubicBezTo>
                    <a:pt x="157" y="416"/>
                    <a:pt x="157" y="416"/>
                    <a:pt x="157" y="416"/>
                  </a:cubicBezTo>
                  <a:cubicBezTo>
                    <a:pt x="119" y="416"/>
                    <a:pt x="119" y="416"/>
                    <a:pt x="119" y="416"/>
                  </a:cubicBezTo>
                  <a:cubicBezTo>
                    <a:pt x="56" y="416"/>
                    <a:pt x="4" y="465"/>
                    <a:pt x="0" y="527"/>
                  </a:cubicBezTo>
                  <a:cubicBezTo>
                    <a:pt x="0" y="332"/>
                    <a:pt x="0" y="332"/>
                    <a:pt x="0" y="332"/>
                  </a:cubicBezTo>
                  <a:cubicBezTo>
                    <a:pt x="1" y="332"/>
                    <a:pt x="1" y="332"/>
                    <a:pt x="1" y="332"/>
                  </a:cubicBezTo>
                  <a:cubicBezTo>
                    <a:pt x="0" y="329"/>
                    <a:pt x="0" y="326"/>
                    <a:pt x="0" y="323"/>
                  </a:cubicBezTo>
                  <a:lnTo>
                    <a:pt x="0" y="181"/>
                  </a:ln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sp>
          <p:nvSpPr>
            <p:cNvPr id="21" name="Freeform 3742"/>
            <p:cNvSpPr/>
            <p:nvPr/>
          </p:nvSpPr>
          <p:spPr bwMode="auto">
            <a:xfrm>
              <a:off x="6428747" y="2097136"/>
              <a:ext cx="3070292" cy="1565963"/>
            </a:xfrm>
            <a:custGeom>
              <a:avLst/>
              <a:gdLst>
                <a:gd name="T0" fmla="*/ 0 w 1032"/>
                <a:gd name="T1" fmla="*/ 180 h 526"/>
                <a:gd name="T2" fmla="*/ 93 w 1032"/>
                <a:gd name="T3" fmla="*/ 87 h 526"/>
                <a:gd name="T4" fmla="*/ 757 w 1032"/>
                <a:gd name="T5" fmla="*/ 87 h 526"/>
                <a:gd name="T6" fmla="*/ 757 w 1032"/>
                <a:gd name="T7" fmla="*/ 29 h 526"/>
                <a:gd name="T8" fmla="*/ 788 w 1032"/>
                <a:gd name="T9" fmla="*/ 15 h 526"/>
                <a:gd name="T10" fmla="*/ 1014 w 1032"/>
                <a:gd name="T11" fmla="*/ 220 h 526"/>
                <a:gd name="T12" fmla="*/ 1014 w 1032"/>
                <a:gd name="T13" fmla="*/ 276 h 526"/>
                <a:gd name="T14" fmla="*/ 788 w 1032"/>
                <a:gd name="T15" fmla="*/ 481 h 526"/>
                <a:gd name="T16" fmla="*/ 757 w 1032"/>
                <a:gd name="T17" fmla="*/ 467 h 526"/>
                <a:gd name="T18" fmla="*/ 757 w 1032"/>
                <a:gd name="T19" fmla="*/ 415 h 526"/>
                <a:gd name="T20" fmla="*/ 157 w 1032"/>
                <a:gd name="T21" fmla="*/ 415 h 526"/>
                <a:gd name="T22" fmla="*/ 119 w 1032"/>
                <a:gd name="T23" fmla="*/ 415 h 526"/>
                <a:gd name="T24" fmla="*/ 0 w 1032"/>
                <a:gd name="T25" fmla="*/ 526 h 526"/>
                <a:gd name="T26" fmla="*/ 0 w 1032"/>
                <a:gd name="T27" fmla="*/ 331 h 526"/>
                <a:gd name="T28" fmla="*/ 1 w 1032"/>
                <a:gd name="T29" fmla="*/ 331 h 526"/>
                <a:gd name="T30" fmla="*/ 0 w 1032"/>
                <a:gd name="T31" fmla="*/ 322 h 526"/>
                <a:gd name="T32" fmla="*/ 0 w 1032"/>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6">
                  <a:moveTo>
                    <a:pt x="0" y="180"/>
                  </a:moveTo>
                  <a:cubicBezTo>
                    <a:pt x="0" y="129"/>
                    <a:pt x="42" y="87"/>
                    <a:pt x="93" y="87"/>
                  </a:cubicBezTo>
                  <a:cubicBezTo>
                    <a:pt x="757" y="87"/>
                    <a:pt x="757" y="87"/>
                    <a:pt x="757" y="87"/>
                  </a:cubicBezTo>
                  <a:cubicBezTo>
                    <a:pt x="757" y="29"/>
                    <a:pt x="757" y="29"/>
                    <a:pt x="757" y="29"/>
                  </a:cubicBezTo>
                  <a:cubicBezTo>
                    <a:pt x="757" y="6"/>
                    <a:pt x="771" y="0"/>
                    <a:pt x="788" y="15"/>
                  </a:cubicBezTo>
                  <a:cubicBezTo>
                    <a:pt x="1014" y="220"/>
                    <a:pt x="1014" y="220"/>
                    <a:pt x="1014" y="220"/>
                  </a:cubicBezTo>
                  <a:cubicBezTo>
                    <a:pt x="1032" y="235"/>
                    <a:pt x="1032" y="261"/>
                    <a:pt x="1014" y="276"/>
                  </a:cubicBezTo>
                  <a:cubicBezTo>
                    <a:pt x="788" y="481"/>
                    <a:pt x="788" y="481"/>
                    <a:pt x="788" y="481"/>
                  </a:cubicBezTo>
                  <a:cubicBezTo>
                    <a:pt x="771" y="496"/>
                    <a:pt x="757" y="490"/>
                    <a:pt x="757" y="467"/>
                  </a:cubicBezTo>
                  <a:cubicBezTo>
                    <a:pt x="757" y="415"/>
                    <a:pt x="757" y="415"/>
                    <a:pt x="757" y="415"/>
                  </a:cubicBezTo>
                  <a:cubicBezTo>
                    <a:pt x="157" y="415"/>
                    <a:pt x="157" y="415"/>
                    <a:pt x="157" y="415"/>
                  </a:cubicBezTo>
                  <a:cubicBezTo>
                    <a:pt x="119" y="415"/>
                    <a:pt x="119" y="415"/>
                    <a:pt x="119" y="415"/>
                  </a:cubicBezTo>
                  <a:cubicBezTo>
                    <a:pt x="56" y="415"/>
                    <a:pt x="4" y="464"/>
                    <a:pt x="0" y="526"/>
                  </a:cubicBezTo>
                  <a:cubicBezTo>
                    <a:pt x="0" y="331"/>
                    <a:pt x="0" y="331"/>
                    <a:pt x="0" y="331"/>
                  </a:cubicBezTo>
                  <a:cubicBezTo>
                    <a:pt x="1" y="331"/>
                    <a:pt x="1" y="331"/>
                    <a:pt x="1" y="331"/>
                  </a:cubicBezTo>
                  <a:cubicBezTo>
                    <a:pt x="0" y="328"/>
                    <a:pt x="0" y="325"/>
                    <a:pt x="0" y="322"/>
                  </a:cubicBezTo>
                  <a:lnTo>
                    <a:pt x="0" y="180"/>
                  </a:ln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2" name="组合 101"/>
          <p:cNvGrpSpPr/>
          <p:nvPr/>
        </p:nvGrpSpPr>
        <p:grpSpPr>
          <a:xfrm>
            <a:off x="3796337" y="2495865"/>
            <a:ext cx="586135" cy="586135"/>
            <a:chOff x="4261556" y="2688368"/>
            <a:chExt cx="586135" cy="586135"/>
          </a:xfrm>
          <a:solidFill>
            <a:srgbClr val="DF4D28"/>
          </a:solidFill>
        </p:grpSpPr>
        <p:sp>
          <p:nvSpPr>
            <p:cNvPr id="23" name="Oval 3725"/>
            <p:cNvSpPr>
              <a:spLocks noChangeArrowheads="1"/>
            </p:cNvSpPr>
            <p:nvPr/>
          </p:nvSpPr>
          <p:spPr bwMode="auto">
            <a:xfrm>
              <a:off x="4261556" y="2688368"/>
              <a:ext cx="586135" cy="586135"/>
            </a:xfrm>
            <a:prstGeom prst="ellipse">
              <a:avLst/>
            </a:pr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grpSp>
          <p:nvGrpSpPr>
            <p:cNvPr id="24" name="组合 73"/>
            <p:cNvGrpSpPr/>
            <p:nvPr/>
          </p:nvGrpSpPr>
          <p:grpSpPr>
            <a:xfrm>
              <a:off x="4392367" y="2733020"/>
              <a:ext cx="324513" cy="496831"/>
              <a:chOff x="4383563" y="2507028"/>
              <a:chExt cx="324513" cy="496831"/>
            </a:xfrm>
            <a:grpFill/>
          </p:grpSpPr>
          <p:sp>
            <p:nvSpPr>
              <p:cNvPr id="25" name="Oval 3744"/>
              <p:cNvSpPr>
                <a:spLocks noChangeArrowheads="1"/>
              </p:cNvSpPr>
              <p:nvPr/>
            </p:nvSpPr>
            <p:spPr bwMode="auto">
              <a:xfrm>
                <a:off x="4529467" y="2714566"/>
                <a:ext cx="56601" cy="60374"/>
              </a:xfrm>
              <a:prstGeom prst="ellipse">
                <a:avLst/>
              </a:pr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sp>
            <p:nvSpPr>
              <p:cNvPr id="26" name="Oval 3745"/>
              <p:cNvSpPr>
                <a:spLocks noChangeArrowheads="1"/>
              </p:cNvSpPr>
              <p:nvPr/>
            </p:nvSpPr>
            <p:spPr bwMode="auto">
              <a:xfrm>
                <a:off x="4518146" y="2598847"/>
                <a:ext cx="41508" cy="41508"/>
              </a:xfrm>
              <a:prstGeom prst="ellipse">
                <a:avLst/>
              </a:pr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sp>
            <p:nvSpPr>
              <p:cNvPr id="27" name="Oval 3746"/>
              <p:cNvSpPr>
                <a:spLocks noChangeArrowheads="1"/>
              </p:cNvSpPr>
              <p:nvPr/>
            </p:nvSpPr>
            <p:spPr bwMode="auto">
              <a:xfrm>
                <a:off x="4538272" y="2522121"/>
                <a:ext cx="23899" cy="23899"/>
              </a:xfrm>
              <a:prstGeom prst="ellipse">
                <a:avLst/>
              </a:pr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sp>
            <p:nvSpPr>
              <p:cNvPr id="28" name="Freeform 3747"/>
              <p:cNvSpPr>
                <a:spLocks noEditPoints="1"/>
              </p:cNvSpPr>
              <p:nvPr/>
            </p:nvSpPr>
            <p:spPr bwMode="auto">
              <a:xfrm>
                <a:off x="4383563" y="2507028"/>
                <a:ext cx="324513" cy="496831"/>
              </a:xfrm>
              <a:custGeom>
                <a:avLst/>
                <a:gdLst>
                  <a:gd name="T0" fmla="*/ 75 w 109"/>
                  <a:gd name="T1" fmla="*/ 61 h 167"/>
                  <a:gd name="T2" fmla="*/ 75 w 109"/>
                  <a:gd name="T3" fmla="*/ 10 h 167"/>
                  <a:gd name="T4" fmla="*/ 75 w 109"/>
                  <a:gd name="T5" fmla="*/ 10 h 167"/>
                  <a:gd name="T6" fmla="*/ 76 w 109"/>
                  <a:gd name="T7" fmla="*/ 9 h 167"/>
                  <a:gd name="T8" fmla="*/ 76 w 109"/>
                  <a:gd name="T9" fmla="*/ 1 h 167"/>
                  <a:gd name="T10" fmla="*/ 75 w 109"/>
                  <a:gd name="T11" fmla="*/ 0 h 167"/>
                  <a:gd name="T12" fmla="*/ 74 w 109"/>
                  <a:gd name="T13" fmla="*/ 0 h 167"/>
                  <a:gd name="T14" fmla="*/ 35 w 109"/>
                  <a:gd name="T15" fmla="*/ 0 h 167"/>
                  <a:gd name="T16" fmla="*/ 34 w 109"/>
                  <a:gd name="T17" fmla="*/ 0 h 167"/>
                  <a:gd name="T18" fmla="*/ 33 w 109"/>
                  <a:gd name="T19" fmla="*/ 1 h 167"/>
                  <a:gd name="T20" fmla="*/ 33 w 109"/>
                  <a:gd name="T21" fmla="*/ 9 h 167"/>
                  <a:gd name="T22" fmla="*/ 34 w 109"/>
                  <a:gd name="T23" fmla="*/ 10 h 167"/>
                  <a:gd name="T24" fmla="*/ 35 w 109"/>
                  <a:gd name="T25" fmla="*/ 10 h 167"/>
                  <a:gd name="T26" fmla="*/ 35 w 109"/>
                  <a:gd name="T27" fmla="*/ 61 h 167"/>
                  <a:gd name="T28" fmla="*/ 0 w 109"/>
                  <a:gd name="T29" fmla="*/ 112 h 167"/>
                  <a:gd name="T30" fmla="*/ 55 w 109"/>
                  <a:gd name="T31" fmla="*/ 167 h 167"/>
                  <a:gd name="T32" fmla="*/ 109 w 109"/>
                  <a:gd name="T33" fmla="*/ 112 h 167"/>
                  <a:gd name="T34" fmla="*/ 75 w 109"/>
                  <a:gd name="T35" fmla="*/ 61 h 167"/>
                  <a:gd name="T36" fmla="*/ 42 w 109"/>
                  <a:gd name="T37" fmla="*/ 138 h 167"/>
                  <a:gd name="T38" fmla="*/ 35 w 109"/>
                  <a:gd name="T39" fmla="*/ 131 h 167"/>
                  <a:gd name="T40" fmla="*/ 42 w 109"/>
                  <a:gd name="T41" fmla="*/ 124 h 167"/>
                  <a:gd name="T42" fmla="*/ 49 w 109"/>
                  <a:gd name="T43" fmla="*/ 131 h 167"/>
                  <a:gd name="T44" fmla="*/ 42 w 109"/>
                  <a:gd name="T45" fmla="*/ 138 h 167"/>
                  <a:gd name="T46" fmla="*/ 47 w 109"/>
                  <a:gd name="T47" fmla="*/ 108 h 167"/>
                  <a:gd name="T48" fmla="*/ 51 w 109"/>
                  <a:gd name="T49" fmla="*/ 104 h 167"/>
                  <a:gd name="T50" fmla="*/ 55 w 109"/>
                  <a:gd name="T51" fmla="*/ 108 h 167"/>
                  <a:gd name="T52" fmla="*/ 51 w 109"/>
                  <a:gd name="T53" fmla="*/ 112 h 167"/>
                  <a:gd name="T54" fmla="*/ 47 w 109"/>
                  <a:gd name="T55" fmla="*/ 108 h 167"/>
                  <a:gd name="T56" fmla="*/ 59 w 109"/>
                  <a:gd name="T57" fmla="*/ 155 h 167"/>
                  <a:gd name="T58" fmla="*/ 52 w 109"/>
                  <a:gd name="T59" fmla="*/ 148 h 167"/>
                  <a:gd name="T60" fmla="*/ 59 w 109"/>
                  <a:gd name="T61" fmla="*/ 141 h 167"/>
                  <a:gd name="T62" fmla="*/ 66 w 109"/>
                  <a:gd name="T63" fmla="*/ 148 h 167"/>
                  <a:gd name="T64" fmla="*/ 59 w 109"/>
                  <a:gd name="T65" fmla="*/ 155 h 167"/>
                  <a:gd name="T66" fmla="*/ 70 w 109"/>
                  <a:gd name="T67" fmla="*/ 110 h 167"/>
                  <a:gd name="T68" fmla="*/ 66 w 109"/>
                  <a:gd name="T69" fmla="*/ 106 h 167"/>
                  <a:gd name="T70" fmla="*/ 70 w 109"/>
                  <a:gd name="T71" fmla="*/ 102 h 167"/>
                  <a:gd name="T72" fmla="*/ 74 w 109"/>
                  <a:gd name="T73" fmla="*/ 106 h 167"/>
                  <a:gd name="T74" fmla="*/ 70 w 109"/>
                  <a:gd name="T75" fmla="*/ 110 h 167"/>
                  <a:gd name="T76" fmla="*/ 9 w 109"/>
                  <a:gd name="T77" fmla="*/ 97 h 167"/>
                  <a:gd name="T78" fmla="*/ 41 w 109"/>
                  <a:gd name="T79" fmla="*/ 66 h 167"/>
                  <a:gd name="T80" fmla="*/ 41 w 109"/>
                  <a:gd name="T81" fmla="*/ 5 h 167"/>
                  <a:gd name="T82" fmla="*/ 42 w 109"/>
                  <a:gd name="T83" fmla="*/ 5 h 167"/>
                  <a:gd name="T84" fmla="*/ 68 w 109"/>
                  <a:gd name="T85" fmla="*/ 5 h 167"/>
                  <a:gd name="T86" fmla="*/ 68 w 109"/>
                  <a:gd name="T87" fmla="*/ 5 h 167"/>
                  <a:gd name="T88" fmla="*/ 68 w 109"/>
                  <a:gd name="T89" fmla="*/ 66 h 167"/>
                  <a:gd name="T90" fmla="*/ 100 w 109"/>
                  <a:gd name="T91" fmla="*/ 97 h 167"/>
                  <a:gd name="T92" fmla="*/ 9 w 109"/>
                  <a:gd name="T93" fmla="*/ 9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67">
                    <a:moveTo>
                      <a:pt x="75" y="61"/>
                    </a:moveTo>
                    <a:cubicBezTo>
                      <a:pt x="75" y="10"/>
                      <a:pt x="75" y="10"/>
                      <a:pt x="75" y="10"/>
                    </a:cubicBezTo>
                    <a:cubicBezTo>
                      <a:pt x="75" y="10"/>
                      <a:pt x="75" y="10"/>
                      <a:pt x="75" y="10"/>
                    </a:cubicBezTo>
                    <a:cubicBezTo>
                      <a:pt x="76" y="10"/>
                      <a:pt x="76" y="10"/>
                      <a:pt x="76" y="9"/>
                    </a:cubicBezTo>
                    <a:cubicBezTo>
                      <a:pt x="76" y="1"/>
                      <a:pt x="76" y="1"/>
                      <a:pt x="76" y="1"/>
                    </a:cubicBezTo>
                    <a:cubicBezTo>
                      <a:pt x="76" y="0"/>
                      <a:pt x="76" y="0"/>
                      <a:pt x="75" y="0"/>
                    </a:cubicBezTo>
                    <a:cubicBezTo>
                      <a:pt x="74" y="0"/>
                      <a:pt x="74" y="0"/>
                      <a:pt x="74" y="0"/>
                    </a:cubicBezTo>
                    <a:cubicBezTo>
                      <a:pt x="35" y="0"/>
                      <a:pt x="35" y="0"/>
                      <a:pt x="35" y="0"/>
                    </a:cubicBezTo>
                    <a:cubicBezTo>
                      <a:pt x="34" y="0"/>
                      <a:pt x="34" y="0"/>
                      <a:pt x="34" y="0"/>
                    </a:cubicBezTo>
                    <a:cubicBezTo>
                      <a:pt x="34" y="0"/>
                      <a:pt x="33" y="0"/>
                      <a:pt x="33" y="1"/>
                    </a:cubicBezTo>
                    <a:cubicBezTo>
                      <a:pt x="33" y="9"/>
                      <a:pt x="33" y="9"/>
                      <a:pt x="33" y="9"/>
                    </a:cubicBezTo>
                    <a:cubicBezTo>
                      <a:pt x="33" y="10"/>
                      <a:pt x="34" y="10"/>
                      <a:pt x="34" y="10"/>
                    </a:cubicBezTo>
                    <a:cubicBezTo>
                      <a:pt x="35" y="10"/>
                      <a:pt x="35" y="10"/>
                      <a:pt x="35" y="10"/>
                    </a:cubicBezTo>
                    <a:cubicBezTo>
                      <a:pt x="35" y="61"/>
                      <a:pt x="35" y="61"/>
                      <a:pt x="35" y="61"/>
                    </a:cubicBezTo>
                    <a:cubicBezTo>
                      <a:pt x="15" y="69"/>
                      <a:pt x="0" y="89"/>
                      <a:pt x="0" y="112"/>
                    </a:cubicBezTo>
                    <a:cubicBezTo>
                      <a:pt x="0" y="142"/>
                      <a:pt x="25" y="167"/>
                      <a:pt x="55" y="167"/>
                    </a:cubicBezTo>
                    <a:cubicBezTo>
                      <a:pt x="85" y="167"/>
                      <a:pt x="109" y="142"/>
                      <a:pt x="109" y="112"/>
                    </a:cubicBezTo>
                    <a:cubicBezTo>
                      <a:pt x="109" y="89"/>
                      <a:pt x="95" y="69"/>
                      <a:pt x="75" y="61"/>
                    </a:cubicBezTo>
                    <a:close/>
                    <a:moveTo>
                      <a:pt x="42" y="138"/>
                    </a:moveTo>
                    <a:cubicBezTo>
                      <a:pt x="38" y="138"/>
                      <a:pt x="35" y="135"/>
                      <a:pt x="35" y="131"/>
                    </a:cubicBezTo>
                    <a:cubicBezTo>
                      <a:pt x="35" y="127"/>
                      <a:pt x="38" y="124"/>
                      <a:pt x="42" y="124"/>
                    </a:cubicBezTo>
                    <a:cubicBezTo>
                      <a:pt x="46" y="124"/>
                      <a:pt x="49" y="127"/>
                      <a:pt x="49" y="131"/>
                    </a:cubicBezTo>
                    <a:cubicBezTo>
                      <a:pt x="49" y="135"/>
                      <a:pt x="46" y="138"/>
                      <a:pt x="42" y="138"/>
                    </a:cubicBezTo>
                    <a:close/>
                    <a:moveTo>
                      <a:pt x="47" y="108"/>
                    </a:moveTo>
                    <a:cubicBezTo>
                      <a:pt x="47" y="106"/>
                      <a:pt x="48" y="104"/>
                      <a:pt x="51" y="104"/>
                    </a:cubicBezTo>
                    <a:cubicBezTo>
                      <a:pt x="53" y="104"/>
                      <a:pt x="55" y="106"/>
                      <a:pt x="55" y="108"/>
                    </a:cubicBezTo>
                    <a:cubicBezTo>
                      <a:pt x="55" y="110"/>
                      <a:pt x="53" y="112"/>
                      <a:pt x="51" y="112"/>
                    </a:cubicBezTo>
                    <a:cubicBezTo>
                      <a:pt x="48" y="112"/>
                      <a:pt x="47" y="110"/>
                      <a:pt x="47" y="108"/>
                    </a:cubicBezTo>
                    <a:close/>
                    <a:moveTo>
                      <a:pt x="59" y="155"/>
                    </a:moveTo>
                    <a:cubicBezTo>
                      <a:pt x="55" y="155"/>
                      <a:pt x="52" y="151"/>
                      <a:pt x="52" y="148"/>
                    </a:cubicBezTo>
                    <a:cubicBezTo>
                      <a:pt x="52" y="144"/>
                      <a:pt x="55" y="141"/>
                      <a:pt x="59" y="141"/>
                    </a:cubicBezTo>
                    <a:cubicBezTo>
                      <a:pt x="63" y="141"/>
                      <a:pt x="66" y="144"/>
                      <a:pt x="66" y="148"/>
                    </a:cubicBezTo>
                    <a:cubicBezTo>
                      <a:pt x="66" y="151"/>
                      <a:pt x="63" y="155"/>
                      <a:pt x="59" y="155"/>
                    </a:cubicBezTo>
                    <a:close/>
                    <a:moveTo>
                      <a:pt x="70" y="110"/>
                    </a:moveTo>
                    <a:cubicBezTo>
                      <a:pt x="68" y="110"/>
                      <a:pt x="66" y="108"/>
                      <a:pt x="66" y="106"/>
                    </a:cubicBezTo>
                    <a:cubicBezTo>
                      <a:pt x="66" y="104"/>
                      <a:pt x="68" y="102"/>
                      <a:pt x="70" y="102"/>
                    </a:cubicBezTo>
                    <a:cubicBezTo>
                      <a:pt x="72" y="102"/>
                      <a:pt x="74" y="104"/>
                      <a:pt x="74" y="106"/>
                    </a:cubicBezTo>
                    <a:cubicBezTo>
                      <a:pt x="74" y="108"/>
                      <a:pt x="72" y="110"/>
                      <a:pt x="70" y="110"/>
                    </a:cubicBezTo>
                    <a:close/>
                    <a:moveTo>
                      <a:pt x="9" y="97"/>
                    </a:moveTo>
                    <a:cubicBezTo>
                      <a:pt x="14" y="82"/>
                      <a:pt x="26" y="70"/>
                      <a:pt x="41" y="66"/>
                    </a:cubicBezTo>
                    <a:cubicBezTo>
                      <a:pt x="41" y="5"/>
                      <a:pt x="41" y="5"/>
                      <a:pt x="41" y="5"/>
                    </a:cubicBezTo>
                    <a:cubicBezTo>
                      <a:pt x="41" y="5"/>
                      <a:pt x="41" y="5"/>
                      <a:pt x="42" y="5"/>
                    </a:cubicBezTo>
                    <a:cubicBezTo>
                      <a:pt x="68" y="5"/>
                      <a:pt x="68" y="5"/>
                      <a:pt x="68" y="5"/>
                    </a:cubicBezTo>
                    <a:cubicBezTo>
                      <a:pt x="68" y="5"/>
                      <a:pt x="68" y="5"/>
                      <a:pt x="68" y="5"/>
                    </a:cubicBezTo>
                    <a:cubicBezTo>
                      <a:pt x="68" y="66"/>
                      <a:pt x="68" y="66"/>
                      <a:pt x="68" y="66"/>
                    </a:cubicBezTo>
                    <a:cubicBezTo>
                      <a:pt x="83" y="70"/>
                      <a:pt x="95" y="82"/>
                      <a:pt x="100" y="97"/>
                    </a:cubicBezTo>
                    <a:lnTo>
                      <a:pt x="9" y="97"/>
                    </a:ln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29" name="组合 102"/>
          <p:cNvGrpSpPr/>
          <p:nvPr/>
        </p:nvGrpSpPr>
        <p:grpSpPr>
          <a:xfrm>
            <a:off x="7543323" y="2031738"/>
            <a:ext cx="589908" cy="586135"/>
            <a:chOff x="8008544" y="2224241"/>
            <a:chExt cx="589908" cy="586135"/>
          </a:xfrm>
          <a:solidFill>
            <a:srgbClr val="DF4D28"/>
          </a:solidFill>
        </p:grpSpPr>
        <p:sp>
          <p:nvSpPr>
            <p:cNvPr id="30" name="Oval 3737"/>
            <p:cNvSpPr>
              <a:spLocks noChangeArrowheads="1"/>
            </p:cNvSpPr>
            <p:nvPr/>
          </p:nvSpPr>
          <p:spPr bwMode="auto">
            <a:xfrm>
              <a:off x="8008544" y="2224241"/>
              <a:ext cx="589908" cy="586135"/>
            </a:xfrm>
            <a:prstGeom prst="ellipse">
              <a:avLst/>
            </a:pr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sp>
          <p:nvSpPr>
            <p:cNvPr id="31" name="Freeform 3765"/>
            <p:cNvSpPr>
              <a:spLocks noEditPoints="1"/>
            </p:cNvSpPr>
            <p:nvPr/>
          </p:nvSpPr>
          <p:spPr bwMode="auto">
            <a:xfrm>
              <a:off x="8208534" y="2244994"/>
              <a:ext cx="189928" cy="544628"/>
            </a:xfrm>
            <a:custGeom>
              <a:avLst/>
              <a:gdLst>
                <a:gd name="T0" fmla="*/ 32 w 64"/>
                <a:gd name="T1" fmla="*/ 28 h 183"/>
                <a:gd name="T2" fmla="*/ 46 w 64"/>
                <a:gd name="T3" fmla="*/ 14 h 183"/>
                <a:gd name="T4" fmla="*/ 32 w 64"/>
                <a:gd name="T5" fmla="*/ 0 h 183"/>
                <a:gd name="T6" fmla="*/ 19 w 64"/>
                <a:gd name="T7" fmla="*/ 14 h 183"/>
                <a:gd name="T8" fmla="*/ 32 w 64"/>
                <a:gd name="T9" fmla="*/ 28 h 183"/>
                <a:gd name="T10" fmla="*/ 64 w 64"/>
                <a:gd name="T11" fmla="*/ 45 h 183"/>
                <a:gd name="T12" fmla="*/ 51 w 64"/>
                <a:gd name="T13" fmla="*/ 33 h 183"/>
                <a:gd name="T14" fmla="*/ 13 w 64"/>
                <a:gd name="T15" fmla="*/ 33 h 183"/>
                <a:gd name="T16" fmla="*/ 0 w 64"/>
                <a:gd name="T17" fmla="*/ 45 h 183"/>
                <a:gd name="T18" fmla="*/ 0 w 64"/>
                <a:gd name="T19" fmla="*/ 96 h 183"/>
                <a:gd name="T20" fmla="*/ 5 w 64"/>
                <a:gd name="T21" fmla="*/ 102 h 183"/>
                <a:gd name="T22" fmla="*/ 11 w 64"/>
                <a:gd name="T23" fmla="*/ 96 h 183"/>
                <a:gd name="T24" fmla="*/ 11 w 64"/>
                <a:gd name="T25" fmla="*/ 50 h 183"/>
                <a:gd name="T26" fmla="*/ 13 w 64"/>
                <a:gd name="T27" fmla="*/ 50 h 183"/>
                <a:gd name="T28" fmla="*/ 13 w 64"/>
                <a:gd name="T29" fmla="*/ 174 h 183"/>
                <a:gd name="T30" fmla="*/ 22 w 64"/>
                <a:gd name="T31" fmla="*/ 183 h 183"/>
                <a:gd name="T32" fmla="*/ 30 w 64"/>
                <a:gd name="T33" fmla="*/ 174 h 183"/>
                <a:gd name="T34" fmla="*/ 30 w 64"/>
                <a:gd name="T35" fmla="*/ 106 h 183"/>
                <a:gd name="T36" fmla="*/ 34 w 64"/>
                <a:gd name="T37" fmla="*/ 106 h 183"/>
                <a:gd name="T38" fmla="*/ 34 w 64"/>
                <a:gd name="T39" fmla="*/ 174 h 183"/>
                <a:gd name="T40" fmla="*/ 43 w 64"/>
                <a:gd name="T41" fmla="*/ 183 h 183"/>
                <a:gd name="T42" fmla="*/ 51 w 64"/>
                <a:gd name="T43" fmla="*/ 174 h 183"/>
                <a:gd name="T44" fmla="*/ 51 w 64"/>
                <a:gd name="T45" fmla="*/ 50 h 183"/>
                <a:gd name="T46" fmla="*/ 53 w 64"/>
                <a:gd name="T47" fmla="*/ 50 h 183"/>
                <a:gd name="T48" fmla="*/ 53 w 64"/>
                <a:gd name="T49" fmla="*/ 96 h 183"/>
                <a:gd name="T50" fmla="*/ 59 w 64"/>
                <a:gd name="T51" fmla="*/ 102 h 183"/>
                <a:gd name="T52" fmla="*/ 64 w 64"/>
                <a:gd name="T53" fmla="*/ 96 h 183"/>
                <a:gd name="T54" fmla="*/ 64 w 64"/>
                <a:gd name="T55" fmla="*/ 4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183">
                  <a:moveTo>
                    <a:pt x="32" y="28"/>
                  </a:moveTo>
                  <a:cubicBezTo>
                    <a:pt x="40" y="28"/>
                    <a:pt x="46" y="21"/>
                    <a:pt x="46" y="14"/>
                  </a:cubicBezTo>
                  <a:cubicBezTo>
                    <a:pt x="46" y="6"/>
                    <a:pt x="40" y="0"/>
                    <a:pt x="32" y="0"/>
                  </a:cubicBezTo>
                  <a:cubicBezTo>
                    <a:pt x="25" y="0"/>
                    <a:pt x="19" y="6"/>
                    <a:pt x="19" y="14"/>
                  </a:cubicBezTo>
                  <a:cubicBezTo>
                    <a:pt x="19" y="21"/>
                    <a:pt x="25" y="28"/>
                    <a:pt x="32" y="28"/>
                  </a:cubicBezTo>
                  <a:moveTo>
                    <a:pt x="64" y="45"/>
                  </a:moveTo>
                  <a:cubicBezTo>
                    <a:pt x="64" y="38"/>
                    <a:pt x="58" y="33"/>
                    <a:pt x="51" y="33"/>
                  </a:cubicBezTo>
                  <a:cubicBezTo>
                    <a:pt x="13" y="33"/>
                    <a:pt x="13" y="33"/>
                    <a:pt x="13" y="33"/>
                  </a:cubicBezTo>
                  <a:cubicBezTo>
                    <a:pt x="6" y="33"/>
                    <a:pt x="0" y="38"/>
                    <a:pt x="0" y="45"/>
                  </a:cubicBezTo>
                  <a:cubicBezTo>
                    <a:pt x="0" y="96"/>
                    <a:pt x="0" y="96"/>
                    <a:pt x="0" y="96"/>
                  </a:cubicBezTo>
                  <a:cubicBezTo>
                    <a:pt x="0" y="99"/>
                    <a:pt x="2" y="102"/>
                    <a:pt x="5" y="102"/>
                  </a:cubicBezTo>
                  <a:cubicBezTo>
                    <a:pt x="9" y="102"/>
                    <a:pt x="11" y="99"/>
                    <a:pt x="11" y="96"/>
                  </a:cubicBezTo>
                  <a:cubicBezTo>
                    <a:pt x="11" y="50"/>
                    <a:pt x="11" y="50"/>
                    <a:pt x="11" y="50"/>
                  </a:cubicBezTo>
                  <a:cubicBezTo>
                    <a:pt x="13" y="50"/>
                    <a:pt x="13" y="50"/>
                    <a:pt x="13" y="50"/>
                  </a:cubicBezTo>
                  <a:cubicBezTo>
                    <a:pt x="13" y="174"/>
                    <a:pt x="13" y="174"/>
                    <a:pt x="13" y="174"/>
                  </a:cubicBezTo>
                  <a:cubicBezTo>
                    <a:pt x="13" y="179"/>
                    <a:pt x="17" y="183"/>
                    <a:pt x="22" y="183"/>
                  </a:cubicBezTo>
                  <a:cubicBezTo>
                    <a:pt x="26" y="183"/>
                    <a:pt x="30" y="179"/>
                    <a:pt x="30" y="174"/>
                  </a:cubicBezTo>
                  <a:cubicBezTo>
                    <a:pt x="30" y="106"/>
                    <a:pt x="30" y="106"/>
                    <a:pt x="30" y="106"/>
                  </a:cubicBezTo>
                  <a:cubicBezTo>
                    <a:pt x="34" y="106"/>
                    <a:pt x="34" y="106"/>
                    <a:pt x="34" y="106"/>
                  </a:cubicBezTo>
                  <a:cubicBezTo>
                    <a:pt x="34" y="174"/>
                    <a:pt x="34" y="174"/>
                    <a:pt x="34" y="174"/>
                  </a:cubicBezTo>
                  <a:cubicBezTo>
                    <a:pt x="34" y="179"/>
                    <a:pt x="38" y="183"/>
                    <a:pt x="43" y="183"/>
                  </a:cubicBezTo>
                  <a:cubicBezTo>
                    <a:pt x="47" y="183"/>
                    <a:pt x="51" y="179"/>
                    <a:pt x="51" y="174"/>
                  </a:cubicBezTo>
                  <a:cubicBezTo>
                    <a:pt x="51" y="50"/>
                    <a:pt x="51" y="50"/>
                    <a:pt x="51" y="50"/>
                  </a:cubicBezTo>
                  <a:cubicBezTo>
                    <a:pt x="53" y="50"/>
                    <a:pt x="53" y="50"/>
                    <a:pt x="53" y="50"/>
                  </a:cubicBezTo>
                  <a:cubicBezTo>
                    <a:pt x="53" y="96"/>
                    <a:pt x="53" y="96"/>
                    <a:pt x="53" y="96"/>
                  </a:cubicBezTo>
                  <a:cubicBezTo>
                    <a:pt x="53" y="99"/>
                    <a:pt x="56" y="102"/>
                    <a:pt x="59" y="102"/>
                  </a:cubicBezTo>
                  <a:cubicBezTo>
                    <a:pt x="62" y="102"/>
                    <a:pt x="64" y="99"/>
                    <a:pt x="64" y="96"/>
                  </a:cubicBezTo>
                  <a:lnTo>
                    <a:pt x="64" y="45"/>
                  </a:ln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2" name="组合 105"/>
          <p:cNvGrpSpPr/>
          <p:nvPr/>
        </p:nvGrpSpPr>
        <p:grpSpPr>
          <a:xfrm>
            <a:off x="7695516" y="4216534"/>
            <a:ext cx="642736" cy="642736"/>
            <a:chOff x="8160737" y="4409039"/>
            <a:chExt cx="642736" cy="642736"/>
          </a:xfrm>
          <a:solidFill>
            <a:srgbClr val="DF4D28"/>
          </a:solidFill>
        </p:grpSpPr>
        <p:sp>
          <p:nvSpPr>
            <p:cNvPr id="33" name="Oval 3734"/>
            <p:cNvSpPr>
              <a:spLocks noChangeArrowheads="1"/>
            </p:cNvSpPr>
            <p:nvPr/>
          </p:nvSpPr>
          <p:spPr bwMode="auto">
            <a:xfrm>
              <a:off x="8160737" y="4409039"/>
              <a:ext cx="642736" cy="642736"/>
            </a:xfrm>
            <a:prstGeom prst="ellipse">
              <a:avLst/>
            </a:pr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grpSp>
          <p:nvGrpSpPr>
            <p:cNvPr id="34" name="组合 91"/>
            <p:cNvGrpSpPr/>
            <p:nvPr/>
          </p:nvGrpSpPr>
          <p:grpSpPr>
            <a:xfrm>
              <a:off x="8288405" y="4480104"/>
              <a:ext cx="387401" cy="500606"/>
              <a:chOff x="8285261" y="4274238"/>
              <a:chExt cx="387401" cy="500606"/>
            </a:xfrm>
            <a:grpFill/>
          </p:grpSpPr>
          <p:sp>
            <p:nvSpPr>
              <p:cNvPr id="35" name="Freeform 3766"/>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sp>
            <p:nvSpPr>
              <p:cNvPr id="36" name="Freeform 3767"/>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sp>
            <p:nvSpPr>
              <p:cNvPr id="37" name="Freeform 3768"/>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sp>
            <p:nvSpPr>
              <p:cNvPr id="38" name="Freeform 3769"/>
              <p:cNvSpPr/>
              <p:nvPr/>
            </p:nvSpPr>
            <p:spPr bwMode="auto">
              <a:xfrm>
                <a:off x="8374565" y="4646548"/>
                <a:ext cx="110687" cy="128296"/>
              </a:xfrm>
              <a:custGeom>
                <a:avLst/>
                <a:gdLst>
                  <a:gd name="T0" fmla="*/ 26 w 37"/>
                  <a:gd name="T1" fmla="*/ 2 h 43"/>
                  <a:gd name="T2" fmla="*/ 26 w 37"/>
                  <a:gd name="T3" fmla="*/ 16 h 43"/>
                  <a:gd name="T4" fmla="*/ 15 w 37"/>
                  <a:gd name="T5" fmla="*/ 25 h 43"/>
                  <a:gd name="T6" fmla="*/ 1 w 37"/>
                  <a:gd name="T7" fmla="*/ 35 h 43"/>
                  <a:gd name="T8" fmla="*/ 37 w 37"/>
                  <a:gd name="T9" fmla="*/ 43 h 43"/>
                  <a:gd name="T10" fmla="*/ 37 w 37"/>
                  <a:gd name="T11" fmla="*/ 0 h 43"/>
                  <a:gd name="T12" fmla="*/ 26 w 37"/>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7" h="43">
                    <a:moveTo>
                      <a:pt x="26" y="2"/>
                    </a:moveTo>
                    <a:cubicBezTo>
                      <a:pt x="26" y="16"/>
                      <a:pt x="26" y="16"/>
                      <a:pt x="26" y="16"/>
                    </a:cubicBezTo>
                    <a:cubicBezTo>
                      <a:pt x="26" y="16"/>
                      <a:pt x="22" y="22"/>
                      <a:pt x="15" y="25"/>
                    </a:cubicBezTo>
                    <a:cubicBezTo>
                      <a:pt x="7" y="27"/>
                      <a:pt x="0" y="31"/>
                      <a:pt x="1" y="35"/>
                    </a:cubicBezTo>
                    <a:cubicBezTo>
                      <a:pt x="2" y="39"/>
                      <a:pt x="11" y="43"/>
                      <a:pt x="37" y="43"/>
                    </a:cubicBezTo>
                    <a:cubicBezTo>
                      <a:pt x="37" y="0"/>
                      <a:pt x="37" y="0"/>
                      <a:pt x="37" y="0"/>
                    </a:cubicBezTo>
                    <a:lnTo>
                      <a:pt x="26" y="2"/>
                    </a:ln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sp>
            <p:nvSpPr>
              <p:cNvPr id="39" name="Freeform 3770"/>
              <p:cNvSpPr/>
              <p:nvPr/>
            </p:nvSpPr>
            <p:spPr bwMode="auto">
              <a:xfrm>
                <a:off x="8472672" y="4646548"/>
                <a:ext cx="101882" cy="128296"/>
              </a:xfrm>
              <a:custGeom>
                <a:avLst/>
                <a:gdLst>
                  <a:gd name="T0" fmla="*/ 8 w 34"/>
                  <a:gd name="T1" fmla="*/ 2 h 43"/>
                  <a:gd name="T2" fmla="*/ 8 w 34"/>
                  <a:gd name="T3" fmla="*/ 16 h 43"/>
                  <a:gd name="T4" fmla="*/ 18 w 34"/>
                  <a:gd name="T5" fmla="*/ 25 h 43"/>
                  <a:gd name="T6" fmla="*/ 34 w 34"/>
                  <a:gd name="T7" fmla="*/ 35 h 43"/>
                  <a:gd name="T8" fmla="*/ 0 w 34"/>
                  <a:gd name="T9" fmla="*/ 43 h 43"/>
                  <a:gd name="T10" fmla="*/ 0 w 34"/>
                  <a:gd name="T11" fmla="*/ 0 h 43"/>
                  <a:gd name="T12" fmla="*/ 8 w 34"/>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4" h="43">
                    <a:moveTo>
                      <a:pt x="8" y="2"/>
                    </a:moveTo>
                    <a:cubicBezTo>
                      <a:pt x="8" y="16"/>
                      <a:pt x="8" y="16"/>
                      <a:pt x="8" y="16"/>
                    </a:cubicBezTo>
                    <a:cubicBezTo>
                      <a:pt x="8" y="16"/>
                      <a:pt x="10" y="22"/>
                      <a:pt x="18" y="25"/>
                    </a:cubicBezTo>
                    <a:cubicBezTo>
                      <a:pt x="25" y="27"/>
                      <a:pt x="34" y="31"/>
                      <a:pt x="34" y="35"/>
                    </a:cubicBezTo>
                    <a:cubicBezTo>
                      <a:pt x="33" y="39"/>
                      <a:pt x="19" y="43"/>
                      <a:pt x="0" y="43"/>
                    </a:cubicBezTo>
                    <a:cubicBezTo>
                      <a:pt x="0" y="0"/>
                      <a:pt x="0" y="0"/>
                      <a:pt x="0" y="0"/>
                    </a:cubicBezTo>
                    <a:lnTo>
                      <a:pt x="8" y="2"/>
                    </a:ln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sp>
            <p:nvSpPr>
              <p:cNvPr id="40" name="Freeform 3771"/>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sp>
            <p:nvSpPr>
              <p:cNvPr id="41" name="Freeform 3772"/>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sp>
            <p:nvSpPr>
              <p:cNvPr id="42" name="Freeform 3773"/>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43" name="组合 106"/>
          <p:cNvGrpSpPr/>
          <p:nvPr/>
        </p:nvGrpSpPr>
        <p:grpSpPr>
          <a:xfrm>
            <a:off x="3588797" y="4680663"/>
            <a:ext cx="642736" cy="642736"/>
            <a:chOff x="4054018" y="4873168"/>
            <a:chExt cx="642736" cy="642736"/>
          </a:xfrm>
          <a:solidFill>
            <a:srgbClr val="DF4D28"/>
          </a:solidFill>
        </p:grpSpPr>
        <p:sp>
          <p:nvSpPr>
            <p:cNvPr id="44" name="Oval 3722"/>
            <p:cNvSpPr>
              <a:spLocks noChangeArrowheads="1"/>
            </p:cNvSpPr>
            <p:nvPr/>
          </p:nvSpPr>
          <p:spPr bwMode="auto">
            <a:xfrm>
              <a:off x="4054018" y="4873168"/>
              <a:ext cx="642736" cy="642736"/>
            </a:xfrm>
            <a:prstGeom prst="ellipse">
              <a:avLst/>
            </a:pr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grpSp>
          <p:nvGrpSpPr>
            <p:cNvPr id="45" name="组合 3"/>
            <p:cNvGrpSpPr/>
            <p:nvPr/>
          </p:nvGrpSpPr>
          <p:grpSpPr>
            <a:xfrm>
              <a:off x="4180427" y="4957442"/>
              <a:ext cx="389919" cy="474188"/>
              <a:chOff x="4187345" y="4696860"/>
              <a:chExt cx="389919" cy="474188"/>
            </a:xfrm>
            <a:grpFill/>
          </p:grpSpPr>
          <p:sp>
            <p:nvSpPr>
              <p:cNvPr id="46" name="Freeform 3774"/>
              <p:cNvSpPr>
                <a:spLocks noEditPoints="1"/>
              </p:cNvSpPr>
              <p:nvPr/>
            </p:nvSpPr>
            <p:spPr bwMode="auto">
              <a:xfrm>
                <a:off x="4252753" y="4696860"/>
                <a:ext cx="217599" cy="221373"/>
              </a:xfrm>
              <a:custGeom>
                <a:avLst/>
                <a:gdLst>
                  <a:gd name="T0" fmla="*/ 137 w 173"/>
                  <a:gd name="T1" fmla="*/ 176 h 176"/>
                  <a:gd name="T2" fmla="*/ 119 w 173"/>
                  <a:gd name="T3" fmla="*/ 131 h 176"/>
                  <a:gd name="T4" fmla="*/ 55 w 173"/>
                  <a:gd name="T5" fmla="*/ 131 h 176"/>
                  <a:gd name="T6" fmla="*/ 36 w 173"/>
                  <a:gd name="T7" fmla="*/ 176 h 176"/>
                  <a:gd name="T8" fmla="*/ 0 w 173"/>
                  <a:gd name="T9" fmla="*/ 176 h 176"/>
                  <a:gd name="T10" fmla="*/ 74 w 173"/>
                  <a:gd name="T11" fmla="*/ 0 h 176"/>
                  <a:gd name="T12" fmla="*/ 100 w 173"/>
                  <a:gd name="T13" fmla="*/ 0 h 176"/>
                  <a:gd name="T14" fmla="*/ 173 w 173"/>
                  <a:gd name="T15" fmla="*/ 176 h 176"/>
                  <a:gd name="T16" fmla="*/ 137 w 173"/>
                  <a:gd name="T17" fmla="*/ 176 h 176"/>
                  <a:gd name="T18" fmla="*/ 85 w 173"/>
                  <a:gd name="T19" fmla="*/ 45 h 176"/>
                  <a:gd name="T20" fmla="*/ 67 w 173"/>
                  <a:gd name="T21" fmla="*/ 100 h 176"/>
                  <a:gd name="T22" fmla="*/ 104 w 173"/>
                  <a:gd name="T23" fmla="*/ 100 h 176"/>
                  <a:gd name="T24" fmla="*/ 85 w 173"/>
                  <a:gd name="T25" fmla="*/ 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176">
                    <a:moveTo>
                      <a:pt x="137" y="176"/>
                    </a:moveTo>
                    <a:lnTo>
                      <a:pt x="119" y="131"/>
                    </a:lnTo>
                    <a:lnTo>
                      <a:pt x="55" y="131"/>
                    </a:lnTo>
                    <a:lnTo>
                      <a:pt x="36" y="176"/>
                    </a:lnTo>
                    <a:lnTo>
                      <a:pt x="0" y="176"/>
                    </a:lnTo>
                    <a:lnTo>
                      <a:pt x="74" y="0"/>
                    </a:lnTo>
                    <a:lnTo>
                      <a:pt x="100" y="0"/>
                    </a:lnTo>
                    <a:lnTo>
                      <a:pt x="173" y="176"/>
                    </a:lnTo>
                    <a:lnTo>
                      <a:pt x="137" y="176"/>
                    </a:lnTo>
                    <a:close/>
                    <a:moveTo>
                      <a:pt x="85" y="45"/>
                    </a:moveTo>
                    <a:lnTo>
                      <a:pt x="67" y="100"/>
                    </a:lnTo>
                    <a:lnTo>
                      <a:pt x="104" y="100"/>
                    </a:lnTo>
                    <a:lnTo>
                      <a:pt x="85" y="45"/>
                    </a:ln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sp>
            <p:nvSpPr>
              <p:cNvPr id="47" name="Freeform 3775"/>
              <p:cNvSpPr>
                <a:spLocks noEditPoints="1"/>
              </p:cNvSpPr>
              <p:nvPr/>
            </p:nvSpPr>
            <p:spPr bwMode="auto">
              <a:xfrm>
                <a:off x="4187345" y="4944645"/>
                <a:ext cx="143390" cy="222631"/>
              </a:xfrm>
              <a:custGeom>
                <a:avLst/>
                <a:gdLst>
                  <a:gd name="T0" fmla="*/ 20 w 48"/>
                  <a:gd name="T1" fmla="*/ 75 h 75"/>
                  <a:gd name="T2" fmla="*/ 0 w 48"/>
                  <a:gd name="T3" fmla="*/ 75 h 75"/>
                  <a:gd name="T4" fmla="*/ 0 w 48"/>
                  <a:gd name="T5" fmla="*/ 0 h 75"/>
                  <a:gd name="T6" fmla="*/ 15 w 48"/>
                  <a:gd name="T7" fmla="*/ 0 h 75"/>
                  <a:gd name="T8" fmla="*/ 35 w 48"/>
                  <a:gd name="T9" fmla="*/ 4 h 75"/>
                  <a:gd name="T10" fmla="*/ 44 w 48"/>
                  <a:gd name="T11" fmla="*/ 20 h 75"/>
                  <a:gd name="T12" fmla="*/ 36 w 48"/>
                  <a:gd name="T13" fmla="*/ 34 h 75"/>
                  <a:gd name="T14" fmla="*/ 48 w 48"/>
                  <a:gd name="T15" fmla="*/ 53 h 75"/>
                  <a:gd name="T16" fmla="*/ 20 w 48"/>
                  <a:gd name="T17" fmla="*/ 75 h 75"/>
                  <a:gd name="T18" fmla="*/ 19 w 48"/>
                  <a:gd name="T19" fmla="*/ 14 h 75"/>
                  <a:gd name="T20" fmla="*/ 14 w 48"/>
                  <a:gd name="T21" fmla="*/ 14 h 75"/>
                  <a:gd name="T22" fmla="*/ 14 w 48"/>
                  <a:gd name="T23" fmla="*/ 29 h 75"/>
                  <a:gd name="T24" fmla="*/ 18 w 48"/>
                  <a:gd name="T25" fmla="*/ 29 h 75"/>
                  <a:gd name="T26" fmla="*/ 30 w 48"/>
                  <a:gd name="T27" fmla="*/ 21 h 75"/>
                  <a:gd name="T28" fmla="*/ 19 w 48"/>
                  <a:gd name="T29" fmla="*/ 14 h 75"/>
                  <a:gd name="T30" fmla="*/ 20 w 48"/>
                  <a:gd name="T31" fmla="*/ 43 h 75"/>
                  <a:gd name="T32" fmla="*/ 14 w 48"/>
                  <a:gd name="T33" fmla="*/ 43 h 75"/>
                  <a:gd name="T34" fmla="*/ 14 w 48"/>
                  <a:gd name="T35" fmla="*/ 62 h 75"/>
                  <a:gd name="T36" fmla="*/ 21 w 48"/>
                  <a:gd name="T37" fmla="*/ 62 h 75"/>
                  <a:gd name="T38" fmla="*/ 34 w 48"/>
                  <a:gd name="T39" fmla="*/ 52 h 75"/>
                  <a:gd name="T40" fmla="*/ 20 w 48"/>
                  <a:gd name="T41"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5">
                    <a:moveTo>
                      <a:pt x="20" y="75"/>
                    </a:moveTo>
                    <a:cubicBezTo>
                      <a:pt x="0" y="75"/>
                      <a:pt x="0" y="75"/>
                      <a:pt x="0" y="75"/>
                    </a:cubicBezTo>
                    <a:cubicBezTo>
                      <a:pt x="0" y="0"/>
                      <a:pt x="0" y="0"/>
                      <a:pt x="0" y="0"/>
                    </a:cubicBezTo>
                    <a:cubicBezTo>
                      <a:pt x="15" y="0"/>
                      <a:pt x="15" y="0"/>
                      <a:pt x="15" y="0"/>
                    </a:cubicBezTo>
                    <a:cubicBezTo>
                      <a:pt x="26" y="0"/>
                      <a:pt x="31" y="1"/>
                      <a:pt x="35" y="4"/>
                    </a:cubicBezTo>
                    <a:cubicBezTo>
                      <a:pt x="41" y="7"/>
                      <a:pt x="44" y="13"/>
                      <a:pt x="44" y="20"/>
                    </a:cubicBezTo>
                    <a:cubicBezTo>
                      <a:pt x="44" y="27"/>
                      <a:pt x="42" y="31"/>
                      <a:pt x="36" y="34"/>
                    </a:cubicBezTo>
                    <a:cubicBezTo>
                      <a:pt x="45" y="38"/>
                      <a:pt x="48" y="44"/>
                      <a:pt x="48" y="53"/>
                    </a:cubicBezTo>
                    <a:cubicBezTo>
                      <a:pt x="48" y="66"/>
                      <a:pt x="39" y="75"/>
                      <a:pt x="20" y="75"/>
                    </a:cubicBezTo>
                    <a:close/>
                    <a:moveTo>
                      <a:pt x="19" y="14"/>
                    </a:moveTo>
                    <a:cubicBezTo>
                      <a:pt x="14" y="14"/>
                      <a:pt x="14" y="14"/>
                      <a:pt x="14" y="14"/>
                    </a:cubicBezTo>
                    <a:cubicBezTo>
                      <a:pt x="14" y="29"/>
                      <a:pt x="14" y="29"/>
                      <a:pt x="14" y="29"/>
                    </a:cubicBezTo>
                    <a:cubicBezTo>
                      <a:pt x="18" y="29"/>
                      <a:pt x="18" y="29"/>
                      <a:pt x="18" y="29"/>
                    </a:cubicBezTo>
                    <a:cubicBezTo>
                      <a:pt x="27" y="29"/>
                      <a:pt x="30" y="27"/>
                      <a:pt x="30" y="21"/>
                    </a:cubicBezTo>
                    <a:cubicBezTo>
                      <a:pt x="30" y="16"/>
                      <a:pt x="27" y="14"/>
                      <a:pt x="19" y="14"/>
                    </a:cubicBezTo>
                    <a:close/>
                    <a:moveTo>
                      <a:pt x="20" y="43"/>
                    </a:moveTo>
                    <a:cubicBezTo>
                      <a:pt x="14" y="43"/>
                      <a:pt x="14" y="43"/>
                      <a:pt x="14" y="43"/>
                    </a:cubicBezTo>
                    <a:cubicBezTo>
                      <a:pt x="14" y="62"/>
                      <a:pt x="14" y="62"/>
                      <a:pt x="14" y="62"/>
                    </a:cubicBezTo>
                    <a:cubicBezTo>
                      <a:pt x="21" y="62"/>
                      <a:pt x="21" y="62"/>
                      <a:pt x="21" y="62"/>
                    </a:cubicBezTo>
                    <a:cubicBezTo>
                      <a:pt x="30" y="62"/>
                      <a:pt x="34" y="59"/>
                      <a:pt x="34" y="52"/>
                    </a:cubicBezTo>
                    <a:cubicBezTo>
                      <a:pt x="34" y="46"/>
                      <a:pt x="30" y="43"/>
                      <a:pt x="20" y="43"/>
                    </a:cubicBez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sp>
            <p:nvSpPr>
              <p:cNvPr id="48" name="Freeform 3776"/>
              <p:cNvSpPr/>
              <p:nvPr/>
            </p:nvSpPr>
            <p:spPr bwMode="auto">
              <a:xfrm>
                <a:off x="4357148" y="4940871"/>
                <a:ext cx="220116" cy="230177"/>
              </a:xfrm>
              <a:custGeom>
                <a:avLst/>
                <a:gdLst>
                  <a:gd name="T0" fmla="*/ 39 w 74"/>
                  <a:gd name="T1" fmla="*/ 77 h 77"/>
                  <a:gd name="T2" fmla="*/ 0 w 74"/>
                  <a:gd name="T3" fmla="*/ 38 h 77"/>
                  <a:gd name="T4" fmla="*/ 39 w 74"/>
                  <a:gd name="T5" fmla="*/ 0 h 77"/>
                  <a:gd name="T6" fmla="*/ 74 w 74"/>
                  <a:gd name="T7" fmla="*/ 23 h 77"/>
                  <a:gd name="T8" fmla="*/ 58 w 74"/>
                  <a:gd name="T9" fmla="*/ 23 h 77"/>
                  <a:gd name="T10" fmla="*/ 39 w 74"/>
                  <a:gd name="T11" fmla="*/ 13 h 77"/>
                  <a:gd name="T12" fmla="*/ 14 w 74"/>
                  <a:gd name="T13" fmla="*/ 38 h 77"/>
                  <a:gd name="T14" fmla="*/ 39 w 74"/>
                  <a:gd name="T15" fmla="*/ 64 h 77"/>
                  <a:gd name="T16" fmla="*/ 58 w 74"/>
                  <a:gd name="T17" fmla="*/ 55 h 77"/>
                  <a:gd name="T18" fmla="*/ 74 w 74"/>
                  <a:gd name="T19" fmla="*/ 55 h 77"/>
                  <a:gd name="T20" fmla="*/ 39 w 74"/>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7">
                    <a:moveTo>
                      <a:pt x="39" y="77"/>
                    </a:moveTo>
                    <a:cubicBezTo>
                      <a:pt x="18" y="77"/>
                      <a:pt x="0" y="60"/>
                      <a:pt x="0" y="38"/>
                    </a:cubicBezTo>
                    <a:cubicBezTo>
                      <a:pt x="0" y="17"/>
                      <a:pt x="17" y="0"/>
                      <a:pt x="39" y="0"/>
                    </a:cubicBezTo>
                    <a:cubicBezTo>
                      <a:pt x="54" y="0"/>
                      <a:pt x="67" y="8"/>
                      <a:pt x="74" y="23"/>
                    </a:cubicBezTo>
                    <a:cubicBezTo>
                      <a:pt x="58" y="23"/>
                      <a:pt x="58" y="23"/>
                      <a:pt x="58" y="23"/>
                    </a:cubicBezTo>
                    <a:cubicBezTo>
                      <a:pt x="53" y="16"/>
                      <a:pt x="48" y="13"/>
                      <a:pt x="39" y="13"/>
                    </a:cubicBezTo>
                    <a:cubicBezTo>
                      <a:pt x="25" y="13"/>
                      <a:pt x="14" y="24"/>
                      <a:pt x="14" y="38"/>
                    </a:cubicBezTo>
                    <a:cubicBezTo>
                      <a:pt x="14" y="52"/>
                      <a:pt x="25" y="64"/>
                      <a:pt x="39" y="64"/>
                    </a:cubicBezTo>
                    <a:cubicBezTo>
                      <a:pt x="46" y="64"/>
                      <a:pt x="52" y="61"/>
                      <a:pt x="58" y="55"/>
                    </a:cubicBezTo>
                    <a:cubicBezTo>
                      <a:pt x="74" y="55"/>
                      <a:pt x="74" y="55"/>
                      <a:pt x="74" y="55"/>
                    </a:cubicBezTo>
                    <a:cubicBezTo>
                      <a:pt x="68" y="69"/>
                      <a:pt x="55" y="77"/>
                      <a:pt x="39" y="77"/>
                    </a:cubicBez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49" name="组合 103"/>
          <p:cNvGrpSpPr/>
          <p:nvPr/>
        </p:nvGrpSpPr>
        <p:grpSpPr>
          <a:xfrm>
            <a:off x="8004936" y="3016592"/>
            <a:ext cx="755939" cy="755938"/>
            <a:chOff x="8470157" y="3209097"/>
            <a:chExt cx="755938" cy="755938"/>
          </a:xfrm>
          <a:solidFill>
            <a:srgbClr val="DF4D28"/>
          </a:solidFill>
        </p:grpSpPr>
        <p:sp>
          <p:nvSpPr>
            <p:cNvPr id="50" name="Oval 3743"/>
            <p:cNvSpPr>
              <a:spLocks noChangeArrowheads="1"/>
            </p:cNvSpPr>
            <p:nvPr/>
          </p:nvSpPr>
          <p:spPr bwMode="auto">
            <a:xfrm>
              <a:off x="8470157" y="3209097"/>
              <a:ext cx="755938" cy="755938"/>
            </a:xfrm>
            <a:prstGeom prst="ellipse">
              <a:avLst/>
            </a:pr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grpSp>
          <p:nvGrpSpPr>
            <p:cNvPr id="51" name="组合 90"/>
            <p:cNvGrpSpPr/>
            <p:nvPr/>
          </p:nvGrpSpPr>
          <p:grpSpPr>
            <a:xfrm>
              <a:off x="8593421" y="3417263"/>
              <a:ext cx="509410" cy="339606"/>
              <a:chOff x="8609773" y="3176177"/>
              <a:chExt cx="509410" cy="339606"/>
            </a:xfrm>
            <a:grpFill/>
          </p:grpSpPr>
          <p:sp>
            <p:nvSpPr>
              <p:cNvPr id="52" name="Freeform 3777"/>
              <p:cNvSpPr>
                <a:spLocks noEditPoints="1"/>
              </p:cNvSpPr>
              <p:nvPr/>
            </p:nvSpPr>
            <p:spPr bwMode="auto">
              <a:xfrm>
                <a:off x="8609773" y="3176177"/>
                <a:ext cx="509410" cy="339606"/>
              </a:xfrm>
              <a:custGeom>
                <a:avLst/>
                <a:gdLst>
                  <a:gd name="T0" fmla="*/ 0 w 405"/>
                  <a:gd name="T1" fmla="*/ 0 h 270"/>
                  <a:gd name="T2" fmla="*/ 0 w 405"/>
                  <a:gd name="T3" fmla="*/ 270 h 270"/>
                  <a:gd name="T4" fmla="*/ 405 w 405"/>
                  <a:gd name="T5" fmla="*/ 270 h 270"/>
                  <a:gd name="T6" fmla="*/ 405 w 405"/>
                  <a:gd name="T7" fmla="*/ 0 h 270"/>
                  <a:gd name="T8" fmla="*/ 0 w 405"/>
                  <a:gd name="T9" fmla="*/ 0 h 270"/>
                  <a:gd name="T10" fmla="*/ 379 w 405"/>
                  <a:gd name="T11" fmla="*/ 246 h 270"/>
                  <a:gd name="T12" fmla="*/ 26 w 405"/>
                  <a:gd name="T13" fmla="*/ 246 h 270"/>
                  <a:gd name="T14" fmla="*/ 26 w 405"/>
                  <a:gd name="T15" fmla="*/ 24 h 270"/>
                  <a:gd name="T16" fmla="*/ 379 w 405"/>
                  <a:gd name="T17" fmla="*/ 24 h 270"/>
                  <a:gd name="T18" fmla="*/ 379 w 405"/>
                  <a:gd name="T19"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270">
                    <a:moveTo>
                      <a:pt x="0" y="0"/>
                    </a:moveTo>
                    <a:lnTo>
                      <a:pt x="0" y="270"/>
                    </a:lnTo>
                    <a:lnTo>
                      <a:pt x="405" y="270"/>
                    </a:lnTo>
                    <a:lnTo>
                      <a:pt x="405" y="0"/>
                    </a:lnTo>
                    <a:lnTo>
                      <a:pt x="0" y="0"/>
                    </a:lnTo>
                    <a:close/>
                    <a:moveTo>
                      <a:pt x="379" y="246"/>
                    </a:moveTo>
                    <a:lnTo>
                      <a:pt x="26" y="246"/>
                    </a:lnTo>
                    <a:lnTo>
                      <a:pt x="26" y="24"/>
                    </a:lnTo>
                    <a:lnTo>
                      <a:pt x="379" y="24"/>
                    </a:lnTo>
                    <a:lnTo>
                      <a:pt x="379" y="246"/>
                    </a:ln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sp>
            <p:nvSpPr>
              <p:cNvPr id="53" name="Freeform 3778"/>
              <p:cNvSpPr/>
              <p:nvPr/>
            </p:nvSpPr>
            <p:spPr bwMode="auto">
              <a:xfrm>
                <a:off x="8677694" y="3265481"/>
                <a:ext cx="47797" cy="152194"/>
              </a:xfrm>
              <a:custGeom>
                <a:avLst/>
                <a:gdLst>
                  <a:gd name="T0" fmla="*/ 17 w 38"/>
                  <a:gd name="T1" fmla="*/ 121 h 121"/>
                  <a:gd name="T2" fmla="*/ 17 w 38"/>
                  <a:gd name="T3" fmla="*/ 21 h 121"/>
                  <a:gd name="T4" fmla="*/ 0 w 38"/>
                  <a:gd name="T5" fmla="*/ 21 h 121"/>
                  <a:gd name="T6" fmla="*/ 0 w 38"/>
                  <a:gd name="T7" fmla="*/ 0 h 121"/>
                  <a:gd name="T8" fmla="*/ 38 w 38"/>
                  <a:gd name="T9" fmla="*/ 0 h 121"/>
                  <a:gd name="T10" fmla="*/ 38 w 38"/>
                  <a:gd name="T11" fmla="*/ 121 h 121"/>
                  <a:gd name="T12" fmla="*/ 17 w 38"/>
                  <a:gd name="T13" fmla="*/ 121 h 121"/>
                </a:gdLst>
                <a:ahLst/>
                <a:cxnLst>
                  <a:cxn ang="0">
                    <a:pos x="T0" y="T1"/>
                  </a:cxn>
                  <a:cxn ang="0">
                    <a:pos x="T2" y="T3"/>
                  </a:cxn>
                  <a:cxn ang="0">
                    <a:pos x="T4" y="T5"/>
                  </a:cxn>
                  <a:cxn ang="0">
                    <a:pos x="T6" y="T7"/>
                  </a:cxn>
                  <a:cxn ang="0">
                    <a:pos x="T8" y="T9"/>
                  </a:cxn>
                  <a:cxn ang="0">
                    <a:pos x="T10" y="T11"/>
                  </a:cxn>
                  <a:cxn ang="0">
                    <a:pos x="T12" y="T13"/>
                  </a:cxn>
                </a:cxnLst>
                <a:rect l="0" t="0" r="r" b="b"/>
                <a:pathLst>
                  <a:path w="38" h="121">
                    <a:moveTo>
                      <a:pt x="17" y="121"/>
                    </a:moveTo>
                    <a:lnTo>
                      <a:pt x="17" y="21"/>
                    </a:lnTo>
                    <a:lnTo>
                      <a:pt x="0" y="21"/>
                    </a:lnTo>
                    <a:lnTo>
                      <a:pt x="0" y="0"/>
                    </a:lnTo>
                    <a:lnTo>
                      <a:pt x="38" y="0"/>
                    </a:lnTo>
                    <a:lnTo>
                      <a:pt x="38" y="121"/>
                    </a:lnTo>
                    <a:lnTo>
                      <a:pt x="17" y="121"/>
                    </a:ln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sp>
            <p:nvSpPr>
              <p:cNvPr id="54" name="Freeform 3779"/>
              <p:cNvSpPr/>
              <p:nvPr/>
            </p:nvSpPr>
            <p:spPr bwMode="auto">
              <a:xfrm>
                <a:off x="8773287" y="3315794"/>
                <a:ext cx="101882" cy="101882"/>
              </a:xfrm>
              <a:custGeom>
                <a:avLst/>
                <a:gdLst>
                  <a:gd name="T0" fmla="*/ 52 w 81"/>
                  <a:gd name="T1" fmla="*/ 52 h 81"/>
                  <a:gd name="T2" fmla="*/ 52 w 81"/>
                  <a:gd name="T3" fmla="*/ 81 h 81"/>
                  <a:gd name="T4" fmla="*/ 31 w 81"/>
                  <a:gd name="T5" fmla="*/ 81 h 81"/>
                  <a:gd name="T6" fmla="*/ 31 w 81"/>
                  <a:gd name="T7" fmla="*/ 52 h 81"/>
                  <a:gd name="T8" fmla="*/ 0 w 81"/>
                  <a:gd name="T9" fmla="*/ 52 h 81"/>
                  <a:gd name="T10" fmla="*/ 0 w 81"/>
                  <a:gd name="T11" fmla="*/ 29 h 81"/>
                  <a:gd name="T12" fmla="*/ 31 w 81"/>
                  <a:gd name="T13" fmla="*/ 29 h 81"/>
                  <a:gd name="T14" fmla="*/ 31 w 81"/>
                  <a:gd name="T15" fmla="*/ 0 h 81"/>
                  <a:gd name="T16" fmla="*/ 52 w 81"/>
                  <a:gd name="T17" fmla="*/ 0 h 81"/>
                  <a:gd name="T18" fmla="*/ 52 w 81"/>
                  <a:gd name="T19" fmla="*/ 29 h 81"/>
                  <a:gd name="T20" fmla="*/ 81 w 81"/>
                  <a:gd name="T21" fmla="*/ 29 h 81"/>
                  <a:gd name="T22" fmla="*/ 81 w 81"/>
                  <a:gd name="T23" fmla="*/ 52 h 81"/>
                  <a:gd name="T24" fmla="*/ 52 w 81"/>
                  <a:gd name="T25" fmla="*/ 5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1">
                    <a:moveTo>
                      <a:pt x="52" y="52"/>
                    </a:moveTo>
                    <a:lnTo>
                      <a:pt x="52" y="81"/>
                    </a:lnTo>
                    <a:lnTo>
                      <a:pt x="31" y="81"/>
                    </a:lnTo>
                    <a:lnTo>
                      <a:pt x="31" y="52"/>
                    </a:lnTo>
                    <a:lnTo>
                      <a:pt x="0" y="52"/>
                    </a:lnTo>
                    <a:lnTo>
                      <a:pt x="0" y="29"/>
                    </a:lnTo>
                    <a:lnTo>
                      <a:pt x="31" y="29"/>
                    </a:lnTo>
                    <a:lnTo>
                      <a:pt x="31" y="0"/>
                    </a:lnTo>
                    <a:lnTo>
                      <a:pt x="52" y="0"/>
                    </a:lnTo>
                    <a:lnTo>
                      <a:pt x="52" y="29"/>
                    </a:lnTo>
                    <a:lnTo>
                      <a:pt x="81" y="29"/>
                    </a:lnTo>
                    <a:lnTo>
                      <a:pt x="81" y="52"/>
                    </a:lnTo>
                    <a:lnTo>
                      <a:pt x="52" y="52"/>
                    </a:ln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sp>
            <p:nvSpPr>
              <p:cNvPr id="55" name="Freeform 3780"/>
              <p:cNvSpPr/>
              <p:nvPr/>
            </p:nvSpPr>
            <p:spPr bwMode="auto">
              <a:xfrm>
                <a:off x="8951895" y="3262965"/>
                <a:ext cx="74142" cy="154710"/>
              </a:xfrm>
              <a:custGeom>
                <a:avLst/>
                <a:gdLst>
                  <a:gd name="T0" fmla="*/ 24 w 34"/>
                  <a:gd name="T1" fmla="*/ 34 h 52"/>
                  <a:gd name="T2" fmla="*/ 13 w 34"/>
                  <a:gd name="T3" fmla="*/ 44 h 52"/>
                  <a:gd name="T4" fmla="*/ 34 w 34"/>
                  <a:gd name="T5" fmla="*/ 44 h 52"/>
                  <a:gd name="T6" fmla="*/ 34 w 34"/>
                  <a:gd name="T7" fmla="*/ 52 h 52"/>
                  <a:gd name="T8" fmla="*/ 0 w 34"/>
                  <a:gd name="T9" fmla="*/ 52 h 52"/>
                  <a:gd name="T10" fmla="*/ 0 w 34"/>
                  <a:gd name="T11" fmla="*/ 44 h 52"/>
                  <a:gd name="T12" fmla="*/ 19 w 34"/>
                  <a:gd name="T13" fmla="*/ 27 h 52"/>
                  <a:gd name="T14" fmla="*/ 25 w 34"/>
                  <a:gd name="T15" fmla="*/ 17 h 52"/>
                  <a:gd name="T16" fmla="*/ 17 w 34"/>
                  <a:gd name="T17" fmla="*/ 9 h 52"/>
                  <a:gd name="T18" fmla="*/ 9 w 34"/>
                  <a:gd name="T19" fmla="*/ 19 h 52"/>
                  <a:gd name="T20" fmla="*/ 0 w 34"/>
                  <a:gd name="T21" fmla="*/ 19 h 52"/>
                  <a:gd name="T22" fmla="*/ 17 w 34"/>
                  <a:gd name="T23" fmla="*/ 0 h 52"/>
                  <a:gd name="T24" fmla="*/ 34 w 34"/>
                  <a:gd name="T25" fmla="*/ 17 h 52"/>
                  <a:gd name="T26" fmla="*/ 24 w 34"/>
                  <a:gd name="T27"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24" y="34"/>
                    </a:moveTo>
                    <a:cubicBezTo>
                      <a:pt x="13" y="44"/>
                      <a:pt x="13" y="44"/>
                      <a:pt x="13" y="44"/>
                    </a:cubicBezTo>
                    <a:cubicBezTo>
                      <a:pt x="34" y="44"/>
                      <a:pt x="34" y="44"/>
                      <a:pt x="34" y="44"/>
                    </a:cubicBezTo>
                    <a:cubicBezTo>
                      <a:pt x="34" y="52"/>
                      <a:pt x="34" y="52"/>
                      <a:pt x="34" y="52"/>
                    </a:cubicBezTo>
                    <a:cubicBezTo>
                      <a:pt x="0" y="52"/>
                      <a:pt x="0" y="52"/>
                      <a:pt x="0" y="52"/>
                    </a:cubicBezTo>
                    <a:cubicBezTo>
                      <a:pt x="0" y="44"/>
                      <a:pt x="0" y="44"/>
                      <a:pt x="0" y="44"/>
                    </a:cubicBezTo>
                    <a:cubicBezTo>
                      <a:pt x="19" y="27"/>
                      <a:pt x="19" y="27"/>
                      <a:pt x="19" y="27"/>
                    </a:cubicBezTo>
                    <a:cubicBezTo>
                      <a:pt x="23" y="23"/>
                      <a:pt x="25" y="20"/>
                      <a:pt x="25" y="17"/>
                    </a:cubicBezTo>
                    <a:cubicBezTo>
                      <a:pt x="25" y="12"/>
                      <a:pt x="21" y="9"/>
                      <a:pt x="17" y="9"/>
                    </a:cubicBezTo>
                    <a:cubicBezTo>
                      <a:pt x="12" y="9"/>
                      <a:pt x="9" y="13"/>
                      <a:pt x="9" y="19"/>
                    </a:cubicBezTo>
                    <a:cubicBezTo>
                      <a:pt x="0" y="19"/>
                      <a:pt x="0" y="19"/>
                      <a:pt x="0" y="19"/>
                    </a:cubicBezTo>
                    <a:cubicBezTo>
                      <a:pt x="0" y="7"/>
                      <a:pt x="7" y="0"/>
                      <a:pt x="17" y="0"/>
                    </a:cubicBezTo>
                    <a:cubicBezTo>
                      <a:pt x="27" y="0"/>
                      <a:pt x="34" y="7"/>
                      <a:pt x="34" y="17"/>
                    </a:cubicBezTo>
                    <a:cubicBezTo>
                      <a:pt x="34" y="23"/>
                      <a:pt x="32" y="27"/>
                      <a:pt x="24" y="34"/>
                    </a:cubicBezTo>
                    <a:close/>
                  </a:path>
                </a:pathLst>
              </a:custGeom>
              <a:grpFill/>
              <a:ln>
                <a:noFill/>
              </a:ln>
            </p:spPr>
            <p:txBody>
              <a:bodyPr vert="horz" wrap="square" lIns="96430" tIns="48216" rIns="96430" bIns="48216" numCol="1" anchor="t" anchorCtr="0" compatLnSpc="1"/>
              <a:lstStyle/>
              <a:p>
                <a:pPr algn="just">
                  <a:lnSpc>
                    <a:spcPct val="120000"/>
                  </a:lnSpc>
                </a:pPr>
                <a:endParaRPr lang="en-GB" sz="800">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56" name="组合 104"/>
          <p:cNvGrpSpPr/>
          <p:nvPr/>
        </p:nvGrpSpPr>
        <p:grpSpPr>
          <a:xfrm>
            <a:off x="3166178" y="3481979"/>
            <a:ext cx="758455" cy="755938"/>
            <a:chOff x="3631397" y="3674484"/>
            <a:chExt cx="758455" cy="755938"/>
          </a:xfrm>
          <a:solidFill>
            <a:srgbClr val="DF4D28"/>
          </a:solidFill>
        </p:grpSpPr>
        <p:sp>
          <p:nvSpPr>
            <p:cNvPr id="57" name="Oval 3731"/>
            <p:cNvSpPr>
              <a:spLocks noChangeArrowheads="1"/>
            </p:cNvSpPr>
            <p:nvPr/>
          </p:nvSpPr>
          <p:spPr bwMode="auto">
            <a:xfrm>
              <a:off x="3631397" y="3674484"/>
              <a:ext cx="758455" cy="755938"/>
            </a:xfrm>
            <a:prstGeom prst="ellipse">
              <a:avLst/>
            </a:pr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grpSp>
          <p:nvGrpSpPr>
            <p:cNvPr id="58" name="组合 4"/>
            <p:cNvGrpSpPr/>
            <p:nvPr/>
          </p:nvGrpSpPr>
          <p:grpSpPr>
            <a:xfrm>
              <a:off x="3690514" y="3895228"/>
              <a:ext cx="640221" cy="314450"/>
              <a:chOff x="3675420" y="3667978"/>
              <a:chExt cx="640221" cy="314450"/>
            </a:xfrm>
            <a:grpFill/>
          </p:grpSpPr>
          <p:sp>
            <p:nvSpPr>
              <p:cNvPr id="59" name="Freeform 3786"/>
              <p:cNvSpPr/>
              <p:nvPr/>
            </p:nvSpPr>
            <p:spPr bwMode="auto">
              <a:xfrm>
                <a:off x="3806231" y="3818914"/>
                <a:ext cx="381114" cy="163514"/>
              </a:xfrm>
              <a:custGeom>
                <a:avLst/>
                <a:gdLst>
                  <a:gd name="T0" fmla="*/ 63 w 128"/>
                  <a:gd name="T1" fmla="*/ 0 h 55"/>
                  <a:gd name="T2" fmla="*/ 0 w 128"/>
                  <a:gd name="T3" fmla="*/ 9 h 55"/>
                  <a:gd name="T4" fmla="*/ 0 w 128"/>
                  <a:gd name="T5" fmla="*/ 55 h 55"/>
                  <a:gd name="T6" fmla="*/ 64 w 128"/>
                  <a:gd name="T7" fmla="*/ 47 h 55"/>
                  <a:gd name="T8" fmla="*/ 64 w 128"/>
                  <a:gd name="T9" fmla="*/ 47 h 55"/>
                  <a:gd name="T10" fmla="*/ 117 w 128"/>
                  <a:gd name="T11" fmla="*/ 53 h 55"/>
                  <a:gd name="T12" fmla="*/ 128 w 128"/>
                  <a:gd name="T13" fmla="*/ 55 h 55"/>
                  <a:gd name="T14" fmla="*/ 128 w 128"/>
                  <a:gd name="T15" fmla="*/ 55 h 55"/>
                  <a:gd name="T16" fmla="*/ 128 w 128"/>
                  <a:gd name="T17" fmla="*/ 9 h 55"/>
                  <a:gd name="T18" fmla="*/ 128 w 128"/>
                  <a:gd name="T19" fmla="*/ 9 h 55"/>
                  <a:gd name="T20" fmla="*/ 121 w 128"/>
                  <a:gd name="T21" fmla="*/ 7 h 55"/>
                  <a:gd name="T22" fmla="*/ 63 w 128"/>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55">
                    <a:moveTo>
                      <a:pt x="63" y="0"/>
                    </a:moveTo>
                    <a:cubicBezTo>
                      <a:pt x="22" y="0"/>
                      <a:pt x="0" y="9"/>
                      <a:pt x="0" y="9"/>
                    </a:cubicBezTo>
                    <a:cubicBezTo>
                      <a:pt x="0" y="55"/>
                      <a:pt x="0" y="55"/>
                      <a:pt x="0" y="55"/>
                    </a:cubicBezTo>
                    <a:cubicBezTo>
                      <a:pt x="0" y="55"/>
                      <a:pt x="31" y="47"/>
                      <a:pt x="64" y="47"/>
                    </a:cubicBezTo>
                    <a:cubicBezTo>
                      <a:pt x="64" y="47"/>
                      <a:pt x="64" y="47"/>
                      <a:pt x="64" y="47"/>
                    </a:cubicBezTo>
                    <a:cubicBezTo>
                      <a:pt x="85" y="47"/>
                      <a:pt x="105" y="50"/>
                      <a:pt x="117" y="53"/>
                    </a:cubicBezTo>
                    <a:cubicBezTo>
                      <a:pt x="124" y="54"/>
                      <a:pt x="128" y="55"/>
                      <a:pt x="128" y="55"/>
                    </a:cubicBezTo>
                    <a:cubicBezTo>
                      <a:pt x="128" y="55"/>
                      <a:pt x="128" y="55"/>
                      <a:pt x="128" y="55"/>
                    </a:cubicBezTo>
                    <a:cubicBezTo>
                      <a:pt x="128" y="9"/>
                      <a:pt x="128" y="9"/>
                      <a:pt x="128" y="9"/>
                    </a:cubicBezTo>
                    <a:cubicBezTo>
                      <a:pt x="128" y="9"/>
                      <a:pt x="128" y="9"/>
                      <a:pt x="128" y="9"/>
                    </a:cubicBezTo>
                    <a:cubicBezTo>
                      <a:pt x="128" y="9"/>
                      <a:pt x="125" y="8"/>
                      <a:pt x="121" y="7"/>
                    </a:cubicBezTo>
                    <a:cubicBezTo>
                      <a:pt x="111" y="4"/>
                      <a:pt x="91" y="0"/>
                      <a:pt x="63" y="0"/>
                    </a:cubicBez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sp>
            <p:nvSpPr>
              <p:cNvPr id="60" name="Freeform 3787"/>
              <p:cNvSpPr/>
              <p:nvPr/>
            </p:nvSpPr>
            <p:spPr bwMode="auto">
              <a:xfrm>
                <a:off x="3675420" y="3667978"/>
                <a:ext cx="640221" cy="303130"/>
              </a:xfrm>
              <a:custGeom>
                <a:avLst/>
                <a:gdLst>
                  <a:gd name="T0" fmla="*/ 193 w 215"/>
                  <a:gd name="T1" fmla="*/ 84 h 102"/>
                  <a:gd name="T2" fmla="*/ 192 w 215"/>
                  <a:gd name="T3" fmla="*/ 81 h 102"/>
                  <a:gd name="T4" fmla="*/ 192 w 215"/>
                  <a:gd name="T5" fmla="*/ 78 h 102"/>
                  <a:gd name="T6" fmla="*/ 193 w 215"/>
                  <a:gd name="T7" fmla="*/ 75 h 102"/>
                  <a:gd name="T8" fmla="*/ 191 w 215"/>
                  <a:gd name="T9" fmla="*/ 72 h 102"/>
                  <a:gd name="T10" fmla="*/ 191 w 215"/>
                  <a:gd name="T11" fmla="*/ 58 h 102"/>
                  <a:gd name="T12" fmla="*/ 215 w 215"/>
                  <a:gd name="T13" fmla="*/ 48 h 102"/>
                  <a:gd name="T14" fmla="*/ 191 w 215"/>
                  <a:gd name="T15" fmla="*/ 37 h 102"/>
                  <a:gd name="T16" fmla="*/ 190 w 215"/>
                  <a:gd name="T17" fmla="*/ 36 h 102"/>
                  <a:gd name="T18" fmla="*/ 189 w 215"/>
                  <a:gd name="T19" fmla="*/ 36 h 102"/>
                  <a:gd name="T20" fmla="*/ 108 w 215"/>
                  <a:gd name="T21" fmla="*/ 0 h 102"/>
                  <a:gd name="T22" fmla="*/ 0 w 215"/>
                  <a:gd name="T23" fmla="*/ 48 h 102"/>
                  <a:gd name="T24" fmla="*/ 37 w 215"/>
                  <a:gd name="T25" fmla="*/ 64 h 102"/>
                  <a:gd name="T26" fmla="*/ 37 w 215"/>
                  <a:gd name="T27" fmla="*/ 58 h 102"/>
                  <a:gd name="T28" fmla="*/ 107 w 215"/>
                  <a:gd name="T29" fmla="*/ 48 h 102"/>
                  <a:gd name="T30" fmla="*/ 171 w 215"/>
                  <a:gd name="T31" fmla="*/ 56 h 102"/>
                  <a:gd name="T32" fmla="*/ 179 w 215"/>
                  <a:gd name="T33" fmla="*/ 58 h 102"/>
                  <a:gd name="T34" fmla="*/ 179 w 215"/>
                  <a:gd name="T35" fmla="*/ 58 h 102"/>
                  <a:gd name="T36" fmla="*/ 179 w 215"/>
                  <a:gd name="T37" fmla="*/ 64 h 102"/>
                  <a:gd name="T38" fmla="*/ 189 w 215"/>
                  <a:gd name="T39" fmla="*/ 59 h 102"/>
                  <a:gd name="T40" fmla="*/ 189 w 215"/>
                  <a:gd name="T41" fmla="*/ 72 h 102"/>
                  <a:gd name="T42" fmla="*/ 187 w 215"/>
                  <a:gd name="T43" fmla="*/ 75 h 102"/>
                  <a:gd name="T44" fmla="*/ 188 w 215"/>
                  <a:gd name="T45" fmla="*/ 78 h 102"/>
                  <a:gd name="T46" fmla="*/ 188 w 215"/>
                  <a:gd name="T47" fmla="*/ 81 h 102"/>
                  <a:gd name="T48" fmla="*/ 187 w 215"/>
                  <a:gd name="T49" fmla="*/ 84 h 102"/>
                  <a:gd name="T50" fmla="*/ 184 w 215"/>
                  <a:gd name="T51" fmla="*/ 97 h 102"/>
                  <a:gd name="T52" fmla="*/ 190 w 215"/>
                  <a:gd name="T53" fmla="*/ 102 h 102"/>
                  <a:gd name="T54" fmla="*/ 190 w 215"/>
                  <a:gd name="T55" fmla="*/ 102 h 102"/>
                  <a:gd name="T56" fmla="*/ 190 w 215"/>
                  <a:gd name="T57" fmla="*/ 102 h 102"/>
                  <a:gd name="T58" fmla="*/ 196 w 215"/>
                  <a:gd name="T59" fmla="*/ 97 h 102"/>
                  <a:gd name="T60" fmla="*/ 193 w 215"/>
                  <a:gd name="T61"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 h="102">
                    <a:moveTo>
                      <a:pt x="193" y="84"/>
                    </a:moveTo>
                    <a:cubicBezTo>
                      <a:pt x="193" y="83"/>
                      <a:pt x="193" y="82"/>
                      <a:pt x="192" y="81"/>
                    </a:cubicBezTo>
                    <a:cubicBezTo>
                      <a:pt x="192" y="78"/>
                      <a:pt x="192" y="78"/>
                      <a:pt x="192" y="78"/>
                    </a:cubicBezTo>
                    <a:cubicBezTo>
                      <a:pt x="193" y="78"/>
                      <a:pt x="193" y="76"/>
                      <a:pt x="193" y="75"/>
                    </a:cubicBezTo>
                    <a:cubicBezTo>
                      <a:pt x="193" y="74"/>
                      <a:pt x="192" y="72"/>
                      <a:pt x="191" y="72"/>
                    </a:cubicBezTo>
                    <a:cubicBezTo>
                      <a:pt x="191" y="58"/>
                      <a:pt x="191" y="58"/>
                      <a:pt x="191" y="58"/>
                    </a:cubicBezTo>
                    <a:cubicBezTo>
                      <a:pt x="215" y="48"/>
                      <a:pt x="215" y="48"/>
                      <a:pt x="215" y="48"/>
                    </a:cubicBezTo>
                    <a:cubicBezTo>
                      <a:pt x="191" y="37"/>
                      <a:pt x="191" y="37"/>
                      <a:pt x="191" y="37"/>
                    </a:cubicBezTo>
                    <a:cubicBezTo>
                      <a:pt x="191" y="36"/>
                      <a:pt x="190" y="36"/>
                      <a:pt x="190" y="36"/>
                    </a:cubicBezTo>
                    <a:cubicBezTo>
                      <a:pt x="190" y="36"/>
                      <a:pt x="190" y="36"/>
                      <a:pt x="189" y="36"/>
                    </a:cubicBezTo>
                    <a:cubicBezTo>
                      <a:pt x="108" y="0"/>
                      <a:pt x="108" y="0"/>
                      <a:pt x="108" y="0"/>
                    </a:cubicBezTo>
                    <a:cubicBezTo>
                      <a:pt x="0" y="48"/>
                      <a:pt x="0" y="48"/>
                      <a:pt x="0" y="48"/>
                    </a:cubicBezTo>
                    <a:cubicBezTo>
                      <a:pt x="37" y="64"/>
                      <a:pt x="37" y="64"/>
                      <a:pt x="37" y="64"/>
                    </a:cubicBezTo>
                    <a:cubicBezTo>
                      <a:pt x="37" y="58"/>
                      <a:pt x="37" y="58"/>
                      <a:pt x="37" y="58"/>
                    </a:cubicBezTo>
                    <a:cubicBezTo>
                      <a:pt x="37" y="58"/>
                      <a:pt x="62" y="48"/>
                      <a:pt x="107" y="48"/>
                    </a:cubicBezTo>
                    <a:cubicBezTo>
                      <a:pt x="138" y="48"/>
                      <a:pt x="160" y="53"/>
                      <a:pt x="171" y="56"/>
                    </a:cubicBezTo>
                    <a:cubicBezTo>
                      <a:pt x="176" y="57"/>
                      <a:pt x="179" y="58"/>
                      <a:pt x="179" y="58"/>
                    </a:cubicBezTo>
                    <a:cubicBezTo>
                      <a:pt x="179" y="58"/>
                      <a:pt x="179" y="58"/>
                      <a:pt x="179" y="58"/>
                    </a:cubicBezTo>
                    <a:cubicBezTo>
                      <a:pt x="179" y="64"/>
                      <a:pt x="179" y="64"/>
                      <a:pt x="179" y="64"/>
                    </a:cubicBezTo>
                    <a:cubicBezTo>
                      <a:pt x="189" y="59"/>
                      <a:pt x="189" y="59"/>
                      <a:pt x="189" y="59"/>
                    </a:cubicBezTo>
                    <a:cubicBezTo>
                      <a:pt x="189" y="72"/>
                      <a:pt x="189" y="72"/>
                      <a:pt x="189" y="72"/>
                    </a:cubicBezTo>
                    <a:cubicBezTo>
                      <a:pt x="188" y="72"/>
                      <a:pt x="187" y="74"/>
                      <a:pt x="187" y="75"/>
                    </a:cubicBezTo>
                    <a:cubicBezTo>
                      <a:pt x="187" y="76"/>
                      <a:pt x="187" y="78"/>
                      <a:pt x="188" y="78"/>
                    </a:cubicBezTo>
                    <a:cubicBezTo>
                      <a:pt x="188" y="81"/>
                      <a:pt x="188" y="81"/>
                      <a:pt x="188" y="81"/>
                    </a:cubicBezTo>
                    <a:cubicBezTo>
                      <a:pt x="187" y="82"/>
                      <a:pt x="187" y="83"/>
                      <a:pt x="187" y="84"/>
                    </a:cubicBezTo>
                    <a:cubicBezTo>
                      <a:pt x="186" y="93"/>
                      <a:pt x="185" y="96"/>
                      <a:pt x="184" y="97"/>
                    </a:cubicBezTo>
                    <a:cubicBezTo>
                      <a:pt x="184" y="99"/>
                      <a:pt x="186" y="102"/>
                      <a:pt x="190" y="102"/>
                    </a:cubicBezTo>
                    <a:cubicBezTo>
                      <a:pt x="190" y="102"/>
                      <a:pt x="190" y="102"/>
                      <a:pt x="190" y="102"/>
                    </a:cubicBezTo>
                    <a:cubicBezTo>
                      <a:pt x="190" y="102"/>
                      <a:pt x="190" y="102"/>
                      <a:pt x="190" y="102"/>
                    </a:cubicBezTo>
                    <a:cubicBezTo>
                      <a:pt x="194" y="102"/>
                      <a:pt x="196" y="99"/>
                      <a:pt x="196" y="97"/>
                    </a:cubicBezTo>
                    <a:cubicBezTo>
                      <a:pt x="194" y="96"/>
                      <a:pt x="194" y="93"/>
                      <a:pt x="193" y="84"/>
                    </a:cubicBezTo>
                    <a:close/>
                  </a:path>
                </a:pathLst>
              </a:custGeom>
              <a:grp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charset="-122"/>
                  <a:cs typeface="+mn-ea"/>
                  <a:sym typeface="Arial" panose="020B0604020202020204" pitchFamily="34" charset="0"/>
                </a:endParaRPr>
              </a:p>
            </p:txBody>
          </p:sp>
        </p:grpSp>
      </p:grpSp>
      <p:sp>
        <p:nvSpPr>
          <p:cNvPr id="61" name="TextBox 74"/>
          <p:cNvSpPr txBox="1"/>
          <p:nvPr/>
        </p:nvSpPr>
        <p:spPr>
          <a:xfrm>
            <a:off x="4306420" y="3650443"/>
            <a:ext cx="1441420" cy="350865"/>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2" name="TextBox 77"/>
          <p:cNvSpPr txBox="1"/>
          <p:nvPr/>
        </p:nvSpPr>
        <p:spPr>
          <a:xfrm>
            <a:off x="6163563" y="4344784"/>
            <a:ext cx="1441420" cy="350865"/>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3" name="TextBox 78"/>
          <p:cNvSpPr txBox="1"/>
          <p:nvPr/>
        </p:nvSpPr>
        <p:spPr>
          <a:xfrm>
            <a:off x="6163563" y="3201659"/>
            <a:ext cx="1441420" cy="350865"/>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4" name="TextBox 79"/>
          <p:cNvSpPr txBox="1"/>
          <p:nvPr/>
        </p:nvSpPr>
        <p:spPr>
          <a:xfrm>
            <a:off x="6163563" y="2134049"/>
            <a:ext cx="1441420" cy="350865"/>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5" name="TextBox 80"/>
          <p:cNvSpPr txBox="1"/>
          <p:nvPr/>
        </p:nvSpPr>
        <p:spPr>
          <a:xfrm>
            <a:off x="4306420" y="2609052"/>
            <a:ext cx="1441420" cy="350865"/>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6" name="TextBox 81"/>
          <p:cNvSpPr txBox="1"/>
          <p:nvPr/>
        </p:nvSpPr>
        <p:spPr>
          <a:xfrm>
            <a:off x="4306420" y="4820737"/>
            <a:ext cx="1441420" cy="350865"/>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7" name="Title 20"/>
          <p:cNvSpPr txBox="1"/>
          <p:nvPr/>
        </p:nvSpPr>
        <p:spPr>
          <a:xfrm>
            <a:off x="8546678" y="1758982"/>
            <a:ext cx="2453895" cy="960794"/>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200" dirty="0">
                <a:solidFill>
                  <a:srgbClr val="DF4D28"/>
                </a:solidFill>
                <a:latin typeface="Arial" panose="020B0604020202020204" pitchFamily="34" charset="0"/>
                <a:ea typeface="微软雅黑" panose="020B0503020204020204" charset="-122"/>
                <a:sym typeface="Arial" panose="020B0604020202020204" pitchFamily="34" charset="0"/>
              </a:rPr>
              <a:t>请替换文字内容，修改文字内容，也可以直接复制你的内容到此。请替换文字内容</a:t>
            </a:r>
            <a:endParaRPr lang="en-US" altLang="zh-CN" sz="1200" dirty="0">
              <a:solidFill>
                <a:srgbClr val="DF4D28"/>
              </a:solidFill>
              <a:latin typeface="Arial" panose="020B0604020202020204" pitchFamily="34" charset="0"/>
              <a:ea typeface="微软雅黑" panose="020B0503020204020204" charset="-122"/>
              <a:sym typeface="Arial" panose="020B0604020202020204" pitchFamily="34" charset="0"/>
            </a:endParaRPr>
          </a:p>
        </p:txBody>
      </p:sp>
      <p:sp>
        <p:nvSpPr>
          <p:cNvPr id="68" name="Title 20"/>
          <p:cNvSpPr txBox="1"/>
          <p:nvPr/>
        </p:nvSpPr>
        <p:spPr>
          <a:xfrm>
            <a:off x="9244310" y="2944276"/>
            <a:ext cx="2411409" cy="960794"/>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200" dirty="0">
                <a:solidFill>
                  <a:srgbClr val="DF4D28"/>
                </a:solidFill>
                <a:latin typeface="Arial" panose="020B0604020202020204" pitchFamily="34" charset="0"/>
                <a:ea typeface="微软雅黑" panose="020B0503020204020204" charset="-122"/>
                <a:sym typeface="Arial" panose="020B0604020202020204" pitchFamily="34" charset="0"/>
              </a:rPr>
              <a:t>请替换文字内容，修改文字内容，也可以直接复制你的内容到此。请替换文字内容</a:t>
            </a:r>
            <a:endParaRPr lang="en-US" altLang="zh-CN" sz="1200" dirty="0">
              <a:solidFill>
                <a:srgbClr val="DF4D28"/>
              </a:solidFill>
              <a:latin typeface="Arial" panose="020B0604020202020204" pitchFamily="34" charset="0"/>
              <a:ea typeface="微软雅黑" panose="020B0503020204020204" charset="-122"/>
              <a:sym typeface="Arial" panose="020B0604020202020204" pitchFamily="34" charset="0"/>
            </a:endParaRPr>
          </a:p>
        </p:txBody>
      </p:sp>
      <p:sp>
        <p:nvSpPr>
          <p:cNvPr id="69" name="Title 20"/>
          <p:cNvSpPr txBox="1"/>
          <p:nvPr/>
        </p:nvSpPr>
        <p:spPr>
          <a:xfrm>
            <a:off x="8732046" y="4043835"/>
            <a:ext cx="2384585" cy="960794"/>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200" dirty="0">
                <a:solidFill>
                  <a:srgbClr val="DF4D28"/>
                </a:solidFill>
                <a:latin typeface="Arial" panose="020B0604020202020204" pitchFamily="34" charset="0"/>
                <a:ea typeface="微软雅黑" panose="020B0503020204020204" charset="-122"/>
                <a:sym typeface="Arial" panose="020B0604020202020204" pitchFamily="34" charset="0"/>
              </a:rPr>
              <a:t>请替换文字内容，修改文字内容，也可以直接复制你的内容到此。请替换文字内容</a:t>
            </a:r>
            <a:endParaRPr lang="en-US" altLang="zh-CN" sz="1200" dirty="0">
              <a:solidFill>
                <a:srgbClr val="DF4D28"/>
              </a:solidFill>
              <a:latin typeface="Arial" panose="020B0604020202020204" pitchFamily="34" charset="0"/>
              <a:ea typeface="微软雅黑" panose="020B0503020204020204" charset="-122"/>
              <a:sym typeface="Arial" panose="020B0604020202020204" pitchFamily="34" charset="0"/>
            </a:endParaRPr>
          </a:p>
        </p:txBody>
      </p:sp>
      <p:sp>
        <p:nvSpPr>
          <p:cNvPr id="70" name="Title 20"/>
          <p:cNvSpPr txBox="1"/>
          <p:nvPr/>
        </p:nvSpPr>
        <p:spPr>
          <a:xfrm>
            <a:off x="1162500" y="2251290"/>
            <a:ext cx="2343283" cy="960794"/>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50000"/>
              </a:lnSpc>
            </a:pPr>
            <a:r>
              <a:rPr lang="zh-CN" altLang="en-US" sz="1200" dirty="0">
                <a:solidFill>
                  <a:srgbClr val="DF4D28"/>
                </a:solidFill>
                <a:latin typeface="Arial" panose="020B0604020202020204" pitchFamily="34" charset="0"/>
                <a:ea typeface="微软雅黑" panose="020B0503020204020204" charset="-122"/>
                <a:sym typeface="Arial" panose="020B0604020202020204" pitchFamily="34" charset="0"/>
              </a:rPr>
              <a:t>请替换文字内容，修改文字内容，也可以直接复制你的内容到此。请替换文字内容</a:t>
            </a:r>
            <a:endParaRPr lang="en-US" altLang="zh-CN" sz="1200" dirty="0">
              <a:solidFill>
                <a:srgbClr val="DF4D28"/>
              </a:solidFill>
              <a:latin typeface="Arial" panose="020B0604020202020204" pitchFamily="34" charset="0"/>
              <a:ea typeface="微软雅黑" panose="020B0503020204020204" charset="-122"/>
              <a:sym typeface="Arial" panose="020B0604020202020204" pitchFamily="34" charset="0"/>
            </a:endParaRPr>
          </a:p>
        </p:txBody>
      </p:sp>
      <p:sp>
        <p:nvSpPr>
          <p:cNvPr id="71" name="Title 20"/>
          <p:cNvSpPr txBox="1"/>
          <p:nvPr/>
        </p:nvSpPr>
        <p:spPr>
          <a:xfrm>
            <a:off x="453677" y="3436582"/>
            <a:ext cx="2420283" cy="960794"/>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50000"/>
              </a:lnSpc>
            </a:pPr>
            <a:r>
              <a:rPr lang="zh-CN" altLang="en-US" sz="1200" dirty="0">
                <a:solidFill>
                  <a:srgbClr val="DF4D28"/>
                </a:solidFill>
                <a:latin typeface="Arial" panose="020B0604020202020204" pitchFamily="34" charset="0"/>
                <a:ea typeface="微软雅黑" panose="020B0503020204020204" charset="-122"/>
                <a:sym typeface="Arial" panose="020B0604020202020204" pitchFamily="34" charset="0"/>
              </a:rPr>
              <a:t>请替换文字内容，修改文字内容，也可以直接复制你的内容到此。请替换文字内容</a:t>
            </a:r>
            <a:endParaRPr lang="en-US" altLang="zh-CN" sz="1200" dirty="0">
              <a:solidFill>
                <a:srgbClr val="DF4D28"/>
              </a:solidFill>
              <a:latin typeface="Arial" panose="020B0604020202020204" pitchFamily="34" charset="0"/>
              <a:ea typeface="微软雅黑" panose="020B0503020204020204" charset="-122"/>
              <a:sym typeface="Arial" panose="020B0604020202020204" pitchFamily="34" charset="0"/>
            </a:endParaRPr>
          </a:p>
        </p:txBody>
      </p:sp>
      <p:sp>
        <p:nvSpPr>
          <p:cNvPr id="72" name="Title 20"/>
          <p:cNvSpPr txBox="1"/>
          <p:nvPr/>
        </p:nvSpPr>
        <p:spPr>
          <a:xfrm>
            <a:off x="765074" y="4536144"/>
            <a:ext cx="2576375" cy="960794"/>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50000"/>
              </a:lnSpc>
            </a:pPr>
            <a:r>
              <a:rPr lang="zh-CN" altLang="en-US" sz="1200" dirty="0">
                <a:solidFill>
                  <a:srgbClr val="DF4D28"/>
                </a:solidFill>
                <a:latin typeface="Arial" panose="020B0604020202020204" pitchFamily="34" charset="0"/>
                <a:ea typeface="微软雅黑" panose="020B0503020204020204" charset="-122"/>
                <a:sym typeface="Arial" panose="020B0604020202020204" pitchFamily="34" charset="0"/>
              </a:rPr>
              <a:t>请替换文字内容，修改文字内容，也可以直接复制你的内容到此。请替换文字内容</a:t>
            </a:r>
            <a:endParaRPr lang="en-US" altLang="zh-CN" sz="1200" dirty="0">
              <a:solidFill>
                <a:srgbClr val="DF4D28"/>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2"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par>
                                <p:cTn id="17" presetID="2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par>
                                <p:cTn id="20" presetID="22" presetClass="entr" presetSubtype="8"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par>
                                <p:cTn id="34" presetID="10"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64"/>
                                        </p:tgtEl>
                                        <p:attrNameLst>
                                          <p:attrName>style.visibility</p:attrName>
                                        </p:attrNameLst>
                                      </p:cBhvr>
                                      <p:to>
                                        <p:strVal val="visible"/>
                                      </p:to>
                                    </p:set>
                                    <p:anim by="(-#ppt_w*2)" calcmode="lin" valueType="num">
                                      <p:cBhvr rctx="PPT">
                                        <p:cTn id="47" dur="500" autoRev="1" fill="hold">
                                          <p:stCondLst>
                                            <p:cond delay="0"/>
                                          </p:stCondLst>
                                        </p:cTn>
                                        <p:tgtEl>
                                          <p:spTgt spid="64"/>
                                        </p:tgtEl>
                                        <p:attrNameLst>
                                          <p:attrName>ppt_w</p:attrName>
                                        </p:attrNameLst>
                                      </p:cBhvr>
                                    </p:anim>
                                    <p:anim by="(#ppt_w*0.50)" calcmode="lin" valueType="num">
                                      <p:cBhvr>
                                        <p:cTn id="48" dur="500" decel="50000" autoRev="1" fill="hold">
                                          <p:stCondLst>
                                            <p:cond delay="0"/>
                                          </p:stCondLst>
                                        </p:cTn>
                                        <p:tgtEl>
                                          <p:spTgt spid="64"/>
                                        </p:tgtEl>
                                        <p:attrNameLst>
                                          <p:attrName>ppt_x</p:attrName>
                                        </p:attrNameLst>
                                      </p:cBhvr>
                                    </p:anim>
                                    <p:anim from="(-#ppt_h/2)" to="(#ppt_y)" calcmode="lin" valueType="num">
                                      <p:cBhvr>
                                        <p:cTn id="49" dur="1000" fill="hold">
                                          <p:stCondLst>
                                            <p:cond delay="0"/>
                                          </p:stCondLst>
                                        </p:cTn>
                                        <p:tgtEl>
                                          <p:spTgt spid="64"/>
                                        </p:tgtEl>
                                        <p:attrNameLst>
                                          <p:attrName>ppt_y</p:attrName>
                                        </p:attrNameLst>
                                      </p:cBhvr>
                                    </p:anim>
                                    <p:animRot by="21600000">
                                      <p:cBhvr>
                                        <p:cTn id="50" dur="1000" fill="hold">
                                          <p:stCondLst>
                                            <p:cond delay="0"/>
                                          </p:stCondLst>
                                        </p:cTn>
                                        <p:tgtEl>
                                          <p:spTgt spid="64"/>
                                        </p:tgtEl>
                                        <p:attrNameLst>
                                          <p:attrName>r</p:attrName>
                                        </p:attrNameLst>
                                      </p:cBhvr>
                                    </p:animRot>
                                  </p:childTnLst>
                                </p:cTn>
                              </p:par>
                              <p:par>
                                <p:cTn id="51" presetID="56" presetClass="entr" presetSubtype="0" fill="hold" grpId="0" nodeType="withEffect">
                                  <p:stCondLst>
                                    <p:cond delay="0"/>
                                  </p:stCondLst>
                                  <p:iterate type="lt">
                                    <p:tmPct val="10000"/>
                                  </p:iterate>
                                  <p:childTnLst>
                                    <p:set>
                                      <p:cBhvr>
                                        <p:cTn id="52" dur="1" fill="hold">
                                          <p:stCondLst>
                                            <p:cond delay="0"/>
                                          </p:stCondLst>
                                        </p:cTn>
                                        <p:tgtEl>
                                          <p:spTgt spid="65"/>
                                        </p:tgtEl>
                                        <p:attrNameLst>
                                          <p:attrName>style.visibility</p:attrName>
                                        </p:attrNameLst>
                                      </p:cBhvr>
                                      <p:to>
                                        <p:strVal val="visible"/>
                                      </p:to>
                                    </p:set>
                                    <p:anim by="(-#ppt_w*2)" calcmode="lin" valueType="num">
                                      <p:cBhvr rctx="PPT">
                                        <p:cTn id="53" dur="500" autoRev="1" fill="hold">
                                          <p:stCondLst>
                                            <p:cond delay="0"/>
                                          </p:stCondLst>
                                        </p:cTn>
                                        <p:tgtEl>
                                          <p:spTgt spid="65"/>
                                        </p:tgtEl>
                                        <p:attrNameLst>
                                          <p:attrName>ppt_w</p:attrName>
                                        </p:attrNameLst>
                                      </p:cBhvr>
                                    </p:anim>
                                    <p:anim by="(#ppt_w*0.50)" calcmode="lin" valueType="num">
                                      <p:cBhvr>
                                        <p:cTn id="54" dur="500" decel="50000" autoRev="1" fill="hold">
                                          <p:stCondLst>
                                            <p:cond delay="0"/>
                                          </p:stCondLst>
                                        </p:cTn>
                                        <p:tgtEl>
                                          <p:spTgt spid="65"/>
                                        </p:tgtEl>
                                        <p:attrNameLst>
                                          <p:attrName>ppt_x</p:attrName>
                                        </p:attrNameLst>
                                      </p:cBhvr>
                                    </p:anim>
                                    <p:anim from="(-#ppt_h/2)" to="(#ppt_y)" calcmode="lin" valueType="num">
                                      <p:cBhvr>
                                        <p:cTn id="55" dur="1000" fill="hold">
                                          <p:stCondLst>
                                            <p:cond delay="0"/>
                                          </p:stCondLst>
                                        </p:cTn>
                                        <p:tgtEl>
                                          <p:spTgt spid="65"/>
                                        </p:tgtEl>
                                        <p:attrNameLst>
                                          <p:attrName>ppt_y</p:attrName>
                                        </p:attrNameLst>
                                      </p:cBhvr>
                                    </p:anim>
                                    <p:animRot by="21600000">
                                      <p:cBhvr>
                                        <p:cTn id="56" dur="1000" fill="hold">
                                          <p:stCondLst>
                                            <p:cond delay="0"/>
                                          </p:stCondLst>
                                        </p:cTn>
                                        <p:tgtEl>
                                          <p:spTgt spid="65"/>
                                        </p:tgtEl>
                                        <p:attrNameLst>
                                          <p:attrName>r</p:attrName>
                                        </p:attrNameLst>
                                      </p:cBhvr>
                                    </p:animRo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61"/>
                                        </p:tgtEl>
                                        <p:attrNameLst>
                                          <p:attrName>style.visibility</p:attrName>
                                        </p:attrNameLst>
                                      </p:cBhvr>
                                      <p:to>
                                        <p:strVal val="visible"/>
                                      </p:to>
                                    </p:set>
                                    <p:anim by="(-#ppt_w*2)" calcmode="lin" valueType="num">
                                      <p:cBhvr rctx="PPT">
                                        <p:cTn id="59" dur="500" autoRev="1" fill="hold">
                                          <p:stCondLst>
                                            <p:cond delay="0"/>
                                          </p:stCondLst>
                                        </p:cTn>
                                        <p:tgtEl>
                                          <p:spTgt spid="61"/>
                                        </p:tgtEl>
                                        <p:attrNameLst>
                                          <p:attrName>ppt_w</p:attrName>
                                        </p:attrNameLst>
                                      </p:cBhvr>
                                    </p:anim>
                                    <p:anim by="(#ppt_w*0.50)" calcmode="lin" valueType="num">
                                      <p:cBhvr>
                                        <p:cTn id="60" dur="500" decel="50000" autoRev="1" fill="hold">
                                          <p:stCondLst>
                                            <p:cond delay="0"/>
                                          </p:stCondLst>
                                        </p:cTn>
                                        <p:tgtEl>
                                          <p:spTgt spid="61"/>
                                        </p:tgtEl>
                                        <p:attrNameLst>
                                          <p:attrName>ppt_x</p:attrName>
                                        </p:attrNameLst>
                                      </p:cBhvr>
                                    </p:anim>
                                    <p:anim from="(-#ppt_h/2)" to="(#ppt_y)" calcmode="lin" valueType="num">
                                      <p:cBhvr>
                                        <p:cTn id="61" dur="1000" fill="hold">
                                          <p:stCondLst>
                                            <p:cond delay="0"/>
                                          </p:stCondLst>
                                        </p:cTn>
                                        <p:tgtEl>
                                          <p:spTgt spid="61"/>
                                        </p:tgtEl>
                                        <p:attrNameLst>
                                          <p:attrName>ppt_y</p:attrName>
                                        </p:attrNameLst>
                                      </p:cBhvr>
                                    </p:anim>
                                    <p:animRot by="21600000">
                                      <p:cBhvr>
                                        <p:cTn id="62" dur="1000" fill="hold">
                                          <p:stCondLst>
                                            <p:cond delay="0"/>
                                          </p:stCondLst>
                                        </p:cTn>
                                        <p:tgtEl>
                                          <p:spTgt spid="61"/>
                                        </p:tgtEl>
                                        <p:attrNameLst>
                                          <p:attrName>r</p:attrName>
                                        </p:attrNameLst>
                                      </p:cBhvr>
                                    </p:animRot>
                                  </p:childTnLst>
                                </p:cTn>
                              </p:par>
                              <p:par>
                                <p:cTn id="63" presetID="56" presetClass="entr" presetSubtype="0" fill="hold" grpId="0" nodeType="withEffect">
                                  <p:stCondLst>
                                    <p:cond delay="0"/>
                                  </p:stCondLst>
                                  <p:iterate type="lt">
                                    <p:tmPct val="10000"/>
                                  </p:iterate>
                                  <p:childTnLst>
                                    <p:set>
                                      <p:cBhvr>
                                        <p:cTn id="64" dur="1" fill="hold">
                                          <p:stCondLst>
                                            <p:cond delay="0"/>
                                          </p:stCondLst>
                                        </p:cTn>
                                        <p:tgtEl>
                                          <p:spTgt spid="66"/>
                                        </p:tgtEl>
                                        <p:attrNameLst>
                                          <p:attrName>style.visibility</p:attrName>
                                        </p:attrNameLst>
                                      </p:cBhvr>
                                      <p:to>
                                        <p:strVal val="visible"/>
                                      </p:to>
                                    </p:set>
                                    <p:anim by="(-#ppt_w*2)" calcmode="lin" valueType="num">
                                      <p:cBhvr rctx="PPT">
                                        <p:cTn id="65" dur="500" autoRev="1" fill="hold">
                                          <p:stCondLst>
                                            <p:cond delay="0"/>
                                          </p:stCondLst>
                                        </p:cTn>
                                        <p:tgtEl>
                                          <p:spTgt spid="66"/>
                                        </p:tgtEl>
                                        <p:attrNameLst>
                                          <p:attrName>ppt_w</p:attrName>
                                        </p:attrNameLst>
                                      </p:cBhvr>
                                    </p:anim>
                                    <p:anim by="(#ppt_w*0.50)" calcmode="lin" valueType="num">
                                      <p:cBhvr>
                                        <p:cTn id="66" dur="500" decel="50000" autoRev="1" fill="hold">
                                          <p:stCondLst>
                                            <p:cond delay="0"/>
                                          </p:stCondLst>
                                        </p:cTn>
                                        <p:tgtEl>
                                          <p:spTgt spid="66"/>
                                        </p:tgtEl>
                                        <p:attrNameLst>
                                          <p:attrName>ppt_x</p:attrName>
                                        </p:attrNameLst>
                                      </p:cBhvr>
                                    </p:anim>
                                    <p:anim from="(-#ppt_h/2)" to="(#ppt_y)" calcmode="lin" valueType="num">
                                      <p:cBhvr>
                                        <p:cTn id="67" dur="1000" fill="hold">
                                          <p:stCondLst>
                                            <p:cond delay="0"/>
                                          </p:stCondLst>
                                        </p:cTn>
                                        <p:tgtEl>
                                          <p:spTgt spid="66"/>
                                        </p:tgtEl>
                                        <p:attrNameLst>
                                          <p:attrName>ppt_y</p:attrName>
                                        </p:attrNameLst>
                                      </p:cBhvr>
                                    </p:anim>
                                    <p:animRot by="21600000">
                                      <p:cBhvr>
                                        <p:cTn id="68" dur="1000" fill="hold">
                                          <p:stCondLst>
                                            <p:cond delay="0"/>
                                          </p:stCondLst>
                                        </p:cTn>
                                        <p:tgtEl>
                                          <p:spTgt spid="66"/>
                                        </p:tgtEl>
                                        <p:attrNameLst>
                                          <p:attrName>r</p:attrName>
                                        </p:attrNameLst>
                                      </p:cBhvr>
                                    </p:animRot>
                                  </p:childTnLst>
                                </p:cTn>
                              </p:par>
                              <p:par>
                                <p:cTn id="69" presetID="56" presetClass="entr" presetSubtype="0" fill="hold" grpId="0" nodeType="withEffect">
                                  <p:stCondLst>
                                    <p:cond delay="0"/>
                                  </p:stCondLst>
                                  <p:iterate type="lt">
                                    <p:tmPct val="10000"/>
                                  </p:iterate>
                                  <p:childTnLst>
                                    <p:set>
                                      <p:cBhvr>
                                        <p:cTn id="70" dur="1" fill="hold">
                                          <p:stCondLst>
                                            <p:cond delay="0"/>
                                          </p:stCondLst>
                                        </p:cTn>
                                        <p:tgtEl>
                                          <p:spTgt spid="62"/>
                                        </p:tgtEl>
                                        <p:attrNameLst>
                                          <p:attrName>style.visibility</p:attrName>
                                        </p:attrNameLst>
                                      </p:cBhvr>
                                      <p:to>
                                        <p:strVal val="visible"/>
                                      </p:to>
                                    </p:set>
                                    <p:anim by="(-#ppt_w*2)" calcmode="lin" valueType="num">
                                      <p:cBhvr rctx="PPT">
                                        <p:cTn id="71" dur="500" autoRev="1" fill="hold">
                                          <p:stCondLst>
                                            <p:cond delay="0"/>
                                          </p:stCondLst>
                                        </p:cTn>
                                        <p:tgtEl>
                                          <p:spTgt spid="62"/>
                                        </p:tgtEl>
                                        <p:attrNameLst>
                                          <p:attrName>ppt_w</p:attrName>
                                        </p:attrNameLst>
                                      </p:cBhvr>
                                    </p:anim>
                                    <p:anim by="(#ppt_w*0.50)" calcmode="lin" valueType="num">
                                      <p:cBhvr>
                                        <p:cTn id="72" dur="500" decel="50000" autoRev="1" fill="hold">
                                          <p:stCondLst>
                                            <p:cond delay="0"/>
                                          </p:stCondLst>
                                        </p:cTn>
                                        <p:tgtEl>
                                          <p:spTgt spid="62"/>
                                        </p:tgtEl>
                                        <p:attrNameLst>
                                          <p:attrName>ppt_x</p:attrName>
                                        </p:attrNameLst>
                                      </p:cBhvr>
                                    </p:anim>
                                    <p:anim from="(-#ppt_h/2)" to="(#ppt_y)" calcmode="lin" valueType="num">
                                      <p:cBhvr>
                                        <p:cTn id="73" dur="1000" fill="hold">
                                          <p:stCondLst>
                                            <p:cond delay="0"/>
                                          </p:stCondLst>
                                        </p:cTn>
                                        <p:tgtEl>
                                          <p:spTgt spid="62"/>
                                        </p:tgtEl>
                                        <p:attrNameLst>
                                          <p:attrName>ppt_y</p:attrName>
                                        </p:attrNameLst>
                                      </p:cBhvr>
                                    </p:anim>
                                    <p:animRot by="21600000">
                                      <p:cBhvr>
                                        <p:cTn id="74" dur="1000" fill="hold">
                                          <p:stCondLst>
                                            <p:cond delay="0"/>
                                          </p:stCondLst>
                                        </p:cTn>
                                        <p:tgtEl>
                                          <p:spTgt spid="62"/>
                                        </p:tgtEl>
                                        <p:attrNameLst>
                                          <p:attrName>r</p:attrName>
                                        </p:attrNameLst>
                                      </p:cBhvr>
                                    </p:animRot>
                                  </p:childTnLst>
                                </p:cTn>
                              </p:par>
                              <p:par>
                                <p:cTn id="75" presetID="56" presetClass="entr" presetSubtype="0" fill="hold" grpId="0" nodeType="withEffect">
                                  <p:stCondLst>
                                    <p:cond delay="0"/>
                                  </p:stCondLst>
                                  <p:iterate type="lt">
                                    <p:tmPct val="10000"/>
                                  </p:iterate>
                                  <p:childTnLst>
                                    <p:set>
                                      <p:cBhvr>
                                        <p:cTn id="76" dur="1" fill="hold">
                                          <p:stCondLst>
                                            <p:cond delay="0"/>
                                          </p:stCondLst>
                                        </p:cTn>
                                        <p:tgtEl>
                                          <p:spTgt spid="63"/>
                                        </p:tgtEl>
                                        <p:attrNameLst>
                                          <p:attrName>style.visibility</p:attrName>
                                        </p:attrNameLst>
                                      </p:cBhvr>
                                      <p:to>
                                        <p:strVal val="visible"/>
                                      </p:to>
                                    </p:set>
                                    <p:anim by="(-#ppt_w*2)" calcmode="lin" valueType="num">
                                      <p:cBhvr rctx="PPT">
                                        <p:cTn id="77" dur="500" autoRev="1" fill="hold">
                                          <p:stCondLst>
                                            <p:cond delay="0"/>
                                          </p:stCondLst>
                                        </p:cTn>
                                        <p:tgtEl>
                                          <p:spTgt spid="63"/>
                                        </p:tgtEl>
                                        <p:attrNameLst>
                                          <p:attrName>ppt_w</p:attrName>
                                        </p:attrNameLst>
                                      </p:cBhvr>
                                    </p:anim>
                                    <p:anim by="(#ppt_w*0.50)" calcmode="lin" valueType="num">
                                      <p:cBhvr>
                                        <p:cTn id="78" dur="500" decel="50000" autoRev="1" fill="hold">
                                          <p:stCondLst>
                                            <p:cond delay="0"/>
                                          </p:stCondLst>
                                        </p:cTn>
                                        <p:tgtEl>
                                          <p:spTgt spid="63"/>
                                        </p:tgtEl>
                                        <p:attrNameLst>
                                          <p:attrName>ppt_x</p:attrName>
                                        </p:attrNameLst>
                                      </p:cBhvr>
                                    </p:anim>
                                    <p:anim from="(-#ppt_h/2)" to="(#ppt_y)" calcmode="lin" valueType="num">
                                      <p:cBhvr>
                                        <p:cTn id="79" dur="1000" fill="hold">
                                          <p:stCondLst>
                                            <p:cond delay="0"/>
                                          </p:stCondLst>
                                        </p:cTn>
                                        <p:tgtEl>
                                          <p:spTgt spid="63"/>
                                        </p:tgtEl>
                                        <p:attrNameLst>
                                          <p:attrName>ppt_y</p:attrName>
                                        </p:attrNameLst>
                                      </p:cBhvr>
                                    </p:anim>
                                    <p:animRot by="21600000">
                                      <p:cBhvr>
                                        <p:cTn id="80" dur="1000" fill="hold">
                                          <p:stCondLst>
                                            <p:cond delay="0"/>
                                          </p:stCondLst>
                                        </p:cTn>
                                        <p:tgtEl>
                                          <p:spTgt spid="63"/>
                                        </p:tgtEl>
                                        <p:attrNameLst>
                                          <p:attrName>r</p:attrName>
                                        </p:attrNameLst>
                                      </p:cBhvr>
                                    </p:animRot>
                                  </p:childTnLst>
                                </p:cTn>
                              </p:par>
                            </p:childTnLst>
                          </p:cTn>
                        </p:par>
                        <p:par>
                          <p:cTn id="81" fill="hold">
                            <p:stCondLst>
                              <p:cond delay="1600"/>
                            </p:stCondLst>
                            <p:childTnLst>
                              <p:par>
                                <p:cTn id="82" presetID="10" presetClass="entr" presetSubtype="0" fill="hold" grpId="0" nodeType="after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fade">
                                      <p:cBhvr>
                                        <p:cTn id="84" dur="500"/>
                                        <p:tgtEl>
                                          <p:spTgt spid="67"/>
                                        </p:tgtEl>
                                      </p:cBhvr>
                                    </p:animEffect>
                                  </p:childTnLst>
                                </p:cTn>
                              </p:par>
                            </p:childTnLst>
                          </p:cTn>
                        </p:par>
                        <p:par>
                          <p:cTn id="85" fill="hold">
                            <p:stCondLst>
                              <p:cond delay="2100"/>
                            </p:stCondLst>
                            <p:childTnLst>
                              <p:par>
                                <p:cTn id="86" presetID="10" presetClass="entr" presetSubtype="0" fill="hold" grpId="0" nodeType="after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fade">
                                      <p:cBhvr>
                                        <p:cTn id="88" dur="500"/>
                                        <p:tgtEl>
                                          <p:spTgt spid="68"/>
                                        </p:tgtEl>
                                      </p:cBhvr>
                                    </p:animEffect>
                                  </p:childTnLst>
                                </p:cTn>
                              </p:par>
                            </p:childTnLst>
                          </p:cTn>
                        </p:par>
                        <p:par>
                          <p:cTn id="89" fill="hold">
                            <p:stCondLst>
                              <p:cond delay="2600"/>
                            </p:stCondLst>
                            <p:childTnLst>
                              <p:par>
                                <p:cTn id="90" presetID="10" presetClass="entr" presetSubtype="0" fill="hold" grpId="0" nodeType="after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500"/>
                                        <p:tgtEl>
                                          <p:spTgt spid="69"/>
                                        </p:tgtEl>
                                      </p:cBhvr>
                                    </p:animEffect>
                                  </p:childTnLst>
                                </p:cTn>
                              </p:par>
                            </p:childTnLst>
                          </p:cTn>
                        </p:par>
                        <p:par>
                          <p:cTn id="93" fill="hold">
                            <p:stCondLst>
                              <p:cond delay="3100"/>
                            </p:stCondLst>
                            <p:childTnLst>
                              <p:par>
                                <p:cTn id="94" presetID="10" presetClass="entr" presetSubtype="0"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fade">
                                      <p:cBhvr>
                                        <p:cTn id="96" dur="500"/>
                                        <p:tgtEl>
                                          <p:spTgt spid="70"/>
                                        </p:tgtEl>
                                      </p:cBhvr>
                                    </p:animEffect>
                                  </p:childTnLst>
                                </p:cTn>
                              </p:par>
                            </p:childTnLst>
                          </p:cTn>
                        </p:par>
                        <p:par>
                          <p:cTn id="97" fill="hold">
                            <p:stCondLst>
                              <p:cond delay="3600"/>
                            </p:stCondLst>
                            <p:childTnLst>
                              <p:par>
                                <p:cTn id="98" presetID="10" presetClass="entr" presetSubtype="0" fill="hold" grpId="0" nodeType="afterEffect">
                                  <p:stCondLst>
                                    <p:cond delay="0"/>
                                  </p:stCondLst>
                                  <p:childTnLst>
                                    <p:set>
                                      <p:cBhvr>
                                        <p:cTn id="99" dur="1" fill="hold">
                                          <p:stCondLst>
                                            <p:cond delay="0"/>
                                          </p:stCondLst>
                                        </p:cTn>
                                        <p:tgtEl>
                                          <p:spTgt spid="71"/>
                                        </p:tgtEl>
                                        <p:attrNameLst>
                                          <p:attrName>style.visibility</p:attrName>
                                        </p:attrNameLst>
                                      </p:cBhvr>
                                      <p:to>
                                        <p:strVal val="visible"/>
                                      </p:to>
                                    </p:set>
                                    <p:animEffect transition="in" filter="fade">
                                      <p:cBhvr>
                                        <p:cTn id="100" dur="500"/>
                                        <p:tgtEl>
                                          <p:spTgt spid="71"/>
                                        </p:tgtEl>
                                      </p:cBhvr>
                                    </p:animEffect>
                                  </p:childTnLst>
                                </p:cTn>
                              </p:par>
                            </p:childTnLst>
                          </p:cTn>
                        </p:par>
                        <p:par>
                          <p:cTn id="101" fill="hold">
                            <p:stCondLst>
                              <p:cond delay="4100"/>
                            </p:stCondLst>
                            <p:childTnLst>
                              <p:par>
                                <p:cTn id="102" presetID="10" presetClass="entr" presetSubtype="0" fill="hold" grpId="0" nodeType="afterEffect">
                                  <p:stCondLst>
                                    <p:cond delay="0"/>
                                  </p:stCondLst>
                                  <p:childTnLst>
                                    <p:set>
                                      <p:cBhvr>
                                        <p:cTn id="103" dur="1" fill="hold">
                                          <p:stCondLst>
                                            <p:cond delay="0"/>
                                          </p:stCondLst>
                                        </p:cTn>
                                        <p:tgtEl>
                                          <p:spTgt spid="72"/>
                                        </p:tgtEl>
                                        <p:attrNameLst>
                                          <p:attrName>style.visibility</p:attrName>
                                        </p:attrNameLst>
                                      </p:cBhvr>
                                      <p:to>
                                        <p:strVal val="visible"/>
                                      </p:to>
                                    </p:set>
                                    <p:animEffect transition="in" filter="fade">
                                      <p:cBhvr>
                                        <p:cTn id="10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66" grpId="0"/>
      <p:bldP spid="67" grpId="0"/>
      <p:bldP spid="68" grpId="0"/>
      <p:bldP spid="69" grpId="0"/>
      <p:bldP spid="70" grpId="0"/>
      <p:bldP spid="71" grpId="0"/>
      <p:bldP spid="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784" y="825790"/>
            <a:ext cx="12313559" cy="88789"/>
          </a:xfrm>
          <a:prstGeom prst="rect">
            <a:avLst/>
          </a:prstGeom>
          <a:solidFill>
            <a:srgbClr val="DF4D28"/>
          </a:solid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solidFill>
                <a:schemeClr val="bg1"/>
              </a:solidFill>
              <a:ea typeface="微软雅黑" panose="020B0503020204020204" charset="-122"/>
            </a:endParaRPr>
          </a:p>
        </p:txBody>
      </p:sp>
      <p:sp>
        <p:nvSpPr>
          <p:cNvPr id="3" name="Content Placeholder 2"/>
          <p:cNvSpPr txBox="1"/>
          <p:nvPr/>
        </p:nvSpPr>
        <p:spPr>
          <a:xfrm>
            <a:off x="400716"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rPr>
              <a:t>竞聘优势</a:t>
            </a:r>
            <a:endParaRPr 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endParaRPr>
          </a:p>
        </p:txBody>
      </p:sp>
      <p:pic>
        <p:nvPicPr>
          <p:cNvPr id="4" name="图片占位符 18" descr="bigstock-Part-of-body-of-business-man-w-50977628.jpg"/>
          <p:cNvPicPr>
            <a:picLocks noChangeAspect="1"/>
          </p:cNvPicPr>
          <p:nvPr/>
        </p:nvPicPr>
        <p:blipFill rotWithShape="1">
          <a:blip r:embed="rId2" cstate="screen"/>
          <a:srcRect/>
          <a:stretch>
            <a:fillRect/>
          </a:stretch>
        </p:blipFill>
        <p:spPr>
          <a:xfrm>
            <a:off x="1109440" y="1815349"/>
            <a:ext cx="3317875" cy="1679590"/>
          </a:xfrm>
          <a:prstGeom prst="rect">
            <a:avLst/>
          </a:prstGeom>
          <a:solidFill>
            <a:schemeClr val="accent2"/>
          </a:solidFill>
        </p:spPr>
      </p:pic>
      <p:sp>
        <p:nvSpPr>
          <p:cNvPr id="5" name="Rectangle 5"/>
          <p:cNvSpPr/>
          <p:nvPr/>
        </p:nvSpPr>
        <p:spPr>
          <a:xfrm>
            <a:off x="4465890" y="1816047"/>
            <a:ext cx="3317375" cy="1678893"/>
          </a:xfrm>
          <a:prstGeom prst="rect">
            <a:avLst/>
          </a:prstGeom>
          <a:solidFill>
            <a:srgbClr val="DF4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charset="-122"/>
              <a:sym typeface="Arial" panose="020B0604020202020204" pitchFamily="34" charset="0"/>
            </a:endParaRPr>
          </a:p>
        </p:txBody>
      </p:sp>
      <p:sp>
        <p:nvSpPr>
          <p:cNvPr id="6" name="Rectangle 6"/>
          <p:cNvSpPr/>
          <p:nvPr/>
        </p:nvSpPr>
        <p:spPr>
          <a:xfrm>
            <a:off x="7821838" y="1816047"/>
            <a:ext cx="3317375" cy="1678893"/>
          </a:xfrm>
          <a:prstGeom prst="rect">
            <a:avLst/>
          </a:prstGeom>
          <a:solidFill>
            <a:srgbClr val="DF4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charset="-122"/>
              <a:sym typeface="Arial" panose="020B0604020202020204" pitchFamily="34" charset="0"/>
            </a:endParaRPr>
          </a:p>
        </p:txBody>
      </p:sp>
      <p:sp>
        <p:nvSpPr>
          <p:cNvPr id="7" name="Text Placeholder 32"/>
          <p:cNvSpPr txBox="1"/>
          <p:nvPr/>
        </p:nvSpPr>
        <p:spPr>
          <a:xfrm>
            <a:off x="4778417" y="2548911"/>
            <a:ext cx="2680183" cy="730585"/>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55" dirty="0">
                <a:solidFill>
                  <a:schemeClr val="bg1"/>
                </a:solidFill>
                <a:latin typeface="Arial" panose="020B0604020202020204" pitchFamily="34" charset="0"/>
                <a:ea typeface="微软雅黑" panose="020B0503020204020204" charset="-122"/>
                <a:sym typeface="Arial" panose="020B0604020202020204" pitchFamily="34" charset="0"/>
              </a:rPr>
              <a:t>请替换文字内容，修改文字内容，也可以直接复制你的内容到此。请替换文字内容，修改文字内容，也可以直接</a:t>
            </a:r>
            <a:endParaRPr lang="en-US" sz="1055"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8" name="Text Placeholder 33"/>
          <p:cNvSpPr txBox="1"/>
          <p:nvPr/>
        </p:nvSpPr>
        <p:spPr>
          <a:xfrm>
            <a:off x="4778417" y="1995268"/>
            <a:ext cx="2680183" cy="43088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zh-CN" altLang="en-US" sz="2800" b="1" dirty="0">
                <a:solidFill>
                  <a:schemeClr val="bg1"/>
                </a:solidFill>
                <a:latin typeface="Arial" panose="020B0604020202020204" pitchFamily="34" charset="0"/>
                <a:ea typeface="微软雅黑" panose="020B0503020204020204" charset="-122"/>
                <a:sym typeface="Arial" panose="020B0604020202020204" pitchFamily="34" charset="0"/>
              </a:rPr>
              <a:t>请替换文字内容</a:t>
            </a:r>
            <a:endParaRPr lang="en-AU" sz="28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9" name="Text Placeholder 32"/>
          <p:cNvSpPr txBox="1"/>
          <p:nvPr/>
        </p:nvSpPr>
        <p:spPr>
          <a:xfrm>
            <a:off x="7968343" y="2101493"/>
            <a:ext cx="3001764" cy="110799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50000"/>
              </a:lnSpc>
              <a:buFont typeface="Wingdings" panose="05000000000000000000" pitchFamily="2" charset="2"/>
              <a:buChar char="ü"/>
            </a:pPr>
            <a:r>
              <a:rPr lang="zh-CN" altLang="en-US" sz="1600" dirty="0">
                <a:solidFill>
                  <a:schemeClr val="bg1"/>
                </a:solidFill>
                <a:latin typeface="Arial" panose="020B0604020202020204" pitchFamily="34" charset="0"/>
                <a:ea typeface="微软雅黑" panose="020B0503020204020204" charset="-122"/>
                <a:sym typeface="Arial" panose="020B0604020202020204" pitchFamily="34" charset="0"/>
              </a:rPr>
              <a:t>请替换文字内容，修改文字内容，也可以直接复制你的内容到此。</a:t>
            </a:r>
            <a:endParaRPr lang="en-US" altLang="zh-CN" sz="16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pic>
        <p:nvPicPr>
          <p:cNvPr id="15" name="图片 14"/>
          <p:cNvPicPr>
            <a:picLocks noChangeAspect="1"/>
          </p:cNvPicPr>
          <p:nvPr/>
        </p:nvPicPr>
        <p:blipFill rotWithShape="1">
          <a:blip r:embed="rId3" cstate="screen"/>
          <a:srcRect/>
          <a:stretch>
            <a:fillRect/>
          </a:stretch>
        </p:blipFill>
        <p:spPr>
          <a:xfrm>
            <a:off x="7821838" y="3780388"/>
            <a:ext cx="3317375" cy="1679589"/>
          </a:xfrm>
          <a:prstGeom prst="rect">
            <a:avLst/>
          </a:prstGeom>
        </p:spPr>
      </p:pic>
      <p:sp>
        <p:nvSpPr>
          <p:cNvPr id="16" name="Rectangle 5"/>
          <p:cNvSpPr/>
          <p:nvPr/>
        </p:nvSpPr>
        <p:spPr>
          <a:xfrm>
            <a:off x="1071366" y="3781084"/>
            <a:ext cx="3317375" cy="1678893"/>
          </a:xfrm>
          <a:prstGeom prst="rect">
            <a:avLst/>
          </a:prstGeom>
          <a:solidFill>
            <a:srgbClr val="DF4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charset="-122"/>
              <a:sym typeface="Arial" panose="020B0604020202020204" pitchFamily="34" charset="0"/>
            </a:endParaRPr>
          </a:p>
        </p:txBody>
      </p:sp>
      <p:sp>
        <p:nvSpPr>
          <p:cNvPr id="17" name="Rectangle 6"/>
          <p:cNvSpPr/>
          <p:nvPr/>
        </p:nvSpPr>
        <p:spPr>
          <a:xfrm>
            <a:off x="4427315" y="3781084"/>
            <a:ext cx="3317375" cy="1678893"/>
          </a:xfrm>
          <a:prstGeom prst="rect">
            <a:avLst/>
          </a:prstGeom>
          <a:solidFill>
            <a:srgbClr val="DF4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charset="-122"/>
              <a:sym typeface="Arial" panose="020B0604020202020204" pitchFamily="34" charset="0"/>
            </a:endParaRPr>
          </a:p>
        </p:txBody>
      </p:sp>
      <p:sp>
        <p:nvSpPr>
          <p:cNvPr id="18" name="Text Placeholder 32"/>
          <p:cNvSpPr txBox="1"/>
          <p:nvPr/>
        </p:nvSpPr>
        <p:spPr>
          <a:xfrm>
            <a:off x="1383894" y="4513948"/>
            <a:ext cx="2680183" cy="730585"/>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55" dirty="0">
                <a:solidFill>
                  <a:schemeClr val="bg1"/>
                </a:solidFill>
                <a:latin typeface="Arial" panose="020B0604020202020204" pitchFamily="34" charset="0"/>
                <a:ea typeface="微软雅黑" panose="020B0503020204020204" charset="-122"/>
                <a:sym typeface="Arial" panose="020B0604020202020204" pitchFamily="34" charset="0"/>
              </a:rPr>
              <a:t>请替换文字内容，修改文字内容，也可以直接复制你的内容到此。请替换文字内容，修改文字内容，也可以直接</a:t>
            </a:r>
            <a:endParaRPr lang="en-US" sz="1055"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9" name="Text Placeholder 33"/>
          <p:cNvSpPr txBox="1"/>
          <p:nvPr/>
        </p:nvSpPr>
        <p:spPr>
          <a:xfrm>
            <a:off x="1383894" y="3960304"/>
            <a:ext cx="2680183" cy="43088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zh-CN" altLang="en-US" sz="2800" b="1" dirty="0">
                <a:solidFill>
                  <a:schemeClr val="bg1"/>
                </a:solidFill>
                <a:latin typeface="Arial" panose="020B0604020202020204" pitchFamily="34" charset="0"/>
                <a:ea typeface="微软雅黑" panose="020B0503020204020204" charset="-122"/>
                <a:sym typeface="Arial" panose="020B0604020202020204" pitchFamily="34" charset="0"/>
              </a:rPr>
              <a:t>请替换文字内容</a:t>
            </a:r>
            <a:endParaRPr lang="en-AU" sz="28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0" name="Text Placeholder 32"/>
          <p:cNvSpPr txBox="1"/>
          <p:nvPr/>
        </p:nvSpPr>
        <p:spPr>
          <a:xfrm>
            <a:off x="4573821" y="4066530"/>
            <a:ext cx="3001764" cy="110799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50000"/>
              </a:lnSpc>
              <a:buFont typeface="Wingdings" panose="05000000000000000000" pitchFamily="2" charset="2"/>
              <a:buChar char="ü"/>
            </a:pPr>
            <a:r>
              <a:rPr lang="zh-CN" altLang="en-US" sz="1600" dirty="0">
                <a:solidFill>
                  <a:schemeClr val="bg1"/>
                </a:solidFill>
                <a:latin typeface="Arial" panose="020B0604020202020204" pitchFamily="34" charset="0"/>
                <a:ea typeface="微软雅黑" panose="020B0503020204020204" charset="-122"/>
                <a:sym typeface="Arial" panose="020B0604020202020204" pitchFamily="34" charset="0"/>
              </a:rPr>
              <a:t>请替换文字内容，修改文字内容，也可以直接复制你的内容到此。</a:t>
            </a:r>
            <a:endParaRPr lang="en-US" altLang="zh-CN" sz="16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
            <a:ext cx="5062331" cy="6858000"/>
          </a:xfrm>
          <a:prstGeom prst="rect">
            <a:avLst/>
          </a:prstGeom>
          <a:solidFill>
            <a:srgbClr val="DF4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8" name="图片 27"/>
          <p:cNvPicPr>
            <a:picLocks noChangeAspect="1"/>
          </p:cNvPicPr>
          <p:nvPr/>
        </p:nvPicPr>
        <p:blipFill>
          <a:blip r:embed="rId2" cstate="print"/>
          <a:stretch>
            <a:fillRect/>
          </a:stretch>
        </p:blipFill>
        <p:spPr>
          <a:xfrm>
            <a:off x="-481874" y="4320097"/>
            <a:ext cx="6128084" cy="1847853"/>
          </a:xfrm>
          <a:prstGeom prst="rect">
            <a:avLst/>
          </a:prstGeom>
        </p:spPr>
      </p:pic>
      <p:sp>
        <p:nvSpPr>
          <p:cNvPr id="29" name="文本框 28"/>
          <p:cNvSpPr txBox="1"/>
          <p:nvPr/>
        </p:nvSpPr>
        <p:spPr>
          <a:xfrm>
            <a:off x="1176977" y="1673217"/>
            <a:ext cx="2810385" cy="2646878"/>
          </a:xfrm>
          <a:prstGeom prst="rect">
            <a:avLst/>
          </a:prstGeom>
          <a:noFill/>
        </p:spPr>
        <p:txBody>
          <a:bodyPr wrap="none" rtlCol="0">
            <a:spAutoFit/>
          </a:bodyPr>
          <a:lstStyle/>
          <a:p>
            <a:r>
              <a:rPr lang="en-US" altLang="zh-CN" sz="16600" b="1" dirty="0">
                <a:solidFill>
                  <a:srgbClr val="FFFFFF"/>
                </a:solidFill>
                <a:latin typeface="微软雅黑" panose="020B0503020204020204" charset="-122"/>
                <a:ea typeface="微软雅黑" panose="020B0503020204020204" charset="-122"/>
                <a:cs typeface="微软雅黑" panose="020B0503020204020204" charset="-122"/>
              </a:rPr>
              <a:t>04</a:t>
            </a:r>
            <a:endParaRPr lang="zh-CN" altLang="en-US" sz="16600" b="1"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0" name="文本框 29"/>
          <p:cNvSpPr txBox="1"/>
          <p:nvPr/>
        </p:nvSpPr>
        <p:spPr>
          <a:xfrm>
            <a:off x="5499583" y="1823285"/>
            <a:ext cx="4288353" cy="1323439"/>
          </a:xfrm>
          <a:prstGeom prst="rect">
            <a:avLst/>
          </a:prstGeom>
          <a:noFill/>
        </p:spPr>
        <p:txBody>
          <a:bodyPr wrap="none" rtlCol="0">
            <a:spAutoFit/>
          </a:bodyPr>
          <a:lstStyle/>
          <a:p>
            <a:r>
              <a:rPr lang="zh-CN" altLang="en-US" sz="8000" b="1" dirty="0">
                <a:solidFill>
                  <a:srgbClr val="DF4D28"/>
                </a:solidFill>
                <a:latin typeface="微软雅黑" panose="020B0503020204020204" charset="-122"/>
                <a:ea typeface="微软雅黑" panose="020B0503020204020204" charset="-122"/>
                <a:cs typeface="微软雅黑" panose="020B0503020204020204" charset="-122"/>
              </a:rPr>
              <a:t>工作规划</a:t>
            </a:r>
          </a:p>
        </p:txBody>
      </p:sp>
      <p:sp>
        <p:nvSpPr>
          <p:cNvPr id="31" name="文本框 30"/>
          <p:cNvSpPr txBox="1"/>
          <p:nvPr/>
        </p:nvSpPr>
        <p:spPr>
          <a:xfrm>
            <a:off x="5499583" y="3034492"/>
            <a:ext cx="3945379" cy="666786"/>
          </a:xfrm>
          <a:prstGeom prst="rect">
            <a:avLst/>
          </a:prstGeom>
          <a:noFill/>
        </p:spPr>
        <p:txBody>
          <a:bodyPr wrap="square" rtlCol="0">
            <a:spAutoFit/>
          </a:bodyPr>
          <a:lstStyle/>
          <a:p>
            <a:r>
              <a:rPr lang="en-US" altLang="zh-CN" sz="3735" b="1" dirty="0">
                <a:solidFill>
                  <a:srgbClr val="DF4D28"/>
                </a:solidFill>
                <a:latin typeface="+mj-lt"/>
                <a:ea typeface="方正粗谭黑简体" panose="02000000000000000000" pitchFamily="2" charset="-122"/>
              </a:rPr>
              <a:t>Personal Profile</a:t>
            </a:r>
          </a:p>
        </p:txBody>
      </p:sp>
      <p:sp>
        <p:nvSpPr>
          <p:cNvPr id="32" name="矩形 31"/>
          <p:cNvSpPr/>
          <p:nvPr/>
        </p:nvSpPr>
        <p:spPr>
          <a:xfrm>
            <a:off x="5499583" y="3646809"/>
            <a:ext cx="5918552" cy="523220"/>
          </a:xfrm>
          <a:prstGeom prst="rect">
            <a:avLst/>
          </a:prstGeom>
        </p:spPr>
        <p:txBody>
          <a:bodyPr wrap="square">
            <a:spAutoFit/>
          </a:bodyPr>
          <a:lstStyle/>
          <a:p>
            <a:pPr>
              <a:defRPr/>
            </a:pPr>
            <a:r>
              <a:rPr lang="en-US" altLang="zh-CN" sz="1400">
                <a:solidFill>
                  <a:srgbClr val="DF4D28"/>
                </a:solidFill>
                <a:ea typeface="微软雅黑" panose="020B0503020204020204" charset="-122"/>
                <a:cs typeface="Arial" panose="020B0604020202020204" pitchFamily="34" charset="0"/>
                <a:sym typeface="Arial" panose="020B0604020202020204" pitchFamily="34" charset="0"/>
              </a:rPr>
              <a:t>Lorem ipsum dolor sit amet, consectetuer adipiscing elit. Aenean commodo ligula eget dolor. Lorem ipsum dolor sit amet</a:t>
            </a:r>
            <a:endParaRPr lang="zh-CN" altLang="en-US" sz="1400">
              <a:solidFill>
                <a:srgbClr val="DF4D28"/>
              </a:solidFill>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outVertical)">
                                      <p:cBhvr>
                                        <p:cTn id="13" dur="500"/>
                                        <p:tgtEl>
                                          <p:spTgt spid="28"/>
                                        </p:tgtEl>
                                      </p:cBhvr>
                                    </p:animEffect>
                                  </p:childTnLst>
                                </p:cTn>
                              </p:par>
                            </p:childTnLst>
                          </p:cTn>
                        </p:par>
                        <p:par>
                          <p:cTn id="14" fill="hold">
                            <p:stCondLst>
                              <p:cond delay="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9"/>
                                        </p:tgtEl>
                                        <p:attrNameLst>
                                          <p:attrName>style.visibility</p:attrName>
                                        </p:attrNameLst>
                                      </p:cBhvr>
                                      <p:to>
                                        <p:strVal val="visible"/>
                                      </p:to>
                                    </p:set>
                                    <p:anim by="(-#ppt_w*2)" calcmode="lin" valueType="num">
                                      <p:cBhvr rctx="PPT">
                                        <p:cTn id="17" dur="500" autoRev="1" fill="hold">
                                          <p:stCondLst>
                                            <p:cond delay="0"/>
                                          </p:stCondLst>
                                        </p:cTn>
                                        <p:tgtEl>
                                          <p:spTgt spid="29"/>
                                        </p:tgtEl>
                                        <p:attrNameLst>
                                          <p:attrName>ppt_w</p:attrName>
                                        </p:attrNameLst>
                                      </p:cBhvr>
                                    </p:anim>
                                    <p:anim by="(#ppt_w*0.50)" calcmode="lin" valueType="num">
                                      <p:cBhvr>
                                        <p:cTn id="18" dur="500" decel="50000" autoRev="1" fill="hold">
                                          <p:stCondLst>
                                            <p:cond delay="0"/>
                                          </p:stCondLst>
                                        </p:cTn>
                                        <p:tgtEl>
                                          <p:spTgt spid="29"/>
                                        </p:tgtEl>
                                        <p:attrNameLst>
                                          <p:attrName>ppt_x</p:attrName>
                                        </p:attrNameLst>
                                      </p:cBhvr>
                                    </p:anim>
                                    <p:anim from="(-#ppt_h/2)" to="(#ppt_y)" calcmode="lin" valueType="num">
                                      <p:cBhvr>
                                        <p:cTn id="19" dur="1000" fill="hold">
                                          <p:stCondLst>
                                            <p:cond delay="0"/>
                                          </p:stCondLst>
                                        </p:cTn>
                                        <p:tgtEl>
                                          <p:spTgt spid="29"/>
                                        </p:tgtEl>
                                        <p:attrNameLst>
                                          <p:attrName>ppt_y</p:attrName>
                                        </p:attrNameLst>
                                      </p:cBhvr>
                                    </p:anim>
                                    <p:animRot by="21600000">
                                      <p:cBhvr>
                                        <p:cTn id="20" dur="1000" fill="hold">
                                          <p:stCondLst>
                                            <p:cond delay="0"/>
                                          </p:stCondLst>
                                        </p:cTn>
                                        <p:tgtEl>
                                          <p:spTgt spid="29"/>
                                        </p:tgtEl>
                                        <p:attrNameLst>
                                          <p:attrName>r</p:attrName>
                                        </p:attrNameLst>
                                      </p:cBhvr>
                                    </p:animRot>
                                  </p:childTnLst>
                                </p:cTn>
                              </p:par>
                            </p:childTnLst>
                          </p:cTn>
                        </p:par>
                        <p:par>
                          <p:cTn id="21" fill="hold">
                            <p:stCondLst>
                              <p:cond delay="1600"/>
                            </p:stCondLst>
                            <p:childTnLst>
                              <p:par>
                                <p:cTn id="22" presetID="2" presetClass="entr" presetSubtype="4" decel="4200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750" fill="hold"/>
                                        <p:tgtEl>
                                          <p:spTgt spid="30"/>
                                        </p:tgtEl>
                                        <p:attrNameLst>
                                          <p:attrName>ppt_x</p:attrName>
                                        </p:attrNameLst>
                                      </p:cBhvr>
                                      <p:tavLst>
                                        <p:tav tm="0">
                                          <p:val>
                                            <p:strVal val="#ppt_x"/>
                                          </p:val>
                                        </p:tav>
                                        <p:tav tm="100000">
                                          <p:val>
                                            <p:strVal val="#ppt_x"/>
                                          </p:val>
                                        </p:tav>
                                      </p:tavLst>
                                    </p:anim>
                                    <p:anim calcmode="lin" valueType="num">
                                      <p:cBhvr additive="base">
                                        <p:cTn id="25" dur="75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ppt_x"/>
                                          </p:val>
                                        </p:tav>
                                        <p:tav tm="100000">
                                          <p:val>
                                            <p:strVal val="#ppt_x"/>
                                          </p:val>
                                        </p:tav>
                                      </p:tavLst>
                                    </p:anim>
                                    <p:anim calcmode="lin" valueType="num">
                                      <p:cBhvr additive="base">
                                        <p:cTn id="31" dur="500" fill="hold"/>
                                        <p:tgtEl>
                                          <p:spTgt spid="3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784" y="825790"/>
            <a:ext cx="12313559" cy="88789"/>
          </a:xfrm>
          <a:prstGeom prst="rect">
            <a:avLst/>
          </a:prstGeom>
          <a:solidFill>
            <a:srgbClr val="DF4D28"/>
          </a:solid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solidFill>
                <a:schemeClr val="bg1"/>
              </a:solidFill>
              <a:ea typeface="微软雅黑" panose="020B0503020204020204" charset="-122"/>
            </a:endParaRPr>
          </a:p>
        </p:txBody>
      </p:sp>
      <p:sp>
        <p:nvSpPr>
          <p:cNvPr id="3" name="Content Placeholder 2"/>
          <p:cNvSpPr txBox="1"/>
          <p:nvPr/>
        </p:nvSpPr>
        <p:spPr>
          <a:xfrm>
            <a:off x="400716"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rPr>
              <a:t>工作计划</a:t>
            </a:r>
            <a:endParaRPr 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endParaRPr>
          </a:p>
        </p:txBody>
      </p:sp>
      <p:sp>
        <p:nvSpPr>
          <p:cNvPr id="5" name="Shape 14345"/>
          <p:cNvSpPr/>
          <p:nvPr/>
        </p:nvSpPr>
        <p:spPr>
          <a:xfrm>
            <a:off x="8364742" y="1927637"/>
            <a:ext cx="2187687" cy="369330"/>
          </a:xfrm>
          <a:prstGeom prst="rect">
            <a:avLst/>
          </a:prstGeom>
          <a:noFill/>
          <a:ln w="12700" cap="flat">
            <a:noFill/>
            <a:miter lim="400000"/>
          </a:ln>
          <a:effectLst/>
        </p:spPr>
        <p:txBody>
          <a:bodyPr wrap="square" lIns="60959" tIns="60959" rIns="60959" bIns="60959" numCol="1" anchor="t">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r>
              <a:rPr lang="zh-CN" altLang="en-US" sz="1600" dirty="0">
                <a:solidFill>
                  <a:srgbClr val="DF4D28"/>
                </a:solidFill>
                <a:latin typeface="+mn-lt"/>
                <a:ea typeface="+mn-ea"/>
                <a:cs typeface="+mn-ea"/>
                <a:sym typeface="+mn-lt"/>
              </a:rPr>
              <a:t>单击添加标题</a:t>
            </a:r>
            <a:endParaRPr lang="en-US" altLang="zh-CN" sz="1600" dirty="0">
              <a:solidFill>
                <a:srgbClr val="DF4D28"/>
              </a:solidFill>
              <a:latin typeface="+mn-lt"/>
              <a:ea typeface="+mn-ea"/>
              <a:cs typeface="+mn-ea"/>
              <a:sym typeface="+mn-lt"/>
            </a:endParaRPr>
          </a:p>
        </p:txBody>
      </p:sp>
      <p:sp>
        <p:nvSpPr>
          <p:cNvPr id="6" name="Shape 14346"/>
          <p:cNvSpPr/>
          <p:nvPr/>
        </p:nvSpPr>
        <p:spPr>
          <a:xfrm>
            <a:off x="8249461" y="2309725"/>
            <a:ext cx="2656739" cy="954105"/>
          </a:xfrm>
          <a:prstGeom prst="rect">
            <a:avLst/>
          </a:prstGeom>
          <a:noFill/>
          <a:ln w="12700" cap="flat">
            <a:noFill/>
            <a:miter lim="400000"/>
          </a:ln>
          <a:effectLst/>
        </p:spPr>
        <p:txBody>
          <a:bodyPr wrap="square" lIns="60959" tIns="60959" rIns="60959" bIns="60959"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a:lnSpc>
                <a:spcPct val="150000"/>
              </a:lnSpc>
              <a:defRPr sz="1800">
                <a:solidFill>
                  <a:srgbClr val="000000"/>
                </a:solidFill>
                <a:uFillTx/>
              </a:defRPr>
            </a:pPr>
            <a:r>
              <a:rPr lang="zh-CN" altLang="en-US" sz="1200" dirty="0">
                <a:solidFill>
                  <a:srgbClr val="DF4D28"/>
                </a:solidFill>
                <a:uFillTx/>
                <a:latin typeface="+mn-lt"/>
                <a:ea typeface="+mn-ea"/>
                <a:cs typeface="+mn-ea"/>
                <a:sym typeface="+mn-lt"/>
              </a:rPr>
              <a:t>此处添加详细文本描述，建议与标题相关并符合整体语言风格，语言描述尽量简洁生动。</a:t>
            </a:r>
            <a:endParaRPr sz="1200" dirty="0">
              <a:solidFill>
                <a:srgbClr val="DF4D28"/>
              </a:solidFill>
              <a:uFillTx/>
              <a:latin typeface="+mn-lt"/>
              <a:ea typeface="+mn-ea"/>
              <a:cs typeface="+mn-ea"/>
              <a:sym typeface="+mn-lt"/>
            </a:endParaRPr>
          </a:p>
        </p:txBody>
      </p:sp>
      <p:sp>
        <p:nvSpPr>
          <p:cNvPr id="7" name="Shape 14348"/>
          <p:cNvSpPr/>
          <p:nvPr/>
        </p:nvSpPr>
        <p:spPr>
          <a:xfrm>
            <a:off x="8829728" y="3680733"/>
            <a:ext cx="1906384" cy="369330"/>
          </a:xfrm>
          <a:prstGeom prst="rect">
            <a:avLst/>
          </a:prstGeom>
          <a:noFill/>
          <a:ln w="12700" cap="flat">
            <a:noFill/>
            <a:miter lim="400000"/>
          </a:ln>
          <a:effectLst/>
        </p:spPr>
        <p:txBody>
          <a:bodyPr wrap="square" lIns="60959" tIns="60959" rIns="60959" bIns="60959" numCol="1" anchor="t">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r>
              <a:rPr lang="zh-CN" altLang="en-US" sz="1600" dirty="0">
                <a:solidFill>
                  <a:srgbClr val="DF4D28"/>
                </a:solidFill>
                <a:latin typeface="+mn-lt"/>
                <a:ea typeface="+mn-ea"/>
                <a:cs typeface="+mn-ea"/>
                <a:sym typeface="+mn-lt"/>
              </a:rPr>
              <a:t>单击添加标题</a:t>
            </a:r>
            <a:endParaRPr lang="en-US" altLang="zh-CN" sz="1600" dirty="0">
              <a:solidFill>
                <a:srgbClr val="DF4D28"/>
              </a:solidFill>
              <a:latin typeface="+mn-lt"/>
              <a:ea typeface="+mn-ea"/>
              <a:cs typeface="+mn-ea"/>
              <a:sym typeface="+mn-lt"/>
            </a:endParaRPr>
          </a:p>
        </p:txBody>
      </p:sp>
      <p:sp>
        <p:nvSpPr>
          <p:cNvPr id="8" name="Shape 14349"/>
          <p:cNvSpPr/>
          <p:nvPr/>
        </p:nvSpPr>
        <p:spPr>
          <a:xfrm>
            <a:off x="8725387" y="4073370"/>
            <a:ext cx="2533160" cy="954105"/>
          </a:xfrm>
          <a:prstGeom prst="rect">
            <a:avLst/>
          </a:prstGeom>
          <a:noFill/>
          <a:ln w="12700" cap="flat">
            <a:noFill/>
            <a:miter lim="400000"/>
          </a:ln>
          <a:effectLst/>
        </p:spPr>
        <p:txBody>
          <a:bodyPr wrap="square" lIns="60959" tIns="60959" rIns="60959" bIns="60959"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a:lnSpc>
                <a:spcPct val="150000"/>
              </a:lnSpc>
              <a:defRPr sz="1800">
                <a:solidFill>
                  <a:srgbClr val="000000"/>
                </a:solidFill>
                <a:uFillTx/>
              </a:defRPr>
            </a:pPr>
            <a:r>
              <a:rPr lang="zh-CN" altLang="en-US" sz="1200" dirty="0">
                <a:solidFill>
                  <a:srgbClr val="DF4D28"/>
                </a:solidFill>
                <a:uFillTx/>
                <a:latin typeface="+mn-lt"/>
                <a:ea typeface="+mn-ea"/>
                <a:cs typeface="+mn-ea"/>
                <a:sym typeface="+mn-lt"/>
              </a:rPr>
              <a:t>此处添加详细文本描述，建议与标题相关并符合整体语言风格，语言描述尽量简洁生动。</a:t>
            </a:r>
            <a:endParaRPr sz="1200" dirty="0">
              <a:solidFill>
                <a:srgbClr val="DF4D28"/>
              </a:solidFill>
              <a:uFillTx/>
              <a:latin typeface="+mn-lt"/>
              <a:ea typeface="+mn-ea"/>
              <a:cs typeface="+mn-ea"/>
              <a:sym typeface="+mn-lt"/>
            </a:endParaRPr>
          </a:p>
        </p:txBody>
      </p:sp>
      <p:sp>
        <p:nvSpPr>
          <p:cNvPr id="10" name="Shape 14352"/>
          <p:cNvSpPr/>
          <p:nvPr/>
        </p:nvSpPr>
        <p:spPr>
          <a:xfrm>
            <a:off x="3405130" y="4777666"/>
            <a:ext cx="1906383" cy="369330"/>
          </a:xfrm>
          <a:prstGeom prst="rect">
            <a:avLst/>
          </a:prstGeom>
          <a:noFill/>
          <a:ln w="12700" cap="flat">
            <a:noFill/>
            <a:miter lim="400000"/>
          </a:ln>
          <a:effectLst/>
        </p:spPr>
        <p:txBody>
          <a:bodyPr wrap="square" lIns="60959" tIns="60959" rIns="60959" bIns="60959" numCol="1" anchor="t">
            <a:spAutoFit/>
          </a:bodyPr>
          <a:lstStyle>
            <a:lvl1pPr algn="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algn="l"/>
            <a:r>
              <a:rPr lang="zh-CN" altLang="en-US" sz="1600" dirty="0">
                <a:solidFill>
                  <a:srgbClr val="DF4D28"/>
                </a:solidFill>
                <a:latin typeface="+mn-lt"/>
                <a:ea typeface="+mn-ea"/>
                <a:cs typeface="+mn-ea"/>
                <a:sym typeface="+mn-lt"/>
              </a:rPr>
              <a:t>单击添加标题</a:t>
            </a:r>
            <a:endParaRPr lang="en-US" altLang="zh-CN" sz="1600" dirty="0">
              <a:solidFill>
                <a:srgbClr val="DF4D28"/>
              </a:solidFill>
              <a:latin typeface="+mn-lt"/>
              <a:ea typeface="+mn-ea"/>
              <a:cs typeface="+mn-ea"/>
              <a:sym typeface="+mn-lt"/>
            </a:endParaRPr>
          </a:p>
        </p:txBody>
      </p:sp>
      <p:sp>
        <p:nvSpPr>
          <p:cNvPr id="11" name="Shape 14353"/>
          <p:cNvSpPr/>
          <p:nvPr/>
        </p:nvSpPr>
        <p:spPr>
          <a:xfrm>
            <a:off x="3319514" y="5177366"/>
            <a:ext cx="2831935" cy="1353958"/>
          </a:xfrm>
          <a:prstGeom prst="rect">
            <a:avLst/>
          </a:prstGeom>
          <a:noFill/>
          <a:ln w="12700" cap="flat">
            <a:noFill/>
            <a:miter lim="400000"/>
          </a:ln>
          <a:effectLst/>
        </p:spPr>
        <p:txBody>
          <a:bodyPr wrap="square" lIns="60959" tIns="60959" rIns="60959" bIns="60959" numCol="1" anchor="t">
            <a:spAutoFit/>
          </a:bodyPr>
          <a:lstStyle>
            <a:lvl1pPr algn="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algn="l">
              <a:lnSpc>
                <a:spcPct val="150000"/>
              </a:lnSpc>
              <a:defRPr sz="1800">
                <a:solidFill>
                  <a:srgbClr val="000000"/>
                </a:solidFill>
                <a:uFillTx/>
              </a:defRPr>
            </a:pPr>
            <a:r>
              <a:rPr lang="zh-CN" altLang="en-US" sz="1335" dirty="0">
                <a:solidFill>
                  <a:srgbClr val="DF4D28"/>
                </a:solidFill>
                <a:uFillTx/>
                <a:latin typeface="+mn-lt"/>
                <a:ea typeface="+mn-ea"/>
                <a:cs typeface="+mn-ea"/>
                <a:sym typeface="+mn-lt"/>
              </a:rPr>
              <a:t>此处添加详细文本描述，建议与标题相关并符合整体语言风格，语言描述尽量简洁生动。</a:t>
            </a:r>
            <a:r>
              <a:rPr sz="1335" dirty="0">
                <a:solidFill>
                  <a:srgbClr val="DF4D28"/>
                </a:solidFill>
                <a:uFillTx/>
                <a:latin typeface="+mn-lt"/>
                <a:ea typeface="+mn-ea"/>
                <a:cs typeface="+mn-ea"/>
                <a:sym typeface="+mn-lt"/>
              </a:rPr>
              <a:t> </a:t>
            </a:r>
            <a:r>
              <a:rPr lang="zh-CN" altLang="en-US" sz="1335" dirty="0">
                <a:solidFill>
                  <a:srgbClr val="DF4D28"/>
                </a:solidFill>
                <a:uFillTx/>
                <a:latin typeface="+mn-lt"/>
                <a:ea typeface="+mn-ea"/>
                <a:cs typeface="+mn-ea"/>
                <a:sym typeface="+mn-lt"/>
              </a:rPr>
              <a:t>单击此处添加标题</a:t>
            </a:r>
            <a:endParaRPr sz="1335" dirty="0">
              <a:solidFill>
                <a:srgbClr val="DF4D28"/>
              </a:solidFill>
              <a:uFillTx/>
              <a:latin typeface="+mn-lt"/>
              <a:ea typeface="+mn-ea"/>
              <a:cs typeface="+mn-ea"/>
              <a:sym typeface="+mn-lt"/>
            </a:endParaRPr>
          </a:p>
        </p:txBody>
      </p:sp>
      <p:grpSp>
        <p:nvGrpSpPr>
          <p:cNvPr id="13" name="组合 13"/>
          <p:cNvGrpSpPr/>
          <p:nvPr/>
        </p:nvGrpSpPr>
        <p:grpSpPr>
          <a:xfrm>
            <a:off x="971457" y="2263420"/>
            <a:ext cx="2296435" cy="3513560"/>
            <a:chOff x="719417" y="938642"/>
            <a:chExt cx="2177519" cy="3331617"/>
          </a:xfrm>
          <a:solidFill>
            <a:srgbClr val="DF4D28"/>
          </a:solidFill>
        </p:grpSpPr>
        <p:grpSp>
          <p:nvGrpSpPr>
            <p:cNvPr id="14" name="Group 14"/>
            <p:cNvGrpSpPr/>
            <p:nvPr/>
          </p:nvGrpSpPr>
          <p:grpSpPr bwMode="auto">
            <a:xfrm flipH="1">
              <a:off x="719417" y="1320154"/>
              <a:ext cx="1517119" cy="2950105"/>
              <a:chOff x="6476" y="614"/>
              <a:chExt cx="559" cy="1087"/>
            </a:xfrm>
            <a:grpFill/>
          </p:grpSpPr>
          <p:sp>
            <p:nvSpPr>
              <p:cNvPr id="21" name="Freeform 10"/>
              <p:cNvSpPr/>
              <p:nvPr/>
            </p:nvSpPr>
            <p:spPr bwMode="auto">
              <a:xfrm flipV="1">
                <a:off x="6727" y="614"/>
                <a:ext cx="272" cy="265"/>
              </a:xfrm>
              <a:custGeom>
                <a:avLst/>
                <a:gdLst>
                  <a:gd name="T0" fmla="*/ 546 w 1187"/>
                  <a:gd name="T1" fmla="*/ 1128 h 1165"/>
                  <a:gd name="T2" fmla="*/ 1159 w 1187"/>
                  <a:gd name="T3" fmla="*/ 626 h 1165"/>
                  <a:gd name="T4" fmla="*/ 767 w 1187"/>
                  <a:gd name="T5" fmla="*/ 43 h 1165"/>
                  <a:gd name="T6" fmla="*/ 308 w 1187"/>
                  <a:gd name="T7" fmla="*/ 105 h 1165"/>
                  <a:gd name="T8" fmla="*/ 68 w 1187"/>
                  <a:gd name="T9" fmla="*/ 715 h 1165"/>
                  <a:gd name="T10" fmla="*/ 546 w 1187"/>
                  <a:gd name="T11" fmla="*/ 1128 h 1165"/>
                </a:gdLst>
                <a:ahLst/>
                <a:cxnLst>
                  <a:cxn ang="0">
                    <a:pos x="T0" y="T1"/>
                  </a:cxn>
                  <a:cxn ang="0">
                    <a:pos x="T2" y="T3"/>
                  </a:cxn>
                  <a:cxn ang="0">
                    <a:pos x="T4" y="T5"/>
                  </a:cxn>
                  <a:cxn ang="0">
                    <a:pos x="T6" y="T7"/>
                  </a:cxn>
                  <a:cxn ang="0">
                    <a:pos x="T8" y="T9"/>
                  </a:cxn>
                  <a:cxn ang="0">
                    <a:pos x="T10" y="T11"/>
                  </a:cxn>
                </a:cxnLst>
                <a:rect l="0" t="0" r="r" b="b"/>
                <a:pathLst>
                  <a:path w="1187" h="1165">
                    <a:moveTo>
                      <a:pt x="546" y="1128"/>
                    </a:moveTo>
                    <a:cubicBezTo>
                      <a:pt x="843" y="1165"/>
                      <a:pt x="1137" y="923"/>
                      <a:pt x="1159" y="626"/>
                    </a:cubicBezTo>
                    <a:cubicBezTo>
                      <a:pt x="1187" y="371"/>
                      <a:pt x="1012" y="114"/>
                      <a:pt x="767" y="43"/>
                    </a:cubicBezTo>
                    <a:cubicBezTo>
                      <a:pt x="615" y="0"/>
                      <a:pt x="443" y="20"/>
                      <a:pt x="308" y="105"/>
                    </a:cubicBezTo>
                    <a:cubicBezTo>
                      <a:pt x="111" y="230"/>
                      <a:pt x="0" y="487"/>
                      <a:pt x="68" y="715"/>
                    </a:cubicBezTo>
                    <a:cubicBezTo>
                      <a:pt x="121" y="936"/>
                      <a:pt x="323" y="1102"/>
                      <a:pt x="546" y="112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665" kern="0">
                  <a:solidFill>
                    <a:schemeClr val="bg1"/>
                  </a:solidFill>
                  <a:cs typeface="+mn-ea"/>
                  <a:sym typeface="+mn-lt"/>
                </a:endParaRPr>
              </a:p>
            </p:txBody>
          </p:sp>
          <p:sp>
            <p:nvSpPr>
              <p:cNvPr id="22" name="Freeform 12"/>
              <p:cNvSpPr/>
              <p:nvPr/>
            </p:nvSpPr>
            <p:spPr bwMode="auto">
              <a:xfrm flipV="1">
                <a:off x="6476" y="903"/>
                <a:ext cx="485" cy="798"/>
              </a:xfrm>
              <a:custGeom>
                <a:avLst/>
                <a:gdLst>
                  <a:gd name="T0" fmla="*/ 1539 w 2208"/>
                  <a:gd name="T1" fmla="*/ 3515 h 3515"/>
                  <a:gd name="T2" fmla="*/ 2070 w 2208"/>
                  <a:gd name="T3" fmla="*/ 3487 h 3515"/>
                  <a:gd name="T4" fmla="*/ 2131 w 2208"/>
                  <a:gd name="T5" fmla="*/ 2626 h 3515"/>
                  <a:gd name="T6" fmla="*/ 2123 w 2208"/>
                  <a:gd name="T7" fmla="*/ 1758 h 3515"/>
                  <a:gd name="T8" fmla="*/ 1927 w 2208"/>
                  <a:gd name="T9" fmla="*/ 1030 h 3515"/>
                  <a:gd name="T10" fmla="*/ 2056 w 2208"/>
                  <a:gd name="T11" fmla="*/ 837 h 3515"/>
                  <a:gd name="T12" fmla="*/ 1679 w 2208"/>
                  <a:gd name="T13" fmla="*/ 525 h 3515"/>
                  <a:gd name="T14" fmla="*/ 1545 w 2208"/>
                  <a:gd name="T15" fmla="*/ 821 h 3515"/>
                  <a:gd name="T16" fmla="*/ 1487 w 2208"/>
                  <a:gd name="T17" fmla="*/ 1610 h 3515"/>
                  <a:gd name="T18" fmla="*/ 1072 w 2208"/>
                  <a:gd name="T19" fmla="*/ 976 h 3515"/>
                  <a:gd name="T20" fmla="*/ 1216 w 2208"/>
                  <a:gd name="T21" fmla="*/ 73 h 3515"/>
                  <a:gd name="T22" fmla="*/ 789 w 2208"/>
                  <a:gd name="T23" fmla="*/ 49 h 3515"/>
                  <a:gd name="T24" fmla="*/ 616 w 2208"/>
                  <a:gd name="T25" fmla="*/ 1012 h 3515"/>
                  <a:gd name="T26" fmla="*/ 1152 w 2208"/>
                  <a:gd name="T27" fmla="*/ 1926 h 3515"/>
                  <a:gd name="T28" fmla="*/ 1211 w 2208"/>
                  <a:gd name="T29" fmla="*/ 2413 h 3515"/>
                  <a:gd name="T30" fmla="*/ 842 w 2208"/>
                  <a:gd name="T31" fmla="*/ 2303 h 3515"/>
                  <a:gd name="T32" fmla="*/ 56 w 2208"/>
                  <a:gd name="T33" fmla="*/ 2338 h 3515"/>
                  <a:gd name="T34" fmla="*/ 63 w 2208"/>
                  <a:gd name="T35" fmla="*/ 2756 h 3515"/>
                  <a:gd name="T36" fmla="*/ 680 w 2208"/>
                  <a:gd name="T37" fmla="*/ 2748 h 3515"/>
                  <a:gd name="T38" fmla="*/ 694 w 2208"/>
                  <a:gd name="T39" fmla="*/ 2700 h 3515"/>
                  <a:gd name="T40" fmla="*/ 391 w 2208"/>
                  <a:gd name="T41" fmla="*/ 2370 h 3515"/>
                  <a:gd name="T42" fmla="*/ 789 w 2208"/>
                  <a:gd name="T43" fmla="*/ 2742 h 3515"/>
                  <a:gd name="T44" fmla="*/ 1006 w 2208"/>
                  <a:gd name="T45" fmla="*/ 2733 h 3515"/>
                  <a:gd name="T46" fmla="*/ 1539 w 2208"/>
                  <a:gd name="T47" fmla="*/ 3515 h 3515"/>
                  <a:gd name="connsiteX0" fmla="*/ 6896 w 9724"/>
                  <a:gd name="connsiteY0" fmla="*/ 9952 h 9952"/>
                  <a:gd name="connsiteX1" fmla="*/ 9301 w 9724"/>
                  <a:gd name="connsiteY1" fmla="*/ 9872 h 9952"/>
                  <a:gd name="connsiteX2" fmla="*/ 9577 w 9724"/>
                  <a:gd name="connsiteY2" fmla="*/ 7423 h 9952"/>
                  <a:gd name="connsiteX3" fmla="*/ 9541 w 9724"/>
                  <a:gd name="connsiteY3" fmla="*/ 4953 h 9952"/>
                  <a:gd name="connsiteX4" fmla="*/ 8653 w 9724"/>
                  <a:gd name="connsiteY4" fmla="*/ 2882 h 9952"/>
                  <a:gd name="connsiteX5" fmla="*/ 9238 w 9724"/>
                  <a:gd name="connsiteY5" fmla="*/ 2333 h 9952"/>
                  <a:gd name="connsiteX6" fmla="*/ 7530 w 9724"/>
                  <a:gd name="connsiteY6" fmla="*/ 1446 h 9952"/>
                  <a:gd name="connsiteX7" fmla="*/ 6923 w 9724"/>
                  <a:gd name="connsiteY7" fmla="*/ 2288 h 9952"/>
                  <a:gd name="connsiteX8" fmla="*/ 6661 w 9724"/>
                  <a:gd name="connsiteY8" fmla="*/ 4532 h 9952"/>
                  <a:gd name="connsiteX9" fmla="*/ 4781 w 9724"/>
                  <a:gd name="connsiteY9" fmla="*/ 2729 h 9952"/>
                  <a:gd name="connsiteX10" fmla="*/ 5433 w 9724"/>
                  <a:gd name="connsiteY10" fmla="*/ 160 h 9952"/>
                  <a:gd name="connsiteX11" fmla="*/ 3499 w 9724"/>
                  <a:gd name="connsiteY11" fmla="*/ 91 h 9952"/>
                  <a:gd name="connsiteX12" fmla="*/ 2716 w 9724"/>
                  <a:gd name="connsiteY12" fmla="*/ 2831 h 9952"/>
                  <a:gd name="connsiteX13" fmla="*/ 5143 w 9724"/>
                  <a:gd name="connsiteY13" fmla="*/ 5431 h 9952"/>
                  <a:gd name="connsiteX14" fmla="*/ 5411 w 9724"/>
                  <a:gd name="connsiteY14" fmla="*/ 6817 h 9952"/>
                  <a:gd name="connsiteX15" fmla="*/ 3739 w 9724"/>
                  <a:gd name="connsiteY15" fmla="*/ 6504 h 9952"/>
                  <a:gd name="connsiteX16" fmla="*/ 180 w 9724"/>
                  <a:gd name="connsiteY16" fmla="*/ 6603 h 9952"/>
                  <a:gd name="connsiteX17" fmla="*/ 211 w 9724"/>
                  <a:gd name="connsiteY17" fmla="*/ 7793 h 9952"/>
                  <a:gd name="connsiteX18" fmla="*/ 3006 w 9724"/>
                  <a:gd name="connsiteY18" fmla="*/ 7770 h 9952"/>
                  <a:gd name="connsiteX19" fmla="*/ 3069 w 9724"/>
                  <a:gd name="connsiteY19" fmla="*/ 7633 h 9952"/>
                  <a:gd name="connsiteX20" fmla="*/ 3499 w 9724"/>
                  <a:gd name="connsiteY20" fmla="*/ 7753 h 9952"/>
                  <a:gd name="connsiteX21" fmla="*/ 4482 w 9724"/>
                  <a:gd name="connsiteY21" fmla="*/ 7727 h 9952"/>
                  <a:gd name="connsiteX22" fmla="*/ 6896 w 9724"/>
                  <a:gd name="connsiteY22" fmla="*/ 9952 h 9952"/>
                  <a:gd name="connsiteX0-1" fmla="*/ 7092 w 10000"/>
                  <a:gd name="connsiteY0-2" fmla="*/ 10000 h 10000"/>
                  <a:gd name="connsiteX1-3" fmla="*/ 9565 w 10000"/>
                  <a:gd name="connsiteY1-4" fmla="*/ 9920 h 10000"/>
                  <a:gd name="connsiteX2-5" fmla="*/ 9849 w 10000"/>
                  <a:gd name="connsiteY2-6" fmla="*/ 7459 h 10000"/>
                  <a:gd name="connsiteX3-7" fmla="*/ 9812 w 10000"/>
                  <a:gd name="connsiteY3-8" fmla="*/ 4977 h 10000"/>
                  <a:gd name="connsiteX4-9" fmla="*/ 8899 w 10000"/>
                  <a:gd name="connsiteY4-10" fmla="*/ 2896 h 10000"/>
                  <a:gd name="connsiteX5-11" fmla="*/ 9500 w 10000"/>
                  <a:gd name="connsiteY5-12" fmla="*/ 2344 h 10000"/>
                  <a:gd name="connsiteX6-13" fmla="*/ 7744 w 10000"/>
                  <a:gd name="connsiteY6-14" fmla="*/ 1453 h 10000"/>
                  <a:gd name="connsiteX7-15" fmla="*/ 7119 w 10000"/>
                  <a:gd name="connsiteY7-16" fmla="*/ 2299 h 10000"/>
                  <a:gd name="connsiteX8-17" fmla="*/ 6850 w 10000"/>
                  <a:gd name="connsiteY8-18" fmla="*/ 4554 h 10000"/>
                  <a:gd name="connsiteX9-19" fmla="*/ 4917 w 10000"/>
                  <a:gd name="connsiteY9-20" fmla="*/ 2742 h 10000"/>
                  <a:gd name="connsiteX10-21" fmla="*/ 5587 w 10000"/>
                  <a:gd name="connsiteY10-22" fmla="*/ 161 h 10000"/>
                  <a:gd name="connsiteX11-23" fmla="*/ 3598 w 10000"/>
                  <a:gd name="connsiteY11-24" fmla="*/ 91 h 10000"/>
                  <a:gd name="connsiteX12-25" fmla="*/ 2793 w 10000"/>
                  <a:gd name="connsiteY12-26" fmla="*/ 2845 h 10000"/>
                  <a:gd name="connsiteX13-27" fmla="*/ 5289 w 10000"/>
                  <a:gd name="connsiteY13-28" fmla="*/ 5457 h 10000"/>
                  <a:gd name="connsiteX14-29" fmla="*/ 5565 w 10000"/>
                  <a:gd name="connsiteY14-30" fmla="*/ 6850 h 10000"/>
                  <a:gd name="connsiteX15-31" fmla="*/ 3845 w 10000"/>
                  <a:gd name="connsiteY15-32" fmla="*/ 6535 h 10000"/>
                  <a:gd name="connsiteX16-33" fmla="*/ 185 w 10000"/>
                  <a:gd name="connsiteY16-34" fmla="*/ 6635 h 10000"/>
                  <a:gd name="connsiteX17-35" fmla="*/ 217 w 10000"/>
                  <a:gd name="connsiteY17-36" fmla="*/ 7831 h 10000"/>
                  <a:gd name="connsiteX18-37" fmla="*/ 3091 w 10000"/>
                  <a:gd name="connsiteY18-38" fmla="*/ 7807 h 10000"/>
                  <a:gd name="connsiteX19-39" fmla="*/ 3598 w 10000"/>
                  <a:gd name="connsiteY19-40" fmla="*/ 7790 h 10000"/>
                  <a:gd name="connsiteX20-41" fmla="*/ 4609 w 10000"/>
                  <a:gd name="connsiteY20-42" fmla="*/ 7764 h 10000"/>
                  <a:gd name="connsiteX21-43" fmla="*/ 7092 w 10000"/>
                  <a:gd name="connsiteY21-44" fmla="*/ 10000 h 10000"/>
                  <a:gd name="connsiteX0-45" fmla="*/ 7092 w 10000"/>
                  <a:gd name="connsiteY0-46" fmla="*/ 10000 h 10000"/>
                  <a:gd name="connsiteX1-47" fmla="*/ 9565 w 10000"/>
                  <a:gd name="connsiteY1-48" fmla="*/ 9920 h 10000"/>
                  <a:gd name="connsiteX2-49" fmla="*/ 9849 w 10000"/>
                  <a:gd name="connsiteY2-50" fmla="*/ 7459 h 10000"/>
                  <a:gd name="connsiteX3-51" fmla="*/ 9812 w 10000"/>
                  <a:gd name="connsiteY3-52" fmla="*/ 4977 h 10000"/>
                  <a:gd name="connsiteX4-53" fmla="*/ 8899 w 10000"/>
                  <a:gd name="connsiteY4-54" fmla="*/ 2896 h 10000"/>
                  <a:gd name="connsiteX5-55" fmla="*/ 9500 w 10000"/>
                  <a:gd name="connsiteY5-56" fmla="*/ 2344 h 10000"/>
                  <a:gd name="connsiteX6-57" fmla="*/ 7744 w 10000"/>
                  <a:gd name="connsiteY6-58" fmla="*/ 1453 h 10000"/>
                  <a:gd name="connsiteX7-59" fmla="*/ 7119 w 10000"/>
                  <a:gd name="connsiteY7-60" fmla="*/ 2299 h 10000"/>
                  <a:gd name="connsiteX8-61" fmla="*/ 6850 w 10000"/>
                  <a:gd name="connsiteY8-62" fmla="*/ 4554 h 10000"/>
                  <a:gd name="connsiteX9-63" fmla="*/ 4917 w 10000"/>
                  <a:gd name="connsiteY9-64" fmla="*/ 2742 h 10000"/>
                  <a:gd name="connsiteX10-65" fmla="*/ 5587 w 10000"/>
                  <a:gd name="connsiteY10-66" fmla="*/ 161 h 10000"/>
                  <a:gd name="connsiteX11-67" fmla="*/ 3598 w 10000"/>
                  <a:gd name="connsiteY11-68" fmla="*/ 91 h 10000"/>
                  <a:gd name="connsiteX12-69" fmla="*/ 2793 w 10000"/>
                  <a:gd name="connsiteY12-70" fmla="*/ 2845 h 10000"/>
                  <a:gd name="connsiteX13-71" fmla="*/ 5289 w 10000"/>
                  <a:gd name="connsiteY13-72" fmla="*/ 5457 h 10000"/>
                  <a:gd name="connsiteX14-73" fmla="*/ 5565 w 10000"/>
                  <a:gd name="connsiteY14-74" fmla="*/ 6850 h 10000"/>
                  <a:gd name="connsiteX15-75" fmla="*/ 3845 w 10000"/>
                  <a:gd name="connsiteY15-76" fmla="*/ 6535 h 10000"/>
                  <a:gd name="connsiteX16-77" fmla="*/ 185 w 10000"/>
                  <a:gd name="connsiteY16-78" fmla="*/ 6635 h 10000"/>
                  <a:gd name="connsiteX17-79" fmla="*/ 217 w 10000"/>
                  <a:gd name="connsiteY17-80" fmla="*/ 7831 h 10000"/>
                  <a:gd name="connsiteX18-81" fmla="*/ 3598 w 10000"/>
                  <a:gd name="connsiteY18-82" fmla="*/ 7790 h 10000"/>
                  <a:gd name="connsiteX19-83" fmla="*/ 4609 w 10000"/>
                  <a:gd name="connsiteY19-84" fmla="*/ 7764 h 10000"/>
                  <a:gd name="connsiteX20-85" fmla="*/ 7092 w 10000"/>
                  <a:gd name="connsiteY20-86" fmla="*/ 10000 h 10000"/>
                  <a:gd name="connsiteX0-87" fmla="*/ 6965 w 9873"/>
                  <a:gd name="connsiteY0-88" fmla="*/ 10000 h 10000"/>
                  <a:gd name="connsiteX1-89" fmla="*/ 9438 w 9873"/>
                  <a:gd name="connsiteY1-90" fmla="*/ 9920 h 10000"/>
                  <a:gd name="connsiteX2-91" fmla="*/ 9722 w 9873"/>
                  <a:gd name="connsiteY2-92" fmla="*/ 7459 h 10000"/>
                  <a:gd name="connsiteX3-93" fmla="*/ 9685 w 9873"/>
                  <a:gd name="connsiteY3-94" fmla="*/ 4977 h 10000"/>
                  <a:gd name="connsiteX4-95" fmla="*/ 8772 w 9873"/>
                  <a:gd name="connsiteY4-96" fmla="*/ 2896 h 10000"/>
                  <a:gd name="connsiteX5-97" fmla="*/ 9373 w 9873"/>
                  <a:gd name="connsiteY5-98" fmla="*/ 2344 h 10000"/>
                  <a:gd name="connsiteX6-99" fmla="*/ 7617 w 9873"/>
                  <a:gd name="connsiteY6-100" fmla="*/ 1453 h 10000"/>
                  <a:gd name="connsiteX7-101" fmla="*/ 6992 w 9873"/>
                  <a:gd name="connsiteY7-102" fmla="*/ 2299 h 10000"/>
                  <a:gd name="connsiteX8-103" fmla="*/ 6723 w 9873"/>
                  <a:gd name="connsiteY8-104" fmla="*/ 4554 h 10000"/>
                  <a:gd name="connsiteX9-105" fmla="*/ 4790 w 9873"/>
                  <a:gd name="connsiteY9-106" fmla="*/ 2742 h 10000"/>
                  <a:gd name="connsiteX10-107" fmla="*/ 5460 w 9873"/>
                  <a:gd name="connsiteY10-108" fmla="*/ 161 h 10000"/>
                  <a:gd name="connsiteX11-109" fmla="*/ 3471 w 9873"/>
                  <a:gd name="connsiteY11-110" fmla="*/ 91 h 10000"/>
                  <a:gd name="connsiteX12-111" fmla="*/ 2666 w 9873"/>
                  <a:gd name="connsiteY12-112" fmla="*/ 2845 h 10000"/>
                  <a:gd name="connsiteX13-113" fmla="*/ 5162 w 9873"/>
                  <a:gd name="connsiteY13-114" fmla="*/ 5457 h 10000"/>
                  <a:gd name="connsiteX14-115" fmla="*/ 5438 w 9873"/>
                  <a:gd name="connsiteY14-116" fmla="*/ 6850 h 10000"/>
                  <a:gd name="connsiteX15-117" fmla="*/ 3718 w 9873"/>
                  <a:gd name="connsiteY15-118" fmla="*/ 6535 h 10000"/>
                  <a:gd name="connsiteX16-119" fmla="*/ 58 w 9873"/>
                  <a:gd name="connsiteY16-120" fmla="*/ 6635 h 10000"/>
                  <a:gd name="connsiteX17-121" fmla="*/ 692 w 9873"/>
                  <a:gd name="connsiteY17-122" fmla="*/ 7831 h 10000"/>
                  <a:gd name="connsiteX18-123" fmla="*/ 3471 w 9873"/>
                  <a:gd name="connsiteY18-124" fmla="*/ 7790 h 10000"/>
                  <a:gd name="connsiteX19-125" fmla="*/ 4482 w 9873"/>
                  <a:gd name="connsiteY19-126" fmla="*/ 7764 h 10000"/>
                  <a:gd name="connsiteX20-127" fmla="*/ 6965 w 9873"/>
                  <a:gd name="connsiteY20-128" fmla="*/ 10000 h 10000"/>
                </a:gdLst>
                <a:ahLst/>
                <a:cxnLst>
                  <a:cxn ang="0">
                    <a:pos x="connsiteX0-87" y="connsiteY0-88"/>
                  </a:cxn>
                  <a:cxn ang="0">
                    <a:pos x="connsiteX1-89" y="connsiteY1-90"/>
                  </a:cxn>
                  <a:cxn ang="0">
                    <a:pos x="connsiteX2-91" y="connsiteY2-92"/>
                  </a:cxn>
                  <a:cxn ang="0">
                    <a:pos x="connsiteX3-93" y="connsiteY3-94"/>
                  </a:cxn>
                  <a:cxn ang="0">
                    <a:pos x="connsiteX4-95" y="connsiteY4-96"/>
                  </a:cxn>
                  <a:cxn ang="0">
                    <a:pos x="connsiteX5-97" y="connsiteY5-98"/>
                  </a:cxn>
                  <a:cxn ang="0">
                    <a:pos x="connsiteX6-99" y="connsiteY6-100"/>
                  </a:cxn>
                  <a:cxn ang="0">
                    <a:pos x="connsiteX7-101" y="connsiteY7-102"/>
                  </a:cxn>
                  <a:cxn ang="0">
                    <a:pos x="connsiteX8-103" y="connsiteY8-104"/>
                  </a:cxn>
                  <a:cxn ang="0">
                    <a:pos x="connsiteX9-105" y="connsiteY9-106"/>
                  </a:cxn>
                  <a:cxn ang="0">
                    <a:pos x="connsiteX10-107" y="connsiteY10-108"/>
                  </a:cxn>
                  <a:cxn ang="0">
                    <a:pos x="connsiteX11-109" y="connsiteY11-110"/>
                  </a:cxn>
                  <a:cxn ang="0">
                    <a:pos x="connsiteX12-111" y="connsiteY12-112"/>
                  </a:cxn>
                  <a:cxn ang="0">
                    <a:pos x="connsiteX13-113" y="connsiteY13-114"/>
                  </a:cxn>
                  <a:cxn ang="0">
                    <a:pos x="connsiteX14-115" y="connsiteY14-116"/>
                  </a:cxn>
                  <a:cxn ang="0">
                    <a:pos x="connsiteX15-117" y="connsiteY15-118"/>
                  </a:cxn>
                  <a:cxn ang="0">
                    <a:pos x="connsiteX16-119" y="connsiteY16-120"/>
                  </a:cxn>
                  <a:cxn ang="0">
                    <a:pos x="connsiteX17-121" y="connsiteY17-122"/>
                  </a:cxn>
                  <a:cxn ang="0">
                    <a:pos x="connsiteX18-123" y="connsiteY18-124"/>
                  </a:cxn>
                  <a:cxn ang="0">
                    <a:pos x="connsiteX19-125" y="connsiteY19-126"/>
                  </a:cxn>
                  <a:cxn ang="0">
                    <a:pos x="connsiteX20-127" y="connsiteY20-128"/>
                  </a:cxn>
                </a:cxnLst>
                <a:rect l="l" t="t" r="r" b="b"/>
                <a:pathLst>
                  <a:path w="9873" h="10000">
                    <a:moveTo>
                      <a:pt x="6965" y="10000"/>
                    </a:moveTo>
                    <a:cubicBezTo>
                      <a:pt x="7789" y="9963"/>
                      <a:pt x="8613" y="9940"/>
                      <a:pt x="9438" y="9920"/>
                    </a:cubicBezTo>
                    <a:cubicBezTo>
                      <a:pt x="9563" y="9100"/>
                      <a:pt x="9582" y="8276"/>
                      <a:pt x="9722" y="7459"/>
                    </a:cubicBezTo>
                    <a:cubicBezTo>
                      <a:pt x="9731" y="6633"/>
                      <a:pt x="10081" y="5787"/>
                      <a:pt x="9685" y="4977"/>
                    </a:cubicBezTo>
                    <a:cubicBezTo>
                      <a:pt x="9377" y="4286"/>
                      <a:pt x="8869" y="3619"/>
                      <a:pt x="8772" y="2896"/>
                    </a:cubicBezTo>
                    <a:cubicBezTo>
                      <a:pt x="8884" y="2685"/>
                      <a:pt x="9168" y="2524"/>
                      <a:pt x="9373" y="2344"/>
                    </a:cubicBezTo>
                    <a:cubicBezTo>
                      <a:pt x="8744" y="2076"/>
                      <a:pt x="8436" y="1532"/>
                      <a:pt x="7617" y="1453"/>
                    </a:cubicBezTo>
                    <a:cubicBezTo>
                      <a:pt x="7543" y="1767"/>
                      <a:pt x="6946" y="1955"/>
                      <a:pt x="6992" y="2299"/>
                    </a:cubicBezTo>
                    <a:cubicBezTo>
                      <a:pt x="6941" y="3054"/>
                      <a:pt x="6788" y="3799"/>
                      <a:pt x="6723" y="4554"/>
                    </a:cubicBezTo>
                    <a:cubicBezTo>
                      <a:pt x="6052" y="3960"/>
                      <a:pt x="5438" y="3342"/>
                      <a:pt x="4790" y="2742"/>
                    </a:cubicBezTo>
                    <a:cubicBezTo>
                      <a:pt x="5051" y="1884"/>
                      <a:pt x="5200" y="1015"/>
                      <a:pt x="5460" y="161"/>
                    </a:cubicBezTo>
                    <a:cubicBezTo>
                      <a:pt x="4841" y="-28"/>
                      <a:pt x="4123" y="-48"/>
                      <a:pt x="3471" y="91"/>
                    </a:cubicBezTo>
                    <a:cubicBezTo>
                      <a:pt x="3183" y="1007"/>
                      <a:pt x="2950" y="1927"/>
                      <a:pt x="2666" y="2845"/>
                    </a:cubicBezTo>
                    <a:cubicBezTo>
                      <a:pt x="3519" y="3708"/>
                      <a:pt x="4320" y="4591"/>
                      <a:pt x="5162" y="5457"/>
                    </a:cubicBezTo>
                    <a:cubicBezTo>
                      <a:pt x="5661" y="5858"/>
                      <a:pt x="5372" y="6387"/>
                      <a:pt x="5438" y="6850"/>
                    </a:cubicBezTo>
                    <a:cubicBezTo>
                      <a:pt x="4878" y="6727"/>
                      <a:pt x="4342" y="6469"/>
                      <a:pt x="3718" y="6535"/>
                    </a:cubicBezTo>
                    <a:cubicBezTo>
                      <a:pt x="2503" y="6604"/>
                      <a:pt x="1278" y="6618"/>
                      <a:pt x="58" y="6635"/>
                    </a:cubicBezTo>
                    <a:cubicBezTo>
                      <a:pt x="-185" y="7022"/>
                      <a:pt x="399" y="7453"/>
                      <a:pt x="692" y="7831"/>
                    </a:cubicBezTo>
                    <a:cubicBezTo>
                      <a:pt x="1261" y="8023"/>
                      <a:pt x="2739" y="7801"/>
                      <a:pt x="3471" y="7790"/>
                    </a:cubicBezTo>
                    <a:lnTo>
                      <a:pt x="4482" y="7764"/>
                    </a:lnTo>
                    <a:cubicBezTo>
                      <a:pt x="5320" y="8505"/>
                      <a:pt x="6099" y="9272"/>
                      <a:pt x="6965" y="1000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665" kern="0">
                  <a:solidFill>
                    <a:schemeClr val="bg1"/>
                  </a:solidFill>
                  <a:cs typeface="+mn-ea"/>
                  <a:sym typeface="+mn-lt"/>
                </a:endParaRPr>
              </a:p>
            </p:txBody>
          </p:sp>
          <p:sp>
            <p:nvSpPr>
              <p:cNvPr id="23" name="Freeform 13"/>
              <p:cNvSpPr/>
              <p:nvPr/>
            </p:nvSpPr>
            <p:spPr bwMode="auto">
              <a:xfrm flipV="1">
                <a:off x="6854" y="1507"/>
                <a:ext cx="181" cy="193"/>
              </a:xfrm>
              <a:custGeom>
                <a:avLst/>
                <a:gdLst>
                  <a:gd name="T0" fmla="*/ 0 w 774"/>
                  <a:gd name="T1" fmla="*/ 458 h 861"/>
                  <a:gd name="T2" fmla="*/ 327 w 774"/>
                  <a:gd name="T3" fmla="*/ 861 h 861"/>
                  <a:gd name="T4" fmla="*/ 774 w 774"/>
                  <a:gd name="T5" fmla="*/ 229 h 861"/>
                  <a:gd name="T6" fmla="*/ 362 w 774"/>
                  <a:gd name="T7" fmla="*/ 15 h 861"/>
                  <a:gd name="T8" fmla="*/ 30 w 774"/>
                  <a:gd name="T9" fmla="*/ 475 h 861"/>
                  <a:gd name="T10" fmla="*/ 0 w 774"/>
                  <a:gd name="T11" fmla="*/ 458 h 861"/>
                  <a:gd name="connsiteX0" fmla="*/ 0 w 10000"/>
                  <a:gd name="connsiteY0" fmla="*/ 5167 h 9848"/>
                  <a:gd name="connsiteX1" fmla="*/ 4225 w 10000"/>
                  <a:gd name="connsiteY1" fmla="*/ 9848 h 9848"/>
                  <a:gd name="connsiteX2" fmla="*/ 10000 w 10000"/>
                  <a:gd name="connsiteY2" fmla="*/ 2508 h 9848"/>
                  <a:gd name="connsiteX3" fmla="*/ 4677 w 10000"/>
                  <a:gd name="connsiteY3" fmla="*/ 22 h 9848"/>
                  <a:gd name="connsiteX4" fmla="*/ 388 w 10000"/>
                  <a:gd name="connsiteY4" fmla="*/ 5365 h 9848"/>
                  <a:gd name="connsiteX0-1" fmla="*/ 0 w 10000"/>
                  <a:gd name="connsiteY0-2" fmla="*/ 5247 h 10000"/>
                  <a:gd name="connsiteX1-3" fmla="*/ 4225 w 10000"/>
                  <a:gd name="connsiteY1-4" fmla="*/ 10000 h 10000"/>
                  <a:gd name="connsiteX2-5" fmla="*/ 10000 w 10000"/>
                  <a:gd name="connsiteY2-6" fmla="*/ 2547 h 10000"/>
                  <a:gd name="connsiteX3-7" fmla="*/ 4677 w 10000"/>
                  <a:gd name="connsiteY3-8" fmla="*/ 22 h 10000"/>
                  <a:gd name="connsiteX0-9" fmla="*/ 0 w 10226"/>
                  <a:gd name="connsiteY0-10" fmla="*/ 5972 h 10000"/>
                  <a:gd name="connsiteX1-11" fmla="*/ 4451 w 10226"/>
                  <a:gd name="connsiteY1-12" fmla="*/ 10000 h 10000"/>
                  <a:gd name="connsiteX2-13" fmla="*/ 10226 w 10226"/>
                  <a:gd name="connsiteY2-14" fmla="*/ 2547 h 10000"/>
                  <a:gd name="connsiteX3-15" fmla="*/ 4903 w 10226"/>
                  <a:gd name="connsiteY3-16" fmla="*/ 22 h 10000"/>
                </a:gdLst>
                <a:ahLst/>
                <a:cxnLst>
                  <a:cxn ang="0">
                    <a:pos x="connsiteX0-9" y="connsiteY0-10"/>
                  </a:cxn>
                  <a:cxn ang="0">
                    <a:pos x="connsiteX1-11" y="connsiteY1-12"/>
                  </a:cxn>
                  <a:cxn ang="0">
                    <a:pos x="connsiteX2-13" y="connsiteY2-14"/>
                  </a:cxn>
                  <a:cxn ang="0">
                    <a:pos x="connsiteX3-15" y="connsiteY3-16"/>
                  </a:cxn>
                </a:cxnLst>
                <a:rect l="l" t="t" r="r" b="b"/>
                <a:pathLst>
                  <a:path w="10226" h="10000">
                    <a:moveTo>
                      <a:pt x="0" y="5972"/>
                    </a:moveTo>
                    <a:cubicBezTo>
                      <a:pt x="233" y="8189"/>
                      <a:pt x="2952" y="8514"/>
                      <a:pt x="4451" y="10000"/>
                    </a:cubicBezTo>
                    <a:cubicBezTo>
                      <a:pt x="6234" y="7429"/>
                      <a:pt x="8288" y="5023"/>
                      <a:pt x="10226" y="2547"/>
                    </a:cubicBezTo>
                    <a:cubicBezTo>
                      <a:pt x="9192" y="766"/>
                      <a:pt x="7074" y="-154"/>
                      <a:pt x="4903"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665" kern="0">
                  <a:solidFill>
                    <a:schemeClr val="bg1"/>
                  </a:solidFill>
                  <a:cs typeface="+mn-ea"/>
                  <a:sym typeface="+mn-lt"/>
                </a:endParaRPr>
              </a:p>
            </p:txBody>
          </p:sp>
        </p:grpSp>
        <p:sp>
          <p:nvSpPr>
            <p:cNvPr id="15" name="圆角矩形 14"/>
            <p:cNvSpPr/>
            <p:nvPr/>
          </p:nvSpPr>
          <p:spPr>
            <a:xfrm>
              <a:off x="1690656" y="1579434"/>
              <a:ext cx="1206280" cy="971055"/>
            </a:xfrm>
            <a:prstGeom prst="roundRect">
              <a:avLst>
                <a:gd name="adj" fmla="val 11077"/>
              </a:avLst>
            </a:prstGeom>
            <a:grpFill/>
            <a:ln w="25400" cap="flat" cmpd="sng" algn="ctr">
              <a:noFill/>
              <a:prstDash val="solid"/>
            </a:ln>
            <a:effectLst/>
          </p:spPr>
          <p:txBody>
            <a:bodyPr rtlCol="0" anchor="ctr"/>
            <a:lstStyle/>
            <a:p>
              <a:pPr algn="ctr" defTabSz="1219200">
                <a:defRPr/>
              </a:pPr>
              <a:endParaRPr lang="zh-CN" altLang="en-US" sz="2665" kern="0">
                <a:solidFill>
                  <a:schemeClr val="bg1"/>
                </a:solidFill>
                <a:cs typeface="+mn-ea"/>
                <a:sym typeface="+mn-lt"/>
              </a:endParaRPr>
            </a:p>
          </p:txBody>
        </p:sp>
        <p:sp>
          <p:nvSpPr>
            <p:cNvPr id="16" name="圆角矩形 15"/>
            <p:cNvSpPr/>
            <p:nvPr/>
          </p:nvSpPr>
          <p:spPr>
            <a:xfrm rot="1046250">
              <a:off x="1934125" y="995115"/>
              <a:ext cx="783207" cy="630482"/>
            </a:xfrm>
            <a:prstGeom prst="roundRect">
              <a:avLst>
                <a:gd name="adj" fmla="val 11077"/>
              </a:avLst>
            </a:prstGeom>
            <a:grpFill/>
            <a:ln w="25400" cap="flat" cmpd="sng" algn="ctr">
              <a:noFill/>
              <a:prstDash val="solid"/>
            </a:ln>
            <a:effectLst/>
          </p:spPr>
          <p:txBody>
            <a:bodyPr rtlCol="0" anchor="ctr"/>
            <a:lstStyle/>
            <a:p>
              <a:pPr algn="ctr" defTabSz="1219200">
                <a:defRPr/>
              </a:pPr>
              <a:endParaRPr lang="zh-CN" altLang="en-US" sz="2665" kern="0">
                <a:solidFill>
                  <a:schemeClr val="bg1"/>
                </a:solidFill>
                <a:cs typeface="+mn-ea"/>
                <a:sym typeface="+mn-lt"/>
              </a:endParaRPr>
            </a:p>
          </p:txBody>
        </p:sp>
        <p:sp>
          <p:nvSpPr>
            <p:cNvPr id="17" name="文本框 24"/>
            <p:cNvSpPr txBox="1"/>
            <p:nvPr/>
          </p:nvSpPr>
          <p:spPr>
            <a:xfrm rot="908242">
              <a:off x="2087695" y="938642"/>
              <a:ext cx="476063" cy="710203"/>
            </a:xfrm>
            <a:prstGeom prst="rect">
              <a:avLst/>
            </a:prstGeom>
            <a:grpFill/>
          </p:spPr>
          <p:txBody>
            <a:bodyPr wrap="none" rtlCol="0">
              <a:spAutoFit/>
            </a:bodyPr>
            <a:lstStyle/>
            <a:p>
              <a:pPr defTabSz="1219200">
                <a:defRPr/>
              </a:pPr>
              <a:r>
                <a:rPr lang="en-US" altLang="zh-CN" sz="4265" kern="0" dirty="0">
                  <a:solidFill>
                    <a:schemeClr val="bg1"/>
                  </a:solidFill>
                  <a:effectLst>
                    <a:outerShdw blurRad="38100" dist="38100" dir="2700000" algn="tl">
                      <a:srgbClr val="000000">
                        <a:alpha val="43137"/>
                      </a:srgbClr>
                    </a:outerShdw>
                  </a:effectLst>
                  <a:cs typeface="+mn-ea"/>
                  <a:sym typeface="+mn-lt"/>
                </a:rPr>
                <a:t>A</a:t>
              </a:r>
              <a:endParaRPr lang="zh-CN" altLang="en-US" sz="4265" kern="0" dirty="0">
                <a:solidFill>
                  <a:schemeClr val="bg1"/>
                </a:solidFill>
                <a:effectLst>
                  <a:outerShdw blurRad="38100" dist="38100" dir="2700000" algn="tl">
                    <a:srgbClr val="000000">
                      <a:alpha val="43137"/>
                    </a:srgbClr>
                  </a:outerShdw>
                </a:effectLst>
                <a:cs typeface="+mn-ea"/>
                <a:sym typeface="+mn-lt"/>
              </a:endParaRPr>
            </a:p>
          </p:txBody>
        </p:sp>
        <p:sp>
          <p:nvSpPr>
            <p:cNvPr id="18" name="文本框 25"/>
            <p:cNvSpPr txBox="1"/>
            <p:nvPr/>
          </p:nvSpPr>
          <p:spPr>
            <a:xfrm>
              <a:off x="1920332" y="1577693"/>
              <a:ext cx="810793" cy="1138172"/>
            </a:xfrm>
            <a:prstGeom prst="rect">
              <a:avLst/>
            </a:prstGeom>
            <a:grpFill/>
          </p:spPr>
          <p:txBody>
            <a:bodyPr wrap="square" rtlCol="0">
              <a:spAutoFit/>
            </a:bodyPr>
            <a:lstStyle/>
            <a:p>
              <a:pPr defTabSz="1219200">
                <a:defRPr/>
              </a:pPr>
              <a:r>
                <a:rPr lang="en-US" altLang="zh-CN" sz="7200" kern="0" dirty="0">
                  <a:solidFill>
                    <a:schemeClr val="bg1"/>
                  </a:solidFill>
                  <a:effectLst>
                    <a:outerShdw blurRad="38100" dist="38100" dir="2700000" algn="tl">
                      <a:srgbClr val="000000">
                        <a:alpha val="43137"/>
                      </a:srgbClr>
                    </a:outerShdw>
                  </a:effectLst>
                  <a:cs typeface="+mn-ea"/>
                  <a:sym typeface="+mn-lt"/>
                </a:rPr>
                <a:t>B</a:t>
              </a:r>
              <a:endParaRPr lang="zh-CN" altLang="en-US" sz="7200" kern="0" dirty="0">
                <a:solidFill>
                  <a:schemeClr val="bg1"/>
                </a:solidFill>
                <a:effectLst>
                  <a:outerShdw blurRad="38100" dist="38100" dir="2700000" algn="tl">
                    <a:srgbClr val="000000">
                      <a:alpha val="43137"/>
                    </a:srgbClr>
                  </a:outerShdw>
                </a:effectLst>
                <a:cs typeface="+mn-ea"/>
                <a:sym typeface="+mn-lt"/>
              </a:endParaRPr>
            </a:p>
          </p:txBody>
        </p:sp>
        <p:sp>
          <p:nvSpPr>
            <p:cNvPr id="19" name="圆角矩形 18"/>
            <p:cNvSpPr/>
            <p:nvPr/>
          </p:nvSpPr>
          <p:spPr>
            <a:xfrm rot="20277632">
              <a:off x="1549765" y="1206059"/>
              <a:ext cx="618564" cy="497944"/>
            </a:xfrm>
            <a:prstGeom prst="roundRect">
              <a:avLst>
                <a:gd name="adj" fmla="val 11077"/>
              </a:avLst>
            </a:prstGeom>
            <a:grpFill/>
            <a:ln w="25400" cap="flat" cmpd="sng" algn="ctr">
              <a:noFill/>
              <a:prstDash val="solid"/>
            </a:ln>
            <a:effectLst/>
          </p:spPr>
          <p:txBody>
            <a:bodyPr rtlCol="0" anchor="ctr"/>
            <a:lstStyle/>
            <a:p>
              <a:pPr algn="ctr" defTabSz="1219200">
                <a:defRPr/>
              </a:pPr>
              <a:endParaRPr lang="zh-CN" altLang="en-US" sz="2665" kern="0">
                <a:solidFill>
                  <a:schemeClr val="bg1"/>
                </a:solidFill>
                <a:cs typeface="+mn-ea"/>
                <a:sym typeface="+mn-lt"/>
              </a:endParaRPr>
            </a:p>
          </p:txBody>
        </p:sp>
        <p:sp>
          <p:nvSpPr>
            <p:cNvPr id="20" name="文本框 24"/>
            <p:cNvSpPr txBox="1"/>
            <p:nvPr/>
          </p:nvSpPr>
          <p:spPr>
            <a:xfrm rot="20139624">
              <a:off x="1710875" y="1222796"/>
              <a:ext cx="348383" cy="476731"/>
            </a:xfrm>
            <a:prstGeom prst="rect">
              <a:avLst/>
            </a:prstGeom>
            <a:grpFill/>
          </p:spPr>
          <p:txBody>
            <a:bodyPr wrap="none" rtlCol="0">
              <a:spAutoFit/>
            </a:bodyPr>
            <a:lstStyle/>
            <a:p>
              <a:pPr defTabSz="1219200">
                <a:defRPr/>
              </a:pPr>
              <a:r>
                <a:rPr lang="en-US" altLang="zh-CN" sz="2665" kern="0" dirty="0">
                  <a:solidFill>
                    <a:schemeClr val="bg1"/>
                  </a:solidFill>
                  <a:effectLst>
                    <a:outerShdw blurRad="38100" dist="38100" dir="2700000" algn="tl">
                      <a:srgbClr val="000000">
                        <a:alpha val="43137"/>
                      </a:srgbClr>
                    </a:outerShdw>
                  </a:effectLst>
                  <a:cs typeface="+mn-ea"/>
                  <a:sym typeface="+mn-lt"/>
                </a:rPr>
                <a:t>C</a:t>
              </a:r>
              <a:endParaRPr lang="zh-CN" altLang="en-US" sz="2665" kern="0" dirty="0">
                <a:solidFill>
                  <a:schemeClr val="bg1"/>
                </a:solidFill>
                <a:effectLst>
                  <a:outerShdw blurRad="38100" dist="38100" dir="2700000" algn="tl">
                    <a:srgbClr val="000000">
                      <a:alpha val="43137"/>
                    </a:srgbClr>
                  </a:outerShdw>
                </a:effectLst>
                <a:cs typeface="+mn-ea"/>
                <a:sym typeface="+mn-lt"/>
              </a:endParaRPr>
            </a:p>
          </p:txBody>
        </p:sp>
      </p:grpSp>
      <p:grpSp>
        <p:nvGrpSpPr>
          <p:cNvPr id="24" name="组合 24"/>
          <p:cNvGrpSpPr/>
          <p:nvPr/>
        </p:nvGrpSpPr>
        <p:grpSpPr>
          <a:xfrm>
            <a:off x="3956292" y="2593436"/>
            <a:ext cx="1662915" cy="1662915"/>
            <a:chOff x="3087535" y="2200113"/>
            <a:chExt cx="1247186" cy="1247186"/>
          </a:xfrm>
          <a:solidFill>
            <a:srgbClr val="DF4D28"/>
          </a:solidFill>
        </p:grpSpPr>
        <p:sp>
          <p:nvSpPr>
            <p:cNvPr id="25" name="Shape 14341"/>
            <p:cNvSpPr/>
            <p:nvPr/>
          </p:nvSpPr>
          <p:spPr>
            <a:xfrm rot="18900000">
              <a:off x="3087535" y="2200113"/>
              <a:ext cx="1247186" cy="1247186"/>
            </a:xfrm>
            <a:custGeom>
              <a:avLst/>
              <a:gdLst/>
              <a:ahLst/>
              <a:cxnLst>
                <a:cxn ang="0">
                  <a:pos x="wd2" y="hd2"/>
                </a:cxn>
                <a:cxn ang="5400000">
                  <a:pos x="wd2" y="hd2"/>
                </a:cxn>
                <a:cxn ang="10800000">
                  <a:pos x="wd2" y="hd2"/>
                </a:cxn>
                <a:cxn ang="16200000">
                  <a:pos x="wd2" y="hd2"/>
                </a:cxn>
              </a:cxnLst>
              <a:rect l="0" t="0" r="r" b="b"/>
              <a:pathLst>
                <a:path w="21600" h="21600" extrusionOk="0">
                  <a:moveTo>
                    <a:pt x="21600" y="13590"/>
                  </a:moveTo>
                  <a:cubicBezTo>
                    <a:pt x="21600" y="14730"/>
                    <a:pt x="20700" y="15660"/>
                    <a:pt x="19560" y="15660"/>
                  </a:cubicBezTo>
                  <a:cubicBezTo>
                    <a:pt x="19560" y="15660"/>
                    <a:pt x="19560" y="15660"/>
                    <a:pt x="19560" y="15660"/>
                  </a:cubicBezTo>
                  <a:cubicBezTo>
                    <a:pt x="19500" y="15660"/>
                    <a:pt x="19350" y="15660"/>
                    <a:pt x="19170" y="15600"/>
                  </a:cubicBezTo>
                  <a:cubicBezTo>
                    <a:pt x="18990" y="15540"/>
                    <a:pt x="18750" y="15420"/>
                    <a:pt x="18510" y="15210"/>
                  </a:cubicBezTo>
                  <a:cubicBezTo>
                    <a:pt x="18450" y="15150"/>
                    <a:pt x="18360" y="15090"/>
                    <a:pt x="18300" y="15030"/>
                  </a:cubicBezTo>
                  <a:cubicBezTo>
                    <a:pt x="18000" y="14760"/>
                    <a:pt x="17700" y="14460"/>
                    <a:pt x="17340" y="14460"/>
                  </a:cubicBezTo>
                  <a:cubicBezTo>
                    <a:pt x="16710" y="14460"/>
                    <a:pt x="16470" y="15270"/>
                    <a:pt x="16290" y="15960"/>
                  </a:cubicBezTo>
                  <a:cubicBezTo>
                    <a:pt x="16260" y="16080"/>
                    <a:pt x="16260" y="16170"/>
                    <a:pt x="16260" y="16290"/>
                  </a:cubicBezTo>
                  <a:cubicBezTo>
                    <a:pt x="16260" y="21600"/>
                    <a:pt x="16260" y="21600"/>
                    <a:pt x="16260" y="21600"/>
                  </a:cubicBezTo>
                  <a:cubicBezTo>
                    <a:pt x="16260" y="21600"/>
                    <a:pt x="16260" y="21600"/>
                    <a:pt x="16260" y="21600"/>
                  </a:cubicBezTo>
                  <a:cubicBezTo>
                    <a:pt x="16260" y="21600"/>
                    <a:pt x="16260" y="21600"/>
                    <a:pt x="16260" y="21600"/>
                  </a:cubicBezTo>
                  <a:cubicBezTo>
                    <a:pt x="10950" y="21600"/>
                    <a:pt x="10950" y="21600"/>
                    <a:pt x="10950" y="21600"/>
                  </a:cubicBezTo>
                  <a:cubicBezTo>
                    <a:pt x="10860" y="21600"/>
                    <a:pt x="10800" y="21600"/>
                    <a:pt x="10740" y="21570"/>
                  </a:cubicBezTo>
                  <a:cubicBezTo>
                    <a:pt x="9780" y="21360"/>
                    <a:pt x="9660" y="21120"/>
                    <a:pt x="9630" y="21060"/>
                  </a:cubicBezTo>
                  <a:cubicBezTo>
                    <a:pt x="9570" y="20910"/>
                    <a:pt x="9840" y="20610"/>
                    <a:pt x="10050" y="20400"/>
                  </a:cubicBezTo>
                  <a:cubicBezTo>
                    <a:pt x="10110" y="20340"/>
                    <a:pt x="10200" y="20250"/>
                    <a:pt x="10260" y="20190"/>
                  </a:cubicBezTo>
                  <a:cubicBezTo>
                    <a:pt x="10800" y="19560"/>
                    <a:pt x="10800" y="18900"/>
                    <a:pt x="10800" y="18810"/>
                  </a:cubicBezTo>
                  <a:cubicBezTo>
                    <a:pt x="10800" y="17400"/>
                    <a:pt x="9660" y="16260"/>
                    <a:pt x="8250" y="16260"/>
                  </a:cubicBezTo>
                  <a:cubicBezTo>
                    <a:pt x="6840" y="16260"/>
                    <a:pt x="5700" y="17400"/>
                    <a:pt x="5700" y="18810"/>
                  </a:cubicBezTo>
                  <a:cubicBezTo>
                    <a:pt x="5700" y="18900"/>
                    <a:pt x="5700" y="19560"/>
                    <a:pt x="6240" y="20190"/>
                  </a:cubicBezTo>
                  <a:cubicBezTo>
                    <a:pt x="6300" y="20250"/>
                    <a:pt x="6390" y="20340"/>
                    <a:pt x="6450" y="20400"/>
                  </a:cubicBezTo>
                  <a:cubicBezTo>
                    <a:pt x="6660" y="20610"/>
                    <a:pt x="6930" y="20910"/>
                    <a:pt x="6870" y="21060"/>
                  </a:cubicBezTo>
                  <a:cubicBezTo>
                    <a:pt x="6870" y="21120"/>
                    <a:pt x="6720" y="21360"/>
                    <a:pt x="5760" y="21570"/>
                  </a:cubicBezTo>
                  <a:cubicBezTo>
                    <a:pt x="5700" y="21600"/>
                    <a:pt x="5640" y="21600"/>
                    <a:pt x="5550" y="21600"/>
                  </a:cubicBezTo>
                  <a:cubicBezTo>
                    <a:pt x="0" y="21600"/>
                    <a:pt x="0" y="21600"/>
                    <a:pt x="0" y="21600"/>
                  </a:cubicBezTo>
                  <a:cubicBezTo>
                    <a:pt x="0" y="16290"/>
                    <a:pt x="0" y="16290"/>
                    <a:pt x="0" y="16290"/>
                  </a:cubicBezTo>
                  <a:cubicBezTo>
                    <a:pt x="0" y="16200"/>
                    <a:pt x="0" y="16110"/>
                    <a:pt x="30" y="16020"/>
                  </a:cubicBezTo>
                  <a:cubicBezTo>
                    <a:pt x="270" y="15030"/>
                    <a:pt x="540" y="14730"/>
                    <a:pt x="840" y="14730"/>
                  </a:cubicBezTo>
                  <a:cubicBezTo>
                    <a:pt x="1170" y="14730"/>
                    <a:pt x="1530" y="15150"/>
                    <a:pt x="1830" y="15420"/>
                  </a:cubicBezTo>
                  <a:cubicBezTo>
                    <a:pt x="2370" y="15870"/>
                    <a:pt x="2910" y="15900"/>
                    <a:pt x="3030" y="15900"/>
                  </a:cubicBezTo>
                  <a:cubicBezTo>
                    <a:pt x="3030" y="15900"/>
                    <a:pt x="3060" y="15900"/>
                    <a:pt x="3060" y="15900"/>
                  </a:cubicBezTo>
                  <a:cubicBezTo>
                    <a:pt x="4320" y="15900"/>
                    <a:pt x="5340" y="14880"/>
                    <a:pt x="5340" y="13590"/>
                  </a:cubicBezTo>
                  <a:cubicBezTo>
                    <a:pt x="5340" y="12330"/>
                    <a:pt x="4320" y="11310"/>
                    <a:pt x="3060" y="11310"/>
                  </a:cubicBezTo>
                  <a:cubicBezTo>
                    <a:pt x="3060" y="11310"/>
                    <a:pt x="3030" y="11310"/>
                    <a:pt x="3030" y="11310"/>
                  </a:cubicBezTo>
                  <a:cubicBezTo>
                    <a:pt x="2910" y="11310"/>
                    <a:pt x="2370" y="11340"/>
                    <a:pt x="1830" y="11790"/>
                  </a:cubicBezTo>
                  <a:cubicBezTo>
                    <a:pt x="1530" y="12060"/>
                    <a:pt x="1170" y="12480"/>
                    <a:pt x="840" y="12480"/>
                  </a:cubicBezTo>
                  <a:cubicBezTo>
                    <a:pt x="540" y="12480"/>
                    <a:pt x="270" y="12180"/>
                    <a:pt x="30" y="11190"/>
                  </a:cubicBezTo>
                  <a:cubicBezTo>
                    <a:pt x="0" y="11100"/>
                    <a:pt x="0" y="11010"/>
                    <a:pt x="0" y="10920"/>
                  </a:cubicBezTo>
                  <a:cubicBezTo>
                    <a:pt x="0" y="5340"/>
                    <a:pt x="0" y="5340"/>
                    <a:pt x="0" y="5340"/>
                  </a:cubicBezTo>
                  <a:cubicBezTo>
                    <a:pt x="5550" y="5340"/>
                    <a:pt x="5550" y="5340"/>
                    <a:pt x="5550" y="5340"/>
                  </a:cubicBezTo>
                  <a:cubicBezTo>
                    <a:pt x="5640" y="5340"/>
                    <a:pt x="5730" y="5340"/>
                    <a:pt x="5820" y="5310"/>
                  </a:cubicBezTo>
                  <a:cubicBezTo>
                    <a:pt x="7980" y="4830"/>
                    <a:pt x="6960" y="4110"/>
                    <a:pt x="6450" y="3510"/>
                  </a:cubicBezTo>
                  <a:cubicBezTo>
                    <a:pt x="5910" y="2910"/>
                    <a:pt x="5940" y="2310"/>
                    <a:pt x="5940" y="2310"/>
                  </a:cubicBezTo>
                  <a:cubicBezTo>
                    <a:pt x="5940" y="1020"/>
                    <a:pt x="6990" y="0"/>
                    <a:pt x="8250" y="0"/>
                  </a:cubicBezTo>
                  <a:cubicBezTo>
                    <a:pt x="9510" y="0"/>
                    <a:pt x="10560" y="1020"/>
                    <a:pt x="10560" y="2310"/>
                  </a:cubicBezTo>
                  <a:cubicBezTo>
                    <a:pt x="10560" y="2310"/>
                    <a:pt x="10590" y="2910"/>
                    <a:pt x="10050" y="3510"/>
                  </a:cubicBezTo>
                  <a:cubicBezTo>
                    <a:pt x="9540" y="4110"/>
                    <a:pt x="8550" y="4830"/>
                    <a:pt x="10680" y="5310"/>
                  </a:cubicBezTo>
                  <a:cubicBezTo>
                    <a:pt x="10770" y="5340"/>
                    <a:pt x="10860" y="5340"/>
                    <a:pt x="10950" y="5340"/>
                  </a:cubicBezTo>
                  <a:cubicBezTo>
                    <a:pt x="16260" y="5340"/>
                    <a:pt x="16260" y="5340"/>
                    <a:pt x="16260" y="5340"/>
                  </a:cubicBezTo>
                  <a:cubicBezTo>
                    <a:pt x="16260" y="10920"/>
                    <a:pt x="16260" y="10920"/>
                    <a:pt x="16260" y="10920"/>
                  </a:cubicBezTo>
                  <a:cubicBezTo>
                    <a:pt x="16260" y="11010"/>
                    <a:pt x="16260" y="11130"/>
                    <a:pt x="16290" y="11220"/>
                  </a:cubicBezTo>
                  <a:cubicBezTo>
                    <a:pt x="16470" y="11940"/>
                    <a:pt x="16710" y="12720"/>
                    <a:pt x="17340" y="12720"/>
                  </a:cubicBezTo>
                  <a:cubicBezTo>
                    <a:pt x="17700" y="12720"/>
                    <a:pt x="18000" y="12450"/>
                    <a:pt x="18300" y="12180"/>
                  </a:cubicBezTo>
                  <a:cubicBezTo>
                    <a:pt x="18360" y="12090"/>
                    <a:pt x="18450" y="12030"/>
                    <a:pt x="18510" y="11970"/>
                  </a:cubicBezTo>
                  <a:cubicBezTo>
                    <a:pt x="18990" y="11580"/>
                    <a:pt x="19440" y="11550"/>
                    <a:pt x="19530" y="11550"/>
                  </a:cubicBezTo>
                  <a:cubicBezTo>
                    <a:pt x="19560" y="11550"/>
                    <a:pt x="19560" y="11550"/>
                    <a:pt x="19560" y="11550"/>
                  </a:cubicBezTo>
                  <a:cubicBezTo>
                    <a:pt x="20700" y="11550"/>
                    <a:pt x="21600" y="12480"/>
                    <a:pt x="21600" y="13590"/>
                  </a:cubicBezTo>
                  <a:close/>
                </a:path>
              </a:pathLst>
            </a:custGeom>
            <a:grpFill/>
            <a:ln w="12700" cap="flat">
              <a:noFill/>
              <a:miter lim="400000"/>
            </a:ln>
            <a:effectLst/>
          </p:spPr>
          <p:txBody>
            <a:bodyPr wrap="square" lIns="0" tIns="0" rIns="0" bIns="0" numCol="1" anchor="t">
              <a:noAutofit/>
            </a:bodyPr>
            <a:lstStyle/>
            <a:p>
              <a:pPr defTabSz="1219200">
                <a:defRPr>
                  <a:latin typeface="Roboto condensed"/>
                  <a:ea typeface="Roboto condensed"/>
                  <a:cs typeface="Roboto condensed"/>
                  <a:sym typeface="Roboto condensed"/>
                </a:defRPr>
              </a:pPr>
              <a:endParaRPr sz="1865" kern="0">
                <a:solidFill>
                  <a:schemeClr val="bg1"/>
                </a:solidFill>
                <a:cs typeface="+mn-ea"/>
                <a:sym typeface="+mn-lt"/>
              </a:endParaRPr>
            </a:p>
          </p:txBody>
        </p:sp>
        <p:sp>
          <p:nvSpPr>
            <p:cNvPr id="26" name="文本框 24"/>
            <p:cNvSpPr txBox="1"/>
            <p:nvPr/>
          </p:nvSpPr>
          <p:spPr>
            <a:xfrm rot="908242">
              <a:off x="3513044" y="2577449"/>
              <a:ext cx="376546" cy="561741"/>
            </a:xfrm>
            <a:prstGeom prst="rect">
              <a:avLst/>
            </a:prstGeom>
            <a:grpFill/>
          </p:spPr>
          <p:txBody>
            <a:bodyPr wrap="none" rtlCol="0">
              <a:spAutoFit/>
            </a:bodyPr>
            <a:lstStyle/>
            <a:p>
              <a:pPr defTabSz="1219200">
                <a:defRPr/>
              </a:pPr>
              <a:r>
                <a:rPr lang="en-US" altLang="zh-CN" sz="4265" kern="0" dirty="0">
                  <a:solidFill>
                    <a:schemeClr val="bg1"/>
                  </a:solidFill>
                  <a:effectLst>
                    <a:outerShdw blurRad="38100" dist="38100" dir="2700000" algn="tl">
                      <a:srgbClr val="000000">
                        <a:alpha val="43137"/>
                      </a:srgbClr>
                    </a:outerShdw>
                  </a:effectLst>
                  <a:cs typeface="+mn-ea"/>
                  <a:sym typeface="+mn-lt"/>
                </a:rPr>
                <a:t>A</a:t>
              </a:r>
              <a:endParaRPr lang="zh-CN" altLang="en-US" sz="4265" kern="0" dirty="0">
                <a:solidFill>
                  <a:schemeClr val="bg1"/>
                </a:solidFill>
                <a:effectLst>
                  <a:outerShdw blurRad="38100" dist="38100" dir="2700000" algn="tl">
                    <a:srgbClr val="000000">
                      <a:alpha val="43137"/>
                    </a:srgbClr>
                  </a:outerShdw>
                </a:effectLst>
                <a:cs typeface="+mn-ea"/>
                <a:sym typeface="+mn-lt"/>
              </a:endParaRPr>
            </a:p>
          </p:txBody>
        </p:sp>
      </p:grpSp>
      <p:grpSp>
        <p:nvGrpSpPr>
          <p:cNvPr id="27" name="组合 27"/>
          <p:cNvGrpSpPr/>
          <p:nvPr/>
        </p:nvGrpSpPr>
        <p:grpSpPr>
          <a:xfrm>
            <a:off x="5565051" y="1614156"/>
            <a:ext cx="1662915" cy="1662915"/>
            <a:chOff x="4294103" y="1465653"/>
            <a:chExt cx="1247186" cy="1247186"/>
          </a:xfrm>
          <a:solidFill>
            <a:srgbClr val="DF4D28"/>
          </a:solidFill>
        </p:grpSpPr>
        <p:sp>
          <p:nvSpPr>
            <p:cNvPr id="28" name="Shape 14331"/>
            <p:cNvSpPr/>
            <p:nvPr/>
          </p:nvSpPr>
          <p:spPr>
            <a:xfrm rot="18900000">
              <a:off x="4294103" y="1465653"/>
              <a:ext cx="1247186" cy="1247186"/>
            </a:xfrm>
            <a:custGeom>
              <a:avLst/>
              <a:gdLst/>
              <a:ahLst/>
              <a:cxnLst>
                <a:cxn ang="0">
                  <a:pos x="wd2" y="hd2"/>
                </a:cxn>
                <a:cxn ang="5400000">
                  <a:pos x="wd2" y="hd2"/>
                </a:cxn>
                <a:cxn ang="10800000">
                  <a:pos x="wd2" y="hd2"/>
                </a:cxn>
                <a:cxn ang="16200000">
                  <a:pos x="wd2" y="hd2"/>
                </a:cxn>
              </a:cxnLst>
              <a:rect l="0" t="0" r="r" b="b"/>
              <a:pathLst>
                <a:path w="21600" h="21600" extrusionOk="0">
                  <a:moveTo>
                    <a:pt x="21600" y="8250"/>
                  </a:moveTo>
                  <a:cubicBezTo>
                    <a:pt x="21600" y="9540"/>
                    <a:pt x="20580" y="10560"/>
                    <a:pt x="19290" y="10560"/>
                  </a:cubicBezTo>
                  <a:cubicBezTo>
                    <a:pt x="19290" y="10560"/>
                    <a:pt x="19290" y="10560"/>
                    <a:pt x="19290" y="10560"/>
                  </a:cubicBezTo>
                  <a:cubicBezTo>
                    <a:pt x="19170" y="10560"/>
                    <a:pt x="18630" y="10530"/>
                    <a:pt x="18090" y="10080"/>
                  </a:cubicBezTo>
                  <a:cubicBezTo>
                    <a:pt x="17760" y="9810"/>
                    <a:pt x="17400" y="9390"/>
                    <a:pt x="17070" y="9390"/>
                  </a:cubicBezTo>
                  <a:cubicBezTo>
                    <a:pt x="16770" y="9390"/>
                    <a:pt x="16500" y="9690"/>
                    <a:pt x="16290" y="10680"/>
                  </a:cubicBezTo>
                  <a:cubicBezTo>
                    <a:pt x="16260" y="10770"/>
                    <a:pt x="16260" y="10860"/>
                    <a:pt x="16260" y="10950"/>
                  </a:cubicBezTo>
                  <a:cubicBezTo>
                    <a:pt x="16260" y="16260"/>
                    <a:pt x="16260" y="16260"/>
                    <a:pt x="16260" y="16260"/>
                  </a:cubicBezTo>
                  <a:cubicBezTo>
                    <a:pt x="16260" y="16260"/>
                    <a:pt x="16260" y="16260"/>
                    <a:pt x="16260" y="16260"/>
                  </a:cubicBezTo>
                  <a:cubicBezTo>
                    <a:pt x="10680" y="16260"/>
                    <a:pt x="10680" y="16260"/>
                    <a:pt x="10680" y="16260"/>
                  </a:cubicBezTo>
                  <a:cubicBezTo>
                    <a:pt x="10560" y="16260"/>
                    <a:pt x="10470" y="16290"/>
                    <a:pt x="10350" y="16290"/>
                  </a:cubicBezTo>
                  <a:cubicBezTo>
                    <a:pt x="9450" y="16500"/>
                    <a:pt x="9000" y="16770"/>
                    <a:pt x="8880" y="17160"/>
                  </a:cubicBezTo>
                  <a:cubicBezTo>
                    <a:pt x="8760" y="17580"/>
                    <a:pt x="9120" y="17970"/>
                    <a:pt x="9420" y="18300"/>
                  </a:cubicBezTo>
                  <a:cubicBezTo>
                    <a:pt x="9480" y="18390"/>
                    <a:pt x="9540" y="18450"/>
                    <a:pt x="9600" y="18510"/>
                  </a:cubicBezTo>
                  <a:cubicBezTo>
                    <a:pt x="10050" y="19020"/>
                    <a:pt x="10050" y="19530"/>
                    <a:pt x="10050" y="19560"/>
                  </a:cubicBezTo>
                  <a:cubicBezTo>
                    <a:pt x="10050" y="20700"/>
                    <a:pt x="9120" y="21600"/>
                    <a:pt x="7980" y="21600"/>
                  </a:cubicBezTo>
                  <a:cubicBezTo>
                    <a:pt x="6870" y="21600"/>
                    <a:pt x="5940" y="20700"/>
                    <a:pt x="5940" y="19560"/>
                  </a:cubicBezTo>
                  <a:cubicBezTo>
                    <a:pt x="5940" y="19560"/>
                    <a:pt x="5940" y="19560"/>
                    <a:pt x="5940" y="19560"/>
                  </a:cubicBezTo>
                  <a:cubicBezTo>
                    <a:pt x="5940" y="19530"/>
                    <a:pt x="5910" y="19020"/>
                    <a:pt x="6360" y="18510"/>
                  </a:cubicBezTo>
                  <a:cubicBezTo>
                    <a:pt x="6420" y="18450"/>
                    <a:pt x="6480" y="18390"/>
                    <a:pt x="6570" y="18300"/>
                  </a:cubicBezTo>
                  <a:cubicBezTo>
                    <a:pt x="6870" y="17970"/>
                    <a:pt x="7230" y="17580"/>
                    <a:pt x="7110" y="17160"/>
                  </a:cubicBezTo>
                  <a:cubicBezTo>
                    <a:pt x="6990" y="16770"/>
                    <a:pt x="6510" y="16500"/>
                    <a:pt x="5610" y="16290"/>
                  </a:cubicBezTo>
                  <a:cubicBezTo>
                    <a:pt x="5520" y="16290"/>
                    <a:pt x="5400" y="16260"/>
                    <a:pt x="5310" y="16260"/>
                  </a:cubicBezTo>
                  <a:cubicBezTo>
                    <a:pt x="0" y="16260"/>
                    <a:pt x="0" y="16260"/>
                    <a:pt x="0" y="16260"/>
                  </a:cubicBezTo>
                  <a:cubicBezTo>
                    <a:pt x="0" y="10950"/>
                    <a:pt x="0" y="10950"/>
                    <a:pt x="0" y="10950"/>
                  </a:cubicBezTo>
                  <a:cubicBezTo>
                    <a:pt x="0" y="10890"/>
                    <a:pt x="0" y="10800"/>
                    <a:pt x="30" y="10740"/>
                  </a:cubicBezTo>
                  <a:cubicBezTo>
                    <a:pt x="240" y="9720"/>
                    <a:pt x="510" y="9630"/>
                    <a:pt x="570" y="9630"/>
                  </a:cubicBezTo>
                  <a:cubicBezTo>
                    <a:pt x="720" y="9630"/>
                    <a:pt x="990" y="9870"/>
                    <a:pt x="1200" y="10050"/>
                  </a:cubicBezTo>
                  <a:cubicBezTo>
                    <a:pt x="1260" y="10140"/>
                    <a:pt x="1350" y="10200"/>
                    <a:pt x="1410" y="10260"/>
                  </a:cubicBezTo>
                  <a:cubicBezTo>
                    <a:pt x="2010" y="10770"/>
                    <a:pt x="2610" y="10800"/>
                    <a:pt x="2760" y="10800"/>
                  </a:cubicBezTo>
                  <a:cubicBezTo>
                    <a:pt x="2790" y="10800"/>
                    <a:pt x="2790" y="10800"/>
                    <a:pt x="2790" y="10800"/>
                  </a:cubicBezTo>
                  <a:cubicBezTo>
                    <a:pt x="4200" y="10800"/>
                    <a:pt x="5340" y="9660"/>
                    <a:pt x="5340" y="8250"/>
                  </a:cubicBezTo>
                  <a:cubicBezTo>
                    <a:pt x="5340" y="6870"/>
                    <a:pt x="4200" y="5700"/>
                    <a:pt x="2790" y="5700"/>
                  </a:cubicBezTo>
                  <a:cubicBezTo>
                    <a:pt x="2760" y="5700"/>
                    <a:pt x="2760" y="5700"/>
                    <a:pt x="2760" y="5700"/>
                  </a:cubicBezTo>
                  <a:cubicBezTo>
                    <a:pt x="2610" y="5700"/>
                    <a:pt x="2010" y="5760"/>
                    <a:pt x="1410" y="6270"/>
                  </a:cubicBezTo>
                  <a:cubicBezTo>
                    <a:pt x="1350" y="6330"/>
                    <a:pt x="1260" y="6390"/>
                    <a:pt x="1200" y="6450"/>
                  </a:cubicBezTo>
                  <a:cubicBezTo>
                    <a:pt x="990" y="6660"/>
                    <a:pt x="720" y="6900"/>
                    <a:pt x="570" y="6900"/>
                  </a:cubicBezTo>
                  <a:cubicBezTo>
                    <a:pt x="510" y="6900"/>
                    <a:pt x="240" y="6810"/>
                    <a:pt x="30" y="5790"/>
                  </a:cubicBezTo>
                  <a:cubicBezTo>
                    <a:pt x="0" y="5700"/>
                    <a:pt x="0" y="5640"/>
                    <a:pt x="0" y="5580"/>
                  </a:cubicBezTo>
                  <a:cubicBezTo>
                    <a:pt x="0" y="0"/>
                    <a:pt x="0" y="0"/>
                    <a:pt x="0" y="0"/>
                  </a:cubicBezTo>
                  <a:cubicBezTo>
                    <a:pt x="5310" y="0"/>
                    <a:pt x="5310" y="0"/>
                    <a:pt x="5310" y="0"/>
                  </a:cubicBezTo>
                  <a:cubicBezTo>
                    <a:pt x="5400" y="0"/>
                    <a:pt x="5490" y="30"/>
                    <a:pt x="5580" y="30"/>
                  </a:cubicBezTo>
                  <a:cubicBezTo>
                    <a:pt x="7710" y="540"/>
                    <a:pt x="6690" y="1260"/>
                    <a:pt x="6180" y="1830"/>
                  </a:cubicBezTo>
                  <a:cubicBezTo>
                    <a:pt x="5670" y="2460"/>
                    <a:pt x="5700" y="3060"/>
                    <a:pt x="5700" y="3060"/>
                  </a:cubicBezTo>
                  <a:cubicBezTo>
                    <a:pt x="5700" y="4320"/>
                    <a:pt x="6720" y="5370"/>
                    <a:pt x="7980" y="5370"/>
                  </a:cubicBezTo>
                  <a:cubicBezTo>
                    <a:pt x="9270" y="5370"/>
                    <a:pt x="10290" y="4320"/>
                    <a:pt x="10290" y="3060"/>
                  </a:cubicBezTo>
                  <a:cubicBezTo>
                    <a:pt x="10290" y="3060"/>
                    <a:pt x="10320" y="2460"/>
                    <a:pt x="9810" y="1830"/>
                  </a:cubicBezTo>
                  <a:cubicBezTo>
                    <a:pt x="9300" y="1260"/>
                    <a:pt x="8280" y="540"/>
                    <a:pt x="10410" y="30"/>
                  </a:cubicBezTo>
                  <a:cubicBezTo>
                    <a:pt x="10500" y="30"/>
                    <a:pt x="10590" y="0"/>
                    <a:pt x="10680" y="0"/>
                  </a:cubicBezTo>
                  <a:cubicBezTo>
                    <a:pt x="16260" y="0"/>
                    <a:pt x="16260" y="0"/>
                    <a:pt x="16260" y="0"/>
                  </a:cubicBezTo>
                  <a:cubicBezTo>
                    <a:pt x="16260" y="5580"/>
                    <a:pt x="16260" y="5580"/>
                    <a:pt x="16260" y="5580"/>
                  </a:cubicBezTo>
                  <a:cubicBezTo>
                    <a:pt x="16260" y="5670"/>
                    <a:pt x="16260" y="5760"/>
                    <a:pt x="16290" y="5820"/>
                  </a:cubicBezTo>
                  <a:cubicBezTo>
                    <a:pt x="16500" y="6840"/>
                    <a:pt x="16770" y="7140"/>
                    <a:pt x="17070" y="7140"/>
                  </a:cubicBezTo>
                  <a:cubicBezTo>
                    <a:pt x="17400" y="7140"/>
                    <a:pt x="17760" y="6720"/>
                    <a:pt x="18090" y="6450"/>
                  </a:cubicBezTo>
                  <a:cubicBezTo>
                    <a:pt x="18600" y="6000"/>
                    <a:pt x="19140" y="5970"/>
                    <a:pt x="19260" y="5970"/>
                  </a:cubicBezTo>
                  <a:cubicBezTo>
                    <a:pt x="19290" y="5970"/>
                    <a:pt x="19290" y="5970"/>
                    <a:pt x="19290" y="5970"/>
                  </a:cubicBezTo>
                  <a:cubicBezTo>
                    <a:pt x="20580" y="5970"/>
                    <a:pt x="21600" y="6990"/>
                    <a:pt x="21600" y="8250"/>
                  </a:cubicBezTo>
                  <a:close/>
                </a:path>
              </a:pathLst>
            </a:custGeom>
            <a:grpFill/>
            <a:ln w="12700" cap="flat">
              <a:noFill/>
              <a:miter lim="400000"/>
            </a:ln>
            <a:effectLst/>
          </p:spPr>
          <p:txBody>
            <a:bodyPr wrap="square" lIns="0" tIns="0" rIns="0" bIns="0" numCol="1" anchor="t">
              <a:noAutofit/>
            </a:bodyPr>
            <a:lstStyle/>
            <a:p>
              <a:pPr defTabSz="1219200">
                <a:defRPr>
                  <a:latin typeface="Roboto condensed"/>
                  <a:ea typeface="Roboto condensed"/>
                  <a:cs typeface="Roboto condensed"/>
                  <a:sym typeface="Roboto condensed"/>
                </a:defRPr>
              </a:pPr>
              <a:endParaRPr sz="1865" kern="0">
                <a:solidFill>
                  <a:schemeClr val="bg1"/>
                </a:solidFill>
                <a:cs typeface="+mn-ea"/>
                <a:sym typeface="+mn-lt"/>
              </a:endParaRPr>
            </a:p>
          </p:txBody>
        </p:sp>
        <p:sp>
          <p:nvSpPr>
            <p:cNvPr id="29" name="文本框 24"/>
            <p:cNvSpPr txBox="1"/>
            <p:nvPr/>
          </p:nvSpPr>
          <p:spPr>
            <a:xfrm rot="908242">
              <a:off x="4660345" y="1749435"/>
              <a:ext cx="362118" cy="561741"/>
            </a:xfrm>
            <a:prstGeom prst="rect">
              <a:avLst/>
            </a:prstGeom>
            <a:grpFill/>
          </p:spPr>
          <p:txBody>
            <a:bodyPr wrap="none" rtlCol="0">
              <a:spAutoFit/>
            </a:bodyPr>
            <a:lstStyle/>
            <a:p>
              <a:pPr defTabSz="1219200">
                <a:defRPr/>
              </a:pPr>
              <a:r>
                <a:rPr lang="en-US" altLang="zh-CN" sz="4265" kern="0" dirty="0">
                  <a:solidFill>
                    <a:schemeClr val="bg1"/>
                  </a:solidFill>
                  <a:effectLst>
                    <a:outerShdw blurRad="38100" dist="38100" dir="2700000" algn="tl">
                      <a:srgbClr val="000000">
                        <a:alpha val="43137"/>
                      </a:srgbClr>
                    </a:outerShdw>
                  </a:effectLst>
                  <a:cs typeface="+mn-ea"/>
                  <a:sym typeface="+mn-lt"/>
                </a:rPr>
                <a:t>B</a:t>
              </a:r>
              <a:endParaRPr lang="zh-CN" altLang="en-US" sz="4265" kern="0" dirty="0">
                <a:solidFill>
                  <a:schemeClr val="bg1"/>
                </a:solidFill>
                <a:effectLst>
                  <a:outerShdw blurRad="38100" dist="38100" dir="2700000" algn="tl">
                    <a:srgbClr val="000000">
                      <a:alpha val="43137"/>
                    </a:srgbClr>
                  </a:outerShdw>
                </a:effectLst>
                <a:cs typeface="+mn-ea"/>
                <a:sym typeface="+mn-lt"/>
              </a:endParaRPr>
            </a:p>
          </p:txBody>
        </p:sp>
      </p:grpSp>
      <p:grpSp>
        <p:nvGrpSpPr>
          <p:cNvPr id="30" name="组合 30"/>
          <p:cNvGrpSpPr/>
          <p:nvPr/>
        </p:nvGrpSpPr>
        <p:grpSpPr>
          <a:xfrm>
            <a:off x="6605482" y="3241633"/>
            <a:ext cx="1665879" cy="1662915"/>
            <a:chOff x="5074422" y="2686262"/>
            <a:chExt cx="1249409" cy="1247186"/>
          </a:xfrm>
          <a:solidFill>
            <a:srgbClr val="DF4D28"/>
          </a:solidFill>
        </p:grpSpPr>
        <p:sp>
          <p:nvSpPr>
            <p:cNvPr id="31" name="Shape 14336"/>
            <p:cNvSpPr/>
            <p:nvPr/>
          </p:nvSpPr>
          <p:spPr>
            <a:xfrm rot="18900000">
              <a:off x="5074422" y="2686262"/>
              <a:ext cx="1249409" cy="1247186"/>
            </a:xfrm>
            <a:custGeom>
              <a:avLst/>
              <a:gdLst/>
              <a:ahLst/>
              <a:cxnLst>
                <a:cxn ang="0">
                  <a:pos x="wd2" y="hd2"/>
                </a:cxn>
                <a:cxn ang="5400000">
                  <a:pos x="wd2" y="hd2"/>
                </a:cxn>
                <a:cxn ang="10800000">
                  <a:pos x="wd2" y="hd2"/>
                </a:cxn>
                <a:cxn ang="16200000">
                  <a:pos x="wd2" y="hd2"/>
                </a:cxn>
              </a:cxnLst>
              <a:rect l="0" t="0" r="r" b="b"/>
              <a:pathLst>
                <a:path w="21600" h="21600" extrusionOk="0">
                  <a:moveTo>
                    <a:pt x="21570" y="10680"/>
                  </a:moveTo>
                  <a:cubicBezTo>
                    <a:pt x="21600" y="16260"/>
                    <a:pt x="21600" y="16260"/>
                    <a:pt x="21600" y="16260"/>
                  </a:cubicBezTo>
                  <a:cubicBezTo>
                    <a:pt x="16028" y="16260"/>
                    <a:pt x="16028" y="16260"/>
                    <a:pt x="16028" y="16260"/>
                  </a:cubicBezTo>
                  <a:cubicBezTo>
                    <a:pt x="15938" y="16260"/>
                    <a:pt x="15848" y="16260"/>
                    <a:pt x="15758" y="16290"/>
                  </a:cubicBezTo>
                  <a:cubicBezTo>
                    <a:pt x="13631" y="16770"/>
                    <a:pt x="14650" y="17490"/>
                    <a:pt x="15159" y="18090"/>
                  </a:cubicBezTo>
                  <a:cubicBezTo>
                    <a:pt x="15668" y="18690"/>
                    <a:pt x="15638" y="19290"/>
                    <a:pt x="15638" y="19290"/>
                  </a:cubicBezTo>
                  <a:cubicBezTo>
                    <a:pt x="15638" y="20580"/>
                    <a:pt x="14620" y="21600"/>
                    <a:pt x="13331" y="21600"/>
                  </a:cubicBezTo>
                  <a:cubicBezTo>
                    <a:pt x="12073" y="21600"/>
                    <a:pt x="11055" y="20580"/>
                    <a:pt x="11055" y="19290"/>
                  </a:cubicBezTo>
                  <a:cubicBezTo>
                    <a:pt x="11055" y="19290"/>
                    <a:pt x="11025" y="18690"/>
                    <a:pt x="11534" y="18090"/>
                  </a:cubicBezTo>
                  <a:cubicBezTo>
                    <a:pt x="12043" y="17490"/>
                    <a:pt x="13062" y="16770"/>
                    <a:pt x="10935" y="16290"/>
                  </a:cubicBezTo>
                  <a:cubicBezTo>
                    <a:pt x="10845" y="16260"/>
                    <a:pt x="10755" y="16260"/>
                    <a:pt x="10665" y="16260"/>
                  </a:cubicBezTo>
                  <a:cubicBezTo>
                    <a:pt x="5363" y="16260"/>
                    <a:pt x="5363" y="16260"/>
                    <a:pt x="5363" y="16260"/>
                  </a:cubicBezTo>
                  <a:cubicBezTo>
                    <a:pt x="5363" y="10680"/>
                    <a:pt x="5363" y="10680"/>
                    <a:pt x="5363" y="10680"/>
                  </a:cubicBezTo>
                  <a:cubicBezTo>
                    <a:pt x="5363" y="10590"/>
                    <a:pt x="5333" y="10470"/>
                    <a:pt x="5303" y="10380"/>
                  </a:cubicBezTo>
                  <a:cubicBezTo>
                    <a:pt x="5153" y="9660"/>
                    <a:pt x="4883" y="8880"/>
                    <a:pt x="4284" y="8880"/>
                  </a:cubicBezTo>
                  <a:cubicBezTo>
                    <a:pt x="3925" y="8880"/>
                    <a:pt x="3595" y="9150"/>
                    <a:pt x="3295" y="9420"/>
                  </a:cubicBezTo>
                  <a:cubicBezTo>
                    <a:pt x="3236" y="9510"/>
                    <a:pt x="3176" y="9570"/>
                    <a:pt x="3116" y="9630"/>
                  </a:cubicBezTo>
                  <a:cubicBezTo>
                    <a:pt x="2636" y="10020"/>
                    <a:pt x="2157" y="10050"/>
                    <a:pt x="2067" y="10050"/>
                  </a:cubicBezTo>
                  <a:cubicBezTo>
                    <a:pt x="2037" y="10050"/>
                    <a:pt x="2037" y="10050"/>
                    <a:pt x="2037" y="10050"/>
                  </a:cubicBezTo>
                  <a:cubicBezTo>
                    <a:pt x="929" y="10050"/>
                    <a:pt x="0" y="9120"/>
                    <a:pt x="0" y="8010"/>
                  </a:cubicBezTo>
                  <a:cubicBezTo>
                    <a:pt x="0" y="6870"/>
                    <a:pt x="929" y="5940"/>
                    <a:pt x="2037" y="5940"/>
                  </a:cubicBezTo>
                  <a:cubicBezTo>
                    <a:pt x="2067" y="5940"/>
                    <a:pt x="2067" y="5940"/>
                    <a:pt x="2067" y="5940"/>
                  </a:cubicBezTo>
                  <a:cubicBezTo>
                    <a:pt x="2127" y="5940"/>
                    <a:pt x="2247" y="5970"/>
                    <a:pt x="2457" y="6000"/>
                  </a:cubicBezTo>
                  <a:cubicBezTo>
                    <a:pt x="2636" y="6060"/>
                    <a:pt x="2876" y="6180"/>
                    <a:pt x="3116" y="6390"/>
                  </a:cubicBezTo>
                  <a:cubicBezTo>
                    <a:pt x="3176" y="6450"/>
                    <a:pt x="3236" y="6510"/>
                    <a:pt x="3295" y="6570"/>
                  </a:cubicBezTo>
                  <a:cubicBezTo>
                    <a:pt x="3595" y="6840"/>
                    <a:pt x="3925" y="7140"/>
                    <a:pt x="4284" y="7140"/>
                  </a:cubicBezTo>
                  <a:cubicBezTo>
                    <a:pt x="4883" y="7140"/>
                    <a:pt x="5153" y="6330"/>
                    <a:pt x="5303" y="5640"/>
                  </a:cubicBezTo>
                  <a:cubicBezTo>
                    <a:pt x="5333" y="5520"/>
                    <a:pt x="5363" y="5430"/>
                    <a:pt x="5363" y="5310"/>
                  </a:cubicBezTo>
                  <a:cubicBezTo>
                    <a:pt x="5363" y="0"/>
                    <a:pt x="5363" y="0"/>
                    <a:pt x="5363" y="0"/>
                  </a:cubicBezTo>
                  <a:cubicBezTo>
                    <a:pt x="5363" y="0"/>
                    <a:pt x="5363" y="0"/>
                    <a:pt x="5363" y="0"/>
                  </a:cubicBezTo>
                  <a:cubicBezTo>
                    <a:pt x="5363" y="0"/>
                    <a:pt x="5363" y="0"/>
                    <a:pt x="5363" y="0"/>
                  </a:cubicBezTo>
                  <a:cubicBezTo>
                    <a:pt x="10665" y="0"/>
                    <a:pt x="10665" y="0"/>
                    <a:pt x="10665" y="0"/>
                  </a:cubicBezTo>
                  <a:cubicBezTo>
                    <a:pt x="10725" y="0"/>
                    <a:pt x="10785" y="0"/>
                    <a:pt x="10875" y="30"/>
                  </a:cubicBezTo>
                  <a:cubicBezTo>
                    <a:pt x="11804" y="240"/>
                    <a:pt x="11953" y="480"/>
                    <a:pt x="11983" y="540"/>
                  </a:cubicBezTo>
                  <a:cubicBezTo>
                    <a:pt x="12013" y="690"/>
                    <a:pt x="11744" y="990"/>
                    <a:pt x="11564" y="1200"/>
                  </a:cubicBezTo>
                  <a:cubicBezTo>
                    <a:pt x="11474" y="1260"/>
                    <a:pt x="11414" y="1350"/>
                    <a:pt x="11354" y="1410"/>
                  </a:cubicBezTo>
                  <a:cubicBezTo>
                    <a:pt x="10785" y="2070"/>
                    <a:pt x="10785" y="2700"/>
                    <a:pt x="10785" y="2790"/>
                  </a:cubicBezTo>
                  <a:cubicBezTo>
                    <a:pt x="10785" y="4200"/>
                    <a:pt x="11953" y="5340"/>
                    <a:pt x="13331" y="5340"/>
                  </a:cubicBezTo>
                  <a:cubicBezTo>
                    <a:pt x="14740" y="5340"/>
                    <a:pt x="15878" y="4200"/>
                    <a:pt x="15878" y="2790"/>
                  </a:cubicBezTo>
                  <a:cubicBezTo>
                    <a:pt x="15878" y="2700"/>
                    <a:pt x="15908" y="2040"/>
                    <a:pt x="15339" y="1410"/>
                  </a:cubicBezTo>
                  <a:cubicBezTo>
                    <a:pt x="15279" y="1350"/>
                    <a:pt x="15219" y="1260"/>
                    <a:pt x="15129" y="1200"/>
                  </a:cubicBezTo>
                  <a:cubicBezTo>
                    <a:pt x="14949" y="990"/>
                    <a:pt x="14680" y="690"/>
                    <a:pt x="14710" y="540"/>
                  </a:cubicBezTo>
                  <a:cubicBezTo>
                    <a:pt x="14740" y="480"/>
                    <a:pt x="14889" y="240"/>
                    <a:pt x="15818" y="30"/>
                  </a:cubicBezTo>
                  <a:cubicBezTo>
                    <a:pt x="15878" y="0"/>
                    <a:pt x="15968" y="0"/>
                    <a:pt x="16028" y="0"/>
                  </a:cubicBezTo>
                  <a:cubicBezTo>
                    <a:pt x="21600" y="0"/>
                    <a:pt x="21600" y="0"/>
                    <a:pt x="21600" y="0"/>
                  </a:cubicBezTo>
                  <a:cubicBezTo>
                    <a:pt x="21570" y="5310"/>
                    <a:pt x="21570" y="5310"/>
                    <a:pt x="21570" y="5310"/>
                  </a:cubicBezTo>
                  <a:cubicBezTo>
                    <a:pt x="21570" y="5400"/>
                    <a:pt x="21570" y="5490"/>
                    <a:pt x="21540" y="5580"/>
                  </a:cubicBezTo>
                  <a:cubicBezTo>
                    <a:pt x="21330" y="6570"/>
                    <a:pt x="21061" y="6870"/>
                    <a:pt x="20761" y="6870"/>
                  </a:cubicBezTo>
                  <a:cubicBezTo>
                    <a:pt x="20432" y="6870"/>
                    <a:pt x="20072" y="6450"/>
                    <a:pt x="19743" y="6180"/>
                  </a:cubicBezTo>
                  <a:cubicBezTo>
                    <a:pt x="19233" y="5730"/>
                    <a:pt x="18694" y="5700"/>
                    <a:pt x="18574" y="5700"/>
                  </a:cubicBezTo>
                  <a:cubicBezTo>
                    <a:pt x="18544" y="5700"/>
                    <a:pt x="18544" y="5700"/>
                    <a:pt x="18544" y="5700"/>
                  </a:cubicBezTo>
                  <a:cubicBezTo>
                    <a:pt x="17256" y="5700"/>
                    <a:pt x="16237" y="6720"/>
                    <a:pt x="16237" y="8010"/>
                  </a:cubicBezTo>
                  <a:cubicBezTo>
                    <a:pt x="16237" y="9270"/>
                    <a:pt x="17256" y="10290"/>
                    <a:pt x="18544" y="10290"/>
                  </a:cubicBezTo>
                  <a:cubicBezTo>
                    <a:pt x="18544" y="10290"/>
                    <a:pt x="18544" y="10290"/>
                    <a:pt x="18574" y="10290"/>
                  </a:cubicBezTo>
                  <a:cubicBezTo>
                    <a:pt x="18664" y="10290"/>
                    <a:pt x="19203" y="10260"/>
                    <a:pt x="19743" y="9810"/>
                  </a:cubicBezTo>
                  <a:cubicBezTo>
                    <a:pt x="20072" y="9540"/>
                    <a:pt x="20432" y="9120"/>
                    <a:pt x="20761" y="9120"/>
                  </a:cubicBezTo>
                  <a:cubicBezTo>
                    <a:pt x="21061" y="9120"/>
                    <a:pt x="21330" y="9420"/>
                    <a:pt x="21540" y="10440"/>
                  </a:cubicBezTo>
                  <a:cubicBezTo>
                    <a:pt x="21570" y="10500"/>
                    <a:pt x="21570" y="10590"/>
                    <a:pt x="21570" y="10680"/>
                  </a:cubicBezTo>
                  <a:close/>
                </a:path>
              </a:pathLst>
            </a:custGeom>
            <a:grpFill/>
            <a:ln w="12700" cap="flat">
              <a:noFill/>
              <a:miter lim="400000"/>
            </a:ln>
            <a:effectLst/>
          </p:spPr>
          <p:txBody>
            <a:bodyPr wrap="square" lIns="0" tIns="0" rIns="0" bIns="0" numCol="1" anchor="t">
              <a:noAutofit/>
            </a:bodyPr>
            <a:lstStyle/>
            <a:p>
              <a:pPr defTabSz="1219200">
                <a:defRPr>
                  <a:latin typeface="Roboto condensed"/>
                  <a:ea typeface="Roboto condensed"/>
                  <a:cs typeface="Roboto condensed"/>
                  <a:sym typeface="Roboto condensed"/>
                </a:defRPr>
              </a:pPr>
              <a:endParaRPr sz="1865" kern="0">
                <a:solidFill>
                  <a:schemeClr val="bg1"/>
                </a:solidFill>
                <a:cs typeface="+mn-ea"/>
                <a:sym typeface="+mn-lt"/>
              </a:endParaRPr>
            </a:p>
          </p:txBody>
        </p:sp>
        <p:sp>
          <p:nvSpPr>
            <p:cNvPr id="32" name="文本框 24"/>
            <p:cNvSpPr txBox="1"/>
            <p:nvPr/>
          </p:nvSpPr>
          <p:spPr>
            <a:xfrm rot="908242">
              <a:off x="5520472" y="2953511"/>
              <a:ext cx="357309" cy="561741"/>
            </a:xfrm>
            <a:prstGeom prst="rect">
              <a:avLst/>
            </a:prstGeom>
            <a:grpFill/>
          </p:spPr>
          <p:txBody>
            <a:bodyPr wrap="none" rtlCol="0">
              <a:spAutoFit/>
            </a:bodyPr>
            <a:lstStyle/>
            <a:p>
              <a:pPr defTabSz="1219200">
                <a:defRPr/>
              </a:pPr>
              <a:r>
                <a:rPr lang="en-US" altLang="zh-CN" sz="4265" kern="0" dirty="0">
                  <a:solidFill>
                    <a:schemeClr val="bg1"/>
                  </a:solidFill>
                  <a:effectLst>
                    <a:outerShdw blurRad="38100" dist="38100" dir="2700000" algn="tl">
                      <a:srgbClr val="000000">
                        <a:alpha val="43137"/>
                      </a:srgbClr>
                    </a:outerShdw>
                  </a:effectLst>
                  <a:cs typeface="+mn-ea"/>
                  <a:sym typeface="+mn-lt"/>
                </a:rPr>
                <a:t>C</a:t>
              </a:r>
              <a:endParaRPr lang="zh-CN" altLang="en-US" sz="4265" kern="0" dirty="0">
                <a:solidFill>
                  <a:schemeClr val="bg1"/>
                </a:solidFill>
                <a:effectLst>
                  <a:outerShdw blurRad="38100" dist="38100" dir="2700000" algn="tl">
                    <a:srgbClr val="000000">
                      <a:alpha val="43137"/>
                    </a:srgbClr>
                  </a:outerShdw>
                </a:effectLs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2000"/>
                                        <p:tgtEl>
                                          <p:spTgt spid="24"/>
                                        </p:tgtEl>
                                      </p:cBhvr>
                                    </p:animEffect>
                                    <p:anim calcmode="lin" valueType="num">
                                      <p:cBhvr>
                                        <p:cTn id="14" dur="2000" fill="hold"/>
                                        <p:tgtEl>
                                          <p:spTgt spid="24"/>
                                        </p:tgtEl>
                                        <p:attrNameLst>
                                          <p:attrName>ppt_w</p:attrName>
                                        </p:attrNameLst>
                                      </p:cBhvr>
                                      <p:tavLst>
                                        <p:tav tm="0" fmla="#ppt_w*sin(2.5*pi*$)">
                                          <p:val>
                                            <p:fltVal val="0"/>
                                          </p:val>
                                        </p:tav>
                                        <p:tav tm="100000">
                                          <p:val>
                                            <p:fltVal val="1"/>
                                          </p:val>
                                        </p:tav>
                                      </p:tavLst>
                                    </p:anim>
                                    <p:anim calcmode="lin" valueType="num">
                                      <p:cBhvr>
                                        <p:cTn id="15" dur="2000" fill="hold"/>
                                        <p:tgtEl>
                                          <p:spTgt spid="24"/>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2000"/>
                                        <p:tgtEl>
                                          <p:spTgt spid="27"/>
                                        </p:tgtEl>
                                      </p:cBhvr>
                                    </p:animEffect>
                                    <p:anim calcmode="lin" valueType="num">
                                      <p:cBhvr>
                                        <p:cTn id="19" dur="2000" fill="hold"/>
                                        <p:tgtEl>
                                          <p:spTgt spid="27"/>
                                        </p:tgtEl>
                                        <p:attrNameLst>
                                          <p:attrName>ppt_w</p:attrName>
                                        </p:attrNameLst>
                                      </p:cBhvr>
                                      <p:tavLst>
                                        <p:tav tm="0" fmla="#ppt_w*sin(2.5*pi*$)">
                                          <p:val>
                                            <p:fltVal val="0"/>
                                          </p:val>
                                        </p:tav>
                                        <p:tav tm="100000">
                                          <p:val>
                                            <p:fltVal val="1"/>
                                          </p:val>
                                        </p:tav>
                                      </p:tavLst>
                                    </p:anim>
                                    <p:anim calcmode="lin" valueType="num">
                                      <p:cBhvr>
                                        <p:cTn id="20" dur="2000" fill="hold"/>
                                        <p:tgtEl>
                                          <p:spTgt spid="27"/>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2000"/>
                                        <p:tgtEl>
                                          <p:spTgt spid="30"/>
                                        </p:tgtEl>
                                      </p:cBhvr>
                                    </p:animEffect>
                                    <p:anim calcmode="lin" valueType="num">
                                      <p:cBhvr>
                                        <p:cTn id="24" dur="2000" fill="hold"/>
                                        <p:tgtEl>
                                          <p:spTgt spid="30"/>
                                        </p:tgtEl>
                                        <p:attrNameLst>
                                          <p:attrName>ppt_w</p:attrName>
                                        </p:attrNameLst>
                                      </p:cBhvr>
                                      <p:tavLst>
                                        <p:tav tm="0" fmla="#ppt_w*sin(2.5*pi*$)">
                                          <p:val>
                                            <p:fltVal val="0"/>
                                          </p:val>
                                        </p:tav>
                                        <p:tav tm="100000">
                                          <p:val>
                                            <p:fltVal val="1"/>
                                          </p:val>
                                        </p:tav>
                                      </p:tavLst>
                                    </p:anim>
                                    <p:anim calcmode="lin" valueType="num">
                                      <p:cBhvr>
                                        <p:cTn id="25" dur="2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
            <a:ext cx="5062331" cy="6858000"/>
          </a:xfrm>
          <a:prstGeom prst="rect">
            <a:avLst/>
          </a:prstGeom>
          <a:solidFill>
            <a:srgbClr val="FF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3" name="图片 2"/>
          <p:cNvPicPr>
            <a:picLocks noChangeAspect="1"/>
          </p:cNvPicPr>
          <p:nvPr/>
        </p:nvPicPr>
        <p:blipFill>
          <a:blip r:embed="rId2" cstate="screen"/>
          <a:stretch>
            <a:fillRect/>
          </a:stretch>
        </p:blipFill>
        <p:spPr>
          <a:xfrm>
            <a:off x="-2206565" y="0"/>
            <a:ext cx="7313269" cy="6858000"/>
          </a:xfrm>
          <a:prstGeom prst="rect">
            <a:avLst/>
          </a:prstGeom>
          <a:solidFill>
            <a:srgbClr val="DF4D28"/>
          </a:solidFill>
        </p:spPr>
      </p:pic>
      <p:sp>
        <p:nvSpPr>
          <p:cNvPr id="16" name="矩形 14"/>
          <p:cNvSpPr>
            <a:spLocks noChangeArrowheads="1"/>
          </p:cNvSpPr>
          <p:nvPr/>
        </p:nvSpPr>
        <p:spPr bwMode="auto">
          <a:xfrm>
            <a:off x="8142685" y="1038197"/>
            <a:ext cx="18261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fontAlgn="base">
              <a:spcBef>
                <a:spcPct val="0"/>
              </a:spcBef>
              <a:spcAft>
                <a:spcPct val="0"/>
              </a:spcAft>
            </a:pPr>
            <a:r>
              <a:rPr lang="zh-CN" altLang="en-US" sz="3200" b="1" dirty="0">
                <a:solidFill>
                  <a:srgbClr val="DF4D28"/>
                </a:solidFill>
                <a:latin typeface="微软雅黑" panose="020B0503020204020204" charset="-122"/>
                <a:ea typeface="微软雅黑" panose="020B0503020204020204" charset="-122"/>
                <a:cs typeface="微软雅黑" panose="020B0503020204020204" charset="-122"/>
              </a:rPr>
              <a:t>个人简介</a:t>
            </a:r>
          </a:p>
        </p:txBody>
      </p:sp>
      <p:sp>
        <p:nvSpPr>
          <p:cNvPr id="17" name="矩形 16"/>
          <p:cNvSpPr>
            <a:spLocks noChangeArrowheads="1"/>
          </p:cNvSpPr>
          <p:nvPr/>
        </p:nvSpPr>
        <p:spPr bwMode="auto">
          <a:xfrm>
            <a:off x="8170879" y="2440995"/>
            <a:ext cx="18261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fontAlgn="base">
              <a:spcBef>
                <a:spcPct val="0"/>
              </a:spcBef>
              <a:spcAft>
                <a:spcPct val="0"/>
              </a:spcAft>
            </a:pPr>
            <a:r>
              <a:rPr lang="zh-CN" altLang="en-US" sz="3200" b="1" dirty="0">
                <a:solidFill>
                  <a:srgbClr val="DF4D28"/>
                </a:solidFill>
                <a:latin typeface="微软雅黑" panose="020B0503020204020204" charset="-122"/>
                <a:ea typeface="微软雅黑" panose="020B0503020204020204" charset="-122"/>
                <a:cs typeface="微软雅黑" panose="020B0503020204020204" charset="-122"/>
              </a:rPr>
              <a:t>岗位认识</a:t>
            </a:r>
          </a:p>
        </p:txBody>
      </p:sp>
      <p:sp>
        <p:nvSpPr>
          <p:cNvPr id="18" name="矩形 30"/>
          <p:cNvSpPr>
            <a:spLocks noChangeArrowheads="1"/>
          </p:cNvSpPr>
          <p:nvPr/>
        </p:nvSpPr>
        <p:spPr bwMode="auto">
          <a:xfrm>
            <a:off x="8170881" y="3851273"/>
            <a:ext cx="18261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fontAlgn="base">
              <a:spcBef>
                <a:spcPct val="0"/>
              </a:spcBef>
              <a:spcAft>
                <a:spcPct val="0"/>
              </a:spcAft>
            </a:pPr>
            <a:r>
              <a:rPr lang="zh-CN" altLang="en-US" sz="3200" b="1" dirty="0">
                <a:solidFill>
                  <a:srgbClr val="DF4D28"/>
                </a:solidFill>
                <a:latin typeface="微软雅黑" panose="020B0503020204020204" charset="-122"/>
                <a:ea typeface="微软雅黑" panose="020B0503020204020204" charset="-122"/>
                <a:cs typeface="微软雅黑" panose="020B0503020204020204" charset="-122"/>
              </a:rPr>
              <a:t>竞聘优势</a:t>
            </a:r>
          </a:p>
        </p:txBody>
      </p:sp>
      <p:sp>
        <p:nvSpPr>
          <p:cNvPr id="19" name="矩形 38"/>
          <p:cNvSpPr>
            <a:spLocks noChangeArrowheads="1"/>
          </p:cNvSpPr>
          <p:nvPr/>
        </p:nvSpPr>
        <p:spPr bwMode="auto">
          <a:xfrm>
            <a:off x="8170879" y="5221306"/>
            <a:ext cx="18261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fontAlgn="base">
              <a:spcBef>
                <a:spcPct val="0"/>
              </a:spcBef>
              <a:spcAft>
                <a:spcPct val="0"/>
              </a:spcAft>
            </a:pPr>
            <a:r>
              <a:rPr lang="zh-CN" altLang="en-US" sz="3200" b="1" dirty="0">
                <a:solidFill>
                  <a:srgbClr val="DF4D28"/>
                </a:solidFill>
                <a:latin typeface="微软雅黑" panose="020B0503020204020204" charset="-122"/>
                <a:ea typeface="微软雅黑" panose="020B0503020204020204" charset="-122"/>
                <a:cs typeface="微软雅黑" panose="020B0503020204020204" charset="-122"/>
              </a:rPr>
              <a:t>工作规划</a:t>
            </a:r>
          </a:p>
        </p:txBody>
      </p:sp>
      <p:sp>
        <p:nvSpPr>
          <p:cNvPr id="20" name="文本框 19"/>
          <p:cNvSpPr txBox="1"/>
          <p:nvPr/>
        </p:nvSpPr>
        <p:spPr>
          <a:xfrm>
            <a:off x="8170880" y="1595260"/>
            <a:ext cx="2530829" cy="338554"/>
          </a:xfrm>
          <a:prstGeom prst="rect">
            <a:avLst/>
          </a:prstGeom>
          <a:noFill/>
        </p:spPr>
        <p:txBody>
          <a:bodyPr wrap="square" rtlCol="0">
            <a:spAutoFit/>
          </a:bodyPr>
          <a:lstStyle/>
          <a:p>
            <a:r>
              <a:rPr lang="en-US" altLang="zh-CN" sz="1600">
                <a:solidFill>
                  <a:srgbClr val="DF4D28"/>
                </a:solidFill>
                <a:latin typeface="+mj-lt"/>
                <a:ea typeface="方正粗谭黑简体" panose="02000000000000000000" pitchFamily="2" charset="-122"/>
              </a:rPr>
              <a:t>Personal Profile</a:t>
            </a:r>
          </a:p>
        </p:txBody>
      </p:sp>
      <p:sp>
        <p:nvSpPr>
          <p:cNvPr id="21" name="文本框 20"/>
          <p:cNvSpPr txBox="1"/>
          <p:nvPr/>
        </p:nvSpPr>
        <p:spPr>
          <a:xfrm>
            <a:off x="8170880" y="2949026"/>
            <a:ext cx="2530829" cy="338554"/>
          </a:xfrm>
          <a:prstGeom prst="rect">
            <a:avLst/>
          </a:prstGeom>
          <a:noFill/>
        </p:spPr>
        <p:txBody>
          <a:bodyPr wrap="square" rtlCol="0">
            <a:spAutoFit/>
          </a:bodyPr>
          <a:lstStyle/>
          <a:p>
            <a:r>
              <a:rPr lang="en-US" altLang="zh-CN" sz="1600">
                <a:solidFill>
                  <a:srgbClr val="DF4D28"/>
                </a:solidFill>
                <a:latin typeface="+mj-lt"/>
                <a:ea typeface="方正粗谭黑简体" panose="02000000000000000000" pitchFamily="2" charset="-122"/>
              </a:rPr>
              <a:t>Job Knowledge</a:t>
            </a:r>
          </a:p>
        </p:txBody>
      </p:sp>
      <p:sp>
        <p:nvSpPr>
          <p:cNvPr id="22" name="文本框 21"/>
          <p:cNvSpPr txBox="1"/>
          <p:nvPr/>
        </p:nvSpPr>
        <p:spPr>
          <a:xfrm>
            <a:off x="8170880" y="4409460"/>
            <a:ext cx="2530829" cy="338554"/>
          </a:xfrm>
          <a:prstGeom prst="rect">
            <a:avLst/>
          </a:prstGeom>
          <a:noFill/>
        </p:spPr>
        <p:txBody>
          <a:bodyPr wrap="square" rtlCol="0">
            <a:spAutoFit/>
          </a:bodyPr>
          <a:lstStyle/>
          <a:p>
            <a:r>
              <a:rPr lang="en-US" altLang="zh-CN" sz="1600">
                <a:solidFill>
                  <a:srgbClr val="DF4D28"/>
                </a:solidFill>
                <a:latin typeface="+mj-lt"/>
                <a:ea typeface="方正粗谭黑简体" panose="02000000000000000000" pitchFamily="2" charset="-122"/>
              </a:rPr>
              <a:t>Competition Advantage</a:t>
            </a:r>
          </a:p>
        </p:txBody>
      </p:sp>
      <p:sp>
        <p:nvSpPr>
          <p:cNvPr id="23" name="文本框 22"/>
          <p:cNvSpPr txBox="1"/>
          <p:nvPr/>
        </p:nvSpPr>
        <p:spPr>
          <a:xfrm>
            <a:off x="8170880" y="5751386"/>
            <a:ext cx="2530829" cy="338554"/>
          </a:xfrm>
          <a:prstGeom prst="rect">
            <a:avLst/>
          </a:prstGeom>
          <a:noFill/>
        </p:spPr>
        <p:txBody>
          <a:bodyPr wrap="square" rtlCol="0">
            <a:spAutoFit/>
          </a:bodyPr>
          <a:lstStyle/>
          <a:p>
            <a:r>
              <a:rPr lang="en-US" altLang="zh-CN" sz="1600">
                <a:solidFill>
                  <a:srgbClr val="DF4D28"/>
                </a:solidFill>
                <a:latin typeface="+mj-lt"/>
                <a:ea typeface="方正粗谭黑简体" panose="02000000000000000000" pitchFamily="2" charset="-122"/>
              </a:rPr>
              <a:t>Job Planning</a:t>
            </a:r>
          </a:p>
        </p:txBody>
      </p:sp>
      <p:sp>
        <p:nvSpPr>
          <p:cNvPr id="24" name="矩形 23"/>
          <p:cNvSpPr>
            <a:spLocks noChangeArrowheads="1"/>
          </p:cNvSpPr>
          <p:nvPr/>
        </p:nvSpPr>
        <p:spPr bwMode="auto">
          <a:xfrm>
            <a:off x="7008505" y="1024932"/>
            <a:ext cx="979844"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fontAlgn="base">
              <a:spcBef>
                <a:spcPct val="0"/>
              </a:spcBef>
              <a:spcAft>
                <a:spcPct val="0"/>
              </a:spcAft>
            </a:pPr>
            <a:r>
              <a:rPr lang="en-US" altLang="zh-CN" sz="5865">
                <a:solidFill>
                  <a:srgbClr val="DF4D28"/>
                </a:solidFill>
                <a:effectLst>
                  <a:outerShdw blurRad="50800" dist="38100" dir="5400000" algn="t" rotWithShape="0">
                    <a:prstClr val="black">
                      <a:alpha val="40000"/>
                    </a:prstClr>
                  </a:outerShdw>
                </a:effectLst>
                <a:latin typeface="Impact" panose="020B0806030902050204" pitchFamily="34" charset="0"/>
                <a:ea typeface="+mj-ea"/>
              </a:rPr>
              <a:t>01</a:t>
            </a:r>
            <a:endParaRPr lang="zh-CN" altLang="en-US" sz="5865">
              <a:solidFill>
                <a:srgbClr val="DF4D28"/>
              </a:solidFill>
              <a:effectLst>
                <a:outerShdw blurRad="50800" dist="38100" dir="5400000" algn="t" rotWithShape="0">
                  <a:prstClr val="black">
                    <a:alpha val="40000"/>
                  </a:prstClr>
                </a:outerShdw>
              </a:effectLst>
              <a:latin typeface="Impact" panose="020B0806030902050204" pitchFamily="34" charset="0"/>
              <a:ea typeface="+mj-ea"/>
            </a:endParaRPr>
          </a:p>
        </p:txBody>
      </p:sp>
      <p:sp>
        <p:nvSpPr>
          <p:cNvPr id="25" name="矩形 24"/>
          <p:cNvSpPr>
            <a:spLocks noChangeArrowheads="1"/>
          </p:cNvSpPr>
          <p:nvPr/>
        </p:nvSpPr>
        <p:spPr bwMode="auto">
          <a:xfrm>
            <a:off x="7008506" y="2381554"/>
            <a:ext cx="1162375"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fontAlgn="base">
              <a:spcBef>
                <a:spcPct val="0"/>
              </a:spcBef>
              <a:spcAft>
                <a:spcPct val="0"/>
              </a:spcAft>
            </a:pPr>
            <a:r>
              <a:rPr lang="en-US" altLang="zh-CN" sz="5865">
                <a:solidFill>
                  <a:srgbClr val="DF4D28"/>
                </a:solidFill>
                <a:effectLst>
                  <a:outerShdw blurRad="50800" dist="38100" dir="5400000" algn="t" rotWithShape="0">
                    <a:prstClr val="black">
                      <a:alpha val="40000"/>
                    </a:prstClr>
                  </a:outerShdw>
                </a:effectLst>
                <a:latin typeface="Impact" panose="020B0806030902050204" pitchFamily="34" charset="0"/>
                <a:ea typeface="+mj-ea"/>
              </a:rPr>
              <a:t>02</a:t>
            </a:r>
            <a:endParaRPr lang="zh-CN" altLang="en-US" sz="5865">
              <a:solidFill>
                <a:srgbClr val="DF4D28"/>
              </a:solidFill>
              <a:effectLst>
                <a:outerShdw blurRad="50800" dist="38100" dir="5400000" algn="t" rotWithShape="0">
                  <a:prstClr val="black">
                    <a:alpha val="40000"/>
                  </a:prstClr>
                </a:outerShdw>
              </a:effectLst>
              <a:latin typeface="Impact" panose="020B0806030902050204" pitchFamily="34" charset="0"/>
              <a:ea typeface="+mj-ea"/>
            </a:endParaRPr>
          </a:p>
        </p:txBody>
      </p:sp>
      <p:sp>
        <p:nvSpPr>
          <p:cNvPr id="26" name="矩形 25"/>
          <p:cNvSpPr>
            <a:spLocks noChangeArrowheads="1"/>
          </p:cNvSpPr>
          <p:nvPr/>
        </p:nvSpPr>
        <p:spPr bwMode="auto">
          <a:xfrm>
            <a:off x="7008506" y="3738175"/>
            <a:ext cx="1162375"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fontAlgn="base">
              <a:spcBef>
                <a:spcPct val="0"/>
              </a:spcBef>
              <a:spcAft>
                <a:spcPct val="0"/>
              </a:spcAft>
            </a:pPr>
            <a:r>
              <a:rPr lang="en-US" altLang="zh-CN" sz="5865">
                <a:solidFill>
                  <a:srgbClr val="DF4D28"/>
                </a:solidFill>
                <a:effectLst>
                  <a:outerShdw blurRad="50800" dist="38100" dir="5400000" algn="t" rotWithShape="0">
                    <a:prstClr val="black">
                      <a:alpha val="40000"/>
                    </a:prstClr>
                  </a:outerShdw>
                </a:effectLst>
                <a:latin typeface="Impact" panose="020B0806030902050204" pitchFamily="34" charset="0"/>
                <a:ea typeface="+mj-ea"/>
              </a:rPr>
              <a:t>03</a:t>
            </a:r>
            <a:endParaRPr lang="zh-CN" altLang="en-US" sz="5865">
              <a:solidFill>
                <a:srgbClr val="DF4D28"/>
              </a:solidFill>
              <a:effectLst>
                <a:outerShdw blurRad="50800" dist="38100" dir="5400000" algn="t" rotWithShape="0">
                  <a:prstClr val="black">
                    <a:alpha val="40000"/>
                  </a:prstClr>
                </a:outerShdw>
              </a:effectLst>
              <a:latin typeface="Impact" panose="020B0806030902050204" pitchFamily="34" charset="0"/>
              <a:ea typeface="+mj-ea"/>
            </a:endParaRPr>
          </a:p>
        </p:txBody>
      </p:sp>
      <p:sp>
        <p:nvSpPr>
          <p:cNvPr id="27" name="矩形 26"/>
          <p:cNvSpPr>
            <a:spLocks noChangeArrowheads="1"/>
          </p:cNvSpPr>
          <p:nvPr/>
        </p:nvSpPr>
        <p:spPr bwMode="auto">
          <a:xfrm>
            <a:off x="7008506" y="5094798"/>
            <a:ext cx="1162375"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微软雅黑" panose="020B0503020204020204" charset="-122"/>
              </a:defRPr>
            </a:lvl1pPr>
            <a:lvl2pPr marL="742950" indent="-285750">
              <a:defRPr sz="1300">
                <a:solidFill>
                  <a:schemeClr val="tx1"/>
                </a:solidFill>
                <a:latin typeface="Calibri" panose="020F0502020204030204" pitchFamily="34" charset="0"/>
                <a:ea typeface="微软雅黑" panose="020B0503020204020204" charset="-122"/>
              </a:defRPr>
            </a:lvl2pPr>
            <a:lvl3pPr marL="1143000" indent="-228600">
              <a:defRPr sz="1300">
                <a:solidFill>
                  <a:schemeClr val="tx1"/>
                </a:solidFill>
                <a:latin typeface="Calibri" panose="020F0502020204030204" pitchFamily="34" charset="0"/>
                <a:ea typeface="微软雅黑" panose="020B0503020204020204" charset="-122"/>
              </a:defRPr>
            </a:lvl3pPr>
            <a:lvl4pPr marL="1600200" indent="-228600">
              <a:defRPr sz="1300">
                <a:solidFill>
                  <a:schemeClr val="tx1"/>
                </a:solidFill>
                <a:latin typeface="Calibri" panose="020F0502020204030204" pitchFamily="34" charset="0"/>
                <a:ea typeface="微软雅黑" panose="020B0503020204020204" charset="-122"/>
              </a:defRPr>
            </a:lvl4pPr>
            <a:lvl5pPr marL="2057400" indent="-228600">
              <a:defRPr sz="1300">
                <a:solidFill>
                  <a:schemeClr val="tx1"/>
                </a:solidFill>
                <a:latin typeface="Calibri" panose="020F0502020204030204" pitchFamily="34" charset="0"/>
                <a:ea typeface="微软雅黑" panose="020B050302020402020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charset="-122"/>
              </a:defRPr>
            </a:lvl9pPr>
          </a:lstStyle>
          <a:p>
            <a:pPr fontAlgn="base">
              <a:spcBef>
                <a:spcPct val="0"/>
              </a:spcBef>
              <a:spcAft>
                <a:spcPct val="0"/>
              </a:spcAft>
            </a:pPr>
            <a:r>
              <a:rPr lang="en-US" altLang="zh-CN" sz="5865">
                <a:solidFill>
                  <a:srgbClr val="DF4D28"/>
                </a:solidFill>
                <a:effectLst>
                  <a:outerShdw blurRad="50800" dist="38100" dir="5400000" algn="t" rotWithShape="0">
                    <a:prstClr val="black">
                      <a:alpha val="40000"/>
                    </a:prstClr>
                  </a:outerShdw>
                </a:effectLst>
                <a:latin typeface="Impact" panose="020B0806030902050204" pitchFamily="34" charset="0"/>
                <a:ea typeface="+mj-ea"/>
              </a:rPr>
              <a:t>04</a:t>
            </a:r>
            <a:endParaRPr lang="zh-CN" altLang="en-US" sz="5865">
              <a:solidFill>
                <a:srgbClr val="DF4D28"/>
              </a:solidFill>
              <a:effectLst>
                <a:outerShdw blurRad="50800" dist="38100" dir="5400000" algn="t" rotWithShape="0">
                  <a:prstClr val="black">
                    <a:alpha val="40000"/>
                  </a:prstClr>
                </a:outerShdw>
              </a:effectLst>
              <a:latin typeface="Impact" panose="020B0806030902050204" pitchFamily="34" charset="0"/>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1+#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1+#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1+#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1+#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1+#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1+#ppt_w/2"/>
                                          </p:val>
                                        </p:tav>
                                        <p:tav tm="100000">
                                          <p:val>
                                            <p:strVal val="#ppt_x"/>
                                          </p:val>
                                        </p:tav>
                                      </p:tavLst>
                                    </p:anim>
                                    <p:anim calcmode="lin" valueType="num">
                                      <p:cBhvr additive="base">
                                        <p:cTn id="50" dur="500" fill="hold"/>
                                        <p:tgtEl>
                                          <p:spTgt spid="22"/>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1+#ppt_w/2"/>
                                          </p:val>
                                        </p:tav>
                                        <p:tav tm="100000">
                                          <p:val>
                                            <p:strVal val="#ppt_x"/>
                                          </p:val>
                                        </p:tav>
                                      </p:tavLst>
                                    </p:anim>
                                    <p:anim calcmode="lin" valueType="num">
                                      <p:cBhvr additive="base">
                                        <p:cTn id="5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1+#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1+#ppt_w/2"/>
                                          </p:val>
                                        </p:tav>
                                        <p:tav tm="100000">
                                          <p:val>
                                            <p:strVal val="#ppt_x"/>
                                          </p:val>
                                        </p:tav>
                                      </p:tavLst>
                                    </p:anim>
                                    <p:anim calcmode="lin" valueType="num">
                                      <p:cBhvr additive="base">
                                        <p:cTn id="64" dur="500" fill="hold"/>
                                        <p:tgtEl>
                                          <p:spTgt spid="23"/>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1+#ppt_w/2"/>
                                          </p:val>
                                        </p:tav>
                                        <p:tav tm="100000">
                                          <p:val>
                                            <p:strVal val="#ppt_x"/>
                                          </p:val>
                                        </p:tav>
                                      </p:tavLst>
                                    </p:anim>
                                    <p:anim calcmode="lin" valueType="num">
                                      <p:cBhvr additive="base">
                                        <p:cTn id="6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784" y="825790"/>
            <a:ext cx="12313559" cy="88789"/>
          </a:xfrm>
          <a:prstGeom prst="rect">
            <a:avLst/>
          </a:prstGeom>
          <a:solidFill>
            <a:srgbClr val="DF4D28"/>
          </a:solid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solidFill>
                <a:schemeClr val="bg1"/>
              </a:solidFill>
              <a:ea typeface="微软雅黑" panose="020B0503020204020204" charset="-122"/>
            </a:endParaRPr>
          </a:p>
        </p:txBody>
      </p:sp>
      <p:sp>
        <p:nvSpPr>
          <p:cNvPr id="3" name="Content Placeholder 2"/>
          <p:cNvSpPr txBox="1"/>
          <p:nvPr/>
        </p:nvSpPr>
        <p:spPr>
          <a:xfrm>
            <a:off x="400716"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rPr>
              <a:t>工作计划</a:t>
            </a:r>
            <a:endParaRPr 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endParaRPr>
          </a:p>
        </p:txBody>
      </p:sp>
      <p:grpSp>
        <p:nvGrpSpPr>
          <p:cNvPr id="5" name="组合 2"/>
          <p:cNvGrpSpPr/>
          <p:nvPr/>
        </p:nvGrpSpPr>
        <p:grpSpPr bwMode="auto">
          <a:xfrm>
            <a:off x="-170808" y="1623304"/>
            <a:ext cx="6825071" cy="4117097"/>
            <a:chOff x="0" y="0"/>
            <a:chExt cx="3536515" cy="2133600"/>
          </a:xfrm>
        </p:grpSpPr>
        <p:pic>
          <p:nvPicPr>
            <p:cNvPr id="6" name="Picture 3"/>
            <p:cNvPicPr>
              <a:picLocks noChangeAspect="1" noChangeArrowheads="1"/>
            </p:cNvPicPr>
            <p:nvPr/>
          </p:nvPicPr>
          <p:blipFill>
            <a:blip r:embed="rId2" cstate="print"/>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9"/>
            <p:cNvSpPr>
              <a:spLocks noChangeArrowheads="1"/>
            </p:cNvSpPr>
            <p:nvPr/>
          </p:nvSpPr>
          <p:spPr bwMode="auto">
            <a:xfrm>
              <a:off x="524581" y="255892"/>
              <a:ext cx="2450592" cy="1530000"/>
            </a:xfrm>
            <a:prstGeom prst="rect">
              <a:avLst/>
            </a:prstGeom>
            <a:blipFill>
              <a:blip r:embed="rId3"/>
              <a:stretch>
                <a:fillRect/>
              </a:stretch>
            </a:blipFill>
            <a:ln w="28575" cap="flat">
              <a:noFill/>
              <a:prstDash val="solid"/>
              <a:miter lim="800000"/>
            </a:ln>
          </p:spPr>
          <p:txBody>
            <a:bodyPr vert="horz" wrap="square" lIns="91852" tIns="45926" rIns="91852" bIns="45926" numCol="1" anchor="t" anchorCtr="0" compatLnSpc="1"/>
            <a:lstStyle/>
            <a:p>
              <a:pPr defTabSz="914400"/>
              <a:endParaRPr lang="zh-CN" altLang="zh-CN">
                <a:solidFill>
                  <a:prstClr val="black"/>
                </a:solidFill>
                <a:latin typeface="Avant GardeBook" pitchFamily="50" charset="0"/>
                <a:ea typeface="宋体" panose="02010600030101010101" pitchFamily="2" charset="-122"/>
                <a:sym typeface="Calibri" panose="020F0502020204030204" pitchFamily="34" charset="0"/>
              </a:endParaRPr>
            </a:p>
          </p:txBody>
        </p:sp>
      </p:grpSp>
      <p:sp>
        <p:nvSpPr>
          <p:cNvPr id="8" name="矩形 7"/>
          <p:cNvSpPr/>
          <p:nvPr/>
        </p:nvSpPr>
        <p:spPr>
          <a:xfrm>
            <a:off x="6685803" y="2983865"/>
            <a:ext cx="4233599" cy="609398"/>
          </a:xfrm>
          <a:prstGeom prst="rect">
            <a:avLst/>
          </a:prstGeom>
        </p:spPr>
        <p:txBody>
          <a:bodyPr wrap="square">
            <a:spAutoFit/>
          </a:bodyPr>
          <a:lstStyle/>
          <a:p>
            <a:pPr>
              <a:lnSpc>
                <a:spcPct val="120000"/>
              </a:lnSpc>
            </a:pPr>
            <a:r>
              <a:rPr lang="zh-CN" altLang="en-US" sz="1400" dirty="0">
                <a:solidFill>
                  <a:srgbClr val="DF4D28"/>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9" name="圆角矩形 8"/>
          <p:cNvSpPr/>
          <p:nvPr/>
        </p:nvSpPr>
        <p:spPr>
          <a:xfrm>
            <a:off x="6685805" y="2117085"/>
            <a:ext cx="2729455" cy="618925"/>
          </a:xfrm>
          <a:prstGeom prst="roundRect">
            <a:avLst/>
          </a:prstGeom>
          <a:solidFill>
            <a:srgbClr val="DF4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DIN Mittelschrift Std" pitchFamily="50" charset="0"/>
                <a:ea typeface="微软雅黑" panose="020B0503020204020204" charset="-122"/>
              </a:rPr>
              <a:t>点击输入内容</a:t>
            </a:r>
          </a:p>
        </p:txBody>
      </p:sp>
      <p:sp>
        <p:nvSpPr>
          <p:cNvPr id="10" name="矩形 9"/>
          <p:cNvSpPr/>
          <p:nvPr/>
        </p:nvSpPr>
        <p:spPr>
          <a:xfrm>
            <a:off x="6685803" y="4805294"/>
            <a:ext cx="4233599" cy="609398"/>
          </a:xfrm>
          <a:prstGeom prst="rect">
            <a:avLst/>
          </a:prstGeom>
        </p:spPr>
        <p:txBody>
          <a:bodyPr wrap="square">
            <a:spAutoFit/>
          </a:bodyPr>
          <a:lstStyle/>
          <a:p>
            <a:pPr>
              <a:lnSpc>
                <a:spcPct val="120000"/>
              </a:lnSpc>
            </a:pPr>
            <a:r>
              <a:rPr lang="zh-CN" altLang="en-US" sz="1400" dirty="0">
                <a:solidFill>
                  <a:srgbClr val="DF4D28"/>
                </a:solidFill>
                <a:latin typeface="微软雅黑" panose="020B0503020204020204" charset="-122"/>
                <a:ea typeface="微软雅黑" panose="020B0503020204020204" charset="-122"/>
              </a:rPr>
              <a:t>您的内容打在这里，或者通过复制您的文本后，在此框中选择粘贴，并选择只</a:t>
            </a:r>
            <a:r>
              <a:rPr lang="zh-CN" altLang="en-US" sz="1400">
                <a:solidFill>
                  <a:srgbClr val="DF4D28"/>
                </a:solidFill>
                <a:latin typeface="微软雅黑" panose="020B0503020204020204" charset="-122"/>
                <a:ea typeface="微软雅黑" panose="020B0503020204020204" charset="-122"/>
              </a:rPr>
              <a:t>保留文字</a:t>
            </a:r>
            <a:endParaRPr lang="zh-CN" altLang="en-US" sz="1400" dirty="0">
              <a:solidFill>
                <a:srgbClr val="DF4D28"/>
              </a:solidFill>
              <a:latin typeface="微软雅黑" panose="020B0503020204020204" charset="-122"/>
              <a:ea typeface="微软雅黑" panose="020B0503020204020204" charset="-122"/>
            </a:endParaRPr>
          </a:p>
        </p:txBody>
      </p:sp>
      <p:sp>
        <p:nvSpPr>
          <p:cNvPr id="11" name="圆角矩形 10"/>
          <p:cNvSpPr/>
          <p:nvPr/>
        </p:nvSpPr>
        <p:spPr>
          <a:xfrm>
            <a:off x="6685805" y="3938514"/>
            <a:ext cx="2729455" cy="618925"/>
          </a:xfrm>
          <a:prstGeom prst="roundRect">
            <a:avLst/>
          </a:prstGeom>
          <a:solidFill>
            <a:srgbClr val="DF4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DIN Mittelschrift Std" pitchFamily="50" charset="0"/>
                <a:ea typeface="微软雅黑" panose="020B0503020204020204" charset="-122"/>
              </a:rPr>
              <a:t>点击输入内容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par>
                          <p:cTn id="17" fill="hold">
                            <p:stCondLst>
                              <p:cond delay="2000"/>
                            </p:stCondLst>
                            <p:childTnLst>
                              <p:par>
                                <p:cTn id="18" presetID="16" presetClass="entr" presetSubtype="37"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outVertical)">
                                      <p:cBhvr>
                                        <p:cTn id="20" dur="500"/>
                                        <p:tgtEl>
                                          <p:spTgt spid="1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784" y="825790"/>
            <a:ext cx="12313559" cy="88789"/>
          </a:xfrm>
          <a:prstGeom prst="rect">
            <a:avLst/>
          </a:prstGeom>
          <a:solidFill>
            <a:srgbClr val="DF4D28"/>
          </a:solid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solidFill>
                <a:schemeClr val="bg1"/>
              </a:solidFill>
              <a:ea typeface="微软雅黑" panose="020B0503020204020204" charset="-122"/>
            </a:endParaRPr>
          </a:p>
        </p:txBody>
      </p:sp>
      <p:sp>
        <p:nvSpPr>
          <p:cNvPr id="3" name="Content Placeholder 2"/>
          <p:cNvSpPr txBox="1"/>
          <p:nvPr/>
        </p:nvSpPr>
        <p:spPr>
          <a:xfrm>
            <a:off x="400716"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rPr>
              <a:t>工作计划</a:t>
            </a:r>
            <a:endParaRPr 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endParaRPr>
          </a:p>
        </p:txBody>
      </p:sp>
      <p:cxnSp>
        <p:nvCxnSpPr>
          <p:cNvPr id="4" name="直接连接符 16"/>
          <p:cNvCxnSpPr/>
          <p:nvPr/>
        </p:nvCxnSpPr>
        <p:spPr>
          <a:xfrm>
            <a:off x="2293257" y="3441459"/>
            <a:ext cx="0" cy="1729483"/>
          </a:xfrm>
          <a:prstGeom prst="line">
            <a:avLst/>
          </a:prstGeom>
          <a:noFill/>
          <a:ln>
            <a:solidFill>
              <a:srgbClr val="DF4D28"/>
            </a:solidFill>
            <a:prstDash val="sysDash"/>
            <a:tailEnd type="oval" w="lg" len="lg"/>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17"/>
          <p:cNvCxnSpPr/>
          <p:nvPr/>
        </p:nvCxnSpPr>
        <p:spPr>
          <a:xfrm>
            <a:off x="7504935" y="3142725"/>
            <a:ext cx="0" cy="2144759"/>
          </a:xfrm>
          <a:prstGeom prst="line">
            <a:avLst/>
          </a:prstGeom>
          <a:noFill/>
          <a:ln>
            <a:solidFill>
              <a:srgbClr val="DF4D28"/>
            </a:solidFill>
            <a:prstDash val="sysDash"/>
            <a:tailEnd type="oval" w="lg" len="lg"/>
          </a:ln>
        </p:spPr>
        <p:style>
          <a:lnRef idx="2">
            <a:schemeClr val="accent1">
              <a:shade val="50000"/>
            </a:schemeClr>
          </a:lnRef>
          <a:fillRef idx="1">
            <a:schemeClr val="accent1"/>
          </a:fillRef>
          <a:effectRef idx="0">
            <a:schemeClr val="accent1"/>
          </a:effectRef>
          <a:fontRef idx="minor">
            <a:schemeClr val="lt1"/>
          </a:fontRef>
        </p:style>
      </p:cxnSp>
      <p:grpSp>
        <p:nvGrpSpPr>
          <p:cNvPr id="6" name="组合 36"/>
          <p:cNvGrpSpPr/>
          <p:nvPr/>
        </p:nvGrpSpPr>
        <p:grpSpPr>
          <a:xfrm>
            <a:off x="3" y="3391839"/>
            <a:ext cx="12177487" cy="1711979"/>
            <a:chOff x="-1" y="3391836"/>
            <a:chExt cx="12177486" cy="1711978"/>
          </a:xfrm>
        </p:grpSpPr>
        <p:sp>
          <p:nvSpPr>
            <p:cNvPr id="7" name="任意多边形: 形状 1"/>
            <p:cNvSpPr/>
            <p:nvPr/>
          </p:nvSpPr>
          <p:spPr>
            <a:xfrm>
              <a:off x="0" y="3579814"/>
              <a:ext cx="12177485" cy="1524000"/>
            </a:xfrm>
            <a:custGeom>
              <a:avLst/>
              <a:gdLst>
                <a:gd name="connsiteX0" fmla="*/ 0 w 12177485"/>
                <a:gd name="connsiteY0" fmla="*/ 1791715 h 1791715"/>
                <a:gd name="connsiteX1" fmla="*/ 2699657 w 12177485"/>
                <a:gd name="connsiteY1" fmla="*/ 195144 h 1791715"/>
                <a:gd name="connsiteX2" fmla="*/ 6183085 w 12177485"/>
                <a:gd name="connsiteY2" fmla="*/ 1574001 h 1791715"/>
                <a:gd name="connsiteX3" fmla="*/ 9826171 w 12177485"/>
                <a:gd name="connsiteY3" fmla="*/ 20973 h 1791715"/>
                <a:gd name="connsiteX4" fmla="*/ 12177485 w 12177485"/>
                <a:gd name="connsiteY4" fmla="*/ 819258 h 179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7485" h="1791715">
                  <a:moveTo>
                    <a:pt x="0" y="1791715"/>
                  </a:moveTo>
                  <a:cubicBezTo>
                    <a:pt x="834571" y="1011572"/>
                    <a:pt x="1669143" y="231430"/>
                    <a:pt x="2699657" y="195144"/>
                  </a:cubicBezTo>
                  <a:cubicBezTo>
                    <a:pt x="3730171" y="158858"/>
                    <a:pt x="4995333" y="1603029"/>
                    <a:pt x="6183085" y="1574001"/>
                  </a:cubicBezTo>
                  <a:cubicBezTo>
                    <a:pt x="7370837" y="1544973"/>
                    <a:pt x="8827104" y="146763"/>
                    <a:pt x="9826171" y="20973"/>
                  </a:cubicBezTo>
                  <a:cubicBezTo>
                    <a:pt x="10825238" y="-104818"/>
                    <a:pt x="11501361" y="357220"/>
                    <a:pt x="12177485" y="819258"/>
                  </a:cubicBezTo>
                </a:path>
              </a:pathLst>
            </a:custGeom>
            <a:noFill/>
            <a:ln cmpd="sng">
              <a:solidFill>
                <a:srgbClr val="DF4D2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8" name="任意多边形: 形状 9"/>
            <p:cNvSpPr/>
            <p:nvPr/>
          </p:nvSpPr>
          <p:spPr>
            <a:xfrm flipH="1" flipV="1">
              <a:off x="-1" y="3391836"/>
              <a:ext cx="12177485" cy="1184928"/>
            </a:xfrm>
            <a:custGeom>
              <a:avLst/>
              <a:gdLst>
                <a:gd name="connsiteX0" fmla="*/ 0 w 12177485"/>
                <a:gd name="connsiteY0" fmla="*/ 1791715 h 1791715"/>
                <a:gd name="connsiteX1" fmla="*/ 2699657 w 12177485"/>
                <a:gd name="connsiteY1" fmla="*/ 195144 h 1791715"/>
                <a:gd name="connsiteX2" fmla="*/ 6183085 w 12177485"/>
                <a:gd name="connsiteY2" fmla="*/ 1574001 h 1791715"/>
                <a:gd name="connsiteX3" fmla="*/ 9826171 w 12177485"/>
                <a:gd name="connsiteY3" fmla="*/ 20973 h 1791715"/>
                <a:gd name="connsiteX4" fmla="*/ 12177485 w 12177485"/>
                <a:gd name="connsiteY4" fmla="*/ 819258 h 179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7485" h="1791715">
                  <a:moveTo>
                    <a:pt x="0" y="1791715"/>
                  </a:moveTo>
                  <a:cubicBezTo>
                    <a:pt x="834571" y="1011572"/>
                    <a:pt x="1669143" y="231430"/>
                    <a:pt x="2699657" y="195144"/>
                  </a:cubicBezTo>
                  <a:cubicBezTo>
                    <a:pt x="3730171" y="158858"/>
                    <a:pt x="4995333" y="1603029"/>
                    <a:pt x="6183085" y="1574001"/>
                  </a:cubicBezTo>
                  <a:cubicBezTo>
                    <a:pt x="7370837" y="1544973"/>
                    <a:pt x="8827104" y="146763"/>
                    <a:pt x="9826171" y="20973"/>
                  </a:cubicBezTo>
                  <a:cubicBezTo>
                    <a:pt x="10825238" y="-104818"/>
                    <a:pt x="11501361" y="357220"/>
                    <a:pt x="12177485" y="819258"/>
                  </a:cubicBezTo>
                </a:path>
              </a:pathLst>
            </a:custGeom>
            <a:noFill/>
            <a:ln cmpd="sng">
              <a:solidFill>
                <a:srgbClr val="DF4D2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grpSp>
      <p:cxnSp>
        <p:nvCxnSpPr>
          <p:cNvPr id="9" name="直接连接符 19"/>
          <p:cNvCxnSpPr/>
          <p:nvPr/>
        </p:nvCxnSpPr>
        <p:spPr>
          <a:xfrm>
            <a:off x="10043885" y="2110020"/>
            <a:ext cx="0" cy="1269895"/>
          </a:xfrm>
          <a:prstGeom prst="line">
            <a:avLst/>
          </a:prstGeom>
          <a:noFill/>
          <a:ln>
            <a:solidFill>
              <a:srgbClr val="DF4D28"/>
            </a:solidFill>
            <a:prstDash val="sysDash"/>
            <a:headEnd type="oval"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21"/>
          <p:cNvCxnSpPr/>
          <p:nvPr/>
        </p:nvCxnSpPr>
        <p:spPr>
          <a:xfrm>
            <a:off x="5277808" y="2110019"/>
            <a:ext cx="0" cy="2075543"/>
          </a:xfrm>
          <a:prstGeom prst="line">
            <a:avLst/>
          </a:prstGeom>
          <a:noFill/>
          <a:ln>
            <a:solidFill>
              <a:srgbClr val="DF4D28"/>
            </a:solidFill>
            <a:prstDash val="sysDash"/>
            <a:headEnd type="oval" w="lg" len="lg"/>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11" name="组合 40"/>
          <p:cNvGrpSpPr/>
          <p:nvPr/>
        </p:nvGrpSpPr>
        <p:grpSpPr>
          <a:xfrm>
            <a:off x="9640567" y="3379888"/>
            <a:ext cx="806631" cy="798855"/>
            <a:chOff x="9640569" y="3379883"/>
            <a:chExt cx="806631" cy="798854"/>
          </a:xfrm>
          <a:solidFill>
            <a:srgbClr val="DF4D28"/>
          </a:solidFill>
        </p:grpSpPr>
        <p:sp>
          <p:nvSpPr>
            <p:cNvPr id="12" name="泪滴形 10"/>
            <p:cNvSpPr/>
            <p:nvPr/>
          </p:nvSpPr>
          <p:spPr>
            <a:xfrm rot="8100000">
              <a:off x="9645376" y="3379883"/>
              <a:ext cx="798854" cy="798854"/>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13" name="文本框 12"/>
            <p:cNvSpPr txBox="1"/>
            <p:nvPr/>
          </p:nvSpPr>
          <p:spPr>
            <a:xfrm>
              <a:off x="9640569" y="3603501"/>
              <a:ext cx="806631" cy="461664"/>
            </a:xfrm>
            <a:prstGeom prst="rect">
              <a:avLst/>
            </a:prstGeom>
            <a:noFill/>
          </p:spPr>
          <p:txBody>
            <a:bodyPr wrap="none" rtlCol="0">
              <a:spAutoFit/>
            </a:bodyPr>
            <a:lstStyle/>
            <a:p>
              <a:pPr algn="ctr"/>
              <a:r>
                <a:rPr lang="en-US" altLang="zh-CN" sz="2400" dirty="0" smtClean="0">
                  <a:solidFill>
                    <a:schemeClr val="bg1"/>
                  </a:solidFill>
                  <a:cs typeface="+mn-ea"/>
                  <a:sym typeface="+mn-lt"/>
                </a:rPr>
                <a:t>2030</a:t>
              </a:r>
              <a:endParaRPr lang="zh-CN" altLang="en-US" sz="2400" dirty="0">
                <a:solidFill>
                  <a:schemeClr val="bg1"/>
                </a:solidFill>
                <a:cs typeface="+mn-ea"/>
                <a:sym typeface="+mn-lt"/>
              </a:endParaRPr>
            </a:p>
          </p:txBody>
        </p:sp>
      </p:grpSp>
      <p:grpSp>
        <p:nvGrpSpPr>
          <p:cNvPr id="14" name="组合 39"/>
          <p:cNvGrpSpPr/>
          <p:nvPr/>
        </p:nvGrpSpPr>
        <p:grpSpPr>
          <a:xfrm>
            <a:off x="7101622" y="3019795"/>
            <a:ext cx="806631" cy="705520"/>
            <a:chOff x="7101618" y="3019795"/>
            <a:chExt cx="806631" cy="705520"/>
          </a:xfrm>
          <a:solidFill>
            <a:srgbClr val="DF4D28"/>
          </a:solidFill>
        </p:grpSpPr>
        <p:sp>
          <p:nvSpPr>
            <p:cNvPr id="15" name="泪滴形 11"/>
            <p:cNvSpPr/>
            <p:nvPr/>
          </p:nvSpPr>
          <p:spPr>
            <a:xfrm rot="8100000">
              <a:off x="7152175" y="3019795"/>
              <a:ext cx="705520" cy="70552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16" name="文本框 15"/>
            <p:cNvSpPr txBox="1"/>
            <p:nvPr/>
          </p:nvSpPr>
          <p:spPr>
            <a:xfrm>
              <a:off x="7101618" y="3152450"/>
              <a:ext cx="806631" cy="461665"/>
            </a:xfrm>
            <a:prstGeom prst="rect">
              <a:avLst/>
            </a:prstGeom>
            <a:noFill/>
          </p:spPr>
          <p:txBody>
            <a:bodyPr wrap="none" rtlCol="0">
              <a:spAutoFit/>
            </a:bodyPr>
            <a:lstStyle/>
            <a:p>
              <a:pPr algn="ctr"/>
              <a:r>
                <a:rPr lang="en-US" altLang="zh-CN" sz="2400" dirty="0" smtClean="0">
                  <a:solidFill>
                    <a:schemeClr val="bg1"/>
                  </a:solidFill>
                  <a:cs typeface="+mn-ea"/>
                  <a:sym typeface="+mn-lt"/>
                </a:rPr>
                <a:t>2020</a:t>
              </a:r>
              <a:endParaRPr lang="zh-CN" altLang="en-US" sz="2400" dirty="0">
                <a:solidFill>
                  <a:schemeClr val="bg1"/>
                </a:solidFill>
                <a:cs typeface="+mn-ea"/>
                <a:sym typeface="+mn-lt"/>
              </a:endParaRPr>
            </a:p>
          </p:txBody>
        </p:sp>
      </p:grpSp>
      <p:grpSp>
        <p:nvGrpSpPr>
          <p:cNvPr id="17" name="组合 38"/>
          <p:cNvGrpSpPr/>
          <p:nvPr/>
        </p:nvGrpSpPr>
        <p:grpSpPr>
          <a:xfrm>
            <a:off x="4918038" y="3804859"/>
            <a:ext cx="806631" cy="798855"/>
            <a:chOff x="4918036" y="3804856"/>
            <a:chExt cx="806631" cy="798854"/>
          </a:xfrm>
          <a:solidFill>
            <a:srgbClr val="DF4D28"/>
          </a:solidFill>
        </p:grpSpPr>
        <p:sp>
          <p:nvSpPr>
            <p:cNvPr id="18" name="泪滴形 4"/>
            <p:cNvSpPr/>
            <p:nvPr/>
          </p:nvSpPr>
          <p:spPr>
            <a:xfrm rot="8100000">
              <a:off x="4921923" y="3804856"/>
              <a:ext cx="798854" cy="798854"/>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19" name="文本框 18"/>
            <p:cNvSpPr txBox="1"/>
            <p:nvPr/>
          </p:nvSpPr>
          <p:spPr>
            <a:xfrm>
              <a:off x="4918036" y="4002001"/>
              <a:ext cx="806631" cy="461664"/>
            </a:xfrm>
            <a:prstGeom prst="rect">
              <a:avLst/>
            </a:prstGeom>
            <a:noFill/>
          </p:spPr>
          <p:txBody>
            <a:bodyPr wrap="none" rtlCol="0">
              <a:spAutoFit/>
            </a:bodyPr>
            <a:lstStyle/>
            <a:p>
              <a:pPr algn="ctr"/>
              <a:r>
                <a:rPr lang="en-US" altLang="zh-CN" sz="2400" dirty="0">
                  <a:solidFill>
                    <a:schemeClr val="bg1"/>
                  </a:solidFill>
                  <a:cs typeface="+mn-ea"/>
                  <a:sym typeface="+mn-lt"/>
                </a:rPr>
                <a:t>2017</a:t>
              </a:r>
              <a:endParaRPr lang="zh-CN" altLang="en-US" sz="2400" dirty="0">
                <a:solidFill>
                  <a:schemeClr val="bg1"/>
                </a:solidFill>
                <a:cs typeface="+mn-ea"/>
                <a:sym typeface="+mn-lt"/>
              </a:endParaRPr>
            </a:p>
          </p:txBody>
        </p:sp>
      </p:grpSp>
      <p:grpSp>
        <p:nvGrpSpPr>
          <p:cNvPr id="20" name="组合 37"/>
          <p:cNvGrpSpPr/>
          <p:nvPr/>
        </p:nvGrpSpPr>
        <p:grpSpPr>
          <a:xfrm>
            <a:off x="1893225" y="2945031"/>
            <a:ext cx="806631" cy="705520"/>
            <a:chOff x="1893220" y="2945030"/>
            <a:chExt cx="806631" cy="705520"/>
          </a:xfrm>
          <a:solidFill>
            <a:srgbClr val="DF4D28"/>
          </a:solidFill>
        </p:grpSpPr>
        <p:sp>
          <p:nvSpPr>
            <p:cNvPr id="21" name="泪滴形 12"/>
            <p:cNvSpPr/>
            <p:nvPr/>
          </p:nvSpPr>
          <p:spPr>
            <a:xfrm rot="8100000">
              <a:off x="1943294" y="2945030"/>
              <a:ext cx="705520" cy="70552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22" name="文本框 21"/>
            <p:cNvSpPr txBox="1"/>
            <p:nvPr/>
          </p:nvSpPr>
          <p:spPr>
            <a:xfrm>
              <a:off x="1893220" y="3082261"/>
              <a:ext cx="806631" cy="461665"/>
            </a:xfrm>
            <a:prstGeom prst="rect">
              <a:avLst/>
            </a:prstGeom>
            <a:noFill/>
          </p:spPr>
          <p:txBody>
            <a:bodyPr wrap="none" rtlCol="0">
              <a:spAutoFit/>
            </a:bodyPr>
            <a:lstStyle/>
            <a:p>
              <a:pPr algn="ctr"/>
              <a:r>
                <a:rPr lang="en-US" altLang="zh-CN" sz="2400" dirty="0">
                  <a:solidFill>
                    <a:schemeClr val="bg1"/>
                  </a:solidFill>
                  <a:cs typeface="+mn-ea"/>
                  <a:sym typeface="+mn-lt"/>
                </a:rPr>
                <a:t>2016</a:t>
              </a:r>
              <a:endParaRPr lang="zh-CN" altLang="en-US" sz="2400" dirty="0">
                <a:solidFill>
                  <a:schemeClr val="bg1"/>
                </a:solidFill>
                <a:cs typeface="+mn-ea"/>
                <a:sym typeface="+mn-lt"/>
              </a:endParaRPr>
            </a:p>
          </p:txBody>
        </p:sp>
      </p:grpSp>
      <p:grpSp>
        <p:nvGrpSpPr>
          <p:cNvPr id="23" name="组合 41"/>
          <p:cNvGrpSpPr/>
          <p:nvPr/>
        </p:nvGrpSpPr>
        <p:grpSpPr>
          <a:xfrm>
            <a:off x="2501712" y="4875296"/>
            <a:ext cx="3327637" cy="986773"/>
            <a:chOff x="2501711" y="4875289"/>
            <a:chExt cx="3327637" cy="986772"/>
          </a:xfrm>
        </p:grpSpPr>
        <p:sp>
          <p:nvSpPr>
            <p:cNvPr id="24" name="矩形 23"/>
            <p:cNvSpPr/>
            <p:nvPr/>
          </p:nvSpPr>
          <p:spPr>
            <a:xfrm>
              <a:off x="2501712" y="5227914"/>
              <a:ext cx="3327636" cy="634147"/>
            </a:xfrm>
            <a:prstGeom prst="rect">
              <a:avLst/>
            </a:prstGeom>
          </p:spPr>
          <p:txBody>
            <a:bodyPr wrap="square">
              <a:spAutoFit/>
            </a:bodyPr>
            <a:lstStyle/>
            <a:p>
              <a:pPr algn="just">
                <a:lnSpc>
                  <a:spcPct val="120000"/>
                </a:lnSpc>
              </a:pPr>
              <a:r>
                <a:rPr lang="zh-CN" altLang="en-US" sz="1465" dirty="0">
                  <a:solidFill>
                    <a:srgbClr val="DF4D28"/>
                  </a:solidFill>
                  <a:cs typeface="+mn-ea"/>
                  <a:sym typeface="+mn-lt"/>
                </a:rPr>
                <a:t>用户可以在投影仪或者计算机上进行演示也可以将演示文稿</a:t>
              </a:r>
            </a:p>
          </p:txBody>
        </p:sp>
        <p:sp>
          <p:nvSpPr>
            <p:cNvPr id="25" name="矩形 24"/>
            <p:cNvSpPr/>
            <p:nvPr/>
          </p:nvSpPr>
          <p:spPr>
            <a:xfrm>
              <a:off x="2501711" y="4875289"/>
              <a:ext cx="2241973" cy="535530"/>
            </a:xfrm>
            <a:prstGeom prst="rect">
              <a:avLst/>
            </a:prstGeom>
          </p:spPr>
          <p:txBody>
            <a:bodyPr wrap="square">
              <a:spAutoFit/>
            </a:bodyPr>
            <a:lstStyle/>
            <a:p>
              <a:pPr algn="just">
                <a:lnSpc>
                  <a:spcPct val="120000"/>
                </a:lnSpc>
              </a:pPr>
              <a:r>
                <a:rPr lang="zh-CN" altLang="en-US" sz="2400" b="1" dirty="0">
                  <a:solidFill>
                    <a:srgbClr val="DF4D28"/>
                  </a:solidFill>
                  <a:cs typeface="+mn-ea"/>
                  <a:sym typeface="+mn-lt"/>
                </a:rPr>
                <a:t>标题文字添加</a:t>
              </a:r>
            </a:p>
          </p:txBody>
        </p:sp>
      </p:grpSp>
      <p:grpSp>
        <p:nvGrpSpPr>
          <p:cNvPr id="26" name="组合 43"/>
          <p:cNvGrpSpPr/>
          <p:nvPr/>
        </p:nvGrpSpPr>
        <p:grpSpPr>
          <a:xfrm>
            <a:off x="7713391" y="4875296"/>
            <a:ext cx="3327637" cy="986773"/>
            <a:chOff x="7713388" y="4875289"/>
            <a:chExt cx="3327637" cy="986772"/>
          </a:xfrm>
        </p:grpSpPr>
        <p:sp>
          <p:nvSpPr>
            <p:cNvPr id="27" name="矩形 26"/>
            <p:cNvSpPr/>
            <p:nvPr/>
          </p:nvSpPr>
          <p:spPr>
            <a:xfrm>
              <a:off x="7713389" y="5227914"/>
              <a:ext cx="3327636" cy="634147"/>
            </a:xfrm>
            <a:prstGeom prst="rect">
              <a:avLst/>
            </a:prstGeom>
          </p:spPr>
          <p:txBody>
            <a:bodyPr wrap="square">
              <a:spAutoFit/>
            </a:bodyPr>
            <a:lstStyle/>
            <a:p>
              <a:pPr algn="just">
                <a:lnSpc>
                  <a:spcPct val="120000"/>
                </a:lnSpc>
              </a:pPr>
              <a:r>
                <a:rPr lang="zh-CN" altLang="en-US" sz="1465" dirty="0">
                  <a:solidFill>
                    <a:srgbClr val="DF4D28"/>
                  </a:solidFill>
                  <a:cs typeface="+mn-ea"/>
                  <a:sym typeface="+mn-lt"/>
                </a:rPr>
                <a:t>用户可以在投影仪或者计算机上进行演示也可以将演示文稿</a:t>
              </a:r>
            </a:p>
          </p:txBody>
        </p:sp>
        <p:sp>
          <p:nvSpPr>
            <p:cNvPr id="28" name="矩形 27"/>
            <p:cNvSpPr/>
            <p:nvPr/>
          </p:nvSpPr>
          <p:spPr>
            <a:xfrm>
              <a:off x="7713388" y="4875289"/>
              <a:ext cx="2241973" cy="535530"/>
            </a:xfrm>
            <a:prstGeom prst="rect">
              <a:avLst/>
            </a:prstGeom>
          </p:spPr>
          <p:txBody>
            <a:bodyPr wrap="square">
              <a:spAutoFit/>
            </a:bodyPr>
            <a:lstStyle/>
            <a:p>
              <a:pPr algn="just">
                <a:lnSpc>
                  <a:spcPct val="120000"/>
                </a:lnSpc>
              </a:pPr>
              <a:r>
                <a:rPr lang="zh-CN" altLang="en-US" sz="2400" b="1" dirty="0">
                  <a:solidFill>
                    <a:srgbClr val="DF4D28"/>
                  </a:solidFill>
                  <a:cs typeface="+mn-ea"/>
                  <a:sym typeface="+mn-lt"/>
                </a:rPr>
                <a:t>标题文字添加</a:t>
              </a:r>
            </a:p>
          </p:txBody>
        </p:sp>
      </p:grpSp>
      <p:grpSp>
        <p:nvGrpSpPr>
          <p:cNvPr id="29" name="组合 44"/>
          <p:cNvGrpSpPr/>
          <p:nvPr/>
        </p:nvGrpSpPr>
        <p:grpSpPr>
          <a:xfrm>
            <a:off x="6627733" y="1617782"/>
            <a:ext cx="3327639" cy="986772"/>
            <a:chOff x="6627726" y="1617780"/>
            <a:chExt cx="3327638" cy="986772"/>
          </a:xfrm>
        </p:grpSpPr>
        <p:sp>
          <p:nvSpPr>
            <p:cNvPr id="30" name="矩形 29"/>
            <p:cNvSpPr/>
            <p:nvPr/>
          </p:nvSpPr>
          <p:spPr>
            <a:xfrm>
              <a:off x="6627726" y="1970404"/>
              <a:ext cx="3327635" cy="634148"/>
            </a:xfrm>
            <a:prstGeom prst="rect">
              <a:avLst/>
            </a:prstGeom>
          </p:spPr>
          <p:txBody>
            <a:bodyPr wrap="square">
              <a:spAutoFit/>
            </a:bodyPr>
            <a:lstStyle/>
            <a:p>
              <a:pPr algn="r">
                <a:lnSpc>
                  <a:spcPct val="120000"/>
                </a:lnSpc>
              </a:pPr>
              <a:r>
                <a:rPr lang="zh-CN" altLang="en-US" sz="1465" dirty="0">
                  <a:solidFill>
                    <a:srgbClr val="DF4D28"/>
                  </a:solidFill>
                  <a:cs typeface="+mn-ea"/>
                  <a:sym typeface="+mn-lt"/>
                </a:rPr>
                <a:t>用户可以在投影仪或者计算机上进行演示也可以将演示文稿</a:t>
              </a:r>
            </a:p>
          </p:txBody>
        </p:sp>
        <p:sp>
          <p:nvSpPr>
            <p:cNvPr id="31" name="矩形 30"/>
            <p:cNvSpPr/>
            <p:nvPr/>
          </p:nvSpPr>
          <p:spPr>
            <a:xfrm>
              <a:off x="7713388" y="1617780"/>
              <a:ext cx="2241976" cy="535531"/>
            </a:xfrm>
            <a:prstGeom prst="rect">
              <a:avLst/>
            </a:prstGeom>
          </p:spPr>
          <p:txBody>
            <a:bodyPr wrap="square">
              <a:spAutoFit/>
            </a:bodyPr>
            <a:lstStyle/>
            <a:p>
              <a:pPr algn="r">
                <a:lnSpc>
                  <a:spcPct val="120000"/>
                </a:lnSpc>
              </a:pPr>
              <a:r>
                <a:rPr lang="zh-CN" altLang="en-US" sz="2400" b="1" dirty="0">
                  <a:solidFill>
                    <a:srgbClr val="DF4D28"/>
                  </a:solidFill>
                  <a:cs typeface="+mn-ea"/>
                  <a:sym typeface="+mn-lt"/>
                </a:rPr>
                <a:t>标题文字添加</a:t>
              </a:r>
            </a:p>
          </p:txBody>
        </p:sp>
      </p:grpSp>
      <p:grpSp>
        <p:nvGrpSpPr>
          <p:cNvPr id="32" name="组合 42"/>
          <p:cNvGrpSpPr/>
          <p:nvPr/>
        </p:nvGrpSpPr>
        <p:grpSpPr>
          <a:xfrm>
            <a:off x="1797798" y="1617782"/>
            <a:ext cx="3327639" cy="986772"/>
            <a:chOff x="1797793" y="1617780"/>
            <a:chExt cx="3327638" cy="986772"/>
          </a:xfrm>
        </p:grpSpPr>
        <p:sp>
          <p:nvSpPr>
            <p:cNvPr id="33" name="矩形 32"/>
            <p:cNvSpPr/>
            <p:nvPr/>
          </p:nvSpPr>
          <p:spPr>
            <a:xfrm>
              <a:off x="1797793" y="1970404"/>
              <a:ext cx="3327635" cy="634148"/>
            </a:xfrm>
            <a:prstGeom prst="rect">
              <a:avLst/>
            </a:prstGeom>
          </p:spPr>
          <p:txBody>
            <a:bodyPr wrap="square">
              <a:spAutoFit/>
            </a:bodyPr>
            <a:lstStyle/>
            <a:p>
              <a:pPr algn="r">
                <a:lnSpc>
                  <a:spcPct val="120000"/>
                </a:lnSpc>
              </a:pPr>
              <a:r>
                <a:rPr lang="zh-CN" altLang="en-US" sz="1465" dirty="0">
                  <a:solidFill>
                    <a:srgbClr val="DF4D28"/>
                  </a:solidFill>
                  <a:cs typeface="+mn-ea"/>
                  <a:sym typeface="+mn-lt"/>
                </a:rPr>
                <a:t>用户可以在投影仪或者计算机上进行演示也可以将演示文稿</a:t>
              </a:r>
            </a:p>
          </p:txBody>
        </p:sp>
        <p:sp>
          <p:nvSpPr>
            <p:cNvPr id="34" name="矩形 33"/>
            <p:cNvSpPr/>
            <p:nvPr/>
          </p:nvSpPr>
          <p:spPr>
            <a:xfrm>
              <a:off x="2883455" y="1617780"/>
              <a:ext cx="2241976" cy="535531"/>
            </a:xfrm>
            <a:prstGeom prst="rect">
              <a:avLst/>
            </a:prstGeom>
          </p:spPr>
          <p:txBody>
            <a:bodyPr wrap="square">
              <a:spAutoFit/>
            </a:bodyPr>
            <a:lstStyle/>
            <a:p>
              <a:pPr algn="r">
                <a:lnSpc>
                  <a:spcPct val="120000"/>
                </a:lnSpc>
              </a:pPr>
              <a:r>
                <a:rPr lang="zh-CN" altLang="en-US" sz="2400" b="1" dirty="0">
                  <a:solidFill>
                    <a:srgbClr val="DF4D28"/>
                  </a:solidFill>
                  <a:cs typeface="+mn-ea"/>
                  <a:sym typeface="+mn-lt"/>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1"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par>
                                <p:cTn id="33" presetID="22" presetClass="entr" presetSubtype="1"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par>
                                <p:cTn id="36" presetID="22" presetClass="entr" presetSubtype="4"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par>
                                <p:cTn id="39" presetID="2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par>
                          <p:cTn id="42" fill="hold">
                            <p:stCondLst>
                              <p:cond delay="2000"/>
                            </p:stCondLst>
                            <p:childTnLst>
                              <p:par>
                                <p:cTn id="43" presetID="12" presetClass="entr" presetSubtype="8"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p:tgtEl>
                                          <p:spTgt spid="23"/>
                                        </p:tgtEl>
                                        <p:attrNameLst>
                                          <p:attrName>ppt_x</p:attrName>
                                        </p:attrNameLst>
                                      </p:cBhvr>
                                      <p:tavLst>
                                        <p:tav tm="0">
                                          <p:val>
                                            <p:strVal val="#ppt_x-#ppt_w*1.125000"/>
                                          </p:val>
                                        </p:tav>
                                        <p:tav tm="100000">
                                          <p:val>
                                            <p:strVal val="#ppt_x"/>
                                          </p:val>
                                        </p:tav>
                                      </p:tavLst>
                                    </p:anim>
                                    <p:animEffect transition="in" filter="wipe(right)">
                                      <p:cBhvr>
                                        <p:cTn id="46" dur="500"/>
                                        <p:tgtEl>
                                          <p:spTgt spid="23"/>
                                        </p:tgtEl>
                                      </p:cBhvr>
                                    </p:animEffect>
                                  </p:childTnLst>
                                </p:cTn>
                              </p:par>
                            </p:childTnLst>
                          </p:cTn>
                        </p:par>
                        <p:par>
                          <p:cTn id="47" fill="hold">
                            <p:stCondLst>
                              <p:cond delay="2500"/>
                            </p:stCondLst>
                            <p:childTnLst>
                              <p:par>
                                <p:cTn id="48" presetID="12" presetClass="entr" presetSubtype="2"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p:tgtEl>
                                          <p:spTgt spid="32"/>
                                        </p:tgtEl>
                                        <p:attrNameLst>
                                          <p:attrName>ppt_x</p:attrName>
                                        </p:attrNameLst>
                                      </p:cBhvr>
                                      <p:tavLst>
                                        <p:tav tm="0">
                                          <p:val>
                                            <p:strVal val="#ppt_x+#ppt_w*1.125000"/>
                                          </p:val>
                                        </p:tav>
                                        <p:tav tm="100000">
                                          <p:val>
                                            <p:strVal val="#ppt_x"/>
                                          </p:val>
                                        </p:tav>
                                      </p:tavLst>
                                    </p:anim>
                                    <p:animEffect transition="in" filter="wipe(left)">
                                      <p:cBhvr>
                                        <p:cTn id="51" dur="500"/>
                                        <p:tgtEl>
                                          <p:spTgt spid="32"/>
                                        </p:tgtEl>
                                      </p:cBhvr>
                                    </p:animEffect>
                                  </p:childTnLst>
                                </p:cTn>
                              </p:par>
                            </p:childTnLst>
                          </p:cTn>
                        </p:par>
                        <p:par>
                          <p:cTn id="52" fill="hold">
                            <p:stCondLst>
                              <p:cond delay="3000"/>
                            </p:stCondLst>
                            <p:childTnLst>
                              <p:par>
                                <p:cTn id="53" presetID="12" presetClass="entr" presetSubtype="8"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ppt_x</p:attrName>
                                        </p:attrNameLst>
                                      </p:cBhvr>
                                      <p:tavLst>
                                        <p:tav tm="0">
                                          <p:val>
                                            <p:strVal val="#ppt_x-#ppt_w*1.125000"/>
                                          </p:val>
                                        </p:tav>
                                        <p:tav tm="100000">
                                          <p:val>
                                            <p:strVal val="#ppt_x"/>
                                          </p:val>
                                        </p:tav>
                                      </p:tavLst>
                                    </p:anim>
                                    <p:animEffect transition="in" filter="wipe(right)">
                                      <p:cBhvr>
                                        <p:cTn id="56" dur="500"/>
                                        <p:tgtEl>
                                          <p:spTgt spid="26"/>
                                        </p:tgtEl>
                                      </p:cBhvr>
                                    </p:animEffect>
                                  </p:childTnLst>
                                </p:cTn>
                              </p:par>
                            </p:childTnLst>
                          </p:cTn>
                        </p:par>
                        <p:par>
                          <p:cTn id="57" fill="hold">
                            <p:stCondLst>
                              <p:cond delay="3500"/>
                            </p:stCondLst>
                            <p:childTnLst>
                              <p:par>
                                <p:cTn id="58" presetID="12" presetClass="entr" presetSubtype="2"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p:tgtEl>
                                          <p:spTgt spid="29"/>
                                        </p:tgtEl>
                                        <p:attrNameLst>
                                          <p:attrName>ppt_x</p:attrName>
                                        </p:attrNameLst>
                                      </p:cBhvr>
                                      <p:tavLst>
                                        <p:tav tm="0">
                                          <p:val>
                                            <p:strVal val="#ppt_x+#ppt_w*1.125000"/>
                                          </p:val>
                                        </p:tav>
                                        <p:tav tm="100000">
                                          <p:val>
                                            <p:strVal val="#ppt_x"/>
                                          </p:val>
                                        </p:tav>
                                      </p:tavLst>
                                    </p:anim>
                                    <p:animEffect transition="in" filter="wipe(left)">
                                      <p:cBhvr>
                                        <p:cTn id="6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784" y="825790"/>
            <a:ext cx="12313559" cy="88789"/>
          </a:xfrm>
          <a:prstGeom prst="rect">
            <a:avLst/>
          </a:prstGeom>
          <a:solidFill>
            <a:srgbClr val="DF4D28"/>
          </a:solid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solidFill>
                <a:schemeClr val="bg1"/>
              </a:solidFill>
              <a:ea typeface="微软雅黑" panose="020B0503020204020204" charset="-122"/>
            </a:endParaRPr>
          </a:p>
        </p:txBody>
      </p:sp>
      <p:sp>
        <p:nvSpPr>
          <p:cNvPr id="3" name="Content Placeholder 2"/>
          <p:cNvSpPr txBox="1"/>
          <p:nvPr/>
        </p:nvSpPr>
        <p:spPr>
          <a:xfrm>
            <a:off x="400716"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rPr>
              <a:t>工作计划</a:t>
            </a:r>
            <a:endParaRPr 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endParaRPr>
          </a:p>
        </p:txBody>
      </p:sp>
      <p:sp>
        <p:nvSpPr>
          <p:cNvPr id="4" name="矩形 3"/>
          <p:cNvSpPr/>
          <p:nvPr/>
        </p:nvSpPr>
        <p:spPr>
          <a:xfrm>
            <a:off x="1144065" y="1855794"/>
            <a:ext cx="9608603" cy="4104739"/>
          </a:xfrm>
          <a:prstGeom prst="rect">
            <a:avLst/>
          </a:prstGeom>
          <a:solidFill>
            <a:srgbClr val="DF4D28"/>
          </a:solidFill>
          <a:ln>
            <a:solidFill>
              <a:schemeClr val="bg1"/>
            </a:solidFill>
          </a:ln>
          <a:effectLst>
            <a:innerShdw blurRad="165100" dist="50800" dir="138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6"/>
          <p:cNvSpPr txBox="1"/>
          <p:nvPr/>
        </p:nvSpPr>
        <p:spPr>
          <a:xfrm>
            <a:off x="1792137" y="3344814"/>
            <a:ext cx="8007168" cy="1785104"/>
          </a:xfrm>
          <a:prstGeom prst="rect">
            <a:avLst/>
          </a:prstGeom>
          <a:noFill/>
        </p:spPr>
        <p:txBody>
          <a:bodyPr wrap="square" rtlCol="0">
            <a:spAutoFit/>
          </a:bodyPr>
          <a:lstStyle/>
          <a:p>
            <a:pPr indent="323850">
              <a:lnSpc>
                <a:spcPct val="150000"/>
              </a:lnSpc>
              <a:spcBef>
                <a:spcPts val="600"/>
              </a:spcBef>
            </a:pPr>
            <a:r>
              <a:rPr lang="zh-CN" altLang="en-US" sz="1400" dirty="0">
                <a:solidFill>
                  <a:schemeClr val="bg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400" dirty="0">
              <a:solidFill>
                <a:schemeClr val="bg1"/>
              </a:solidFill>
              <a:latin typeface="微软雅黑" panose="020B0503020204020204" charset="-122"/>
              <a:ea typeface="微软雅黑" panose="020B0503020204020204" charset="-122"/>
            </a:endParaRPr>
          </a:p>
          <a:p>
            <a:pPr indent="323850">
              <a:lnSpc>
                <a:spcPct val="150000"/>
              </a:lnSpc>
              <a:spcBef>
                <a:spcPts val="600"/>
              </a:spcBef>
            </a:pPr>
            <a:r>
              <a:rPr lang="zh-CN" altLang="en-US" sz="1400" dirty="0">
                <a:solidFill>
                  <a:schemeClr val="bg1"/>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chemeClr val="bg1"/>
              </a:solidFill>
              <a:latin typeface="微软雅黑" panose="020B0503020204020204" charset="-122"/>
              <a:ea typeface="微软雅黑" panose="020B0503020204020204" charset="-122"/>
            </a:endParaRPr>
          </a:p>
        </p:txBody>
      </p:sp>
      <p:sp>
        <p:nvSpPr>
          <p:cNvPr id="6" name="矩形 5"/>
          <p:cNvSpPr/>
          <p:nvPr/>
        </p:nvSpPr>
        <p:spPr>
          <a:xfrm>
            <a:off x="1144065" y="2051499"/>
            <a:ext cx="9608600" cy="76963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DF4D28"/>
                </a:solidFill>
                <a:latin typeface="微软雅黑" panose="020B0503020204020204" charset="-122"/>
                <a:ea typeface="微软雅黑" panose="020B0503020204020204" charset="-122"/>
              </a:rPr>
              <a:t>自我评价</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type="lt">
                                    <p:tmPct val="30000"/>
                                  </p:iterate>
                                  <p:childTnLst>
                                    <p:set>
                                      <p:cBhvr>
                                        <p:cTn id="15" dur="1" fill="hold">
                                          <p:stCondLst>
                                            <p:cond delay="0"/>
                                          </p:stCondLst>
                                        </p:cTn>
                                        <p:tgtEl>
                                          <p:spTgt spid="5"/>
                                        </p:tgtEl>
                                        <p:attrNameLst>
                                          <p:attrName>style.visibility</p:attrName>
                                        </p:attrNameLst>
                                      </p:cBhvr>
                                      <p:to>
                                        <p:strVal val="visible"/>
                                      </p:to>
                                    </p:set>
                                    <p:animEffect transition="in" filter="wipe(left)">
                                      <p:cBhvr>
                                        <p:cTn id="16" dur="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
            <a:ext cx="5062331" cy="6858000"/>
          </a:xfrm>
          <a:prstGeom prst="rect">
            <a:avLst/>
          </a:prstGeom>
          <a:solidFill>
            <a:srgbClr val="DF4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DF4D28"/>
              </a:solidFill>
            </a:endParaRPr>
          </a:p>
        </p:txBody>
      </p:sp>
      <p:pic>
        <p:nvPicPr>
          <p:cNvPr id="28" name="图片 27"/>
          <p:cNvPicPr>
            <a:picLocks noChangeAspect="1"/>
          </p:cNvPicPr>
          <p:nvPr/>
        </p:nvPicPr>
        <p:blipFill>
          <a:blip r:embed="rId2" cstate="print"/>
          <a:stretch>
            <a:fillRect/>
          </a:stretch>
        </p:blipFill>
        <p:spPr>
          <a:xfrm>
            <a:off x="-532875" y="4320097"/>
            <a:ext cx="6128084" cy="1847853"/>
          </a:xfrm>
          <a:prstGeom prst="rect">
            <a:avLst/>
          </a:prstGeom>
        </p:spPr>
      </p:pic>
      <p:sp>
        <p:nvSpPr>
          <p:cNvPr id="29" name="文本框 28"/>
          <p:cNvSpPr txBox="1"/>
          <p:nvPr/>
        </p:nvSpPr>
        <p:spPr>
          <a:xfrm>
            <a:off x="1176977" y="1673217"/>
            <a:ext cx="2810385" cy="2646878"/>
          </a:xfrm>
          <a:prstGeom prst="rect">
            <a:avLst/>
          </a:prstGeom>
          <a:noFill/>
        </p:spPr>
        <p:txBody>
          <a:bodyPr wrap="none" rtlCol="0">
            <a:spAutoFit/>
          </a:bodyPr>
          <a:lstStyle/>
          <a:p>
            <a:r>
              <a:rPr lang="en-US" altLang="zh-CN" sz="16600" b="1" dirty="0">
                <a:solidFill>
                  <a:srgbClr val="FFFFFF"/>
                </a:solidFill>
                <a:latin typeface="微软雅黑" panose="020B0503020204020204" charset="-122"/>
                <a:ea typeface="微软雅黑" panose="020B0503020204020204" charset="-122"/>
                <a:cs typeface="微软雅黑" panose="020B0503020204020204" charset="-122"/>
              </a:rPr>
              <a:t>01</a:t>
            </a:r>
            <a:endParaRPr lang="zh-CN" altLang="en-US" sz="16600" b="1"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0" name="文本框 29"/>
          <p:cNvSpPr txBox="1"/>
          <p:nvPr/>
        </p:nvSpPr>
        <p:spPr>
          <a:xfrm>
            <a:off x="5499583" y="1823285"/>
            <a:ext cx="4288353" cy="1323439"/>
          </a:xfrm>
          <a:prstGeom prst="rect">
            <a:avLst/>
          </a:prstGeom>
          <a:noFill/>
        </p:spPr>
        <p:txBody>
          <a:bodyPr wrap="none" rtlCol="0">
            <a:spAutoFit/>
          </a:bodyPr>
          <a:lstStyle/>
          <a:p>
            <a:r>
              <a:rPr lang="zh-CN" altLang="en-US" sz="8000" b="1" dirty="0">
                <a:solidFill>
                  <a:srgbClr val="DF4D28"/>
                </a:solidFill>
                <a:latin typeface="微软雅黑" panose="020B0503020204020204" charset="-122"/>
                <a:ea typeface="微软雅黑" panose="020B0503020204020204" charset="-122"/>
                <a:cs typeface="微软雅黑" panose="020B0503020204020204" charset="-122"/>
              </a:rPr>
              <a:t>个人简介</a:t>
            </a:r>
          </a:p>
        </p:txBody>
      </p:sp>
      <p:sp>
        <p:nvSpPr>
          <p:cNvPr id="31" name="文本框 30"/>
          <p:cNvSpPr txBox="1"/>
          <p:nvPr/>
        </p:nvSpPr>
        <p:spPr>
          <a:xfrm>
            <a:off x="5499583" y="3034492"/>
            <a:ext cx="3945379" cy="666786"/>
          </a:xfrm>
          <a:prstGeom prst="rect">
            <a:avLst/>
          </a:prstGeom>
          <a:noFill/>
        </p:spPr>
        <p:txBody>
          <a:bodyPr wrap="square" rtlCol="0">
            <a:spAutoFit/>
          </a:bodyPr>
          <a:lstStyle/>
          <a:p>
            <a:r>
              <a:rPr lang="en-US" altLang="zh-CN" sz="3735" b="1" dirty="0">
                <a:solidFill>
                  <a:srgbClr val="DF4D28"/>
                </a:solidFill>
                <a:latin typeface="+mj-lt"/>
                <a:ea typeface="方正粗谭黑简体" panose="02000000000000000000" pitchFamily="2" charset="-122"/>
              </a:rPr>
              <a:t>Personal Profile</a:t>
            </a:r>
          </a:p>
        </p:txBody>
      </p:sp>
      <p:sp>
        <p:nvSpPr>
          <p:cNvPr id="32" name="矩形 31"/>
          <p:cNvSpPr/>
          <p:nvPr/>
        </p:nvSpPr>
        <p:spPr>
          <a:xfrm>
            <a:off x="5499583" y="3646809"/>
            <a:ext cx="5918552" cy="523220"/>
          </a:xfrm>
          <a:prstGeom prst="rect">
            <a:avLst/>
          </a:prstGeom>
        </p:spPr>
        <p:txBody>
          <a:bodyPr wrap="square">
            <a:spAutoFit/>
          </a:bodyPr>
          <a:lstStyle/>
          <a:p>
            <a:pPr>
              <a:defRPr/>
            </a:pPr>
            <a:r>
              <a:rPr lang="en-US" altLang="zh-CN" sz="1400" dirty="0" err="1">
                <a:solidFill>
                  <a:srgbClr val="DF4D28"/>
                </a:solidFill>
                <a:ea typeface="微软雅黑" panose="020B0503020204020204" charset="-122"/>
                <a:cs typeface="Arial" panose="020B0604020202020204" pitchFamily="34" charset="0"/>
                <a:sym typeface="Arial" panose="020B0604020202020204" pitchFamily="34" charset="0"/>
              </a:rPr>
              <a:t>Lorem</a:t>
            </a:r>
            <a:r>
              <a:rPr lang="en-US" altLang="zh-CN" sz="1400" dirty="0">
                <a:solidFill>
                  <a:srgbClr val="DF4D28"/>
                </a:solidFill>
                <a:ea typeface="微软雅黑" panose="020B0503020204020204" charset="-122"/>
                <a:cs typeface="Arial" panose="020B0604020202020204" pitchFamily="34" charset="0"/>
                <a:sym typeface="Arial" panose="020B0604020202020204" pitchFamily="34" charset="0"/>
              </a:rPr>
              <a:t> </a:t>
            </a:r>
            <a:r>
              <a:rPr lang="en-US" altLang="zh-CN" sz="1400" dirty="0" err="1">
                <a:solidFill>
                  <a:srgbClr val="DF4D28"/>
                </a:solidFill>
                <a:ea typeface="微软雅黑" panose="020B0503020204020204" charset="-122"/>
                <a:cs typeface="Arial" panose="020B0604020202020204" pitchFamily="34" charset="0"/>
                <a:sym typeface="Arial" panose="020B0604020202020204" pitchFamily="34" charset="0"/>
              </a:rPr>
              <a:t>ipsum</a:t>
            </a:r>
            <a:r>
              <a:rPr lang="en-US" altLang="zh-CN" sz="1400" dirty="0">
                <a:solidFill>
                  <a:srgbClr val="DF4D28"/>
                </a:solidFill>
                <a:ea typeface="微软雅黑" panose="020B0503020204020204" charset="-122"/>
                <a:cs typeface="Arial" panose="020B0604020202020204" pitchFamily="34" charset="0"/>
                <a:sym typeface="Arial" panose="020B0604020202020204" pitchFamily="34" charset="0"/>
              </a:rPr>
              <a:t> dolor sit </a:t>
            </a:r>
            <a:r>
              <a:rPr lang="en-US" altLang="zh-CN" sz="1400" dirty="0" err="1">
                <a:solidFill>
                  <a:srgbClr val="DF4D28"/>
                </a:solidFill>
                <a:ea typeface="微软雅黑" panose="020B0503020204020204" charset="-122"/>
                <a:cs typeface="Arial" panose="020B0604020202020204" pitchFamily="34" charset="0"/>
                <a:sym typeface="Arial" panose="020B0604020202020204" pitchFamily="34" charset="0"/>
              </a:rPr>
              <a:t>amet</a:t>
            </a:r>
            <a:r>
              <a:rPr lang="en-US" altLang="zh-CN" sz="1400" dirty="0">
                <a:solidFill>
                  <a:srgbClr val="DF4D28"/>
                </a:solidFill>
                <a:ea typeface="微软雅黑" panose="020B0503020204020204" charset="-122"/>
                <a:cs typeface="Arial" panose="020B0604020202020204" pitchFamily="34" charset="0"/>
                <a:sym typeface="Arial" panose="020B0604020202020204" pitchFamily="34" charset="0"/>
              </a:rPr>
              <a:t>, </a:t>
            </a:r>
            <a:r>
              <a:rPr lang="en-US" altLang="zh-CN" sz="1400" dirty="0" err="1">
                <a:solidFill>
                  <a:srgbClr val="DF4D28"/>
                </a:solidFill>
                <a:ea typeface="微软雅黑" panose="020B0503020204020204" charset="-122"/>
                <a:cs typeface="Arial" panose="020B0604020202020204" pitchFamily="34" charset="0"/>
                <a:sym typeface="Arial" panose="020B0604020202020204" pitchFamily="34" charset="0"/>
              </a:rPr>
              <a:t>consectetuer</a:t>
            </a:r>
            <a:r>
              <a:rPr lang="en-US" altLang="zh-CN" sz="1400" dirty="0">
                <a:solidFill>
                  <a:srgbClr val="DF4D28"/>
                </a:solidFill>
                <a:ea typeface="微软雅黑" panose="020B0503020204020204" charset="-122"/>
                <a:cs typeface="Arial" panose="020B0604020202020204" pitchFamily="34" charset="0"/>
                <a:sym typeface="Arial" panose="020B0604020202020204" pitchFamily="34" charset="0"/>
              </a:rPr>
              <a:t> </a:t>
            </a:r>
            <a:r>
              <a:rPr lang="en-US" altLang="zh-CN" sz="1400" dirty="0" err="1">
                <a:solidFill>
                  <a:srgbClr val="DF4D28"/>
                </a:solidFill>
                <a:ea typeface="微软雅黑" panose="020B0503020204020204" charset="-122"/>
                <a:cs typeface="Arial" panose="020B0604020202020204" pitchFamily="34" charset="0"/>
                <a:sym typeface="Arial" panose="020B0604020202020204" pitchFamily="34" charset="0"/>
              </a:rPr>
              <a:t>adipiscing</a:t>
            </a:r>
            <a:r>
              <a:rPr lang="en-US" altLang="zh-CN" sz="1400" dirty="0">
                <a:solidFill>
                  <a:srgbClr val="DF4D28"/>
                </a:solidFill>
                <a:ea typeface="微软雅黑" panose="020B0503020204020204" charset="-122"/>
                <a:cs typeface="Arial" panose="020B0604020202020204" pitchFamily="34" charset="0"/>
                <a:sym typeface="Arial" panose="020B0604020202020204" pitchFamily="34" charset="0"/>
              </a:rPr>
              <a:t> </a:t>
            </a:r>
            <a:r>
              <a:rPr lang="en-US" altLang="zh-CN" sz="1400" dirty="0" err="1">
                <a:solidFill>
                  <a:srgbClr val="DF4D28"/>
                </a:solidFill>
                <a:ea typeface="微软雅黑" panose="020B0503020204020204" charset="-122"/>
                <a:cs typeface="Arial" panose="020B0604020202020204" pitchFamily="34" charset="0"/>
                <a:sym typeface="Arial" panose="020B0604020202020204" pitchFamily="34" charset="0"/>
              </a:rPr>
              <a:t>elit</a:t>
            </a:r>
            <a:r>
              <a:rPr lang="en-US" altLang="zh-CN" sz="1400" dirty="0">
                <a:solidFill>
                  <a:srgbClr val="DF4D28"/>
                </a:solidFill>
                <a:ea typeface="微软雅黑" panose="020B0503020204020204" charset="-122"/>
                <a:cs typeface="Arial" panose="020B0604020202020204" pitchFamily="34" charset="0"/>
                <a:sym typeface="Arial" panose="020B0604020202020204" pitchFamily="34" charset="0"/>
              </a:rPr>
              <a:t>. </a:t>
            </a:r>
            <a:r>
              <a:rPr lang="en-US" altLang="zh-CN" sz="1400" dirty="0" err="1">
                <a:solidFill>
                  <a:srgbClr val="DF4D28"/>
                </a:solidFill>
                <a:ea typeface="微软雅黑" panose="020B0503020204020204" charset="-122"/>
                <a:cs typeface="Arial" panose="020B0604020202020204" pitchFamily="34" charset="0"/>
                <a:sym typeface="Arial" panose="020B0604020202020204" pitchFamily="34" charset="0"/>
              </a:rPr>
              <a:t>Aenean</a:t>
            </a:r>
            <a:r>
              <a:rPr lang="en-US" altLang="zh-CN" sz="1400" dirty="0">
                <a:solidFill>
                  <a:srgbClr val="DF4D28"/>
                </a:solidFill>
                <a:ea typeface="微软雅黑" panose="020B0503020204020204" charset="-122"/>
                <a:cs typeface="Arial" panose="020B0604020202020204" pitchFamily="34" charset="0"/>
                <a:sym typeface="Arial" panose="020B0604020202020204" pitchFamily="34" charset="0"/>
              </a:rPr>
              <a:t> </a:t>
            </a:r>
            <a:r>
              <a:rPr lang="en-US" altLang="zh-CN" sz="1400" dirty="0" err="1">
                <a:solidFill>
                  <a:srgbClr val="DF4D28"/>
                </a:solidFill>
                <a:ea typeface="微软雅黑" panose="020B0503020204020204" charset="-122"/>
                <a:cs typeface="Arial" panose="020B0604020202020204" pitchFamily="34" charset="0"/>
                <a:sym typeface="Arial" panose="020B0604020202020204" pitchFamily="34" charset="0"/>
              </a:rPr>
              <a:t>commodo</a:t>
            </a:r>
            <a:r>
              <a:rPr lang="en-US" altLang="zh-CN" sz="1400" dirty="0">
                <a:solidFill>
                  <a:srgbClr val="DF4D28"/>
                </a:solidFill>
                <a:ea typeface="微软雅黑" panose="020B0503020204020204" charset="-122"/>
                <a:cs typeface="Arial" panose="020B0604020202020204" pitchFamily="34" charset="0"/>
                <a:sym typeface="Arial" panose="020B0604020202020204" pitchFamily="34" charset="0"/>
              </a:rPr>
              <a:t> ligula </a:t>
            </a:r>
            <a:r>
              <a:rPr lang="en-US" altLang="zh-CN" sz="1400" dirty="0" err="1">
                <a:solidFill>
                  <a:srgbClr val="DF4D28"/>
                </a:solidFill>
                <a:ea typeface="微软雅黑" panose="020B0503020204020204" charset="-122"/>
                <a:cs typeface="Arial" panose="020B0604020202020204" pitchFamily="34" charset="0"/>
                <a:sym typeface="Arial" panose="020B0604020202020204" pitchFamily="34" charset="0"/>
              </a:rPr>
              <a:t>eget</a:t>
            </a:r>
            <a:r>
              <a:rPr lang="en-US" altLang="zh-CN" sz="1400" dirty="0">
                <a:solidFill>
                  <a:srgbClr val="DF4D28"/>
                </a:solidFill>
                <a:ea typeface="微软雅黑" panose="020B0503020204020204" charset="-122"/>
                <a:cs typeface="Arial" panose="020B0604020202020204" pitchFamily="34" charset="0"/>
                <a:sym typeface="Arial" panose="020B0604020202020204" pitchFamily="34" charset="0"/>
              </a:rPr>
              <a:t> dolor. </a:t>
            </a:r>
            <a:r>
              <a:rPr lang="en-US" altLang="zh-CN" sz="1400" dirty="0" err="1">
                <a:solidFill>
                  <a:srgbClr val="DF4D28"/>
                </a:solidFill>
                <a:ea typeface="微软雅黑" panose="020B0503020204020204" charset="-122"/>
                <a:cs typeface="Arial" panose="020B0604020202020204" pitchFamily="34" charset="0"/>
                <a:sym typeface="Arial" panose="020B0604020202020204" pitchFamily="34" charset="0"/>
              </a:rPr>
              <a:t>Lorem</a:t>
            </a:r>
            <a:r>
              <a:rPr lang="en-US" altLang="zh-CN" sz="1400" dirty="0">
                <a:solidFill>
                  <a:srgbClr val="DF4D28"/>
                </a:solidFill>
                <a:ea typeface="微软雅黑" panose="020B0503020204020204" charset="-122"/>
                <a:cs typeface="Arial" panose="020B0604020202020204" pitchFamily="34" charset="0"/>
                <a:sym typeface="Arial" panose="020B0604020202020204" pitchFamily="34" charset="0"/>
              </a:rPr>
              <a:t> </a:t>
            </a:r>
            <a:r>
              <a:rPr lang="en-US" altLang="zh-CN" sz="1400" dirty="0" err="1">
                <a:solidFill>
                  <a:srgbClr val="DF4D28"/>
                </a:solidFill>
                <a:ea typeface="微软雅黑" panose="020B0503020204020204" charset="-122"/>
                <a:cs typeface="Arial" panose="020B0604020202020204" pitchFamily="34" charset="0"/>
                <a:sym typeface="Arial" panose="020B0604020202020204" pitchFamily="34" charset="0"/>
              </a:rPr>
              <a:t>ipsum</a:t>
            </a:r>
            <a:r>
              <a:rPr lang="en-US" altLang="zh-CN" sz="1400" dirty="0">
                <a:solidFill>
                  <a:srgbClr val="DF4D28"/>
                </a:solidFill>
                <a:ea typeface="微软雅黑" panose="020B0503020204020204" charset="-122"/>
                <a:cs typeface="Arial" panose="020B0604020202020204" pitchFamily="34" charset="0"/>
                <a:sym typeface="Arial" panose="020B0604020202020204" pitchFamily="34" charset="0"/>
              </a:rPr>
              <a:t> dolor sit </a:t>
            </a:r>
            <a:r>
              <a:rPr lang="en-US" altLang="zh-CN" sz="1400" dirty="0" err="1">
                <a:solidFill>
                  <a:srgbClr val="DF4D28"/>
                </a:solidFill>
                <a:ea typeface="微软雅黑" panose="020B0503020204020204" charset="-122"/>
                <a:cs typeface="Arial" panose="020B0604020202020204" pitchFamily="34" charset="0"/>
                <a:sym typeface="Arial" panose="020B0604020202020204" pitchFamily="34" charset="0"/>
              </a:rPr>
              <a:t>amet</a:t>
            </a:r>
            <a:endParaRPr lang="zh-CN" altLang="en-US" sz="1400" dirty="0">
              <a:solidFill>
                <a:srgbClr val="DF4D28"/>
              </a:solidFill>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outVertical)">
                                      <p:cBhvr>
                                        <p:cTn id="13" dur="500"/>
                                        <p:tgtEl>
                                          <p:spTgt spid="28"/>
                                        </p:tgtEl>
                                      </p:cBhvr>
                                    </p:animEffect>
                                  </p:childTnLst>
                                </p:cTn>
                              </p:par>
                            </p:childTnLst>
                          </p:cTn>
                        </p:par>
                        <p:par>
                          <p:cTn id="14" fill="hold">
                            <p:stCondLst>
                              <p:cond delay="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9"/>
                                        </p:tgtEl>
                                        <p:attrNameLst>
                                          <p:attrName>style.visibility</p:attrName>
                                        </p:attrNameLst>
                                      </p:cBhvr>
                                      <p:to>
                                        <p:strVal val="visible"/>
                                      </p:to>
                                    </p:set>
                                    <p:anim by="(-#ppt_w*2)" calcmode="lin" valueType="num">
                                      <p:cBhvr rctx="PPT">
                                        <p:cTn id="17" dur="500" autoRev="1" fill="hold">
                                          <p:stCondLst>
                                            <p:cond delay="0"/>
                                          </p:stCondLst>
                                        </p:cTn>
                                        <p:tgtEl>
                                          <p:spTgt spid="29"/>
                                        </p:tgtEl>
                                        <p:attrNameLst>
                                          <p:attrName>ppt_w</p:attrName>
                                        </p:attrNameLst>
                                      </p:cBhvr>
                                    </p:anim>
                                    <p:anim by="(#ppt_w*0.50)" calcmode="lin" valueType="num">
                                      <p:cBhvr>
                                        <p:cTn id="18" dur="500" decel="50000" autoRev="1" fill="hold">
                                          <p:stCondLst>
                                            <p:cond delay="0"/>
                                          </p:stCondLst>
                                        </p:cTn>
                                        <p:tgtEl>
                                          <p:spTgt spid="29"/>
                                        </p:tgtEl>
                                        <p:attrNameLst>
                                          <p:attrName>ppt_x</p:attrName>
                                        </p:attrNameLst>
                                      </p:cBhvr>
                                    </p:anim>
                                    <p:anim from="(-#ppt_h/2)" to="(#ppt_y)" calcmode="lin" valueType="num">
                                      <p:cBhvr>
                                        <p:cTn id="19" dur="1000" fill="hold">
                                          <p:stCondLst>
                                            <p:cond delay="0"/>
                                          </p:stCondLst>
                                        </p:cTn>
                                        <p:tgtEl>
                                          <p:spTgt spid="29"/>
                                        </p:tgtEl>
                                        <p:attrNameLst>
                                          <p:attrName>ppt_y</p:attrName>
                                        </p:attrNameLst>
                                      </p:cBhvr>
                                    </p:anim>
                                    <p:animRot by="21600000">
                                      <p:cBhvr>
                                        <p:cTn id="20" dur="1000" fill="hold">
                                          <p:stCondLst>
                                            <p:cond delay="0"/>
                                          </p:stCondLst>
                                        </p:cTn>
                                        <p:tgtEl>
                                          <p:spTgt spid="29"/>
                                        </p:tgtEl>
                                        <p:attrNameLst>
                                          <p:attrName>r</p:attrName>
                                        </p:attrNameLst>
                                      </p:cBhvr>
                                    </p:animRot>
                                  </p:childTnLst>
                                </p:cTn>
                              </p:par>
                            </p:childTnLst>
                          </p:cTn>
                        </p:par>
                        <p:par>
                          <p:cTn id="21" fill="hold">
                            <p:stCondLst>
                              <p:cond delay="1600"/>
                            </p:stCondLst>
                            <p:childTnLst>
                              <p:par>
                                <p:cTn id="22" presetID="2" presetClass="entr" presetSubtype="4" decel="4200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750" fill="hold"/>
                                        <p:tgtEl>
                                          <p:spTgt spid="30"/>
                                        </p:tgtEl>
                                        <p:attrNameLst>
                                          <p:attrName>ppt_x</p:attrName>
                                        </p:attrNameLst>
                                      </p:cBhvr>
                                      <p:tavLst>
                                        <p:tav tm="0">
                                          <p:val>
                                            <p:strVal val="#ppt_x"/>
                                          </p:val>
                                        </p:tav>
                                        <p:tav tm="100000">
                                          <p:val>
                                            <p:strVal val="#ppt_x"/>
                                          </p:val>
                                        </p:tav>
                                      </p:tavLst>
                                    </p:anim>
                                    <p:anim calcmode="lin" valueType="num">
                                      <p:cBhvr additive="base">
                                        <p:cTn id="25" dur="75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ppt_x"/>
                                          </p:val>
                                        </p:tav>
                                        <p:tav tm="100000">
                                          <p:val>
                                            <p:strVal val="#ppt_x"/>
                                          </p:val>
                                        </p:tav>
                                      </p:tavLst>
                                    </p:anim>
                                    <p:anim calcmode="lin" valueType="num">
                                      <p:cBhvr additive="base">
                                        <p:cTn id="31" dur="500" fill="hold"/>
                                        <p:tgtEl>
                                          <p:spTgt spid="3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784" y="825790"/>
            <a:ext cx="12313559" cy="88789"/>
          </a:xfrm>
          <a:prstGeom prst="rect">
            <a:avLst/>
          </a:prstGeom>
          <a:solidFill>
            <a:srgbClr val="DF4D28"/>
          </a:solid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solidFill>
                <a:schemeClr val="bg1"/>
              </a:solidFill>
              <a:ea typeface="微软雅黑" panose="020B0503020204020204" charset="-122"/>
            </a:endParaRPr>
          </a:p>
        </p:txBody>
      </p:sp>
      <p:sp>
        <p:nvSpPr>
          <p:cNvPr id="3" name="Content Placeholder 2"/>
          <p:cNvSpPr txBox="1"/>
          <p:nvPr/>
        </p:nvSpPr>
        <p:spPr>
          <a:xfrm>
            <a:off x="400716"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rPr>
              <a:t>个人简介</a:t>
            </a:r>
            <a:endParaRPr 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endParaRPr>
          </a:p>
        </p:txBody>
      </p:sp>
      <p:graphicFrame>
        <p:nvGraphicFramePr>
          <p:cNvPr id="4" name="表格 3"/>
          <p:cNvGraphicFramePr>
            <a:graphicFrameLocks noGrp="1"/>
          </p:cNvGraphicFramePr>
          <p:nvPr/>
        </p:nvGraphicFramePr>
        <p:xfrm>
          <a:off x="4495055" y="1429999"/>
          <a:ext cx="6613214" cy="4818400"/>
        </p:xfrm>
        <a:graphic>
          <a:graphicData uri="http://schemas.openxmlformats.org/drawingml/2006/table">
            <a:tbl>
              <a:tblPr firstRow="1" bandRow="1">
                <a:effectLst>
                  <a:innerShdw blurRad="63500" dist="50800" dir="13500000">
                    <a:prstClr val="black">
                      <a:alpha val="15000"/>
                    </a:prstClr>
                  </a:innerShdw>
                </a:effectLst>
                <a:tableStyleId>{5C22544A-7EE6-4342-B048-85BDC9FD1C3A}</a:tableStyleId>
              </a:tblPr>
              <a:tblGrid>
                <a:gridCol w="3306607">
                  <a:extLst>
                    <a:ext uri="{9D8B030D-6E8A-4147-A177-3AD203B41FA5}">
                      <a16:colId xmlns:a16="http://schemas.microsoft.com/office/drawing/2014/main" val="20000"/>
                    </a:ext>
                  </a:extLst>
                </a:gridCol>
                <a:gridCol w="3306607">
                  <a:extLst>
                    <a:ext uri="{9D8B030D-6E8A-4147-A177-3AD203B41FA5}">
                      <a16:colId xmlns:a16="http://schemas.microsoft.com/office/drawing/2014/main" val="20001"/>
                    </a:ext>
                  </a:extLst>
                </a:gridCol>
              </a:tblGrid>
              <a:tr h="674576">
                <a:tc>
                  <a:txBody>
                    <a:bodyPr/>
                    <a:lstStyle/>
                    <a:p>
                      <a:pPr algn="l"/>
                      <a:r>
                        <a:rPr lang="zh-CN" altLang="en-US" sz="1400" b="0" dirty="0">
                          <a:solidFill>
                            <a:srgbClr val="DF4D28"/>
                          </a:solidFill>
                          <a:latin typeface="微软雅黑" panose="020B0503020204020204" charset="-122"/>
                          <a:ea typeface="微软雅黑" panose="020B0503020204020204" charset="-122"/>
                        </a:rPr>
                        <a:t>姓名：</a:t>
                      </a:r>
                      <a:r>
                        <a:rPr lang="en-US" altLang="zh-CN" sz="1400" b="0" dirty="0">
                          <a:solidFill>
                            <a:srgbClr val="DF4D28"/>
                          </a:solidFill>
                          <a:latin typeface="微软雅黑" panose="020B0503020204020204" charset="-122"/>
                          <a:ea typeface="微软雅黑" panose="020B0503020204020204" charset="-122"/>
                        </a:rPr>
                        <a:t>XX</a:t>
                      </a:r>
                      <a:endParaRPr lang="zh-CN" altLang="en-US" sz="1400" b="0" dirty="0">
                        <a:solidFill>
                          <a:srgbClr val="DF4D28"/>
                        </a:solidFill>
                        <a:latin typeface="微软雅黑" panose="020B0503020204020204" charset="-122"/>
                        <a:ea typeface="微软雅黑" panose="020B0503020204020204" charset="-122"/>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DF4D28"/>
                          </a:solidFill>
                          <a:effectLst/>
                          <a:uLnTx/>
                          <a:uFillTx/>
                          <a:latin typeface="微软雅黑" panose="020B0503020204020204" charset="-122"/>
                          <a:ea typeface="微软雅黑" panose="020B0503020204020204" charset="-122"/>
                          <a:cs typeface="+mn-cs"/>
                        </a:rPr>
                        <a:t>性别：男</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0024">
                <a:tc>
                  <a:txBody>
                    <a:bodyPr/>
                    <a:lstStyle/>
                    <a:p>
                      <a:pPr algn="l"/>
                      <a:r>
                        <a:rPr lang="zh-CN" altLang="en-US" sz="1400" dirty="0">
                          <a:solidFill>
                            <a:srgbClr val="DF4D28"/>
                          </a:solidFill>
                          <a:latin typeface="微软雅黑" panose="020B0503020204020204" charset="-122"/>
                          <a:ea typeface="微软雅黑" panose="020B0503020204020204" charset="-122"/>
                        </a:rPr>
                        <a:t>年龄：</a:t>
                      </a:r>
                      <a:r>
                        <a:rPr lang="en-US" altLang="zh-CN" sz="1400" dirty="0">
                          <a:solidFill>
                            <a:srgbClr val="DF4D28"/>
                          </a:solidFill>
                          <a:latin typeface="微软雅黑" panose="020B0503020204020204" charset="-122"/>
                          <a:ea typeface="微软雅黑" panose="020B0503020204020204" charset="-122"/>
                        </a:rPr>
                        <a:t>XX</a:t>
                      </a:r>
                      <a:r>
                        <a:rPr lang="zh-CN" altLang="en-US" sz="1400" dirty="0">
                          <a:solidFill>
                            <a:srgbClr val="DF4D28"/>
                          </a:solidFill>
                          <a:latin typeface="微软雅黑" panose="020B0503020204020204" charset="-122"/>
                          <a:ea typeface="微软雅黑" panose="020B0503020204020204" charset="-122"/>
                        </a:rPr>
                        <a:t>岁</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zh-CN" altLang="en-US" sz="1400" dirty="0">
                          <a:solidFill>
                            <a:srgbClr val="DF4D28"/>
                          </a:solidFill>
                          <a:latin typeface="微软雅黑" panose="020B0503020204020204" charset="-122"/>
                          <a:ea typeface="微软雅黑" panose="020B0503020204020204" charset="-122"/>
                        </a:rPr>
                        <a:t>民族：汉族</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74576">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b="0" dirty="0">
                          <a:solidFill>
                            <a:srgbClr val="DF4D28"/>
                          </a:solidFill>
                          <a:latin typeface="微软雅黑" panose="020B0503020204020204" charset="-122"/>
                          <a:ea typeface="微软雅黑" panose="020B0503020204020204" charset="-122"/>
                        </a:rPr>
                        <a:t>体重：</a:t>
                      </a:r>
                      <a:r>
                        <a:rPr lang="en-US" altLang="zh-CN" sz="1400" b="0" dirty="0" err="1">
                          <a:solidFill>
                            <a:srgbClr val="DF4D28"/>
                          </a:solidFill>
                          <a:latin typeface="微软雅黑" panose="020B0503020204020204" charset="-122"/>
                          <a:ea typeface="微软雅黑" panose="020B0503020204020204" charset="-122"/>
                        </a:rPr>
                        <a:t>XXkg</a:t>
                      </a:r>
                      <a:endParaRPr lang="zh-CN" altLang="en-US" sz="1400" b="0" dirty="0">
                        <a:solidFill>
                          <a:srgbClr val="DF4D28"/>
                        </a:solidFill>
                        <a:latin typeface="微软雅黑" panose="020B0503020204020204" charset="-122"/>
                        <a:ea typeface="微软雅黑" panose="020B050302020402020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a:solidFill>
                            <a:srgbClr val="DF4D28"/>
                          </a:solidFill>
                          <a:latin typeface="微软雅黑" panose="020B0503020204020204" charset="-122"/>
                          <a:ea typeface="微软雅黑" panose="020B0503020204020204" charset="-122"/>
                        </a:rPr>
                        <a:t>身高：</a:t>
                      </a:r>
                      <a:r>
                        <a:rPr lang="en-US" altLang="zh-CN" sz="1400" dirty="0">
                          <a:solidFill>
                            <a:srgbClr val="DF4D28"/>
                          </a:solidFill>
                          <a:latin typeface="微软雅黑" panose="020B0503020204020204" charset="-122"/>
                          <a:ea typeface="微软雅黑" panose="020B0503020204020204" charset="-122"/>
                        </a:rPr>
                        <a:t>17Xcm</a:t>
                      </a:r>
                      <a:endParaRPr lang="zh-CN" altLang="en-US" sz="1400" dirty="0">
                        <a:solidFill>
                          <a:srgbClr val="DF4D28"/>
                        </a:solidFill>
                        <a:latin typeface="微软雅黑" panose="020B0503020204020204" charset="-122"/>
                        <a:ea typeface="微软雅黑" panose="020B050302020402020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30024">
                <a:tc>
                  <a:txBody>
                    <a:bodyPr/>
                    <a:lstStyle/>
                    <a:p>
                      <a:pPr algn="l"/>
                      <a:r>
                        <a:rPr lang="zh-CN" altLang="en-US" sz="1400" dirty="0">
                          <a:solidFill>
                            <a:srgbClr val="DF4D28"/>
                          </a:solidFill>
                          <a:latin typeface="微软雅黑" panose="020B0503020204020204" charset="-122"/>
                          <a:ea typeface="微软雅黑" panose="020B0503020204020204" charset="-122"/>
                        </a:rPr>
                        <a:t>籍贯：</a:t>
                      </a:r>
                      <a:r>
                        <a:rPr lang="en-US" altLang="zh-CN" sz="1400" dirty="0">
                          <a:solidFill>
                            <a:srgbClr val="DF4D28"/>
                          </a:solidFill>
                          <a:latin typeface="微软雅黑" panose="020B0503020204020204" charset="-122"/>
                          <a:ea typeface="微软雅黑" panose="020B0503020204020204" charset="-122"/>
                        </a:rPr>
                        <a:t>XX</a:t>
                      </a:r>
                      <a:endParaRPr lang="zh-CN" altLang="en-US" sz="1400" dirty="0">
                        <a:solidFill>
                          <a:srgbClr val="DF4D28"/>
                        </a:solidFill>
                        <a:latin typeface="微软雅黑" panose="020B0503020204020204" charset="-122"/>
                        <a:ea typeface="微软雅黑" panose="020B050302020402020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a:solidFill>
                            <a:srgbClr val="DF4D28"/>
                          </a:solidFill>
                          <a:latin typeface="微软雅黑" panose="020B0503020204020204" charset="-122"/>
                          <a:ea typeface="微软雅黑" panose="020B0503020204020204" charset="-122"/>
                        </a:rPr>
                        <a:t>学历：本科</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74576">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b="0" dirty="0">
                          <a:solidFill>
                            <a:srgbClr val="DF4D28"/>
                          </a:solidFill>
                          <a:latin typeface="微软雅黑" panose="020B0503020204020204" charset="-122"/>
                          <a:ea typeface="微软雅黑" panose="020B0503020204020204" charset="-122"/>
                        </a:rPr>
                        <a:t>婚姻状况：未婚</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a:solidFill>
                            <a:srgbClr val="DF4D28"/>
                          </a:solidFill>
                          <a:latin typeface="微软雅黑" panose="020B0503020204020204" charset="-122"/>
                          <a:ea typeface="微软雅黑" panose="020B0503020204020204" charset="-122"/>
                        </a:rPr>
                        <a:t>政治面貌：群众</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30024">
                <a:tc gridSpan="2">
                  <a:txBody>
                    <a:bodyPr/>
                    <a:lstStyle/>
                    <a:p>
                      <a:pPr algn="l"/>
                      <a:r>
                        <a:rPr lang="zh-CN" altLang="en-US" sz="1400" dirty="0">
                          <a:solidFill>
                            <a:schemeClr val="bg1"/>
                          </a:solidFill>
                          <a:latin typeface="微软雅黑" panose="020B0503020204020204" charset="-122"/>
                          <a:ea typeface="微软雅黑" panose="020B0503020204020204" charset="-122"/>
                        </a:rPr>
                        <a:t>联系方式：</a:t>
                      </a:r>
                      <a:r>
                        <a:rPr lang="en-US" altLang="zh-CN" sz="1400" dirty="0">
                          <a:solidFill>
                            <a:schemeClr val="bg1"/>
                          </a:solidFill>
                          <a:latin typeface="微软雅黑" panose="020B0503020204020204" charset="-122"/>
                          <a:ea typeface="微软雅黑" panose="020B0503020204020204" charset="-122"/>
                        </a:rPr>
                        <a:t>XXXXXXXXXXX</a:t>
                      </a:r>
                      <a:endParaRPr lang="zh-CN" altLang="en-US" sz="1400" dirty="0">
                        <a:solidFill>
                          <a:schemeClr val="bg1"/>
                        </a:solidFill>
                        <a:latin typeface="微软雅黑" panose="020B0503020204020204" charset="-122"/>
                        <a:ea typeface="微软雅黑" panose="020B050302020402020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F4D28"/>
                    </a:solidFill>
                  </a:tcPr>
                </a:tc>
                <a:tc hMerge="1">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DFF0">
                        <a:alpha val="40000"/>
                      </a:srgbClr>
                    </a:solidFill>
                  </a:tcPr>
                </a:tc>
                <a:extLst>
                  <a:ext uri="{0D108BD9-81ED-4DB2-BD59-A6C34878D82A}">
                    <a16:rowId xmlns:a16="http://schemas.microsoft.com/office/drawing/2014/main" val="10005"/>
                  </a:ext>
                </a:extLst>
              </a:tr>
              <a:tr h="674576">
                <a:tc grid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b="0" dirty="0">
                          <a:solidFill>
                            <a:srgbClr val="DF4D28"/>
                          </a:solidFill>
                          <a:latin typeface="微软雅黑" panose="020B0503020204020204" charset="-122"/>
                          <a:ea typeface="微软雅黑" panose="020B0503020204020204" charset="-122"/>
                        </a:rPr>
                        <a:t>电子邮箱：</a:t>
                      </a:r>
                      <a:r>
                        <a:rPr lang="en-US" altLang="zh-CN" sz="1400" b="0" dirty="0">
                          <a:solidFill>
                            <a:srgbClr val="DF4D28"/>
                          </a:solidFill>
                          <a:latin typeface="微软雅黑" panose="020B0503020204020204" charset="-122"/>
                          <a:ea typeface="微软雅黑" panose="020B0503020204020204" charset="-122"/>
                        </a:rPr>
                        <a:t>XXXX@163.com</a:t>
                      </a:r>
                      <a:endParaRPr lang="zh-CN" altLang="en-US" sz="1400" dirty="0">
                        <a:solidFill>
                          <a:srgbClr val="DF4D28"/>
                        </a:solidFill>
                        <a:latin typeface="微软雅黑" panose="020B0503020204020204" charset="-122"/>
                        <a:ea typeface="微软雅黑" panose="020B050302020402020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30024">
                <a:tc grid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a:solidFill>
                            <a:srgbClr val="DF4D28"/>
                          </a:solidFill>
                          <a:latin typeface="微软雅黑" panose="020B0503020204020204" charset="-122"/>
                          <a:ea typeface="微软雅黑" panose="020B0503020204020204" charset="-122"/>
                        </a:rPr>
                        <a:t>现在住址：</a:t>
                      </a:r>
                      <a:r>
                        <a:rPr lang="en-US" altLang="zh-CN" sz="1400" dirty="0">
                          <a:solidFill>
                            <a:srgbClr val="DF4D28"/>
                          </a:solidFill>
                          <a:latin typeface="微软雅黑" panose="020B0503020204020204" charset="-122"/>
                          <a:ea typeface="微软雅黑" panose="020B0503020204020204" charset="-122"/>
                        </a:rPr>
                        <a:t>XXXXXXXXX</a:t>
                      </a:r>
                      <a:endParaRPr lang="zh-CN" altLang="en-US" sz="1400" dirty="0">
                        <a:solidFill>
                          <a:srgbClr val="DF4D28"/>
                        </a:solidFill>
                        <a:latin typeface="微软雅黑" panose="020B0503020204020204" charset="-122"/>
                        <a:ea typeface="微软雅黑" panose="020B050302020402020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alpha val="40000"/>
                      </a:srgbClr>
                    </a:solidFill>
                  </a:tcPr>
                </a:tc>
                <a:extLst>
                  <a:ext uri="{0D108BD9-81ED-4DB2-BD59-A6C34878D82A}">
                    <a16:rowId xmlns:a16="http://schemas.microsoft.com/office/drawing/2014/main" val="10007"/>
                  </a:ext>
                </a:extLst>
              </a:tr>
            </a:tbl>
          </a:graphicData>
        </a:graphic>
      </p:graphicFrame>
      <p:pic>
        <p:nvPicPr>
          <p:cNvPr id="5" name="图片 4"/>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444538" y="1312968"/>
            <a:ext cx="3266892" cy="55450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28003"/>
            <a:ext cx="12192000" cy="1315529"/>
          </a:xfrm>
          <a:prstGeom prst="rect">
            <a:avLst/>
          </a:prstGeom>
          <a:solidFill>
            <a:srgbClr val="DF4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latin typeface="微软雅黑" panose="020B0503020204020204" charset="-122"/>
              <a:ea typeface="微软雅黑" panose="020B0503020204020204" charset="-122"/>
            </a:endParaRPr>
          </a:p>
        </p:txBody>
      </p:sp>
      <p:sp>
        <p:nvSpPr>
          <p:cNvPr id="3" name="文本框 2"/>
          <p:cNvSpPr txBox="1"/>
          <p:nvPr/>
        </p:nvSpPr>
        <p:spPr>
          <a:xfrm>
            <a:off x="1009856" y="1676572"/>
            <a:ext cx="9466899" cy="1200329"/>
          </a:xfrm>
          <a:prstGeom prst="rect">
            <a:avLst/>
          </a:prstGeom>
          <a:noFill/>
        </p:spPr>
        <p:txBody>
          <a:bodyPr wrap="square" rtlCol="0">
            <a:spAutoFit/>
          </a:bodyPr>
          <a:lstStyle/>
          <a:p>
            <a:pPr defTabSz="914400">
              <a:lnSpc>
                <a:spcPct val="150000"/>
              </a:lnSpc>
            </a:pPr>
            <a:r>
              <a:rPr lang="zh-CN" altLang="en-US" sz="1200" dirty="0">
                <a:solidFill>
                  <a:schemeClr val="bg1"/>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a:t>
            </a:r>
          </a:p>
          <a:p>
            <a:pPr defTabSz="914400">
              <a:lnSpc>
                <a:spcPct val="150000"/>
              </a:lnSpc>
            </a:pPr>
            <a:endParaRPr lang="zh-CN" altLang="en-US" sz="1200" dirty="0">
              <a:solidFill>
                <a:schemeClr val="bg1"/>
              </a:solidFill>
              <a:latin typeface="微软雅黑" panose="020B0503020204020204" charset="-122"/>
              <a:ea typeface="微软雅黑" panose="020B0503020204020204" charset="-122"/>
            </a:endParaRPr>
          </a:p>
          <a:p>
            <a:pPr defTabSz="914400">
              <a:lnSpc>
                <a:spcPct val="150000"/>
              </a:lnSpc>
            </a:pPr>
            <a:endParaRPr lang="zh-CN" altLang="en-US" sz="1200" dirty="0">
              <a:solidFill>
                <a:schemeClr val="bg1"/>
              </a:solidFill>
              <a:latin typeface="微软雅黑" panose="020B0503020204020204" charset="-122"/>
              <a:ea typeface="微软雅黑" panose="020B0503020204020204" charset="-122"/>
            </a:endParaRPr>
          </a:p>
        </p:txBody>
      </p:sp>
      <p:pic>
        <p:nvPicPr>
          <p:cNvPr id="4" name="图片 3"/>
          <p:cNvPicPr preferRelativeResize="0"/>
          <p:nvPr/>
        </p:nvPicPr>
        <p:blipFill>
          <a:blip r:embed="rId2" cstate="screen"/>
          <a:stretch>
            <a:fillRect/>
          </a:stretch>
        </p:blipFill>
        <p:spPr>
          <a:xfrm>
            <a:off x="770195" y="2953400"/>
            <a:ext cx="2991600" cy="1623600"/>
          </a:xfrm>
          <a:prstGeom prst="rect">
            <a:avLst/>
          </a:prstGeom>
        </p:spPr>
      </p:pic>
      <p:pic>
        <p:nvPicPr>
          <p:cNvPr id="5" name="图片 4"/>
          <p:cNvPicPr preferRelativeResize="0">
            <a:picLocks noChangeAspect="1"/>
          </p:cNvPicPr>
          <p:nvPr/>
        </p:nvPicPr>
        <p:blipFill>
          <a:blip r:embed="rId3" cstate="screen"/>
          <a:stretch>
            <a:fillRect/>
          </a:stretch>
        </p:blipFill>
        <p:spPr>
          <a:xfrm>
            <a:off x="4534360" y="2953400"/>
            <a:ext cx="2864453" cy="1623600"/>
          </a:xfrm>
          <a:prstGeom prst="rect">
            <a:avLst/>
          </a:prstGeom>
        </p:spPr>
      </p:pic>
      <p:pic>
        <p:nvPicPr>
          <p:cNvPr id="6" name="图片 5"/>
          <p:cNvPicPr>
            <a:picLocks noChangeAspect="1"/>
          </p:cNvPicPr>
          <p:nvPr/>
        </p:nvPicPr>
        <p:blipFill>
          <a:blip r:embed="rId4" cstate="screen"/>
          <a:stretch>
            <a:fillRect/>
          </a:stretch>
        </p:blipFill>
        <p:spPr>
          <a:xfrm>
            <a:off x="8000807" y="2953593"/>
            <a:ext cx="2883493" cy="1623219"/>
          </a:xfrm>
          <a:prstGeom prst="rect">
            <a:avLst/>
          </a:prstGeom>
        </p:spPr>
      </p:pic>
      <p:sp>
        <p:nvSpPr>
          <p:cNvPr id="7" name="矩形 6"/>
          <p:cNvSpPr/>
          <p:nvPr/>
        </p:nvSpPr>
        <p:spPr>
          <a:xfrm>
            <a:off x="1009855" y="5513603"/>
            <a:ext cx="2512279" cy="823302"/>
          </a:xfrm>
          <a:prstGeom prst="rect">
            <a:avLst/>
          </a:prstGeom>
        </p:spPr>
        <p:txBody>
          <a:bodyPr wrap="square">
            <a:spAutoFit/>
          </a:bodyPr>
          <a:lstStyle/>
          <a:p>
            <a:pPr defTabSz="914400">
              <a:lnSpc>
                <a:spcPts val="1900"/>
              </a:lnSpc>
            </a:pPr>
            <a:r>
              <a:rPr lang="zh-CN" altLang="en-US" sz="1200" dirty="0">
                <a:solidFill>
                  <a:srgbClr val="DF4D28"/>
                </a:solidFill>
                <a:latin typeface="微软雅黑" panose="020B0503020204020204" charset="-122"/>
                <a:ea typeface="微软雅黑" panose="020B0503020204020204" charset="-122"/>
              </a:rPr>
              <a:t>点击添加文字说明详情介绍点击添加文字说明详情介绍点击添加文字说明详情介绍</a:t>
            </a:r>
          </a:p>
        </p:txBody>
      </p:sp>
      <p:sp>
        <p:nvSpPr>
          <p:cNvPr id="8" name="矩形 7"/>
          <p:cNvSpPr/>
          <p:nvPr/>
        </p:nvSpPr>
        <p:spPr>
          <a:xfrm>
            <a:off x="1009855" y="5141134"/>
            <a:ext cx="3429228" cy="369332"/>
          </a:xfrm>
          <a:prstGeom prst="rect">
            <a:avLst/>
          </a:prstGeom>
        </p:spPr>
        <p:txBody>
          <a:bodyPr wrap="square">
            <a:spAutoFit/>
          </a:bodyPr>
          <a:lstStyle/>
          <a:p>
            <a:pPr defTabSz="914400" fontAlgn="base"/>
            <a:r>
              <a:rPr lang="zh-CN" altLang="en-US" dirty="0">
                <a:solidFill>
                  <a:srgbClr val="DF4D28"/>
                </a:solidFill>
                <a:latin typeface="微软雅黑" panose="020B0503020204020204" charset="-122"/>
                <a:ea typeface="微软雅黑" panose="020B0503020204020204" charset="-122"/>
              </a:rPr>
              <a:t>输入标题文本</a:t>
            </a:r>
            <a:endParaRPr lang="en-US" altLang="zh-CN" dirty="0">
              <a:solidFill>
                <a:srgbClr val="DF4D28"/>
              </a:solidFill>
              <a:latin typeface="微软雅黑" panose="020B0503020204020204" charset="-122"/>
              <a:ea typeface="微软雅黑" panose="020B0503020204020204" charset="-122"/>
            </a:endParaRPr>
          </a:p>
        </p:txBody>
      </p:sp>
      <p:sp>
        <p:nvSpPr>
          <p:cNvPr id="9" name="矩形 8"/>
          <p:cNvSpPr/>
          <p:nvPr/>
        </p:nvSpPr>
        <p:spPr>
          <a:xfrm>
            <a:off x="4571579" y="5513603"/>
            <a:ext cx="2644335" cy="823302"/>
          </a:xfrm>
          <a:prstGeom prst="rect">
            <a:avLst/>
          </a:prstGeom>
        </p:spPr>
        <p:txBody>
          <a:bodyPr wrap="square">
            <a:spAutoFit/>
          </a:bodyPr>
          <a:lstStyle/>
          <a:p>
            <a:pPr defTabSz="914400">
              <a:lnSpc>
                <a:spcPts val="1900"/>
              </a:lnSpc>
            </a:pPr>
            <a:r>
              <a:rPr lang="zh-CN" altLang="en-US" sz="1200" dirty="0">
                <a:solidFill>
                  <a:srgbClr val="DF4D28"/>
                </a:solidFill>
                <a:latin typeface="微软雅黑" panose="020B0503020204020204" charset="-122"/>
                <a:ea typeface="微软雅黑" panose="020B0503020204020204" charset="-122"/>
              </a:rPr>
              <a:t>点击添加文字说明详情介绍点击添加文字说明详情介绍点击添加文字说明详情介绍</a:t>
            </a:r>
          </a:p>
        </p:txBody>
      </p:sp>
      <p:sp>
        <p:nvSpPr>
          <p:cNvPr id="10" name="矩形 9"/>
          <p:cNvSpPr/>
          <p:nvPr/>
        </p:nvSpPr>
        <p:spPr>
          <a:xfrm>
            <a:off x="4571579" y="5141134"/>
            <a:ext cx="3429228" cy="369332"/>
          </a:xfrm>
          <a:prstGeom prst="rect">
            <a:avLst/>
          </a:prstGeom>
        </p:spPr>
        <p:txBody>
          <a:bodyPr wrap="square">
            <a:spAutoFit/>
          </a:bodyPr>
          <a:lstStyle/>
          <a:p>
            <a:pPr defTabSz="914400" fontAlgn="base"/>
            <a:r>
              <a:rPr lang="zh-CN" altLang="en-US" dirty="0">
                <a:solidFill>
                  <a:srgbClr val="DF4D28"/>
                </a:solidFill>
                <a:latin typeface="微软雅黑" panose="020B0503020204020204" charset="-122"/>
                <a:ea typeface="微软雅黑" panose="020B0503020204020204" charset="-122"/>
              </a:rPr>
              <a:t>输入标题文本</a:t>
            </a:r>
            <a:endParaRPr lang="en-US" altLang="zh-CN" dirty="0">
              <a:solidFill>
                <a:srgbClr val="DF4D28"/>
              </a:solidFill>
              <a:latin typeface="微软雅黑" panose="020B0503020204020204" charset="-122"/>
              <a:ea typeface="微软雅黑" panose="020B0503020204020204" charset="-122"/>
            </a:endParaRPr>
          </a:p>
        </p:txBody>
      </p:sp>
      <p:sp>
        <p:nvSpPr>
          <p:cNvPr id="11" name="矩形 10"/>
          <p:cNvSpPr/>
          <p:nvPr/>
        </p:nvSpPr>
        <p:spPr>
          <a:xfrm>
            <a:off x="8132865" y="5513603"/>
            <a:ext cx="2585937" cy="823302"/>
          </a:xfrm>
          <a:prstGeom prst="rect">
            <a:avLst/>
          </a:prstGeom>
        </p:spPr>
        <p:txBody>
          <a:bodyPr wrap="square">
            <a:spAutoFit/>
          </a:bodyPr>
          <a:lstStyle/>
          <a:p>
            <a:pPr defTabSz="914400">
              <a:lnSpc>
                <a:spcPts val="1900"/>
              </a:lnSpc>
            </a:pPr>
            <a:r>
              <a:rPr lang="zh-CN" altLang="en-US" sz="1200" dirty="0">
                <a:solidFill>
                  <a:srgbClr val="DF4D28"/>
                </a:solidFill>
                <a:latin typeface="微软雅黑" panose="020B0503020204020204" charset="-122"/>
                <a:ea typeface="微软雅黑" panose="020B0503020204020204" charset="-122"/>
              </a:rPr>
              <a:t>点击添加文字说明详情介绍点击添加文字说明详情介绍点击添加文字说明详情介绍</a:t>
            </a:r>
          </a:p>
        </p:txBody>
      </p:sp>
      <p:sp>
        <p:nvSpPr>
          <p:cNvPr id="12" name="矩形 11"/>
          <p:cNvSpPr/>
          <p:nvPr/>
        </p:nvSpPr>
        <p:spPr>
          <a:xfrm>
            <a:off x="8132863" y="5141134"/>
            <a:ext cx="3429228" cy="369332"/>
          </a:xfrm>
          <a:prstGeom prst="rect">
            <a:avLst/>
          </a:prstGeom>
        </p:spPr>
        <p:txBody>
          <a:bodyPr wrap="square">
            <a:spAutoFit/>
          </a:bodyPr>
          <a:lstStyle/>
          <a:p>
            <a:pPr defTabSz="914400" fontAlgn="base"/>
            <a:r>
              <a:rPr lang="zh-CN" altLang="en-US" dirty="0">
                <a:solidFill>
                  <a:srgbClr val="DF4D28"/>
                </a:solidFill>
                <a:latin typeface="微软雅黑" panose="020B0503020204020204" charset="-122"/>
                <a:ea typeface="微软雅黑" panose="020B0503020204020204" charset="-122"/>
              </a:rPr>
              <a:t>输入标题文本</a:t>
            </a:r>
            <a:endParaRPr lang="en-US" altLang="zh-CN" dirty="0">
              <a:solidFill>
                <a:srgbClr val="DF4D28"/>
              </a:solidFill>
              <a:latin typeface="微软雅黑" panose="020B0503020204020204" charset="-122"/>
              <a:ea typeface="微软雅黑" panose="020B0503020204020204" charset="-122"/>
            </a:endParaRPr>
          </a:p>
        </p:txBody>
      </p:sp>
      <p:sp>
        <p:nvSpPr>
          <p:cNvPr id="13" name="矩形 12"/>
          <p:cNvSpPr/>
          <p:nvPr/>
        </p:nvSpPr>
        <p:spPr>
          <a:xfrm>
            <a:off x="-23784" y="825790"/>
            <a:ext cx="12313559" cy="88789"/>
          </a:xfrm>
          <a:prstGeom prst="rect">
            <a:avLst/>
          </a:prstGeom>
          <a:solidFill>
            <a:srgbClr val="DF4D28"/>
          </a:solid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solidFill>
                <a:schemeClr val="bg1"/>
              </a:solidFill>
              <a:ea typeface="微软雅黑" panose="020B0503020204020204" charset="-122"/>
            </a:endParaRPr>
          </a:p>
        </p:txBody>
      </p:sp>
      <p:sp>
        <p:nvSpPr>
          <p:cNvPr id="14" name="Content Placeholder 2"/>
          <p:cNvSpPr txBox="1"/>
          <p:nvPr/>
        </p:nvSpPr>
        <p:spPr>
          <a:xfrm>
            <a:off x="400716"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rPr>
              <a:t>个人简介</a:t>
            </a:r>
            <a:endParaRPr 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2" presetClass="entr" presetSubtype="4" fill="hold" nodeType="afterEffect" p14:presetBounceEnd="53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53000">
                                          <p:cBhvr additive="base">
                                            <p:cTn id="15" dur="750" fill="hold"/>
                                            <p:tgtEl>
                                              <p:spTgt spid="4"/>
                                            </p:tgtEl>
                                            <p:attrNameLst>
                                              <p:attrName>ppt_x</p:attrName>
                                            </p:attrNameLst>
                                          </p:cBhvr>
                                          <p:tavLst>
                                            <p:tav tm="0">
                                              <p:val>
                                                <p:strVal val="#ppt_x"/>
                                              </p:val>
                                            </p:tav>
                                            <p:tav tm="100000">
                                              <p:val>
                                                <p:strVal val="#ppt_x"/>
                                              </p:val>
                                            </p:tav>
                                          </p:tavLst>
                                        </p:anim>
                                        <p:anim calcmode="lin" valueType="num" p14:bounceEnd="53000">
                                          <p:cBhvr additive="base">
                                            <p:cTn id="16" dur="750" fill="hold"/>
                                            <p:tgtEl>
                                              <p:spTgt spid="4"/>
                                            </p:tgtEl>
                                            <p:attrNameLst>
                                              <p:attrName>ppt_y</p:attrName>
                                            </p:attrNameLst>
                                          </p:cBhvr>
                                          <p:tavLst>
                                            <p:tav tm="0">
                                              <p:val>
                                                <p:strVal val="1+#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750"/>
                                            <p:tgtEl>
                                              <p:spTgt spid="8"/>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000"/>
                                </p:stCondLst>
                                <p:childTnLst>
                                  <p:par>
                                    <p:cTn id="24" presetID="2" presetClass="entr" presetSubtype="4" fill="hold" nodeType="afterEffect" p14:presetBounceEnd="53000">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14:bounceEnd="53000">
                                          <p:cBhvr additive="base">
                                            <p:cTn id="26" dur="750" fill="hold"/>
                                            <p:tgtEl>
                                              <p:spTgt spid="5"/>
                                            </p:tgtEl>
                                            <p:attrNameLst>
                                              <p:attrName>ppt_x</p:attrName>
                                            </p:attrNameLst>
                                          </p:cBhvr>
                                          <p:tavLst>
                                            <p:tav tm="0">
                                              <p:val>
                                                <p:strVal val="#ppt_x"/>
                                              </p:val>
                                            </p:tav>
                                            <p:tav tm="100000">
                                              <p:val>
                                                <p:strVal val="#ppt_x"/>
                                              </p:val>
                                            </p:tav>
                                          </p:tavLst>
                                        </p:anim>
                                        <p:anim calcmode="lin" valueType="num" p14:bounceEnd="53000">
                                          <p:cBhvr additive="base">
                                            <p:cTn id="27" dur="750" fill="hold"/>
                                            <p:tgtEl>
                                              <p:spTgt spid="5"/>
                                            </p:tgtEl>
                                            <p:attrNameLst>
                                              <p:attrName>ppt_y</p:attrName>
                                            </p:attrNameLst>
                                          </p:cBhvr>
                                          <p:tavLst>
                                            <p:tav tm="0">
                                              <p:val>
                                                <p:strVal val="1+#ppt_h/2"/>
                                              </p:val>
                                            </p:tav>
                                            <p:tav tm="100000">
                                              <p:val>
                                                <p:strVal val="#ppt_y"/>
                                              </p:val>
                                            </p:tav>
                                          </p:tavLst>
                                        </p:anim>
                                      </p:childTnLst>
                                    </p:cTn>
                                  </p:par>
                                  <p:par>
                                    <p:cTn id="28" presetID="22" presetClass="entr" presetSubtype="8" fill="hold" grpId="0" nodeType="withEffect">
                                      <p:stCondLst>
                                        <p:cond delay="50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750"/>
                                            <p:tgtEl>
                                              <p:spTgt spid="10"/>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3000"/>
                                </p:stCondLst>
                                <p:childTnLst>
                                  <p:par>
                                    <p:cTn id="35" presetID="2" presetClass="entr" presetSubtype="4" fill="hold" nodeType="afterEffect" p14:presetBounceEnd="53000">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14:bounceEnd="53000">
                                          <p:cBhvr additive="base">
                                            <p:cTn id="37" dur="750" fill="hold"/>
                                            <p:tgtEl>
                                              <p:spTgt spid="6"/>
                                            </p:tgtEl>
                                            <p:attrNameLst>
                                              <p:attrName>ppt_x</p:attrName>
                                            </p:attrNameLst>
                                          </p:cBhvr>
                                          <p:tavLst>
                                            <p:tav tm="0">
                                              <p:val>
                                                <p:strVal val="#ppt_x"/>
                                              </p:val>
                                            </p:tav>
                                            <p:tav tm="100000">
                                              <p:val>
                                                <p:strVal val="#ppt_x"/>
                                              </p:val>
                                            </p:tav>
                                          </p:tavLst>
                                        </p:anim>
                                        <p:anim calcmode="lin" valueType="num" p14:bounceEnd="53000">
                                          <p:cBhvr additive="base">
                                            <p:cTn id="38" dur="750" fill="hold"/>
                                            <p:tgtEl>
                                              <p:spTgt spid="6"/>
                                            </p:tgtEl>
                                            <p:attrNameLst>
                                              <p:attrName>ppt_y</p:attrName>
                                            </p:attrNameLst>
                                          </p:cBhvr>
                                          <p:tavLst>
                                            <p:tav tm="0">
                                              <p:val>
                                                <p:strVal val="1+#ppt_h/2"/>
                                              </p:val>
                                            </p:tav>
                                            <p:tav tm="100000">
                                              <p:val>
                                                <p:strVal val="#ppt_y"/>
                                              </p:val>
                                            </p:tav>
                                          </p:tavLst>
                                        </p:anim>
                                      </p:childTnLst>
                                    </p:cTn>
                                  </p:par>
                                  <p:par>
                                    <p:cTn id="39" presetID="22" presetClass="entr" presetSubtype="8" fill="hold" grpId="0" nodeType="withEffect">
                                      <p:stCondLst>
                                        <p:cond delay="50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750"/>
                                            <p:tgtEl>
                                              <p:spTgt spid="12"/>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P spid="9" grpId="0"/>
          <p:bldP spid="10" grpId="0"/>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par>
                                    <p:cTn id="17" presetID="22" presetClass="entr" presetSubtype="8"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750"/>
                                            <p:tgtEl>
                                              <p:spTgt spid="8"/>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750" fill="hold"/>
                                            <p:tgtEl>
                                              <p:spTgt spid="5"/>
                                            </p:tgtEl>
                                            <p:attrNameLst>
                                              <p:attrName>ppt_x</p:attrName>
                                            </p:attrNameLst>
                                          </p:cBhvr>
                                          <p:tavLst>
                                            <p:tav tm="0">
                                              <p:val>
                                                <p:strVal val="#ppt_x"/>
                                              </p:val>
                                            </p:tav>
                                            <p:tav tm="100000">
                                              <p:val>
                                                <p:strVal val="#ppt_x"/>
                                              </p:val>
                                            </p:tav>
                                          </p:tavLst>
                                        </p:anim>
                                        <p:anim calcmode="lin" valueType="num">
                                          <p:cBhvr additive="base">
                                            <p:cTn id="27" dur="750" fill="hold"/>
                                            <p:tgtEl>
                                              <p:spTgt spid="5"/>
                                            </p:tgtEl>
                                            <p:attrNameLst>
                                              <p:attrName>ppt_y</p:attrName>
                                            </p:attrNameLst>
                                          </p:cBhvr>
                                          <p:tavLst>
                                            <p:tav tm="0">
                                              <p:val>
                                                <p:strVal val="1+#ppt_h/2"/>
                                              </p:val>
                                            </p:tav>
                                            <p:tav tm="100000">
                                              <p:val>
                                                <p:strVal val="#ppt_y"/>
                                              </p:val>
                                            </p:tav>
                                          </p:tavLst>
                                        </p:anim>
                                      </p:childTnLst>
                                    </p:cTn>
                                  </p:par>
                                  <p:par>
                                    <p:cTn id="28" presetID="22" presetClass="entr" presetSubtype="8" fill="hold" grpId="0" nodeType="withEffect">
                                      <p:stCondLst>
                                        <p:cond delay="50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750"/>
                                            <p:tgtEl>
                                              <p:spTgt spid="10"/>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750" fill="hold"/>
                                            <p:tgtEl>
                                              <p:spTgt spid="6"/>
                                            </p:tgtEl>
                                            <p:attrNameLst>
                                              <p:attrName>ppt_x</p:attrName>
                                            </p:attrNameLst>
                                          </p:cBhvr>
                                          <p:tavLst>
                                            <p:tav tm="0">
                                              <p:val>
                                                <p:strVal val="#ppt_x"/>
                                              </p:val>
                                            </p:tav>
                                            <p:tav tm="100000">
                                              <p:val>
                                                <p:strVal val="#ppt_x"/>
                                              </p:val>
                                            </p:tav>
                                          </p:tavLst>
                                        </p:anim>
                                        <p:anim calcmode="lin" valueType="num">
                                          <p:cBhvr additive="base">
                                            <p:cTn id="38" dur="750" fill="hold"/>
                                            <p:tgtEl>
                                              <p:spTgt spid="6"/>
                                            </p:tgtEl>
                                            <p:attrNameLst>
                                              <p:attrName>ppt_y</p:attrName>
                                            </p:attrNameLst>
                                          </p:cBhvr>
                                          <p:tavLst>
                                            <p:tav tm="0">
                                              <p:val>
                                                <p:strVal val="1+#ppt_h/2"/>
                                              </p:val>
                                            </p:tav>
                                            <p:tav tm="100000">
                                              <p:val>
                                                <p:strVal val="#ppt_y"/>
                                              </p:val>
                                            </p:tav>
                                          </p:tavLst>
                                        </p:anim>
                                      </p:childTnLst>
                                    </p:cTn>
                                  </p:par>
                                  <p:par>
                                    <p:cTn id="39" presetID="22" presetClass="entr" presetSubtype="8" fill="hold" grpId="0" nodeType="withEffect">
                                      <p:stCondLst>
                                        <p:cond delay="50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750"/>
                                            <p:tgtEl>
                                              <p:spTgt spid="12"/>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P spid="9" grpId="0"/>
          <p:bldP spid="10" grpId="0"/>
          <p:bldP spid="11" grpId="0"/>
          <p:bldP spid="12"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nvSpPr>
        <p:spPr bwMode="auto">
          <a:xfrm>
            <a:off x="1631080" y="1715711"/>
            <a:ext cx="2019115" cy="2019115"/>
          </a:xfrm>
          <a:prstGeom prst="rect">
            <a:avLst/>
          </a:prstGeom>
          <a:solidFill>
            <a:srgbClr val="DF4D28"/>
          </a:solidFill>
          <a:ln>
            <a:noFill/>
          </a:ln>
        </p:spPr>
        <p:txBody>
          <a:bodyPr anchor="ctr"/>
          <a:lstStyle/>
          <a:p>
            <a:pPr algn="ctr" eaLnBrk="1" hangingPunct="1"/>
            <a:endParaRPr lang="zh-CN" altLang="en-US">
              <a:solidFill>
                <a:schemeClr val="bg1"/>
              </a:solidFill>
              <a:ea typeface="微软雅黑" panose="020B0503020204020204" charset="-122"/>
            </a:endParaRPr>
          </a:p>
        </p:txBody>
      </p:sp>
      <p:pic>
        <p:nvPicPr>
          <p:cNvPr id="3" name="组合 5"/>
          <p:cNvPicPr>
            <a:picLocks noChangeArrowheads="1"/>
          </p:cNvPicPr>
          <p:nvPr/>
        </p:nvPicPr>
        <p:blipFill>
          <a:blip r:embed="rId2"/>
          <a:srcRect/>
          <a:stretch>
            <a:fillRect/>
          </a:stretch>
        </p:blipFill>
        <p:spPr bwMode="auto">
          <a:xfrm>
            <a:off x="2309456" y="2391886"/>
            <a:ext cx="662189" cy="66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11"/>
          <p:cNvSpPr>
            <a:spLocks noChangeArrowheads="1"/>
          </p:cNvSpPr>
          <p:nvPr/>
        </p:nvSpPr>
        <p:spPr bwMode="auto">
          <a:xfrm>
            <a:off x="4026895" y="1715711"/>
            <a:ext cx="2019115" cy="2019115"/>
          </a:xfrm>
          <a:prstGeom prst="rect">
            <a:avLst/>
          </a:prstGeom>
          <a:solidFill>
            <a:srgbClr val="DF4D28"/>
          </a:solidFill>
          <a:ln w="25400" cmpd="sng">
            <a:solidFill>
              <a:srgbClr val="000000">
                <a:alpha val="0"/>
              </a:srgbClr>
            </a:solidFill>
            <a:miter lim="800000"/>
          </a:ln>
        </p:spPr>
        <p:txBody>
          <a:bodyPr lIns="0" tIns="0" rIns="0" bIns="0" anchor="ctr"/>
          <a:lstStyle/>
          <a:p>
            <a:pPr defTabSz="615950">
              <a:defRPr/>
            </a:pPr>
            <a:endParaRPr lang="zh-CN" altLang="en-US" sz="4220">
              <a:solidFill>
                <a:schemeClr val="bg1"/>
              </a:solidFill>
              <a:effectLst>
                <a:outerShdw blurRad="38100" dist="38100" dir="2700000" algn="tl">
                  <a:srgbClr val="FFFFFF"/>
                </a:outerShdw>
              </a:effectLst>
              <a:ea typeface="微软雅黑" panose="020B0503020204020204" charset="-122"/>
            </a:endParaRPr>
          </a:p>
        </p:txBody>
      </p:sp>
      <p:pic>
        <p:nvPicPr>
          <p:cNvPr id="5" name="组合 12"/>
          <p:cNvPicPr>
            <a:picLocks noChangeArrowheads="1"/>
          </p:cNvPicPr>
          <p:nvPr/>
        </p:nvPicPr>
        <p:blipFill>
          <a:blip r:embed="rId3"/>
          <a:srcRect/>
          <a:stretch>
            <a:fillRect/>
          </a:stretch>
        </p:blipFill>
        <p:spPr bwMode="auto">
          <a:xfrm>
            <a:off x="4674820" y="2437303"/>
            <a:ext cx="726613" cy="559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17"/>
          <p:cNvSpPr>
            <a:spLocks noChangeArrowheads="1"/>
          </p:cNvSpPr>
          <p:nvPr/>
        </p:nvSpPr>
        <p:spPr bwMode="auto">
          <a:xfrm>
            <a:off x="6422711" y="1715711"/>
            <a:ext cx="2019115" cy="2019115"/>
          </a:xfrm>
          <a:prstGeom prst="rect">
            <a:avLst/>
          </a:prstGeom>
          <a:solidFill>
            <a:srgbClr val="DF4D28"/>
          </a:solidFill>
          <a:ln w="25400" cmpd="sng">
            <a:solidFill>
              <a:srgbClr val="000000">
                <a:alpha val="0"/>
              </a:srgbClr>
            </a:solidFill>
            <a:miter lim="800000"/>
          </a:ln>
        </p:spPr>
        <p:txBody>
          <a:bodyPr lIns="0" tIns="0" rIns="0" bIns="0" anchor="ctr"/>
          <a:lstStyle/>
          <a:p>
            <a:pPr defTabSz="615950">
              <a:defRPr/>
            </a:pPr>
            <a:endParaRPr lang="zh-CN" altLang="en-US" sz="4220">
              <a:solidFill>
                <a:schemeClr val="bg1"/>
              </a:solidFill>
              <a:effectLst>
                <a:outerShdw blurRad="38100" dist="38100" dir="2700000" algn="tl">
                  <a:srgbClr val="FFFFFF"/>
                </a:outerShdw>
              </a:effectLst>
              <a:ea typeface="微软雅黑" panose="020B0503020204020204" charset="-122"/>
            </a:endParaRPr>
          </a:p>
        </p:txBody>
      </p:sp>
      <p:pic>
        <p:nvPicPr>
          <p:cNvPr id="7" name="组合 18"/>
          <p:cNvPicPr>
            <a:picLocks noChangeArrowheads="1"/>
          </p:cNvPicPr>
          <p:nvPr/>
        </p:nvPicPr>
        <p:blipFill>
          <a:blip r:embed="rId4"/>
          <a:srcRect/>
          <a:stretch>
            <a:fillRect/>
          </a:stretch>
        </p:blipFill>
        <p:spPr bwMode="auto">
          <a:xfrm>
            <a:off x="7142625" y="2418883"/>
            <a:ext cx="579283" cy="57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5"/>
          <p:cNvSpPr>
            <a:spLocks noChangeArrowheads="1"/>
          </p:cNvSpPr>
          <p:nvPr/>
        </p:nvSpPr>
        <p:spPr bwMode="auto">
          <a:xfrm>
            <a:off x="8818525" y="1715711"/>
            <a:ext cx="2019115" cy="2019115"/>
          </a:xfrm>
          <a:prstGeom prst="rect">
            <a:avLst/>
          </a:prstGeom>
          <a:solidFill>
            <a:srgbClr val="DF4D28"/>
          </a:solidFill>
          <a:ln w="25400" cmpd="sng">
            <a:solidFill>
              <a:srgbClr val="000000">
                <a:alpha val="0"/>
              </a:srgbClr>
            </a:solidFill>
            <a:miter lim="800000"/>
          </a:ln>
        </p:spPr>
        <p:txBody>
          <a:bodyPr lIns="0" tIns="0" rIns="0" bIns="0" anchor="ctr"/>
          <a:lstStyle/>
          <a:p>
            <a:pPr defTabSz="615950">
              <a:defRPr/>
            </a:pPr>
            <a:endParaRPr lang="zh-CN" altLang="en-US" sz="4220">
              <a:solidFill>
                <a:schemeClr val="bg1"/>
              </a:solidFill>
              <a:effectLst>
                <a:outerShdw blurRad="38100" dist="38100" dir="2700000" algn="tl">
                  <a:srgbClr val="FFFFFF"/>
                </a:outerShdw>
              </a:effectLst>
              <a:ea typeface="微软雅黑" panose="020B0503020204020204" charset="-122"/>
            </a:endParaRPr>
          </a:p>
        </p:txBody>
      </p:sp>
      <p:pic>
        <p:nvPicPr>
          <p:cNvPr id="9" name="组合 26"/>
          <p:cNvPicPr>
            <a:picLocks noChangeArrowheads="1"/>
          </p:cNvPicPr>
          <p:nvPr/>
        </p:nvPicPr>
        <p:blipFill>
          <a:blip r:embed="rId5"/>
          <a:srcRect/>
          <a:stretch>
            <a:fillRect/>
          </a:stretch>
        </p:blipFill>
        <p:spPr bwMode="auto">
          <a:xfrm>
            <a:off x="9503284" y="2437301"/>
            <a:ext cx="654621" cy="4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32"/>
          <p:cNvGrpSpPr/>
          <p:nvPr/>
        </p:nvGrpSpPr>
        <p:grpSpPr bwMode="auto">
          <a:xfrm>
            <a:off x="1547368" y="4246557"/>
            <a:ext cx="2102827" cy="1321535"/>
            <a:chOff x="0" y="399539"/>
            <a:chExt cx="1992668" cy="1253208"/>
          </a:xfrm>
        </p:grpSpPr>
        <p:sp>
          <p:nvSpPr>
            <p:cNvPr id="11" name="矩形 33"/>
            <p:cNvSpPr>
              <a:spLocks noChangeArrowheads="1"/>
            </p:cNvSpPr>
            <p:nvPr/>
          </p:nvSpPr>
          <p:spPr bwMode="auto">
            <a:xfrm>
              <a:off x="0" y="514479"/>
              <a:ext cx="1992668" cy="113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zh-CN" altLang="en-US" sz="1200">
                  <a:solidFill>
                    <a:srgbClr val="DF4D28"/>
                  </a:solidFill>
                  <a:latin typeface="微软雅黑" panose="020B0503020204020204" charset="-122"/>
                  <a:ea typeface="微软雅黑" panose="020B0503020204020204" charset="-122"/>
                  <a:cs typeface="+mn-ea"/>
                  <a:sym typeface="+mn-lt"/>
                </a:rPr>
                <a:t>请替换文字内容，点击添加相关标题文字，修改文字内容，也可以直接复制你的内容到此。</a:t>
              </a:r>
              <a:endParaRPr lang="en-GB" altLang="zh-CN" sz="1200" dirty="0">
                <a:solidFill>
                  <a:srgbClr val="DF4D28"/>
                </a:solidFill>
                <a:latin typeface="微软雅黑" panose="020B0503020204020204" charset="-122"/>
                <a:ea typeface="微软雅黑" panose="020B0503020204020204" charset="-122"/>
                <a:cs typeface="+mn-ea"/>
                <a:sym typeface="+mn-lt"/>
              </a:endParaRPr>
            </a:p>
          </p:txBody>
        </p:sp>
        <p:cxnSp>
          <p:nvCxnSpPr>
            <p:cNvPr id="12" name="直接连接符 35"/>
            <p:cNvCxnSpPr>
              <a:cxnSpLocks noChangeShapeType="1"/>
            </p:cNvCxnSpPr>
            <p:nvPr/>
          </p:nvCxnSpPr>
          <p:spPr bwMode="auto">
            <a:xfrm>
              <a:off x="78143" y="399539"/>
              <a:ext cx="1914525" cy="0"/>
            </a:xfrm>
            <a:prstGeom prst="line">
              <a:avLst/>
            </a:prstGeom>
            <a:noFill/>
            <a:ln w="6350">
              <a:solidFill>
                <a:schemeClr val="bg1"/>
              </a:solidFill>
              <a:round/>
            </a:ln>
            <a:extLst>
              <a:ext uri="{909E8E84-426E-40DD-AFC4-6F175D3DCCD1}">
                <a14:hiddenFill xmlns:a14="http://schemas.microsoft.com/office/drawing/2010/main">
                  <a:noFill/>
                </a14:hiddenFill>
              </a:ext>
            </a:extLst>
          </p:spPr>
        </p:cxnSp>
      </p:grpSp>
      <p:grpSp>
        <p:nvGrpSpPr>
          <p:cNvPr id="13" name="组合 36"/>
          <p:cNvGrpSpPr/>
          <p:nvPr/>
        </p:nvGrpSpPr>
        <p:grpSpPr bwMode="auto">
          <a:xfrm>
            <a:off x="3963274" y="4250285"/>
            <a:ext cx="2082735" cy="1317807"/>
            <a:chOff x="0" y="403075"/>
            <a:chExt cx="1973442" cy="1249672"/>
          </a:xfrm>
        </p:grpSpPr>
        <p:sp>
          <p:nvSpPr>
            <p:cNvPr id="14" name="矩形 37"/>
            <p:cNvSpPr>
              <a:spLocks noChangeArrowheads="1"/>
            </p:cNvSpPr>
            <p:nvPr/>
          </p:nvSpPr>
          <p:spPr bwMode="auto">
            <a:xfrm>
              <a:off x="0" y="514479"/>
              <a:ext cx="1973442" cy="113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zh-CN" altLang="en-US" sz="1200">
                  <a:solidFill>
                    <a:srgbClr val="DF4D28"/>
                  </a:solidFill>
                  <a:latin typeface="微软雅黑" panose="020B0503020204020204" charset="-122"/>
                  <a:ea typeface="微软雅黑" panose="020B0503020204020204" charset="-122"/>
                  <a:cs typeface="+mn-ea"/>
                  <a:sym typeface="+mn-lt"/>
                </a:rPr>
                <a:t>请替换文字内容，点击添加相关标题文字，修改文字内容，也可以直接复制你的内容到此。</a:t>
              </a:r>
              <a:endParaRPr lang="en-GB" altLang="zh-CN" sz="1200" dirty="0">
                <a:solidFill>
                  <a:srgbClr val="DF4D28"/>
                </a:solidFill>
                <a:latin typeface="微软雅黑" panose="020B0503020204020204" charset="-122"/>
                <a:ea typeface="微软雅黑" panose="020B0503020204020204" charset="-122"/>
                <a:cs typeface="+mn-ea"/>
                <a:sym typeface="+mn-lt"/>
              </a:endParaRPr>
            </a:p>
          </p:txBody>
        </p:sp>
        <p:cxnSp>
          <p:nvCxnSpPr>
            <p:cNvPr id="15" name="直接连接符 39"/>
            <p:cNvCxnSpPr>
              <a:cxnSpLocks noChangeShapeType="1"/>
            </p:cNvCxnSpPr>
            <p:nvPr/>
          </p:nvCxnSpPr>
          <p:spPr bwMode="auto">
            <a:xfrm>
              <a:off x="58917" y="403075"/>
              <a:ext cx="1914525" cy="0"/>
            </a:xfrm>
            <a:prstGeom prst="line">
              <a:avLst/>
            </a:prstGeom>
            <a:noFill/>
            <a:ln w="6350">
              <a:solidFill>
                <a:schemeClr val="bg1"/>
              </a:solidFill>
              <a:round/>
            </a:ln>
            <a:extLst>
              <a:ext uri="{909E8E84-426E-40DD-AFC4-6F175D3DCCD1}">
                <a14:hiddenFill xmlns:a14="http://schemas.microsoft.com/office/drawing/2010/main">
                  <a:noFill/>
                </a14:hiddenFill>
              </a:ext>
            </a:extLst>
          </p:spPr>
        </p:cxnSp>
      </p:grpSp>
      <p:grpSp>
        <p:nvGrpSpPr>
          <p:cNvPr id="16" name="组合 40"/>
          <p:cNvGrpSpPr/>
          <p:nvPr/>
        </p:nvGrpSpPr>
        <p:grpSpPr bwMode="auto">
          <a:xfrm>
            <a:off x="6414339" y="4250284"/>
            <a:ext cx="2109523" cy="1317807"/>
            <a:chOff x="0" y="403075"/>
            <a:chExt cx="1999412" cy="1249670"/>
          </a:xfrm>
        </p:grpSpPr>
        <p:sp>
          <p:nvSpPr>
            <p:cNvPr id="17" name="矩形 41"/>
            <p:cNvSpPr>
              <a:spLocks noChangeArrowheads="1"/>
            </p:cNvSpPr>
            <p:nvPr/>
          </p:nvSpPr>
          <p:spPr bwMode="auto">
            <a:xfrm>
              <a:off x="6745" y="514479"/>
              <a:ext cx="1992667" cy="1138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zh-CN" altLang="en-US" sz="1200">
                  <a:solidFill>
                    <a:srgbClr val="DF4D28"/>
                  </a:solidFill>
                  <a:latin typeface="微软雅黑" panose="020B0503020204020204" charset="-122"/>
                  <a:ea typeface="微软雅黑" panose="020B0503020204020204" charset="-122"/>
                  <a:cs typeface="+mn-ea"/>
                  <a:sym typeface="+mn-lt"/>
                </a:rPr>
                <a:t>请替换文字内容，点击添加相关标题文字，修改文字内容，也可以直接复制你的内容到此。</a:t>
              </a:r>
              <a:endParaRPr lang="en-GB" altLang="zh-CN" sz="1200" dirty="0">
                <a:solidFill>
                  <a:srgbClr val="DF4D28"/>
                </a:solidFill>
                <a:latin typeface="微软雅黑" panose="020B0503020204020204" charset="-122"/>
                <a:ea typeface="微软雅黑" panose="020B0503020204020204" charset="-122"/>
                <a:cs typeface="+mn-ea"/>
                <a:sym typeface="+mn-lt"/>
              </a:endParaRPr>
            </a:p>
          </p:txBody>
        </p:sp>
        <p:cxnSp>
          <p:nvCxnSpPr>
            <p:cNvPr id="18" name="直接连接符 43"/>
            <p:cNvCxnSpPr>
              <a:cxnSpLocks noChangeShapeType="1"/>
            </p:cNvCxnSpPr>
            <p:nvPr/>
          </p:nvCxnSpPr>
          <p:spPr bwMode="auto">
            <a:xfrm>
              <a:off x="0" y="403075"/>
              <a:ext cx="1914525" cy="0"/>
            </a:xfrm>
            <a:prstGeom prst="line">
              <a:avLst/>
            </a:prstGeom>
            <a:noFill/>
            <a:ln w="6350">
              <a:solidFill>
                <a:schemeClr val="bg1"/>
              </a:solidFill>
              <a:round/>
            </a:ln>
            <a:extLst>
              <a:ext uri="{909E8E84-426E-40DD-AFC4-6F175D3DCCD1}">
                <a14:hiddenFill xmlns:a14="http://schemas.microsoft.com/office/drawing/2010/main">
                  <a:noFill/>
                </a14:hiddenFill>
              </a:ext>
            </a:extLst>
          </p:spPr>
        </p:cxnSp>
      </p:grpSp>
      <p:grpSp>
        <p:nvGrpSpPr>
          <p:cNvPr id="19" name="组合 44"/>
          <p:cNvGrpSpPr/>
          <p:nvPr/>
        </p:nvGrpSpPr>
        <p:grpSpPr bwMode="auto">
          <a:xfrm>
            <a:off x="8838615" y="4246557"/>
            <a:ext cx="2081063" cy="1321536"/>
            <a:chOff x="0" y="399539"/>
            <a:chExt cx="1973442" cy="1253207"/>
          </a:xfrm>
        </p:grpSpPr>
        <p:sp>
          <p:nvSpPr>
            <p:cNvPr id="20" name="矩形 45"/>
            <p:cNvSpPr>
              <a:spLocks noChangeArrowheads="1"/>
            </p:cNvSpPr>
            <p:nvPr/>
          </p:nvSpPr>
          <p:spPr bwMode="auto">
            <a:xfrm>
              <a:off x="0" y="514479"/>
              <a:ext cx="1973442" cy="1138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zh-CN" altLang="en-US" sz="1200">
                  <a:solidFill>
                    <a:srgbClr val="DF4D28"/>
                  </a:solidFill>
                  <a:latin typeface="微软雅黑" panose="020B0503020204020204" charset="-122"/>
                  <a:ea typeface="微软雅黑" panose="020B0503020204020204" charset="-122"/>
                  <a:cs typeface="+mn-ea"/>
                  <a:sym typeface="+mn-lt"/>
                </a:rPr>
                <a:t>请替换文字内容，点击添加相关标题文字，修改文字内容，也可以直接复制你的内容到此。</a:t>
              </a:r>
              <a:endParaRPr lang="en-GB" altLang="zh-CN" sz="1200" dirty="0">
                <a:solidFill>
                  <a:srgbClr val="DF4D28"/>
                </a:solidFill>
                <a:latin typeface="微软雅黑" panose="020B0503020204020204" charset="-122"/>
                <a:ea typeface="微软雅黑" panose="020B0503020204020204" charset="-122"/>
                <a:cs typeface="+mn-ea"/>
                <a:sym typeface="+mn-lt"/>
              </a:endParaRPr>
            </a:p>
          </p:txBody>
        </p:sp>
        <p:cxnSp>
          <p:nvCxnSpPr>
            <p:cNvPr id="21" name="直接连接符 47"/>
            <p:cNvCxnSpPr>
              <a:cxnSpLocks noChangeShapeType="1"/>
            </p:cNvCxnSpPr>
            <p:nvPr/>
          </p:nvCxnSpPr>
          <p:spPr bwMode="auto">
            <a:xfrm>
              <a:off x="0" y="399539"/>
              <a:ext cx="1914525" cy="0"/>
            </a:xfrm>
            <a:prstGeom prst="line">
              <a:avLst/>
            </a:prstGeom>
            <a:noFill/>
            <a:ln w="6350">
              <a:solidFill>
                <a:schemeClr val="bg1"/>
              </a:solidFill>
              <a:round/>
            </a:ln>
            <a:extLst>
              <a:ext uri="{909E8E84-426E-40DD-AFC4-6F175D3DCCD1}">
                <a14:hiddenFill xmlns:a14="http://schemas.microsoft.com/office/drawing/2010/main">
                  <a:noFill/>
                </a14:hiddenFill>
              </a:ext>
            </a:extLst>
          </p:spPr>
        </p:cxnSp>
      </p:grpSp>
      <p:sp>
        <p:nvSpPr>
          <p:cNvPr id="22" name="矩形 21"/>
          <p:cNvSpPr/>
          <p:nvPr/>
        </p:nvSpPr>
        <p:spPr>
          <a:xfrm>
            <a:off x="-23784" y="825790"/>
            <a:ext cx="12313559" cy="88789"/>
          </a:xfrm>
          <a:prstGeom prst="rect">
            <a:avLst/>
          </a:prstGeom>
          <a:solidFill>
            <a:srgbClr val="DF4D28"/>
          </a:solid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solidFill>
                <a:schemeClr val="bg1"/>
              </a:solidFill>
              <a:ea typeface="微软雅黑" panose="020B0503020204020204" charset="-122"/>
            </a:endParaRPr>
          </a:p>
        </p:txBody>
      </p:sp>
      <p:sp>
        <p:nvSpPr>
          <p:cNvPr id="23" name="Content Placeholder 2"/>
          <p:cNvSpPr txBox="1"/>
          <p:nvPr/>
        </p:nvSpPr>
        <p:spPr>
          <a:xfrm>
            <a:off x="400716"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rPr>
              <a:t>个人简介</a:t>
            </a:r>
            <a:endParaRPr 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25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250"/>
                            </p:stCondLst>
                            <p:childTnLst>
                              <p:par>
                                <p:cTn id="19" presetID="15" presetClass="entr" presetSubtype="0" fill="hold" grpId="0" nodeType="after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750"/>
                            </p:stCondLst>
                            <p:childTnLst>
                              <p:par>
                                <p:cTn id="26" presetID="15" presetClass="entr" presetSubtype="0" fill="hold" grpId="0" nodeType="afterEffect">
                                  <p:stCondLst>
                                    <p:cond delay="75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5500"/>
                            </p:stCondLst>
                            <p:childTnLst>
                              <p:par>
                                <p:cTn id="33" presetID="10"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par>
                          <p:cTn id="36" fill="hold">
                            <p:stCondLst>
                              <p:cond delay="6000"/>
                            </p:stCondLst>
                            <p:childTnLst>
                              <p:par>
                                <p:cTn id="37" presetID="2"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par>
                          <p:cTn id="41" fill="hold">
                            <p:stCondLst>
                              <p:cond delay="6500"/>
                            </p:stCondLst>
                            <p:childTnLst>
                              <p:par>
                                <p:cTn id="42" presetID="10"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par>
                          <p:cTn id="45" fill="hold">
                            <p:stCondLst>
                              <p:cond delay="7000"/>
                            </p:stCondLst>
                            <p:childTnLst>
                              <p:par>
                                <p:cTn id="46" presetID="2" presetClass="entr" presetSubtype="4"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par>
                          <p:cTn id="50" fill="hold">
                            <p:stCondLst>
                              <p:cond delay="7500"/>
                            </p:stCondLst>
                            <p:childTnLst>
                              <p:par>
                                <p:cTn id="51" presetID="10" presetClass="entr" presetSubtype="0"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par>
                          <p:cTn id="54" fill="hold">
                            <p:stCondLst>
                              <p:cond delay="8000"/>
                            </p:stCondLst>
                            <p:childTnLst>
                              <p:par>
                                <p:cTn id="55" presetID="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par>
                          <p:cTn id="59" fill="hold">
                            <p:stCondLst>
                              <p:cond delay="8500"/>
                            </p:stCondLst>
                            <p:childTnLst>
                              <p:par>
                                <p:cTn id="60" presetID="10" presetClass="entr" presetSubtype="0"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par>
                          <p:cTn id="63" fill="hold">
                            <p:stCondLst>
                              <p:cond delay="9000"/>
                            </p:stCondLst>
                            <p:childTnLst>
                              <p:par>
                                <p:cTn id="64" presetID="2" presetClass="entr" presetSubtype="4"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ppt_x"/>
                                          </p:val>
                                        </p:tav>
                                        <p:tav tm="100000">
                                          <p:val>
                                            <p:strVal val="#ppt_x"/>
                                          </p:val>
                                        </p:tav>
                                      </p:tavLst>
                                    </p:anim>
                                    <p:anim calcmode="lin" valueType="num">
                                      <p:cBhvr additive="base">
                                        <p:cTn id="6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784" y="825790"/>
            <a:ext cx="12313559" cy="88789"/>
          </a:xfrm>
          <a:prstGeom prst="rect">
            <a:avLst/>
          </a:prstGeom>
          <a:solidFill>
            <a:srgbClr val="DF4D28"/>
          </a:solid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solidFill>
                <a:schemeClr val="bg1"/>
              </a:solidFill>
              <a:ea typeface="微软雅黑" panose="020B0503020204020204" charset="-122"/>
            </a:endParaRPr>
          </a:p>
        </p:txBody>
      </p:sp>
      <p:sp>
        <p:nvSpPr>
          <p:cNvPr id="3" name="Content Placeholder 2"/>
          <p:cNvSpPr txBox="1"/>
          <p:nvPr/>
        </p:nvSpPr>
        <p:spPr>
          <a:xfrm>
            <a:off x="400716"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rPr>
              <a:t>个人简介</a:t>
            </a:r>
            <a:endParaRPr 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endParaRPr>
          </a:p>
        </p:txBody>
      </p:sp>
      <p:sp>
        <p:nvSpPr>
          <p:cNvPr id="4" name="Hexagon 43"/>
          <p:cNvSpPr/>
          <p:nvPr/>
        </p:nvSpPr>
        <p:spPr>
          <a:xfrm>
            <a:off x="647938" y="2618807"/>
            <a:ext cx="2948549" cy="2541855"/>
          </a:xfrm>
          <a:prstGeom prst="hexagon">
            <a:avLst/>
          </a:prstGeom>
          <a:blipFill dpi="0" rotWithShape="1">
            <a:blip r:embed="rId2" cstate="screen"/>
            <a:srcRect/>
            <a:stretch>
              <a:fillRect/>
            </a:stretch>
          </a:blipFill>
          <a:ln w="57150">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148" tIns="51075" rIns="102148" bIns="51075" numCol="1" spcCol="0" rtlCol="0" fromWordArt="0" anchor="ctr" anchorCtr="0" forceAA="0" compatLnSpc="1">
            <a:noAutofit/>
          </a:bodyPr>
          <a:lstStyle/>
          <a:p>
            <a:pPr algn="ctr">
              <a:lnSpc>
                <a:spcPct val="150000"/>
              </a:lnSpc>
            </a:pPr>
            <a:endParaRPr lang="en-US" sz="143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5" name="Hexagon 35"/>
          <p:cNvSpPr/>
          <p:nvPr/>
        </p:nvSpPr>
        <p:spPr>
          <a:xfrm>
            <a:off x="4474567" y="2618807"/>
            <a:ext cx="2948549" cy="2541855"/>
          </a:xfrm>
          <a:prstGeom prst="hexagon">
            <a:avLst/>
          </a:prstGeom>
          <a:blipFill dpi="0" rotWithShape="1">
            <a:blip r:embed="rId3" cstate="screen"/>
            <a:srcRect/>
            <a:stretch>
              <a:fillRect/>
            </a:stretch>
          </a:blipFill>
          <a:ln w="57150">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148" tIns="51075" rIns="102148" bIns="51075" numCol="1" spcCol="0" rtlCol="0" fromWordArt="0" anchor="ctr" anchorCtr="0" forceAA="0" compatLnSpc="1">
            <a:noAutofit/>
          </a:bodyPr>
          <a:lstStyle/>
          <a:p>
            <a:pPr algn="ctr">
              <a:lnSpc>
                <a:spcPct val="150000"/>
              </a:lnSpc>
            </a:pPr>
            <a:endParaRPr lang="en-US" sz="143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6" name="Hexagon 39"/>
          <p:cNvSpPr/>
          <p:nvPr/>
        </p:nvSpPr>
        <p:spPr>
          <a:xfrm>
            <a:off x="8093711" y="2618807"/>
            <a:ext cx="2948549" cy="2541855"/>
          </a:xfrm>
          <a:prstGeom prst="hexagon">
            <a:avLst/>
          </a:prstGeom>
          <a:blipFill dpi="0" rotWithShape="1">
            <a:blip r:embed="rId4" cstate="screen"/>
            <a:srcRect/>
            <a:stretch>
              <a:fillRect/>
            </a:stretch>
          </a:blipFill>
          <a:ln w="57150">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148" tIns="51075" rIns="102148" bIns="51075" numCol="1" spcCol="0" rtlCol="0" fromWordArt="0" anchor="ctr" anchorCtr="0" forceAA="0" compatLnSpc="1">
            <a:noAutofit/>
          </a:bodyPr>
          <a:lstStyle/>
          <a:p>
            <a:pPr algn="ctr">
              <a:lnSpc>
                <a:spcPct val="150000"/>
              </a:lnSpc>
            </a:pPr>
            <a:endParaRPr lang="en-US" sz="143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8" name="文本框 66"/>
          <p:cNvSpPr txBox="1">
            <a:spLocks noChangeArrowheads="1"/>
          </p:cNvSpPr>
          <p:nvPr/>
        </p:nvSpPr>
        <p:spPr bwMode="auto">
          <a:xfrm>
            <a:off x="732427" y="5859832"/>
            <a:ext cx="2779568" cy="646331"/>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1400" dirty="0">
                <a:solidFill>
                  <a:srgbClr val="DF4D28"/>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a:t>
            </a:r>
          </a:p>
        </p:txBody>
      </p:sp>
      <p:sp>
        <p:nvSpPr>
          <p:cNvPr id="9" name="文本框 13"/>
          <p:cNvSpPr txBox="1">
            <a:spLocks noChangeArrowheads="1"/>
          </p:cNvSpPr>
          <p:nvPr/>
        </p:nvSpPr>
        <p:spPr bwMode="auto">
          <a:xfrm>
            <a:off x="1198883" y="5577874"/>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b="1" dirty="0">
                <a:solidFill>
                  <a:srgbClr val="DF4D28"/>
                </a:solidFill>
                <a:latin typeface="Arial" panose="020B0604020202020204" pitchFamily="34" charset="0"/>
                <a:ea typeface="微软雅黑" panose="020B0503020204020204" charset="-122"/>
                <a:sym typeface="Arial" panose="020B0604020202020204" pitchFamily="34" charset="0"/>
              </a:rPr>
              <a:t>点击请替换文字内容</a:t>
            </a:r>
          </a:p>
        </p:txBody>
      </p:sp>
      <p:sp>
        <p:nvSpPr>
          <p:cNvPr id="10" name="文本框 66"/>
          <p:cNvSpPr txBox="1">
            <a:spLocks noChangeArrowheads="1"/>
          </p:cNvSpPr>
          <p:nvPr/>
        </p:nvSpPr>
        <p:spPr bwMode="auto">
          <a:xfrm>
            <a:off x="4559056" y="1696887"/>
            <a:ext cx="2779568" cy="646331"/>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1400" dirty="0">
                <a:solidFill>
                  <a:srgbClr val="DF4D28"/>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a:t>
            </a:r>
          </a:p>
        </p:txBody>
      </p:sp>
      <p:sp>
        <p:nvSpPr>
          <p:cNvPr id="11" name="文本框 13"/>
          <p:cNvSpPr txBox="1">
            <a:spLocks noChangeArrowheads="1"/>
          </p:cNvSpPr>
          <p:nvPr/>
        </p:nvSpPr>
        <p:spPr bwMode="auto">
          <a:xfrm>
            <a:off x="5025513" y="1414929"/>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b="1" dirty="0">
                <a:solidFill>
                  <a:srgbClr val="DF4D28"/>
                </a:solidFill>
                <a:latin typeface="Arial" panose="020B0604020202020204" pitchFamily="34" charset="0"/>
                <a:ea typeface="微软雅黑" panose="020B0503020204020204" charset="-122"/>
                <a:sym typeface="Arial" panose="020B0604020202020204" pitchFamily="34" charset="0"/>
              </a:rPr>
              <a:t>点击请替换文字内容</a:t>
            </a:r>
          </a:p>
        </p:txBody>
      </p:sp>
      <p:sp>
        <p:nvSpPr>
          <p:cNvPr id="12" name="文本框 66"/>
          <p:cNvSpPr txBox="1">
            <a:spLocks noChangeArrowheads="1"/>
          </p:cNvSpPr>
          <p:nvPr/>
        </p:nvSpPr>
        <p:spPr bwMode="auto">
          <a:xfrm>
            <a:off x="8178200" y="5859832"/>
            <a:ext cx="2779568" cy="646331"/>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1400" dirty="0">
                <a:solidFill>
                  <a:srgbClr val="DF4D28"/>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a:t>
            </a:r>
          </a:p>
        </p:txBody>
      </p:sp>
      <p:sp>
        <p:nvSpPr>
          <p:cNvPr id="13" name="文本框 13"/>
          <p:cNvSpPr txBox="1">
            <a:spLocks noChangeArrowheads="1"/>
          </p:cNvSpPr>
          <p:nvPr/>
        </p:nvSpPr>
        <p:spPr bwMode="auto">
          <a:xfrm>
            <a:off x="8644657" y="5577874"/>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b="1" dirty="0">
                <a:solidFill>
                  <a:srgbClr val="DF4D28"/>
                </a:solidFill>
                <a:latin typeface="Arial" panose="020B0604020202020204" pitchFamily="34" charset="0"/>
                <a:ea typeface="微软雅黑" panose="020B050302020402020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750"/>
                                        <p:tgtEl>
                                          <p:spTgt spid="9"/>
                                        </p:tgtEl>
                                      </p:cBhvr>
                                    </p:animEffect>
                                    <p:anim calcmode="lin" valueType="num">
                                      <p:cBhvr>
                                        <p:cTn id="19" dur="750" fill="hold"/>
                                        <p:tgtEl>
                                          <p:spTgt spid="9"/>
                                        </p:tgtEl>
                                        <p:attrNameLst>
                                          <p:attrName>ppt_x</p:attrName>
                                        </p:attrNameLst>
                                      </p:cBhvr>
                                      <p:tavLst>
                                        <p:tav tm="0">
                                          <p:val>
                                            <p:strVal val="#ppt_x"/>
                                          </p:val>
                                        </p:tav>
                                        <p:tav tm="100000">
                                          <p:val>
                                            <p:strVal val="#ppt_x"/>
                                          </p:val>
                                        </p:tav>
                                      </p:tavLst>
                                    </p:anim>
                                    <p:anim calcmode="lin" valueType="num">
                                      <p:cBhvr>
                                        <p:cTn id="20" dur="75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7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750"/>
                                        <p:tgtEl>
                                          <p:spTgt spid="8"/>
                                        </p:tgtEl>
                                      </p:cBhvr>
                                    </p:animEffect>
                                    <p:anim calcmode="lin" valueType="num">
                                      <p:cBhvr>
                                        <p:cTn id="24" dur="750" fill="hold"/>
                                        <p:tgtEl>
                                          <p:spTgt spid="8"/>
                                        </p:tgtEl>
                                        <p:attrNameLst>
                                          <p:attrName>ppt_x</p:attrName>
                                        </p:attrNameLst>
                                      </p:cBhvr>
                                      <p:tavLst>
                                        <p:tav tm="0">
                                          <p:val>
                                            <p:strVal val="#ppt_x"/>
                                          </p:val>
                                        </p:tav>
                                        <p:tav tm="100000">
                                          <p:val>
                                            <p:strVal val="#ppt_x"/>
                                          </p:val>
                                        </p:tav>
                                      </p:tavLst>
                                    </p:anim>
                                    <p:anim calcmode="lin" valueType="num">
                                      <p:cBhvr>
                                        <p:cTn id="25" dur="75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750"/>
                                        <p:tgtEl>
                                          <p:spTgt spid="11"/>
                                        </p:tgtEl>
                                      </p:cBhvr>
                                    </p:animEffect>
                                    <p:anim calcmode="lin" valueType="num">
                                      <p:cBhvr>
                                        <p:cTn id="29" dur="750" fill="hold"/>
                                        <p:tgtEl>
                                          <p:spTgt spid="11"/>
                                        </p:tgtEl>
                                        <p:attrNameLst>
                                          <p:attrName>ppt_x</p:attrName>
                                        </p:attrNameLst>
                                      </p:cBhvr>
                                      <p:tavLst>
                                        <p:tav tm="0">
                                          <p:val>
                                            <p:strVal val="#ppt_x"/>
                                          </p:val>
                                        </p:tav>
                                        <p:tav tm="100000">
                                          <p:val>
                                            <p:strVal val="#ppt_x"/>
                                          </p:val>
                                        </p:tav>
                                      </p:tavLst>
                                    </p:anim>
                                    <p:anim calcmode="lin" valueType="num">
                                      <p:cBhvr>
                                        <p:cTn id="30" dur="75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70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750"/>
                                        <p:tgtEl>
                                          <p:spTgt spid="10"/>
                                        </p:tgtEl>
                                      </p:cBhvr>
                                    </p:animEffect>
                                    <p:anim calcmode="lin" valueType="num">
                                      <p:cBhvr>
                                        <p:cTn id="34" dur="750" fill="hold"/>
                                        <p:tgtEl>
                                          <p:spTgt spid="10"/>
                                        </p:tgtEl>
                                        <p:attrNameLst>
                                          <p:attrName>ppt_x</p:attrName>
                                        </p:attrNameLst>
                                      </p:cBhvr>
                                      <p:tavLst>
                                        <p:tav tm="0">
                                          <p:val>
                                            <p:strVal val="#ppt_x"/>
                                          </p:val>
                                        </p:tav>
                                        <p:tav tm="100000">
                                          <p:val>
                                            <p:strVal val="#ppt_x"/>
                                          </p:val>
                                        </p:tav>
                                      </p:tavLst>
                                    </p:anim>
                                    <p:anim calcmode="lin" valueType="num">
                                      <p:cBhvr>
                                        <p:cTn id="35" dur="75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750"/>
                                        <p:tgtEl>
                                          <p:spTgt spid="13"/>
                                        </p:tgtEl>
                                      </p:cBhvr>
                                    </p:animEffect>
                                    <p:anim calcmode="lin" valueType="num">
                                      <p:cBhvr>
                                        <p:cTn id="39" dur="750" fill="hold"/>
                                        <p:tgtEl>
                                          <p:spTgt spid="13"/>
                                        </p:tgtEl>
                                        <p:attrNameLst>
                                          <p:attrName>ppt_x</p:attrName>
                                        </p:attrNameLst>
                                      </p:cBhvr>
                                      <p:tavLst>
                                        <p:tav tm="0">
                                          <p:val>
                                            <p:strVal val="#ppt_x"/>
                                          </p:val>
                                        </p:tav>
                                        <p:tav tm="100000">
                                          <p:val>
                                            <p:strVal val="#ppt_x"/>
                                          </p:val>
                                        </p:tav>
                                      </p:tavLst>
                                    </p:anim>
                                    <p:anim calcmode="lin" valueType="num">
                                      <p:cBhvr>
                                        <p:cTn id="40" dur="75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70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750"/>
                                        <p:tgtEl>
                                          <p:spTgt spid="12"/>
                                        </p:tgtEl>
                                      </p:cBhvr>
                                    </p:animEffect>
                                    <p:anim calcmode="lin" valueType="num">
                                      <p:cBhvr>
                                        <p:cTn id="44" dur="750" fill="hold"/>
                                        <p:tgtEl>
                                          <p:spTgt spid="12"/>
                                        </p:tgtEl>
                                        <p:attrNameLst>
                                          <p:attrName>ppt_x</p:attrName>
                                        </p:attrNameLst>
                                      </p:cBhvr>
                                      <p:tavLst>
                                        <p:tav tm="0">
                                          <p:val>
                                            <p:strVal val="#ppt_x"/>
                                          </p:val>
                                        </p:tav>
                                        <p:tav tm="100000">
                                          <p:val>
                                            <p:strVal val="#ppt_x"/>
                                          </p:val>
                                        </p:tav>
                                      </p:tavLst>
                                    </p:anim>
                                    <p:anim calcmode="lin" valueType="num">
                                      <p:cBhvr>
                                        <p:cTn id="45"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
            <a:ext cx="5062331" cy="6858000"/>
          </a:xfrm>
          <a:prstGeom prst="rect">
            <a:avLst/>
          </a:prstGeom>
          <a:solidFill>
            <a:srgbClr val="DF4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8" name="图片 27"/>
          <p:cNvPicPr>
            <a:picLocks noChangeAspect="1"/>
          </p:cNvPicPr>
          <p:nvPr/>
        </p:nvPicPr>
        <p:blipFill>
          <a:blip r:embed="rId2" cstate="print"/>
          <a:stretch>
            <a:fillRect/>
          </a:stretch>
        </p:blipFill>
        <p:spPr>
          <a:xfrm>
            <a:off x="-532875" y="4320097"/>
            <a:ext cx="6128084" cy="1847853"/>
          </a:xfrm>
          <a:prstGeom prst="rect">
            <a:avLst/>
          </a:prstGeom>
        </p:spPr>
      </p:pic>
      <p:sp>
        <p:nvSpPr>
          <p:cNvPr id="29" name="文本框 28"/>
          <p:cNvSpPr txBox="1"/>
          <p:nvPr/>
        </p:nvSpPr>
        <p:spPr>
          <a:xfrm>
            <a:off x="1176977" y="1673217"/>
            <a:ext cx="2810385" cy="2646878"/>
          </a:xfrm>
          <a:prstGeom prst="rect">
            <a:avLst/>
          </a:prstGeom>
          <a:noFill/>
        </p:spPr>
        <p:txBody>
          <a:bodyPr wrap="none" rtlCol="0">
            <a:spAutoFit/>
          </a:bodyPr>
          <a:lstStyle/>
          <a:p>
            <a:r>
              <a:rPr lang="en-US" altLang="zh-CN" sz="16600" b="1" dirty="0">
                <a:solidFill>
                  <a:srgbClr val="FFFFFF"/>
                </a:solidFill>
                <a:latin typeface="微软雅黑" panose="020B0503020204020204" charset="-122"/>
                <a:ea typeface="微软雅黑" panose="020B0503020204020204" charset="-122"/>
                <a:cs typeface="微软雅黑" panose="020B0503020204020204" charset="-122"/>
              </a:rPr>
              <a:t>02</a:t>
            </a:r>
            <a:endParaRPr lang="zh-CN" altLang="en-US" sz="16600" b="1"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0" name="文本框 29"/>
          <p:cNvSpPr txBox="1"/>
          <p:nvPr/>
        </p:nvSpPr>
        <p:spPr>
          <a:xfrm>
            <a:off x="5499583" y="1823285"/>
            <a:ext cx="4288353" cy="1323439"/>
          </a:xfrm>
          <a:prstGeom prst="rect">
            <a:avLst/>
          </a:prstGeom>
          <a:noFill/>
        </p:spPr>
        <p:txBody>
          <a:bodyPr wrap="none" rtlCol="0">
            <a:spAutoFit/>
          </a:bodyPr>
          <a:lstStyle/>
          <a:p>
            <a:r>
              <a:rPr lang="zh-CN" altLang="en-US" sz="8000" b="1" dirty="0">
                <a:solidFill>
                  <a:srgbClr val="DF4D28"/>
                </a:solidFill>
                <a:latin typeface="微软雅黑" panose="020B0503020204020204" charset="-122"/>
                <a:ea typeface="微软雅黑" panose="020B0503020204020204" charset="-122"/>
                <a:cs typeface="微软雅黑" panose="020B0503020204020204" charset="-122"/>
              </a:rPr>
              <a:t>岗位认知</a:t>
            </a:r>
          </a:p>
        </p:txBody>
      </p:sp>
      <p:sp>
        <p:nvSpPr>
          <p:cNvPr id="31" name="文本框 30"/>
          <p:cNvSpPr txBox="1"/>
          <p:nvPr/>
        </p:nvSpPr>
        <p:spPr>
          <a:xfrm>
            <a:off x="5499583" y="3034492"/>
            <a:ext cx="3945379" cy="666786"/>
          </a:xfrm>
          <a:prstGeom prst="rect">
            <a:avLst/>
          </a:prstGeom>
          <a:noFill/>
        </p:spPr>
        <p:txBody>
          <a:bodyPr wrap="square" rtlCol="0">
            <a:spAutoFit/>
          </a:bodyPr>
          <a:lstStyle/>
          <a:p>
            <a:r>
              <a:rPr lang="en-US" altLang="zh-CN" sz="3735" b="1" dirty="0">
                <a:solidFill>
                  <a:srgbClr val="DF4D28"/>
                </a:solidFill>
                <a:latin typeface="+mj-lt"/>
                <a:ea typeface="方正粗谭黑简体" panose="02000000000000000000" pitchFamily="2" charset="-122"/>
              </a:rPr>
              <a:t>Personal Profile</a:t>
            </a:r>
          </a:p>
        </p:txBody>
      </p:sp>
      <p:sp>
        <p:nvSpPr>
          <p:cNvPr id="32" name="矩形 31"/>
          <p:cNvSpPr/>
          <p:nvPr/>
        </p:nvSpPr>
        <p:spPr>
          <a:xfrm>
            <a:off x="5499583" y="3646809"/>
            <a:ext cx="5918552" cy="523220"/>
          </a:xfrm>
          <a:prstGeom prst="rect">
            <a:avLst/>
          </a:prstGeom>
        </p:spPr>
        <p:txBody>
          <a:bodyPr wrap="square">
            <a:spAutoFit/>
          </a:bodyPr>
          <a:lstStyle/>
          <a:p>
            <a:pPr>
              <a:defRPr/>
            </a:pPr>
            <a:r>
              <a:rPr lang="en-US" altLang="zh-CN" sz="1400">
                <a:solidFill>
                  <a:srgbClr val="DF4D28"/>
                </a:solidFill>
                <a:ea typeface="微软雅黑" panose="020B0503020204020204" charset="-122"/>
                <a:cs typeface="Arial" panose="020B0604020202020204" pitchFamily="34" charset="0"/>
                <a:sym typeface="Arial" panose="020B0604020202020204" pitchFamily="34" charset="0"/>
              </a:rPr>
              <a:t>Lorem ipsum dolor sit amet, consectetuer adipiscing elit. Aenean commodo ligula eget dolor. Lorem ipsum dolor sit amet</a:t>
            </a:r>
            <a:endParaRPr lang="zh-CN" altLang="en-US" sz="1400">
              <a:solidFill>
                <a:srgbClr val="DF4D28"/>
              </a:solidFill>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outVertical)">
                                      <p:cBhvr>
                                        <p:cTn id="13" dur="500"/>
                                        <p:tgtEl>
                                          <p:spTgt spid="28"/>
                                        </p:tgtEl>
                                      </p:cBhvr>
                                    </p:animEffect>
                                  </p:childTnLst>
                                </p:cTn>
                              </p:par>
                            </p:childTnLst>
                          </p:cTn>
                        </p:par>
                        <p:par>
                          <p:cTn id="14" fill="hold">
                            <p:stCondLst>
                              <p:cond delay="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9"/>
                                        </p:tgtEl>
                                        <p:attrNameLst>
                                          <p:attrName>style.visibility</p:attrName>
                                        </p:attrNameLst>
                                      </p:cBhvr>
                                      <p:to>
                                        <p:strVal val="visible"/>
                                      </p:to>
                                    </p:set>
                                    <p:anim by="(-#ppt_w*2)" calcmode="lin" valueType="num">
                                      <p:cBhvr rctx="PPT">
                                        <p:cTn id="17" dur="500" autoRev="1" fill="hold">
                                          <p:stCondLst>
                                            <p:cond delay="0"/>
                                          </p:stCondLst>
                                        </p:cTn>
                                        <p:tgtEl>
                                          <p:spTgt spid="29"/>
                                        </p:tgtEl>
                                        <p:attrNameLst>
                                          <p:attrName>ppt_w</p:attrName>
                                        </p:attrNameLst>
                                      </p:cBhvr>
                                    </p:anim>
                                    <p:anim by="(#ppt_w*0.50)" calcmode="lin" valueType="num">
                                      <p:cBhvr>
                                        <p:cTn id="18" dur="500" decel="50000" autoRev="1" fill="hold">
                                          <p:stCondLst>
                                            <p:cond delay="0"/>
                                          </p:stCondLst>
                                        </p:cTn>
                                        <p:tgtEl>
                                          <p:spTgt spid="29"/>
                                        </p:tgtEl>
                                        <p:attrNameLst>
                                          <p:attrName>ppt_x</p:attrName>
                                        </p:attrNameLst>
                                      </p:cBhvr>
                                    </p:anim>
                                    <p:anim from="(-#ppt_h/2)" to="(#ppt_y)" calcmode="lin" valueType="num">
                                      <p:cBhvr>
                                        <p:cTn id="19" dur="1000" fill="hold">
                                          <p:stCondLst>
                                            <p:cond delay="0"/>
                                          </p:stCondLst>
                                        </p:cTn>
                                        <p:tgtEl>
                                          <p:spTgt spid="29"/>
                                        </p:tgtEl>
                                        <p:attrNameLst>
                                          <p:attrName>ppt_y</p:attrName>
                                        </p:attrNameLst>
                                      </p:cBhvr>
                                    </p:anim>
                                    <p:animRot by="21600000">
                                      <p:cBhvr>
                                        <p:cTn id="20" dur="1000" fill="hold">
                                          <p:stCondLst>
                                            <p:cond delay="0"/>
                                          </p:stCondLst>
                                        </p:cTn>
                                        <p:tgtEl>
                                          <p:spTgt spid="29"/>
                                        </p:tgtEl>
                                        <p:attrNameLst>
                                          <p:attrName>r</p:attrName>
                                        </p:attrNameLst>
                                      </p:cBhvr>
                                    </p:animRot>
                                  </p:childTnLst>
                                </p:cTn>
                              </p:par>
                            </p:childTnLst>
                          </p:cTn>
                        </p:par>
                        <p:par>
                          <p:cTn id="21" fill="hold">
                            <p:stCondLst>
                              <p:cond delay="1600"/>
                            </p:stCondLst>
                            <p:childTnLst>
                              <p:par>
                                <p:cTn id="22" presetID="2" presetClass="entr" presetSubtype="4" decel="4200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750" fill="hold"/>
                                        <p:tgtEl>
                                          <p:spTgt spid="30"/>
                                        </p:tgtEl>
                                        <p:attrNameLst>
                                          <p:attrName>ppt_x</p:attrName>
                                        </p:attrNameLst>
                                      </p:cBhvr>
                                      <p:tavLst>
                                        <p:tav tm="0">
                                          <p:val>
                                            <p:strVal val="#ppt_x"/>
                                          </p:val>
                                        </p:tav>
                                        <p:tav tm="100000">
                                          <p:val>
                                            <p:strVal val="#ppt_x"/>
                                          </p:val>
                                        </p:tav>
                                      </p:tavLst>
                                    </p:anim>
                                    <p:anim calcmode="lin" valueType="num">
                                      <p:cBhvr additive="base">
                                        <p:cTn id="25" dur="75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ppt_x"/>
                                          </p:val>
                                        </p:tav>
                                        <p:tav tm="100000">
                                          <p:val>
                                            <p:strVal val="#ppt_x"/>
                                          </p:val>
                                        </p:tav>
                                      </p:tavLst>
                                    </p:anim>
                                    <p:anim calcmode="lin" valueType="num">
                                      <p:cBhvr additive="base">
                                        <p:cTn id="31" dur="500" fill="hold"/>
                                        <p:tgtEl>
                                          <p:spTgt spid="3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p:bldP spid="30" grpId="0"/>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p:nvPr/>
        </p:nvGrpSpPr>
        <p:grpSpPr bwMode="auto">
          <a:xfrm>
            <a:off x="2842263" y="3397452"/>
            <a:ext cx="2270249" cy="486641"/>
            <a:chOff x="769938" y="2456536"/>
            <a:chExt cx="1613466" cy="345642"/>
          </a:xfrm>
          <a:solidFill>
            <a:srgbClr val="DF4D28"/>
          </a:solidFill>
          <a:effectLst/>
        </p:grpSpPr>
        <p:sp>
          <p:nvSpPr>
            <p:cNvPr id="3" name="Notched Right Arrow 37"/>
            <p:cNvSpPr/>
            <p:nvPr/>
          </p:nvSpPr>
          <p:spPr>
            <a:xfrm>
              <a:off x="769938" y="2456536"/>
              <a:ext cx="1613466" cy="345642"/>
            </a:xfrm>
            <a:prstGeom prst="notchedRightArrow">
              <a:avLst>
                <a:gd name="adj1" fmla="val 100000"/>
                <a:gd name="adj2" fmla="val 91021"/>
              </a:avLst>
            </a:prstGeom>
            <a:grp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975" fontAlgn="auto">
                <a:spcBef>
                  <a:spcPts val="0"/>
                </a:spcBef>
                <a:spcAft>
                  <a:spcPts val="0"/>
                </a:spcAft>
                <a:defRPr/>
              </a:pPr>
              <a:endParaRPr lang="en-US" sz="2400" dirty="0">
                <a:solidFill>
                  <a:srgbClr val="DF4D28"/>
                </a:solidFill>
                <a:ea typeface="微软雅黑" panose="020B0503020204020204" charset="-122"/>
              </a:endParaRPr>
            </a:p>
          </p:txBody>
        </p:sp>
        <p:sp>
          <p:nvSpPr>
            <p:cNvPr id="4" name="Oval 39"/>
            <p:cNvSpPr>
              <a:spLocks noChangeAspect="1"/>
            </p:cNvSpPr>
            <p:nvPr/>
          </p:nvSpPr>
          <p:spPr>
            <a:xfrm>
              <a:off x="1482275" y="2534226"/>
              <a:ext cx="188792" cy="190262"/>
            </a:xfrm>
            <a:prstGeom prst="ellipse">
              <a:avLst/>
            </a:prstGeom>
            <a:grpFill/>
            <a:ln w="28575">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975" fontAlgn="auto">
                <a:spcBef>
                  <a:spcPts val="0"/>
                </a:spcBef>
                <a:spcAft>
                  <a:spcPts val="0"/>
                </a:spcAft>
                <a:defRPr/>
              </a:pPr>
              <a:endParaRPr lang="en-US" sz="2400" b="1" dirty="0">
                <a:solidFill>
                  <a:srgbClr val="DF4D28"/>
                </a:solidFill>
                <a:ea typeface="微软雅黑" panose="020B0503020204020204" charset="-122"/>
              </a:endParaRPr>
            </a:p>
          </p:txBody>
        </p:sp>
      </p:grpSp>
      <p:grpSp>
        <p:nvGrpSpPr>
          <p:cNvPr id="5" name="Group 40"/>
          <p:cNvGrpSpPr/>
          <p:nvPr/>
        </p:nvGrpSpPr>
        <p:grpSpPr bwMode="auto">
          <a:xfrm>
            <a:off x="4938395" y="3397452"/>
            <a:ext cx="2270248" cy="486641"/>
            <a:chOff x="769938" y="2456536"/>
            <a:chExt cx="1613466" cy="345642"/>
          </a:xfrm>
          <a:solidFill>
            <a:srgbClr val="DF4D28"/>
          </a:solidFill>
          <a:effectLst/>
        </p:grpSpPr>
        <p:sp>
          <p:nvSpPr>
            <p:cNvPr id="6" name="Notched Right Arrow 41"/>
            <p:cNvSpPr/>
            <p:nvPr/>
          </p:nvSpPr>
          <p:spPr>
            <a:xfrm>
              <a:off x="769938" y="2456536"/>
              <a:ext cx="1613466" cy="345642"/>
            </a:xfrm>
            <a:prstGeom prst="notchedRightArrow">
              <a:avLst>
                <a:gd name="adj1" fmla="val 100000"/>
                <a:gd name="adj2" fmla="val 91021"/>
              </a:avLst>
            </a:prstGeom>
            <a:grp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975" fontAlgn="auto">
                <a:spcBef>
                  <a:spcPts val="0"/>
                </a:spcBef>
                <a:spcAft>
                  <a:spcPts val="0"/>
                </a:spcAft>
                <a:defRPr/>
              </a:pPr>
              <a:endParaRPr lang="en-US" sz="2400" dirty="0">
                <a:solidFill>
                  <a:srgbClr val="DF4D28"/>
                </a:solidFill>
                <a:ea typeface="微软雅黑" panose="020B0503020204020204" charset="-122"/>
              </a:endParaRPr>
            </a:p>
          </p:txBody>
        </p:sp>
        <p:sp>
          <p:nvSpPr>
            <p:cNvPr id="7" name="Oval 42"/>
            <p:cNvSpPr>
              <a:spLocks noChangeAspect="1"/>
            </p:cNvSpPr>
            <p:nvPr/>
          </p:nvSpPr>
          <p:spPr>
            <a:xfrm>
              <a:off x="1482274" y="2534226"/>
              <a:ext cx="188794" cy="190262"/>
            </a:xfrm>
            <a:prstGeom prst="ellipse">
              <a:avLst/>
            </a:prstGeom>
            <a:grpFill/>
            <a:ln w="28575">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975" fontAlgn="auto">
                <a:spcBef>
                  <a:spcPts val="0"/>
                </a:spcBef>
                <a:spcAft>
                  <a:spcPts val="0"/>
                </a:spcAft>
                <a:defRPr/>
              </a:pPr>
              <a:endParaRPr lang="en-US" sz="2400" b="1" dirty="0">
                <a:solidFill>
                  <a:srgbClr val="DF4D28"/>
                </a:solidFill>
                <a:ea typeface="微软雅黑" panose="020B0503020204020204" charset="-122"/>
              </a:endParaRPr>
            </a:p>
          </p:txBody>
        </p:sp>
      </p:grpSp>
      <p:grpSp>
        <p:nvGrpSpPr>
          <p:cNvPr id="8" name="Group 43"/>
          <p:cNvGrpSpPr/>
          <p:nvPr/>
        </p:nvGrpSpPr>
        <p:grpSpPr bwMode="auto">
          <a:xfrm>
            <a:off x="7036755" y="3397452"/>
            <a:ext cx="2268016" cy="486641"/>
            <a:chOff x="769938" y="2456536"/>
            <a:chExt cx="1613466" cy="345642"/>
          </a:xfrm>
          <a:solidFill>
            <a:srgbClr val="DF4D28"/>
          </a:solidFill>
          <a:effectLst/>
        </p:grpSpPr>
        <p:sp>
          <p:nvSpPr>
            <p:cNvPr id="9" name="Notched Right Arrow 44"/>
            <p:cNvSpPr/>
            <p:nvPr/>
          </p:nvSpPr>
          <p:spPr>
            <a:xfrm>
              <a:off x="769938" y="2456536"/>
              <a:ext cx="1613466" cy="345642"/>
            </a:xfrm>
            <a:prstGeom prst="notchedRightArrow">
              <a:avLst>
                <a:gd name="adj1" fmla="val 100000"/>
                <a:gd name="adj2" fmla="val 91021"/>
              </a:avLst>
            </a:prstGeom>
            <a:grp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975" fontAlgn="auto">
                <a:spcBef>
                  <a:spcPts val="0"/>
                </a:spcBef>
                <a:spcAft>
                  <a:spcPts val="0"/>
                </a:spcAft>
                <a:defRPr/>
              </a:pPr>
              <a:endParaRPr lang="en-US" sz="2400" dirty="0">
                <a:solidFill>
                  <a:srgbClr val="DF4D28"/>
                </a:solidFill>
                <a:ea typeface="微软雅黑" panose="020B0503020204020204" charset="-122"/>
              </a:endParaRPr>
            </a:p>
          </p:txBody>
        </p:sp>
        <p:sp>
          <p:nvSpPr>
            <p:cNvPr id="10" name="Oval 45"/>
            <p:cNvSpPr>
              <a:spLocks noChangeAspect="1"/>
            </p:cNvSpPr>
            <p:nvPr/>
          </p:nvSpPr>
          <p:spPr>
            <a:xfrm>
              <a:off x="1481388" y="2534226"/>
              <a:ext cx="190567" cy="190262"/>
            </a:xfrm>
            <a:prstGeom prst="ellipse">
              <a:avLst/>
            </a:prstGeom>
            <a:grpFill/>
            <a:ln w="28575">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975" fontAlgn="auto">
                <a:spcBef>
                  <a:spcPts val="0"/>
                </a:spcBef>
                <a:spcAft>
                  <a:spcPts val="0"/>
                </a:spcAft>
                <a:defRPr/>
              </a:pPr>
              <a:endParaRPr lang="en-US" sz="2400" b="1" dirty="0">
                <a:solidFill>
                  <a:srgbClr val="DF4D28"/>
                </a:solidFill>
                <a:ea typeface="微软雅黑" panose="020B0503020204020204" charset="-122"/>
              </a:endParaRPr>
            </a:p>
          </p:txBody>
        </p:sp>
      </p:grpSp>
      <p:grpSp>
        <p:nvGrpSpPr>
          <p:cNvPr id="11" name="Group 49"/>
          <p:cNvGrpSpPr/>
          <p:nvPr/>
        </p:nvGrpSpPr>
        <p:grpSpPr bwMode="auto">
          <a:xfrm>
            <a:off x="9132883" y="3397452"/>
            <a:ext cx="2268016" cy="486641"/>
            <a:chOff x="769938" y="2456536"/>
            <a:chExt cx="1613466" cy="345642"/>
          </a:xfrm>
          <a:solidFill>
            <a:srgbClr val="DF4D28"/>
          </a:solidFill>
          <a:effectLst/>
        </p:grpSpPr>
        <p:sp>
          <p:nvSpPr>
            <p:cNvPr id="12" name="Notched Right Arrow 51"/>
            <p:cNvSpPr/>
            <p:nvPr/>
          </p:nvSpPr>
          <p:spPr>
            <a:xfrm>
              <a:off x="769938" y="2456536"/>
              <a:ext cx="1613466" cy="345642"/>
            </a:xfrm>
            <a:prstGeom prst="notchedRightArrow">
              <a:avLst>
                <a:gd name="adj1" fmla="val 100000"/>
                <a:gd name="adj2" fmla="val 91021"/>
              </a:avLst>
            </a:prstGeom>
            <a:grp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975" fontAlgn="auto">
                <a:spcBef>
                  <a:spcPts val="0"/>
                </a:spcBef>
                <a:spcAft>
                  <a:spcPts val="0"/>
                </a:spcAft>
                <a:defRPr/>
              </a:pPr>
              <a:endParaRPr lang="en-US" sz="2400" dirty="0">
                <a:solidFill>
                  <a:srgbClr val="DF4D28"/>
                </a:solidFill>
                <a:ea typeface="微软雅黑" panose="020B0503020204020204" charset="-122"/>
              </a:endParaRPr>
            </a:p>
          </p:txBody>
        </p:sp>
        <p:sp>
          <p:nvSpPr>
            <p:cNvPr id="13" name="Oval 63"/>
            <p:cNvSpPr>
              <a:spLocks noChangeAspect="1"/>
            </p:cNvSpPr>
            <p:nvPr/>
          </p:nvSpPr>
          <p:spPr>
            <a:xfrm>
              <a:off x="1481388" y="2534226"/>
              <a:ext cx="190567" cy="190262"/>
            </a:xfrm>
            <a:prstGeom prst="ellipse">
              <a:avLst/>
            </a:prstGeom>
            <a:grpFill/>
            <a:ln w="28575">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975" fontAlgn="auto">
                <a:spcBef>
                  <a:spcPts val="0"/>
                </a:spcBef>
                <a:spcAft>
                  <a:spcPts val="0"/>
                </a:spcAft>
                <a:defRPr/>
              </a:pPr>
              <a:endParaRPr lang="en-US" sz="2400" b="1" dirty="0">
                <a:solidFill>
                  <a:srgbClr val="DF4D28"/>
                </a:solidFill>
                <a:ea typeface="微软雅黑" panose="020B0503020204020204" charset="-122"/>
              </a:endParaRPr>
            </a:p>
          </p:txBody>
        </p:sp>
      </p:grpSp>
      <p:grpSp>
        <p:nvGrpSpPr>
          <p:cNvPr id="14" name="Group 35"/>
          <p:cNvGrpSpPr/>
          <p:nvPr/>
        </p:nvGrpSpPr>
        <p:grpSpPr bwMode="auto">
          <a:xfrm>
            <a:off x="746135" y="3397452"/>
            <a:ext cx="2268016" cy="486641"/>
            <a:chOff x="769938" y="2456536"/>
            <a:chExt cx="1613466" cy="345642"/>
          </a:xfrm>
          <a:solidFill>
            <a:srgbClr val="DF4D28"/>
          </a:solidFill>
          <a:effectLst/>
        </p:grpSpPr>
        <p:sp>
          <p:nvSpPr>
            <p:cNvPr id="15" name="Notched Right Arrow 32"/>
            <p:cNvSpPr/>
            <p:nvPr/>
          </p:nvSpPr>
          <p:spPr>
            <a:xfrm>
              <a:off x="769938" y="2456536"/>
              <a:ext cx="1613466" cy="345642"/>
            </a:xfrm>
            <a:prstGeom prst="notchedRightArrow">
              <a:avLst>
                <a:gd name="adj1" fmla="val 100000"/>
                <a:gd name="adj2" fmla="val 91021"/>
              </a:avLst>
            </a:prstGeom>
            <a:grp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975" fontAlgn="auto">
                <a:spcBef>
                  <a:spcPts val="0"/>
                </a:spcBef>
                <a:spcAft>
                  <a:spcPts val="0"/>
                </a:spcAft>
                <a:defRPr/>
              </a:pPr>
              <a:endParaRPr lang="en-US" sz="2400" dirty="0">
                <a:solidFill>
                  <a:srgbClr val="DF4D28"/>
                </a:solidFill>
                <a:ea typeface="微软雅黑" panose="020B0503020204020204" charset="-122"/>
              </a:endParaRPr>
            </a:p>
          </p:txBody>
        </p:sp>
        <p:sp>
          <p:nvSpPr>
            <p:cNvPr id="16" name="Oval 34"/>
            <p:cNvSpPr>
              <a:spLocks noChangeAspect="1"/>
            </p:cNvSpPr>
            <p:nvPr/>
          </p:nvSpPr>
          <p:spPr>
            <a:xfrm>
              <a:off x="1481388" y="2534226"/>
              <a:ext cx="190567" cy="190262"/>
            </a:xfrm>
            <a:prstGeom prst="ellipse">
              <a:avLst/>
            </a:prstGeom>
            <a:grpFill/>
            <a:ln w="28575">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975" fontAlgn="auto">
                <a:spcBef>
                  <a:spcPts val="0"/>
                </a:spcBef>
                <a:spcAft>
                  <a:spcPts val="0"/>
                </a:spcAft>
                <a:defRPr/>
              </a:pPr>
              <a:endParaRPr lang="en-US" sz="2400" b="1" dirty="0">
                <a:solidFill>
                  <a:srgbClr val="DF4D28"/>
                </a:solidFill>
                <a:ea typeface="微软雅黑" panose="020B0503020204020204" charset="-122"/>
              </a:endParaRPr>
            </a:p>
          </p:txBody>
        </p:sp>
      </p:grpSp>
      <p:grpSp>
        <p:nvGrpSpPr>
          <p:cNvPr id="17" name="Group 83"/>
          <p:cNvGrpSpPr/>
          <p:nvPr/>
        </p:nvGrpSpPr>
        <p:grpSpPr bwMode="auto">
          <a:xfrm>
            <a:off x="1485026" y="1819213"/>
            <a:ext cx="785769" cy="1814860"/>
            <a:chOff x="1295010" y="1516652"/>
            <a:chExt cx="558911" cy="1289563"/>
          </a:xfrm>
          <a:solidFill>
            <a:srgbClr val="DF4D28"/>
          </a:solidFill>
          <a:effectLst/>
        </p:grpSpPr>
        <p:cxnSp>
          <p:nvCxnSpPr>
            <p:cNvPr id="18" name="Straight Connector 74"/>
            <p:cNvCxnSpPr/>
            <p:nvPr/>
          </p:nvCxnSpPr>
          <p:spPr>
            <a:xfrm flipH="1">
              <a:off x="1574466" y="2190778"/>
              <a:ext cx="0" cy="615437"/>
            </a:xfrm>
            <a:prstGeom prst="line">
              <a:avLst/>
            </a:prstGeom>
            <a:grpFill/>
            <a:ln w="19050">
              <a:solidFill>
                <a:srgbClr val="DF4D28"/>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 name="Teardrop 64"/>
            <p:cNvSpPr/>
            <p:nvPr/>
          </p:nvSpPr>
          <p:spPr bwMode="auto">
            <a:xfrm rot="8100000">
              <a:off x="1295010" y="1516652"/>
              <a:ext cx="558911" cy="558334"/>
            </a:xfrm>
            <a:prstGeom prst="teardrop">
              <a:avLst/>
            </a:prstGeom>
            <a:grp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975" fontAlgn="auto">
                <a:spcBef>
                  <a:spcPts val="0"/>
                </a:spcBef>
                <a:spcAft>
                  <a:spcPts val="0"/>
                </a:spcAft>
                <a:defRPr/>
              </a:pPr>
              <a:endParaRPr lang="en-US" sz="2400" dirty="0">
                <a:solidFill>
                  <a:srgbClr val="DF4D28"/>
                </a:solidFill>
                <a:ea typeface="微软雅黑" panose="020B0503020204020204" charset="-122"/>
              </a:endParaRPr>
            </a:p>
          </p:txBody>
        </p:sp>
      </p:grpSp>
      <p:grpSp>
        <p:nvGrpSpPr>
          <p:cNvPr id="20" name="Group 84"/>
          <p:cNvGrpSpPr/>
          <p:nvPr/>
        </p:nvGrpSpPr>
        <p:grpSpPr bwMode="auto">
          <a:xfrm>
            <a:off x="5681749" y="1819213"/>
            <a:ext cx="785769" cy="1814860"/>
            <a:chOff x="1295010" y="1516652"/>
            <a:chExt cx="558911" cy="1289563"/>
          </a:xfrm>
          <a:solidFill>
            <a:srgbClr val="DF4D28"/>
          </a:solidFill>
          <a:effectLst/>
        </p:grpSpPr>
        <p:cxnSp>
          <p:nvCxnSpPr>
            <p:cNvPr id="21" name="Straight Connector 85"/>
            <p:cNvCxnSpPr/>
            <p:nvPr/>
          </p:nvCxnSpPr>
          <p:spPr>
            <a:xfrm flipH="1">
              <a:off x="1574466" y="2190778"/>
              <a:ext cx="0" cy="615437"/>
            </a:xfrm>
            <a:prstGeom prst="line">
              <a:avLst/>
            </a:prstGeom>
            <a:grpFill/>
            <a:ln w="19050">
              <a:solidFill>
                <a:srgbClr val="DF4D28"/>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2" name="Teardrop 87"/>
            <p:cNvSpPr/>
            <p:nvPr/>
          </p:nvSpPr>
          <p:spPr bwMode="auto">
            <a:xfrm rot="8100000">
              <a:off x="1295010" y="1516652"/>
              <a:ext cx="558911" cy="558334"/>
            </a:xfrm>
            <a:prstGeom prst="teardrop">
              <a:avLst/>
            </a:prstGeom>
            <a:grp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975" fontAlgn="auto">
                <a:spcBef>
                  <a:spcPts val="0"/>
                </a:spcBef>
                <a:spcAft>
                  <a:spcPts val="0"/>
                </a:spcAft>
                <a:defRPr/>
              </a:pPr>
              <a:endParaRPr lang="en-US" sz="2400" dirty="0">
                <a:solidFill>
                  <a:srgbClr val="DF4D28"/>
                </a:solidFill>
                <a:ea typeface="微软雅黑" panose="020B0503020204020204" charset="-122"/>
              </a:endParaRPr>
            </a:p>
          </p:txBody>
        </p:sp>
      </p:grpSp>
      <p:grpSp>
        <p:nvGrpSpPr>
          <p:cNvPr id="23" name="Group 89"/>
          <p:cNvGrpSpPr/>
          <p:nvPr/>
        </p:nvGrpSpPr>
        <p:grpSpPr bwMode="auto">
          <a:xfrm>
            <a:off x="9885170" y="1819213"/>
            <a:ext cx="785769" cy="1814860"/>
            <a:chOff x="1295010" y="1516652"/>
            <a:chExt cx="558911" cy="1289563"/>
          </a:xfrm>
          <a:solidFill>
            <a:srgbClr val="DF4D28"/>
          </a:solidFill>
          <a:effectLst/>
        </p:grpSpPr>
        <p:cxnSp>
          <p:nvCxnSpPr>
            <p:cNvPr id="24" name="Straight Connector 90"/>
            <p:cNvCxnSpPr/>
            <p:nvPr/>
          </p:nvCxnSpPr>
          <p:spPr>
            <a:xfrm flipH="1">
              <a:off x="1574466" y="2190778"/>
              <a:ext cx="0" cy="615437"/>
            </a:xfrm>
            <a:prstGeom prst="line">
              <a:avLst/>
            </a:prstGeom>
            <a:grpFill/>
            <a:ln w="19050">
              <a:solidFill>
                <a:srgbClr val="DF4D28"/>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5" name="Teardrop 92"/>
            <p:cNvSpPr/>
            <p:nvPr/>
          </p:nvSpPr>
          <p:spPr bwMode="auto">
            <a:xfrm rot="8100000">
              <a:off x="1295010" y="1516652"/>
              <a:ext cx="558911" cy="558334"/>
            </a:xfrm>
            <a:prstGeom prst="teardrop">
              <a:avLst/>
            </a:prstGeom>
            <a:grp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975" fontAlgn="auto">
                <a:spcBef>
                  <a:spcPts val="0"/>
                </a:spcBef>
                <a:spcAft>
                  <a:spcPts val="0"/>
                </a:spcAft>
                <a:defRPr/>
              </a:pPr>
              <a:endParaRPr lang="en-US" sz="2400" dirty="0">
                <a:solidFill>
                  <a:srgbClr val="DF4D28"/>
                </a:solidFill>
                <a:ea typeface="微软雅黑" panose="020B0503020204020204" charset="-122"/>
              </a:endParaRPr>
            </a:p>
          </p:txBody>
        </p:sp>
      </p:grpSp>
      <p:grpSp>
        <p:nvGrpSpPr>
          <p:cNvPr id="26" name="Group 94"/>
          <p:cNvGrpSpPr/>
          <p:nvPr/>
        </p:nvGrpSpPr>
        <p:grpSpPr bwMode="auto">
          <a:xfrm rot="10800000">
            <a:off x="3574458" y="3643005"/>
            <a:ext cx="785769" cy="1817091"/>
            <a:chOff x="1299774" y="1516652"/>
            <a:chExt cx="558911" cy="1292739"/>
          </a:xfrm>
          <a:solidFill>
            <a:srgbClr val="DF4D28"/>
          </a:solidFill>
          <a:effectLst/>
        </p:grpSpPr>
        <p:cxnSp>
          <p:nvCxnSpPr>
            <p:cNvPr id="27" name="Straight Connector 95"/>
            <p:cNvCxnSpPr/>
            <p:nvPr/>
          </p:nvCxnSpPr>
          <p:spPr>
            <a:xfrm flipH="1">
              <a:off x="1577641" y="2194785"/>
              <a:ext cx="0" cy="614606"/>
            </a:xfrm>
            <a:prstGeom prst="line">
              <a:avLst/>
            </a:prstGeom>
            <a:grpFill/>
            <a:ln w="19050">
              <a:solidFill>
                <a:srgbClr val="DF4D28"/>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 name="Teardrop 97"/>
            <p:cNvSpPr/>
            <p:nvPr/>
          </p:nvSpPr>
          <p:spPr bwMode="auto">
            <a:xfrm rot="8100000">
              <a:off x="1299774" y="1516652"/>
              <a:ext cx="558911" cy="559022"/>
            </a:xfrm>
            <a:prstGeom prst="teardrop">
              <a:avLst/>
            </a:prstGeom>
            <a:grp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975" fontAlgn="auto">
                <a:spcBef>
                  <a:spcPts val="0"/>
                </a:spcBef>
                <a:spcAft>
                  <a:spcPts val="0"/>
                </a:spcAft>
                <a:defRPr/>
              </a:pPr>
              <a:endParaRPr lang="en-US" sz="2400" dirty="0">
                <a:solidFill>
                  <a:srgbClr val="DF4D28"/>
                </a:solidFill>
                <a:ea typeface="微软雅黑" panose="020B0503020204020204" charset="-122"/>
              </a:endParaRPr>
            </a:p>
          </p:txBody>
        </p:sp>
      </p:grpSp>
      <p:grpSp>
        <p:nvGrpSpPr>
          <p:cNvPr id="29" name="Group 99"/>
          <p:cNvGrpSpPr/>
          <p:nvPr/>
        </p:nvGrpSpPr>
        <p:grpSpPr bwMode="auto">
          <a:xfrm rot="10800000">
            <a:off x="7768950" y="3643005"/>
            <a:ext cx="785769" cy="1817091"/>
            <a:chOff x="1299773" y="1516652"/>
            <a:chExt cx="558911" cy="1292739"/>
          </a:xfrm>
          <a:solidFill>
            <a:srgbClr val="DF4D28"/>
          </a:solidFill>
          <a:effectLst/>
        </p:grpSpPr>
        <p:cxnSp>
          <p:nvCxnSpPr>
            <p:cNvPr id="30" name="Straight Connector 100"/>
            <p:cNvCxnSpPr/>
            <p:nvPr/>
          </p:nvCxnSpPr>
          <p:spPr>
            <a:xfrm flipH="1">
              <a:off x="1577641" y="2194785"/>
              <a:ext cx="0" cy="614606"/>
            </a:xfrm>
            <a:prstGeom prst="line">
              <a:avLst/>
            </a:prstGeom>
            <a:grpFill/>
            <a:ln w="19050">
              <a:solidFill>
                <a:srgbClr val="DF4D28"/>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1" name="Teardrop 102"/>
            <p:cNvSpPr/>
            <p:nvPr/>
          </p:nvSpPr>
          <p:spPr bwMode="auto">
            <a:xfrm rot="8100000">
              <a:off x="1299773" y="1516652"/>
              <a:ext cx="558911" cy="559022"/>
            </a:xfrm>
            <a:prstGeom prst="teardrop">
              <a:avLst/>
            </a:prstGeom>
            <a:grp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975" fontAlgn="auto">
                <a:spcBef>
                  <a:spcPts val="0"/>
                </a:spcBef>
                <a:spcAft>
                  <a:spcPts val="0"/>
                </a:spcAft>
                <a:defRPr/>
              </a:pPr>
              <a:endParaRPr lang="en-US" sz="2400" dirty="0">
                <a:solidFill>
                  <a:srgbClr val="DF4D28"/>
                </a:solidFill>
                <a:ea typeface="微软雅黑" panose="020B0503020204020204" charset="-122"/>
              </a:endParaRPr>
            </a:p>
          </p:txBody>
        </p:sp>
      </p:grpSp>
      <p:sp>
        <p:nvSpPr>
          <p:cNvPr id="32" name="TextBox 23"/>
          <p:cNvSpPr txBox="1"/>
          <p:nvPr/>
        </p:nvSpPr>
        <p:spPr>
          <a:xfrm>
            <a:off x="783261" y="4665075"/>
            <a:ext cx="2476651" cy="819455"/>
          </a:xfrm>
          <a:prstGeom prst="rect">
            <a:avLst/>
          </a:prstGeom>
          <a:noFill/>
        </p:spPr>
        <p:txBody>
          <a:bodyPr wrap="square" rtlCol="0">
            <a:spAutoFit/>
          </a:bodyPr>
          <a:lstStyle/>
          <a:p>
            <a:pPr algn="just">
              <a:lnSpc>
                <a:spcPct val="150000"/>
              </a:lnSpc>
            </a:pPr>
            <a:r>
              <a:rPr lang="zh-CN" altLang="en-US" sz="1050">
                <a:solidFill>
                  <a:srgbClr val="DF4D28"/>
                </a:solidFill>
                <a:latin typeface="Arial" panose="020B0604020202020204" pitchFamily="34" charset="0"/>
                <a:ea typeface="微软雅黑" panose="020B0503020204020204" charset="-122"/>
                <a:cs typeface="+mn-ea"/>
                <a:sym typeface="+mn-lt"/>
              </a:rPr>
              <a:t>请替换文字内容，点击添加相关标题文字，修改文字内容，也可以直接复制你的内容到此。</a:t>
            </a:r>
            <a:endParaRPr lang="en-GB" altLang="zh-CN" sz="1050" dirty="0">
              <a:solidFill>
                <a:srgbClr val="DF4D28"/>
              </a:solidFill>
              <a:latin typeface="Arial" panose="020B0604020202020204" pitchFamily="34" charset="0"/>
              <a:ea typeface="微软雅黑" panose="020B0503020204020204" charset="-122"/>
              <a:cs typeface="+mn-ea"/>
              <a:sym typeface="+mn-lt"/>
            </a:endParaRPr>
          </a:p>
        </p:txBody>
      </p:sp>
      <p:sp>
        <p:nvSpPr>
          <p:cNvPr id="33" name="TextBox 24"/>
          <p:cNvSpPr txBox="1"/>
          <p:nvPr/>
        </p:nvSpPr>
        <p:spPr>
          <a:xfrm>
            <a:off x="783263" y="4344323"/>
            <a:ext cx="1980029" cy="400110"/>
          </a:xfrm>
          <a:prstGeom prst="rect">
            <a:avLst/>
          </a:prstGeom>
          <a:noFill/>
        </p:spPr>
        <p:txBody>
          <a:bodyPr wrap="none" rtlCol="0">
            <a:spAutoFit/>
          </a:bodyPr>
          <a:lstStyle/>
          <a:p>
            <a:pPr fontAlgn="auto">
              <a:spcBef>
                <a:spcPts val="0"/>
              </a:spcBef>
              <a:spcAft>
                <a:spcPts val="0"/>
              </a:spcAft>
              <a:defRPr/>
            </a:pPr>
            <a:r>
              <a:rPr lang="zh-CN" altLang="en-US" sz="2000" dirty="0">
                <a:solidFill>
                  <a:srgbClr val="DF4D28"/>
                </a:solidFill>
                <a:latin typeface="Arial" panose="020B0604020202020204" pitchFamily="34" charset="0"/>
                <a:ea typeface="微软雅黑" panose="020B0503020204020204" charset="-122"/>
              </a:rPr>
              <a:t>请替换文字内容</a:t>
            </a:r>
          </a:p>
        </p:txBody>
      </p:sp>
      <p:sp>
        <p:nvSpPr>
          <p:cNvPr id="34" name="TextBox 23"/>
          <p:cNvSpPr txBox="1"/>
          <p:nvPr/>
        </p:nvSpPr>
        <p:spPr>
          <a:xfrm>
            <a:off x="2833735" y="2282093"/>
            <a:ext cx="2476651" cy="819455"/>
          </a:xfrm>
          <a:prstGeom prst="rect">
            <a:avLst/>
          </a:prstGeom>
          <a:noFill/>
        </p:spPr>
        <p:txBody>
          <a:bodyPr wrap="square" rtlCol="0">
            <a:spAutoFit/>
          </a:bodyPr>
          <a:lstStyle/>
          <a:p>
            <a:pPr algn="just">
              <a:lnSpc>
                <a:spcPct val="150000"/>
              </a:lnSpc>
            </a:pPr>
            <a:r>
              <a:rPr lang="zh-CN" altLang="en-US" sz="1050" dirty="0">
                <a:solidFill>
                  <a:srgbClr val="DF4D28"/>
                </a:solidFill>
                <a:latin typeface="Arial" panose="020B0604020202020204" pitchFamily="34" charset="0"/>
                <a:ea typeface="微软雅黑" panose="020B0503020204020204" charset="-122"/>
                <a:cs typeface="+mn-ea"/>
                <a:sym typeface="+mn-lt"/>
              </a:rPr>
              <a:t>请替换文字内容，点击添加相关标题文字，修改文字内容，也可以直接复制你的内容到此。</a:t>
            </a:r>
            <a:endParaRPr lang="en-GB" altLang="zh-CN" sz="1050" dirty="0">
              <a:solidFill>
                <a:srgbClr val="DF4D28"/>
              </a:solidFill>
              <a:latin typeface="Arial" panose="020B0604020202020204" pitchFamily="34" charset="0"/>
              <a:ea typeface="微软雅黑" panose="020B0503020204020204" charset="-122"/>
              <a:cs typeface="+mn-ea"/>
              <a:sym typeface="+mn-lt"/>
            </a:endParaRPr>
          </a:p>
        </p:txBody>
      </p:sp>
      <p:sp>
        <p:nvSpPr>
          <p:cNvPr id="35" name="TextBox 24"/>
          <p:cNvSpPr txBox="1"/>
          <p:nvPr/>
        </p:nvSpPr>
        <p:spPr>
          <a:xfrm>
            <a:off x="2833737" y="1961341"/>
            <a:ext cx="1980029" cy="400110"/>
          </a:xfrm>
          <a:prstGeom prst="rect">
            <a:avLst/>
          </a:prstGeom>
          <a:noFill/>
        </p:spPr>
        <p:txBody>
          <a:bodyPr wrap="none" rtlCol="0">
            <a:spAutoFit/>
          </a:bodyPr>
          <a:lstStyle/>
          <a:p>
            <a:pPr fontAlgn="auto">
              <a:spcBef>
                <a:spcPts val="0"/>
              </a:spcBef>
              <a:spcAft>
                <a:spcPts val="0"/>
              </a:spcAft>
              <a:defRPr/>
            </a:pPr>
            <a:r>
              <a:rPr lang="zh-CN" altLang="en-US" sz="2000" dirty="0">
                <a:solidFill>
                  <a:srgbClr val="DF4D28"/>
                </a:solidFill>
                <a:latin typeface="Arial" panose="020B0604020202020204" pitchFamily="34" charset="0"/>
                <a:ea typeface="微软雅黑" panose="020B0503020204020204" charset="-122"/>
              </a:rPr>
              <a:t>请替换文字内容</a:t>
            </a:r>
          </a:p>
        </p:txBody>
      </p:sp>
      <p:sp>
        <p:nvSpPr>
          <p:cNvPr id="36" name="TextBox 23"/>
          <p:cNvSpPr txBox="1"/>
          <p:nvPr/>
        </p:nvSpPr>
        <p:spPr>
          <a:xfrm>
            <a:off x="4902680" y="4665075"/>
            <a:ext cx="2476651" cy="819455"/>
          </a:xfrm>
          <a:prstGeom prst="rect">
            <a:avLst/>
          </a:prstGeom>
          <a:noFill/>
        </p:spPr>
        <p:txBody>
          <a:bodyPr wrap="square" rtlCol="0">
            <a:spAutoFit/>
          </a:bodyPr>
          <a:lstStyle/>
          <a:p>
            <a:pPr algn="just">
              <a:lnSpc>
                <a:spcPct val="150000"/>
              </a:lnSpc>
            </a:pPr>
            <a:r>
              <a:rPr lang="zh-CN" altLang="en-US" sz="1050">
                <a:solidFill>
                  <a:srgbClr val="DF4D28"/>
                </a:solidFill>
                <a:latin typeface="Arial" panose="020B0604020202020204" pitchFamily="34" charset="0"/>
                <a:ea typeface="微软雅黑" panose="020B0503020204020204" charset="-122"/>
                <a:cs typeface="+mn-ea"/>
                <a:sym typeface="+mn-lt"/>
              </a:rPr>
              <a:t>请替换文字内容，点击添加相关标题文字，修改文字内容，也可以直接复制你的内容到此。</a:t>
            </a:r>
            <a:endParaRPr lang="en-GB" altLang="zh-CN" sz="1050" dirty="0">
              <a:solidFill>
                <a:srgbClr val="DF4D28"/>
              </a:solidFill>
              <a:latin typeface="Arial" panose="020B0604020202020204" pitchFamily="34" charset="0"/>
              <a:ea typeface="微软雅黑" panose="020B0503020204020204" charset="-122"/>
              <a:cs typeface="+mn-ea"/>
              <a:sym typeface="+mn-lt"/>
            </a:endParaRPr>
          </a:p>
        </p:txBody>
      </p:sp>
      <p:sp>
        <p:nvSpPr>
          <p:cNvPr id="37" name="TextBox 24"/>
          <p:cNvSpPr txBox="1"/>
          <p:nvPr/>
        </p:nvSpPr>
        <p:spPr>
          <a:xfrm>
            <a:off x="4902681" y="4344323"/>
            <a:ext cx="1980029" cy="400110"/>
          </a:xfrm>
          <a:prstGeom prst="rect">
            <a:avLst/>
          </a:prstGeom>
          <a:noFill/>
        </p:spPr>
        <p:txBody>
          <a:bodyPr wrap="none" rtlCol="0">
            <a:spAutoFit/>
          </a:bodyPr>
          <a:lstStyle/>
          <a:p>
            <a:pPr fontAlgn="auto">
              <a:spcBef>
                <a:spcPts val="0"/>
              </a:spcBef>
              <a:spcAft>
                <a:spcPts val="0"/>
              </a:spcAft>
              <a:defRPr/>
            </a:pPr>
            <a:r>
              <a:rPr lang="zh-CN" altLang="en-US" sz="2000" dirty="0">
                <a:solidFill>
                  <a:srgbClr val="DF4D28"/>
                </a:solidFill>
                <a:latin typeface="Arial" panose="020B0604020202020204" pitchFamily="34" charset="0"/>
                <a:ea typeface="微软雅黑" panose="020B0503020204020204" charset="-122"/>
              </a:rPr>
              <a:t>请替换文字内容</a:t>
            </a:r>
          </a:p>
        </p:txBody>
      </p:sp>
      <p:sp>
        <p:nvSpPr>
          <p:cNvPr id="38" name="TextBox 23"/>
          <p:cNvSpPr txBox="1"/>
          <p:nvPr/>
        </p:nvSpPr>
        <p:spPr>
          <a:xfrm>
            <a:off x="7239480" y="2282093"/>
            <a:ext cx="2476651" cy="819455"/>
          </a:xfrm>
          <a:prstGeom prst="rect">
            <a:avLst/>
          </a:prstGeom>
          <a:noFill/>
        </p:spPr>
        <p:txBody>
          <a:bodyPr wrap="square" rtlCol="0">
            <a:spAutoFit/>
          </a:bodyPr>
          <a:lstStyle/>
          <a:p>
            <a:pPr algn="just">
              <a:lnSpc>
                <a:spcPct val="150000"/>
              </a:lnSpc>
            </a:pPr>
            <a:r>
              <a:rPr lang="zh-CN" altLang="en-US" sz="1050">
                <a:solidFill>
                  <a:srgbClr val="DF4D28"/>
                </a:solidFill>
                <a:latin typeface="Arial" panose="020B0604020202020204" pitchFamily="34" charset="0"/>
                <a:ea typeface="微软雅黑" panose="020B0503020204020204" charset="-122"/>
                <a:cs typeface="+mn-ea"/>
                <a:sym typeface="+mn-lt"/>
              </a:rPr>
              <a:t>请替换文字内容，点击添加相关标题文字，修改文字内容，也可以直接复制你的内容到此。</a:t>
            </a:r>
            <a:endParaRPr lang="en-GB" altLang="zh-CN" sz="1050" dirty="0">
              <a:solidFill>
                <a:srgbClr val="DF4D28"/>
              </a:solidFill>
              <a:latin typeface="Arial" panose="020B0604020202020204" pitchFamily="34" charset="0"/>
              <a:ea typeface="微软雅黑" panose="020B0503020204020204" charset="-122"/>
              <a:cs typeface="+mn-ea"/>
              <a:sym typeface="+mn-lt"/>
            </a:endParaRPr>
          </a:p>
        </p:txBody>
      </p:sp>
      <p:sp>
        <p:nvSpPr>
          <p:cNvPr id="39" name="TextBox 24"/>
          <p:cNvSpPr txBox="1"/>
          <p:nvPr/>
        </p:nvSpPr>
        <p:spPr>
          <a:xfrm>
            <a:off x="7239481" y="1961341"/>
            <a:ext cx="1980029" cy="400110"/>
          </a:xfrm>
          <a:prstGeom prst="rect">
            <a:avLst/>
          </a:prstGeom>
          <a:noFill/>
        </p:spPr>
        <p:txBody>
          <a:bodyPr wrap="none" rtlCol="0">
            <a:spAutoFit/>
          </a:bodyPr>
          <a:lstStyle/>
          <a:p>
            <a:pPr fontAlgn="auto">
              <a:spcBef>
                <a:spcPts val="0"/>
              </a:spcBef>
              <a:spcAft>
                <a:spcPts val="0"/>
              </a:spcAft>
              <a:defRPr/>
            </a:pPr>
            <a:r>
              <a:rPr lang="zh-CN" altLang="en-US" sz="2000" dirty="0">
                <a:solidFill>
                  <a:srgbClr val="DF4D28"/>
                </a:solidFill>
                <a:latin typeface="Arial" panose="020B0604020202020204" pitchFamily="34" charset="0"/>
                <a:ea typeface="微软雅黑" panose="020B0503020204020204" charset="-122"/>
              </a:rPr>
              <a:t>请替换文字内容</a:t>
            </a:r>
          </a:p>
        </p:txBody>
      </p:sp>
      <p:sp>
        <p:nvSpPr>
          <p:cNvPr id="40" name="TextBox 23"/>
          <p:cNvSpPr txBox="1"/>
          <p:nvPr/>
        </p:nvSpPr>
        <p:spPr>
          <a:xfrm>
            <a:off x="9280717" y="4665075"/>
            <a:ext cx="2476651" cy="819455"/>
          </a:xfrm>
          <a:prstGeom prst="rect">
            <a:avLst/>
          </a:prstGeom>
          <a:noFill/>
        </p:spPr>
        <p:txBody>
          <a:bodyPr wrap="square" rtlCol="0">
            <a:spAutoFit/>
          </a:bodyPr>
          <a:lstStyle/>
          <a:p>
            <a:pPr algn="just">
              <a:lnSpc>
                <a:spcPct val="150000"/>
              </a:lnSpc>
            </a:pPr>
            <a:r>
              <a:rPr lang="zh-CN" altLang="en-US" sz="1050">
                <a:solidFill>
                  <a:srgbClr val="DF4D28"/>
                </a:solidFill>
                <a:latin typeface="Arial" panose="020B0604020202020204" pitchFamily="34" charset="0"/>
                <a:ea typeface="微软雅黑" panose="020B0503020204020204" charset="-122"/>
                <a:cs typeface="+mn-ea"/>
                <a:sym typeface="+mn-lt"/>
              </a:rPr>
              <a:t>请替换文字内容，点击添加相关标题文字，修改文字内容，也可以直接复制你的内容到此。</a:t>
            </a:r>
            <a:endParaRPr lang="en-GB" altLang="zh-CN" sz="1050" dirty="0">
              <a:solidFill>
                <a:srgbClr val="DF4D28"/>
              </a:solidFill>
              <a:latin typeface="Arial" panose="020B0604020202020204" pitchFamily="34" charset="0"/>
              <a:ea typeface="微软雅黑" panose="020B0503020204020204" charset="-122"/>
              <a:cs typeface="+mn-ea"/>
              <a:sym typeface="+mn-lt"/>
            </a:endParaRPr>
          </a:p>
        </p:txBody>
      </p:sp>
      <p:sp>
        <p:nvSpPr>
          <p:cNvPr id="41" name="TextBox 24"/>
          <p:cNvSpPr txBox="1"/>
          <p:nvPr/>
        </p:nvSpPr>
        <p:spPr>
          <a:xfrm>
            <a:off x="9280718" y="4344323"/>
            <a:ext cx="1980029" cy="400110"/>
          </a:xfrm>
          <a:prstGeom prst="rect">
            <a:avLst/>
          </a:prstGeom>
          <a:noFill/>
        </p:spPr>
        <p:txBody>
          <a:bodyPr wrap="none" rtlCol="0">
            <a:spAutoFit/>
          </a:bodyPr>
          <a:lstStyle/>
          <a:p>
            <a:pPr fontAlgn="auto">
              <a:spcBef>
                <a:spcPts val="0"/>
              </a:spcBef>
              <a:spcAft>
                <a:spcPts val="0"/>
              </a:spcAft>
              <a:defRPr/>
            </a:pPr>
            <a:r>
              <a:rPr lang="zh-CN" altLang="en-US" sz="2000" dirty="0">
                <a:solidFill>
                  <a:srgbClr val="DF4D28"/>
                </a:solidFill>
                <a:latin typeface="Arial" panose="020B0604020202020204" pitchFamily="34" charset="0"/>
                <a:ea typeface="微软雅黑" panose="020B0503020204020204" charset="-122"/>
              </a:rPr>
              <a:t>请替换文字内容</a:t>
            </a:r>
          </a:p>
        </p:txBody>
      </p:sp>
      <p:sp>
        <p:nvSpPr>
          <p:cNvPr id="42" name="矩形 41"/>
          <p:cNvSpPr/>
          <p:nvPr/>
        </p:nvSpPr>
        <p:spPr>
          <a:xfrm>
            <a:off x="-23784" y="825790"/>
            <a:ext cx="12313559" cy="88789"/>
          </a:xfrm>
          <a:prstGeom prst="rect">
            <a:avLst/>
          </a:prstGeom>
          <a:solidFill>
            <a:srgbClr val="DF4D28"/>
          </a:solidFill>
          <a:ln>
            <a:solidFill>
              <a:srgbClr val="DF4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solidFill>
                <a:srgbClr val="DF4D28"/>
              </a:solidFill>
              <a:ea typeface="微软雅黑" panose="020B0503020204020204" charset="-122"/>
            </a:endParaRPr>
          </a:p>
        </p:txBody>
      </p:sp>
      <p:sp>
        <p:nvSpPr>
          <p:cNvPr id="43" name="Content Placeholder 2"/>
          <p:cNvSpPr txBox="1"/>
          <p:nvPr/>
        </p:nvSpPr>
        <p:spPr>
          <a:xfrm>
            <a:off x="400716" y="17099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rPr>
              <a:t>岗位认知</a:t>
            </a:r>
            <a:endParaRPr lang="en-US" sz="3600" b="1" dirty="0">
              <a:solidFill>
                <a:srgbClr val="DF4D28"/>
              </a:solidFill>
              <a:latin typeface="微软雅黑" panose="020B0503020204020204" charset="-122"/>
              <a:ea typeface="微软雅黑" panose="020B050302020402020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Left)">
                                      <p:cBhvr>
                                        <p:cTn id="7" dur="500"/>
                                        <p:tgtEl>
                                          <p:spTgt spid="14"/>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lide(fromLeft)">
                                      <p:cBhvr>
                                        <p:cTn id="16" dur="500"/>
                                        <p:tgtEl>
                                          <p:spTgt spid="2"/>
                                        </p:tgtEl>
                                      </p:cBhvr>
                                    </p:animEffect>
                                  </p:childTnLst>
                                </p:cTn>
                              </p:par>
                            </p:childTnLst>
                          </p:cTn>
                        </p:par>
                        <p:par>
                          <p:cTn id="17" fill="hold">
                            <p:stCondLst>
                              <p:cond delay="1500"/>
                            </p:stCondLst>
                            <p:childTnLst>
                              <p:par>
                                <p:cTn id="18" presetID="2" presetClass="entr" presetSubtype="4" accel="50000" decel="5000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lide(fromLeft)">
                                      <p:cBhvr>
                                        <p:cTn id="25" dur="500"/>
                                        <p:tgtEl>
                                          <p:spTgt spid="5"/>
                                        </p:tgtEl>
                                      </p:cBhvr>
                                    </p:animEffect>
                                  </p:childTnLst>
                                </p:cTn>
                              </p:par>
                            </p:childTnLst>
                          </p:cTn>
                        </p:par>
                        <p:par>
                          <p:cTn id="26" fill="hold">
                            <p:stCondLst>
                              <p:cond delay="2500"/>
                            </p:stCondLst>
                            <p:childTnLst>
                              <p:par>
                                <p:cTn id="27" presetID="2" presetClass="entr" presetSubtype="1" accel="50000" decel="5000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12" presetClass="entr" presetSubtype="8"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lide(fromLeft)">
                                      <p:cBhvr>
                                        <p:cTn id="34" dur="500"/>
                                        <p:tgtEl>
                                          <p:spTgt spid="8"/>
                                        </p:tgtEl>
                                      </p:cBhvr>
                                    </p:animEffect>
                                  </p:childTnLst>
                                </p:cTn>
                              </p:par>
                            </p:childTnLst>
                          </p:cTn>
                        </p:par>
                        <p:par>
                          <p:cTn id="35" fill="hold">
                            <p:stCondLst>
                              <p:cond delay="3500"/>
                            </p:stCondLst>
                            <p:childTnLst>
                              <p:par>
                                <p:cTn id="36" presetID="2" presetClass="entr" presetSubtype="4" accel="50000" decel="50000"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12" presetClass="entr" presetSubtype="8"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slide(fromLeft)">
                                      <p:cBhvr>
                                        <p:cTn id="43" dur="500"/>
                                        <p:tgtEl>
                                          <p:spTgt spid="11"/>
                                        </p:tgtEl>
                                      </p:cBhvr>
                                    </p:animEffect>
                                  </p:childTnLst>
                                </p:cTn>
                              </p:par>
                            </p:childTnLst>
                          </p:cTn>
                        </p:par>
                        <p:par>
                          <p:cTn id="44" fill="hold">
                            <p:stCondLst>
                              <p:cond delay="4500"/>
                            </p:stCondLst>
                            <p:childTnLst>
                              <p:par>
                                <p:cTn id="45" presetID="2" presetClass="entr" presetSubtype="1" accel="50000" decel="5000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0-#ppt_h/2"/>
                                          </p:val>
                                        </p:tav>
                                        <p:tav tm="100000">
                                          <p:val>
                                            <p:strVal val="#ppt_y"/>
                                          </p:val>
                                        </p:tav>
                                      </p:tavLst>
                                    </p:anim>
                                  </p:childTnLst>
                                </p:cTn>
                              </p:par>
                            </p:childTnLst>
                          </p:cTn>
                        </p:par>
                        <p:par>
                          <p:cTn id="49" fill="hold">
                            <p:stCondLst>
                              <p:cond delay="5000"/>
                            </p:stCondLst>
                            <p:childTnLst>
                              <p:par>
                                <p:cTn id="50" presetID="12" presetClass="entr" presetSubtype="4"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p:tgtEl>
                                          <p:spTgt spid="32"/>
                                        </p:tgtEl>
                                        <p:attrNameLst>
                                          <p:attrName>ppt_y</p:attrName>
                                        </p:attrNameLst>
                                      </p:cBhvr>
                                      <p:tavLst>
                                        <p:tav tm="0">
                                          <p:val>
                                            <p:strVal val="#ppt_y+#ppt_h*1.125000"/>
                                          </p:val>
                                        </p:tav>
                                        <p:tav tm="100000">
                                          <p:val>
                                            <p:strVal val="#ppt_y"/>
                                          </p:val>
                                        </p:tav>
                                      </p:tavLst>
                                    </p:anim>
                                    <p:animEffect transition="in" filter="wipe(up)">
                                      <p:cBhvr>
                                        <p:cTn id="53" dur="500"/>
                                        <p:tgtEl>
                                          <p:spTgt spid="32"/>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p:tgtEl>
                                          <p:spTgt spid="33"/>
                                        </p:tgtEl>
                                        <p:attrNameLst>
                                          <p:attrName>ppt_y</p:attrName>
                                        </p:attrNameLst>
                                      </p:cBhvr>
                                      <p:tavLst>
                                        <p:tav tm="0">
                                          <p:val>
                                            <p:strVal val="#ppt_y-#ppt_h*1.125000"/>
                                          </p:val>
                                        </p:tav>
                                        <p:tav tm="100000">
                                          <p:val>
                                            <p:strVal val="#ppt_y"/>
                                          </p:val>
                                        </p:tav>
                                      </p:tavLst>
                                    </p:anim>
                                    <p:animEffect transition="in" filter="wipe(down)">
                                      <p:cBhvr>
                                        <p:cTn id="57" dur="500"/>
                                        <p:tgtEl>
                                          <p:spTgt spid="33"/>
                                        </p:tgtEl>
                                      </p:cBhvr>
                                    </p:animEffect>
                                  </p:childTnLst>
                                </p:cTn>
                              </p:par>
                            </p:childTnLst>
                          </p:cTn>
                        </p:par>
                        <p:par>
                          <p:cTn id="58" fill="hold">
                            <p:stCondLst>
                              <p:cond delay="5500"/>
                            </p:stCondLst>
                            <p:childTnLst>
                              <p:par>
                                <p:cTn id="59" presetID="12" presetClass="entr" presetSubtype="4"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p:tgtEl>
                                          <p:spTgt spid="34"/>
                                        </p:tgtEl>
                                        <p:attrNameLst>
                                          <p:attrName>ppt_y</p:attrName>
                                        </p:attrNameLst>
                                      </p:cBhvr>
                                      <p:tavLst>
                                        <p:tav tm="0">
                                          <p:val>
                                            <p:strVal val="#ppt_y+#ppt_h*1.125000"/>
                                          </p:val>
                                        </p:tav>
                                        <p:tav tm="100000">
                                          <p:val>
                                            <p:strVal val="#ppt_y"/>
                                          </p:val>
                                        </p:tav>
                                      </p:tavLst>
                                    </p:anim>
                                    <p:animEffect transition="in" filter="wipe(up)">
                                      <p:cBhvr>
                                        <p:cTn id="62" dur="500"/>
                                        <p:tgtEl>
                                          <p:spTgt spid="34"/>
                                        </p:tgtEl>
                                      </p:cBhvr>
                                    </p:animEffect>
                                  </p:childTnLst>
                                </p:cTn>
                              </p:par>
                              <p:par>
                                <p:cTn id="63" presetID="12" presetClass="entr" presetSubtype="1"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500"/>
                                        <p:tgtEl>
                                          <p:spTgt spid="35"/>
                                        </p:tgtEl>
                                        <p:attrNameLst>
                                          <p:attrName>ppt_y</p:attrName>
                                        </p:attrNameLst>
                                      </p:cBhvr>
                                      <p:tavLst>
                                        <p:tav tm="0">
                                          <p:val>
                                            <p:strVal val="#ppt_y-#ppt_h*1.125000"/>
                                          </p:val>
                                        </p:tav>
                                        <p:tav tm="100000">
                                          <p:val>
                                            <p:strVal val="#ppt_y"/>
                                          </p:val>
                                        </p:tav>
                                      </p:tavLst>
                                    </p:anim>
                                    <p:animEffect transition="in" filter="wipe(down)">
                                      <p:cBhvr>
                                        <p:cTn id="66" dur="500"/>
                                        <p:tgtEl>
                                          <p:spTgt spid="35"/>
                                        </p:tgtEl>
                                      </p:cBhvr>
                                    </p:animEffect>
                                  </p:childTnLst>
                                </p:cTn>
                              </p:par>
                            </p:childTnLst>
                          </p:cTn>
                        </p:par>
                        <p:par>
                          <p:cTn id="67" fill="hold">
                            <p:stCondLst>
                              <p:cond delay="6000"/>
                            </p:stCondLst>
                            <p:childTnLst>
                              <p:par>
                                <p:cTn id="68" presetID="12" presetClass="entr" presetSubtype="4"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additive="base">
                                        <p:cTn id="70" dur="500"/>
                                        <p:tgtEl>
                                          <p:spTgt spid="36"/>
                                        </p:tgtEl>
                                        <p:attrNameLst>
                                          <p:attrName>ppt_y</p:attrName>
                                        </p:attrNameLst>
                                      </p:cBhvr>
                                      <p:tavLst>
                                        <p:tav tm="0">
                                          <p:val>
                                            <p:strVal val="#ppt_y+#ppt_h*1.125000"/>
                                          </p:val>
                                        </p:tav>
                                        <p:tav tm="100000">
                                          <p:val>
                                            <p:strVal val="#ppt_y"/>
                                          </p:val>
                                        </p:tav>
                                      </p:tavLst>
                                    </p:anim>
                                    <p:animEffect transition="in" filter="wipe(up)">
                                      <p:cBhvr>
                                        <p:cTn id="71" dur="500"/>
                                        <p:tgtEl>
                                          <p:spTgt spid="36"/>
                                        </p:tgtEl>
                                      </p:cBhvr>
                                    </p:animEffect>
                                  </p:childTnLst>
                                </p:cTn>
                              </p:par>
                              <p:par>
                                <p:cTn id="72" presetID="12" presetClass="entr" presetSubtype="1"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additive="base">
                                        <p:cTn id="74" dur="500"/>
                                        <p:tgtEl>
                                          <p:spTgt spid="37"/>
                                        </p:tgtEl>
                                        <p:attrNameLst>
                                          <p:attrName>ppt_y</p:attrName>
                                        </p:attrNameLst>
                                      </p:cBhvr>
                                      <p:tavLst>
                                        <p:tav tm="0">
                                          <p:val>
                                            <p:strVal val="#ppt_y-#ppt_h*1.125000"/>
                                          </p:val>
                                        </p:tav>
                                        <p:tav tm="100000">
                                          <p:val>
                                            <p:strVal val="#ppt_y"/>
                                          </p:val>
                                        </p:tav>
                                      </p:tavLst>
                                    </p:anim>
                                    <p:animEffect transition="in" filter="wipe(down)">
                                      <p:cBhvr>
                                        <p:cTn id="75" dur="500"/>
                                        <p:tgtEl>
                                          <p:spTgt spid="37"/>
                                        </p:tgtEl>
                                      </p:cBhvr>
                                    </p:animEffect>
                                  </p:childTnLst>
                                </p:cTn>
                              </p:par>
                            </p:childTnLst>
                          </p:cTn>
                        </p:par>
                        <p:par>
                          <p:cTn id="76" fill="hold">
                            <p:stCondLst>
                              <p:cond delay="6500"/>
                            </p:stCondLst>
                            <p:childTnLst>
                              <p:par>
                                <p:cTn id="77" presetID="12" presetClass="entr" presetSubtype="4"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p:tgtEl>
                                          <p:spTgt spid="38"/>
                                        </p:tgtEl>
                                        <p:attrNameLst>
                                          <p:attrName>ppt_y</p:attrName>
                                        </p:attrNameLst>
                                      </p:cBhvr>
                                      <p:tavLst>
                                        <p:tav tm="0">
                                          <p:val>
                                            <p:strVal val="#ppt_y+#ppt_h*1.125000"/>
                                          </p:val>
                                        </p:tav>
                                        <p:tav tm="100000">
                                          <p:val>
                                            <p:strVal val="#ppt_y"/>
                                          </p:val>
                                        </p:tav>
                                      </p:tavLst>
                                    </p:anim>
                                    <p:animEffect transition="in" filter="wipe(up)">
                                      <p:cBhvr>
                                        <p:cTn id="80" dur="500"/>
                                        <p:tgtEl>
                                          <p:spTgt spid="38"/>
                                        </p:tgtEl>
                                      </p:cBhvr>
                                    </p:animEffect>
                                  </p:childTnLst>
                                </p:cTn>
                              </p:par>
                              <p:par>
                                <p:cTn id="81" presetID="12" presetClass="entr" presetSubtype="1"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p:tgtEl>
                                          <p:spTgt spid="39"/>
                                        </p:tgtEl>
                                        <p:attrNameLst>
                                          <p:attrName>ppt_y</p:attrName>
                                        </p:attrNameLst>
                                      </p:cBhvr>
                                      <p:tavLst>
                                        <p:tav tm="0">
                                          <p:val>
                                            <p:strVal val="#ppt_y-#ppt_h*1.125000"/>
                                          </p:val>
                                        </p:tav>
                                        <p:tav tm="100000">
                                          <p:val>
                                            <p:strVal val="#ppt_y"/>
                                          </p:val>
                                        </p:tav>
                                      </p:tavLst>
                                    </p:anim>
                                    <p:animEffect transition="in" filter="wipe(down)">
                                      <p:cBhvr>
                                        <p:cTn id="84" dur="500"/>
                                        <p:tgtEl>
                                          <p:spTgt spid="39"/>
                                        </p:tgtEl>
                                      </p:cBhvr>
                                    </p:animEffect>
                                  </p:childTnLst>
                                </p:cTn>
                              </p:par>
                            </p:childTnLst>
                          </p:cTn>
                        </p:par>
                        <p:par>
                          <p:cTn id="85" fill="hold">
                            <p:stCondLst>
                              <p:cond delay="7000"/>
                            </p:stCondLst>
                            <p:childTnLst>
                              <p:par>
                                <p:cTn id="86" presetID="12" presetClass="entr" presetSubtype="4"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 calcmode="lin" valueType="num">
                                      <p:cBhvr additive="base">
                                        <p:cTn id="88" dur="500"/>
                                        <p:tgtEl>
                                          <p:spTgt spid="40"/>
                                        </p:tgtEl>
                                        <p:attrNameLst>
                                          <p:attrName>ppt_y</p:attrName>
                                        </p:attrNameLst>
                                      </p:cBhvr>
                                      <p:tavLst>
                                        <p:tav tm="0">
                                          <p:val>
                                            <p:strVal val="#ppt_y+#ppt_h*1.125000"/>
                                          </p:val>
                                        </p:tav>
                                        <p:tav tm="100000">
                                          <p:val>
                                            <p:strVal val="#ppt_y"/>
                                          </p:val>
                                        </p:tav>
                                      </p:tavLst>
                                    </p:anim>
                                    <p:animEffect transition="in" filter="wipe(up)">
                                      <p:cBhvr>
                                        <p:cTn id="89" dur="500"/>
                                        <p:tgtEl>
                                          <p:spTgt spid="40"/>
                                        </p:tgtEl>
                                      </p:cBhvr>
                                    </p:animEffect>
                                  </p:childTnLst>
                                </p:cTn>
                              </p:par>
                              <p:par>
                                <p:cTn id="90" presetID="12" presetClass="entr" presetSubtype="1"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additive="base">
                                        <p:cTn id="92" dur="500"/>
                                        <p:tgtEl>
                                          <p:spTgt spid="41"/>
                                        </p:tgtEl>
                                        <p:attrNameLst>
                                          <p:attrName>ppt_y</p:attrName>
                                        </p:attrNameLst>
                                      </p:cBhvr>
                                      <p:tavLst>
                                        <p:tav tm="0">
                                          <p:val>
                                            <p:strVal val="#ppt_y-#ppt_h*1.125000"/>
                                          </p:val>
                                        </p:tav>
                                        <p:tav tm="100000">
                                          <p:val>
                                            <p:strVal val="#ppt_y"/>
                                          </p:val>
                                        </p:tav>
                                      </p:tavLst>
                                    </p:anim>
                                    <p:animEffect transition="in" filter="wipe(down)">
                                      <p:cBhvr>
                                        <p:cTn id="9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40" grpId="0"/>
      <p:bldP spid="41" grpId="0"/>
    </p:bldLst>
  </p:timing>
</p:sld>
</file>

<file path=ppt/theme/theme1.xml><?xml version="1.0" encoding="utf-8"?>
<a:theme xmlns:a="http://schemas.openxmlformats.org/drawingml/2006/main" name="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1779</Words>
  <Application>Microsoft Office PowerPoint</Application>
  <PresentationFormat>宽屏</PresentationFormat>
  <Paragraphs>168</Paragraphs>
  <Slides>22</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Avant GardeBook</vt:lpstr>
      <vt:lpstr>DIN Mittelschrift Std</vt:lpstr>
      <vt:lpstr>Source Sans Pro ExtraLight</vt:lpstr>
      <vt:lpstr>等线</vt:lpstr>
      <vt:lpstr>等线 Light</vt:lpstr>
      <vt:lpstr>方正粗谭黑简体</vt:lpstr>
      <vt:lpstr>宋体</vt:lpstr>
      <vt:lpstr>微软雅黑</vt:lpstr>
      <vt:lpstr>Arial</vt:lpstr>
      <vt:lpstr>Calibri</vt:lpstr>
      <vt:lpstr>Calibri Light</vt:lpstr>
      <vt:lpstr>Impact</vt:lpstr>
      <vt:lpstr>Roboto condensed</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2017-08-18T03:02:00Z</dcterms:created>
  <dcterms:modified xsi:type="dcterms:W3CDTF">2023-01-10T11:22:23Z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75071226220340208C96F815183A2CD5</vt:lpwstr>
  </property>
  <property fmtid="{A09F084E-AD41-489F-8076-AA5BE3082BCA}" pid="100">
    <vt:ui4>5</vt:ui4>
  </property>
  <property fmtid="{64440492-4C8B-11D1-8B70-080036B11A03}" pid="11">
    <vt:lpwstr>www.2ppt.com-爱PPT提供资源下载</vt:lpwstr>
  </property>
</Properties>
</file>